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9" r:id="rId1"/>
    <p:sldMasterId id="2147483790" r:id="rId2"/>
    <p:sldMasterId id="2147483791" r:id="rId3"/>
    <p:sldMasterId id="2147483792" r:id="rId4"/>
    <p:sldMasterId id="2147483793" r:id="rId5"/>
    <p:sldMasterId id="2147483794" r:id="rId6"/>
    <p:sldMasterId id="2147483795" r:id="rId7"/>
    <p:sldMasterId id="2147483796" r:id="rId8"/>
    <p:sldMasterId id="2147483797" r:id="rId9"/>
    <p:sldMasterId id="2147483798" r:id="rId10"/>
    <p:sldMasterId id="2147483799" r:id="rId11"/>
    <p:sldMasterId id="2147483800" r:id="rId12"/>
    <p:sldMasterId id="2147483801" r:id="rId13"/>
  </p:sldMasterIdLst>
  <p:notesMasterIdLst>
    <p:notesMasterId r:id="rId62"/>
  </p:notesMasterIdLst>
  <p:sldIdLst>
    <p:sldId id="258" r:id="rId14"/>
    <p:sldId id="259" r:id="rId15"/>
    <p:sldId id="260" r:id="rId16"/>
    <p:sldId id="261" r:id="rId17"/>
    <p:sldId id="262"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Lst>
  <p:sldSz cx="12192000" cy="6858000"/>
  <p:notesSz cx="6858000" cy="9144000"/>
  <p:embeddedFontLst>
    <p:embeddedFont>
      <p:font typeface="Anaheim" panose="020B0604020202020204" charset="0"/>
      <p:regular r:id="rId63"/>
      <p:bold r:id="rId64"/>
    </p:embeddedFont>
    <p:embeddedFont>
      <p:font typeface="Antic" panose="020B0604020202020204" charset="0"/>
      <p:regular r:id="rId65"/>
    </p:embeddedFont>
    <p:embeddedFont>
      <p:font typeface="Cabin" panose="020B0604020202020204" charset="0"/>
      <p:regular r:id="rId66"/>
      <p:bold r:id="rId67"/>
      <p:italic r:id="rId68"/>
      <p:boldItalic r:id="rId69"/>
    </p:embeddedFont>
    <p:embeddedFont>
      <p:font typeface="Cabin Condensed" panose="020B0604020202020204" charset="0"/>
      <p:regular r:id="rId70"/>
      <p:bold r:id="rId71"/>
    </p:embeddedFont>
    <p:embeddedFont>
      <p:font typeface="Calibri" panose="020F0502020204030204" pitchFamily="34" charset="0"/>
      <p:regular r:id="rId72"/>
      <p:bold r:id="rId73"/>
      <p:italic r:id="rId74"/>
      <p:boldItalic r:id="rId75"/>
    </p:embeddedFont>
    <p:embeddedFont>
      <p:font typeface="Cambria" panose="02040503050406030204" pitchFamily="18" charset="0"/>
      <p:regular r:id="rId76"/>
      <p:bold r:id="rId77"/>
      <p:italic r:id="rId78"/>
      <p:boldItalic r:id="rId79"/>
    </p:embeddedFont>
    <p:embeddedFont>
      <p:font typeface="Century Schoolbook" panose="02040604050505020304" pitchFamily="18" charset="0"/>
      <p:regular r:id="rId80"/>
      <p:bold r:id="rId81"/>
      <p:italic r:id="rId82"/>
      <p:boldItalic r:id="rId83"/>
    </p:embeddedFont>
    <p:embeddedFont>
      <p:font typeface="Corben" panose="020B0604020202020204" charset="0"/>
      <p:bold r:id="rId84"/>
    </p:embeddedFont>
    <p:embeddedFont>
      <p:font typeface="Georgia" panose="02040502050405020303" pitchFamily="18" charset="0"/>
      <p:regular r:id="rId85"/>
      <p:bold r:id="rId86"/>
      <p:italic r:id="rId87"/>
      <p:boldItalic r:id="rId88"/>
    </p:embeddedFont>
    <p:embeddedFont>
      <p:font typeface="Microsoft Yahei" panose="020B0503020204020204" pitchFamily="34" charset="-122"/>
      <p:regular r:id="rId89"/>
      <p:bold r:id="rId90"/>
    </p:embeddedFont>
    <p:embeddedFont>
      <p:font typeface="Neucha" panose="020B0604020202020204" charset="0"/>
      <p:regular r:id="rId91"/>
    </p:embeddedFont>
    <p:embeddedFont>
      <p:font typeface="Pattaya" panose="020B0604020202020204" charset="-34"/>
      <p:regular r:id="rId92"/>
    </p:embeddedFont>
    <p:embeddedFont>
      <p:font typeface="Poppins" panose="020B0604020202020204" charset="0"/>
      <p:regular r:id="rId93"/>
      <p:bold r:id="rId94"/>
      <p:italic r:id="rId95"/>
      <p:boldItalic r:id="rId96"/>
    </p:embeddedFont>
    <p:embeddedFont>
      <p:font typeface="Trebuchet MS" panose="020B060302020202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FC49D-87AB-485A-A38E-E0425AA64CA2}">
  <a:tblStyle styleId="{B03FC49D-87AB-485A-A38E-E0425AA64CA2}"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5EFEA"/>
          </a:solidFill>
        </a:fill>
      </a:tcStyle>
    </a:wholeTbl>
    <a:band1H>
      <a:tcTxStyle/>
      <a:tcStyle>
        <a:tcBdr/>
        <a:fill>
          <a:solidFill>
            <a:srgbClr val="EADED3"/>
          </a:solidFill>
        </a:fill>
      </a:tcStyle>
    </a:band1H>
    <a:band2H>
      <a:tcTxStyle/>
      <a:tcStyle>
        <a:tcBdr/>
      </a:tcStyle>
    </a:band2H>
    <a:band1V>
      <a:tcTxStyle/>
      <a:tcStyle>
        <a:tcBdr/>
        <a:fill>
          <a:solidFill>
            <a:srgbClr val="EADE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7" Type="http://schemas.openxmlformats.org/officeDocument/2006/relationships/slideMaster" Target="slideMasters/slideMaster7.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font" Target="fonts/font25.fntdata"/><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font" Target="fonts/font20.fntdata"/><Relationship Id="rId90" Type="http://schemas.openxmlformats.org/officeDocument/2006/relationships/font" Target="fonts/font28.fntdata"/><Relationship Id="rId95" Type="http://schemas.openxmlformats.org/officeDocument/2006/relationships/font" Target="fonts/font33.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100" Type="http://schemas.openxmlformats.org/officeDocument/2006/relationships/font" Target="fonts/font38.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5.fntdata"/><Relationship Id="rId103"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8" name="Google Shape;14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9" name="Google Shape;14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1" name="Google Shape;15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4" name="Google Shape;15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6" name="Google Shape;15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9" name="Google Shape;16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8" name="Google Shape;16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4" name="Google Shape;16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2" name="Google Shape;16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1" name="Google Shape;16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8" name="Google Shape;16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89" name="Google Shape;168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7" name="Google Shape;16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98" name="Google Shape;16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5" name="Google Shape;170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6" name="Google Shape;170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0" name="Google Shape;172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1" name="Google Shape;172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2" name="Google Shape;17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5" name="Google Shape;174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6" name="Google Shape;174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7" name="Google Shape;17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9" name="Google Shape;17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7" name="Google Shape;17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6" name="Google Shape;17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5" name="Google Shape;180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0" name="Google Shape;182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7" name="Google Shape;182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9" name="Google Shape;183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1" name="Google Shape;18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8" name="Google Shape;18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8" name="Google Shape;186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7" name="Google Shape;1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2" name="Google Shape;191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9" name="Google Shape;191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3" name="Google Shape;192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5" name="Google Shape;193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6" name="Google Shape;194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7" name="Google Shape;195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8" name="Google Shape;196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9" name="Google Shape;197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0" name="Google Shape;199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0" name="Google Shape;200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7" name="Google Shape;14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0" name="Google Shape;14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4"/>
        <p:cNvGrpSpPr/>
        <p:nvPr/>
      </p:nvGrpSpPr>
      <p:grpSpPr>
        <a:xfrm>
          <a:off x="0" y="0"/>
          <a:ext cx="0" cy="0"/>
          <a:chOff x="0" y="0"/>
          <a:chExt cx="0" cy="0"/>
        </a:xfrm>
      </p:grpSpPr>
      <p:sp>
        <p:nvSpPr>
          <p:cNvPr id="945" name="Google Shape;945;p110"/>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6" name="Google Shape;946;p110"/>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7" name="Google Shape;947;p110"/>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8" name="Google Shape;948;p110"/>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49" name="Google Shape;949;p110"/>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0" name="Google Shape;950;p110"/>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1" name="Google Shape;951;p110"/>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2" name="Google Shape;952;p110"/>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3"/>
        <p:cNvGrpSpPr/>
        <p:nvPr/>
      </p:nvGrpSpPr>
      <p:grpSpPr>
        <a:xfrm>
          <a:off x="0" y="0"/>
          <a:ext cx="0" cy="0"/>
          <a:chOff x="0" y="0"/>
          <a:chExt cx="0" cy="0"/>
        </a:xfrm>
      </p:grpSpPr>
      <p:sp>
        <p:nvSpPr>
          <p:cNvPr id="954" name="Google Shape;954;p111"/>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5" name="Google Shape;955;p111"/>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6" name="Google Shape;956;p111"/>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57" name="Google Shape;957;p111"/>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8"/>
        <p:cNvGrpSpPr/>
        <p:nvPr/>
      </p:nvGrpSpPr>
      <p:grpSpPr>
        <a:xfrm>
          <a:off x="0" y="0"/>
          <a:ext cx="0" cy="0"/>
          <a:chOff x="0" y="0"/>
          <a:chExt cx="0" cy="0"/>
        </a:xfrm>
      </p:grpSpPr>
      <p:sp>
        <p:nvSpPr>
          <p:cNvPr id="959" name="Google Shape;959;p112"/>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112"/>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1" name="Google Shape;961;p11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2"/>
        <p:cNvGrpSpPr/>
        <p:nvPr/>
      </p:nvGrpSpPr>
      <p:grpSpPr>
        <a:xfrm>
          <a:off x="0" y="0"/>
          <a:ext cx="0" cy="0"/>
          <a:chOff x="0" y="0"/>
          <a:chExt cx="0" cy="0"/>
        </a:xfrm>
      </p:grpSpPr>
      <p:cxnSp>
        <p:nvCxnSpPr>
          <p:cNvPr id="963" name="Google Shape;963;p113"/>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964" name="Google Shape;964;p113"/>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5" name="Google Shape;965;p113"/>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966" name="Google Shape;966;p113"/>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967" name="Google Shape;967;p113"/>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cxnSp>
        <p:nvCxnSpPr>
          <p:cNvPr id="968" name="Google Shape;968;p113"/>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969" name="Google Shape;969;p113"/>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970" name="Google Shape;970;p113"/>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971" name="Google Shape;971;p113"/>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72" name="Google Shape;972;p113"/>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73" name="Google Shape;973;p113"/>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4" name="Google Shape;974;p113"/>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75" name="Google Shape;975;p113"/>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6"/>
        <p:cNvGrpSpPr/>
        <p:nvPr/>
      </p:nvGrpSpPr>
      <p:grpSpPr>
        <a:xfrm>
          <a:off x="0" y="0"/>
          <a:ext cx="0" cy="0"/>
          <a:chOff x="0" y="0"/>
          <a:chExt cx="0" cy="0"/>
        </a:xfrm>
      </p:grpSpPr>
      <p:cxnSp>
        <p:nvCxnSpPr>
          <p:cNvPr id="977" name="Google Shape;977;p114"/>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978" name="Google Shape;978;p114"/>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79" name="Google Shape;979;p114"/>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0" name="Google Shape;980;p114"/>
          <p:cNvSpPr>
            <a:spLocks noGrp="1"/>
          </p:cNvSpPr>
          <p:nvPr>
            <p:ph type="pic" idx="2"/>
          </p:nvPr>
        </p:nvSpPr>
        <p:spPr>
          <a:xfrm>
            <a:off x="0" y="0"/>
            <a:ext cx="8229600" cy="6858000"/>
          </a:xfrm>
          <a:prstGeom prst="rect">
            <a:avLst/>
          </a:prstGeom>
          <a:solidFill>
            <a:schemeClr val="lt2"/>
          </a:solidFill>
          <a:ln>
            <a:noFill/>
          </a:ln>
        </p:spPr>
      </p:sp>
      <p:sp>
        <p:nvSpPr>
          <p:cNvPr id="981" name="Google Shape;981;p114"/>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982" name="Google Shape;982;p114"/>
          <p:cNvCxnSpPr/>
          <p:nvPr/>
        </p:nvCxnSpPr>
        <p:spPr>
          <a:xfrm>
            <a:off x="11988800" y="0"/>
            <a:ext cx="0" cy="6858000"/>
          </a:xfrm>
          <a:prstGeom prst="straightConnector1">
            <a:avLst/>
          </a:prstGeom>
          <a:noFill/>
          <a:ln w="9525" cap="flat" cmpd="sng">
            <a:solidFill>
              <a:schemeClr val="dk1"/>
            </a:solidFill>
            <a:prstDash val="solid"/>
            <a:round/>
            <a:headEnd type="none" w="sm" len="sm"/>
            <a:tailEnd type="none" w="sm" len="sm"/>
          </a:ln>
        </p:spPr>
      </p:cxnSp>
      <p:sp>
        <p:nvSpPr>
          <p:cNvPr id="983" name="Google Shape;983;p114"/>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984" name="Google Shape;984;p114"/>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cxnSp>
        <p:nvCxnSpPr>
          <p:cNvPr id="985" name="Google Shape;985;p114"/>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986" name="Google Shape;986;p114"/>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sp>
        <p:nvSpPr>
          <p:cNvPr id="987" name="Google Shape;987;p114"/>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8" name="Google Shape;988;p11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9" name="Google Shape;989;p114"/>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90"/>
        <p:cNvGrpSpPr/>
        <p:nvPr/>
      </p:nvGrpSpPr>
      <p:grpSpPr>
        <a:xfrm>
          <a:off x="0" y="0"/>
          <a:ext cx="0" cy="0"/>
          <a:chOff x="0" y="0"/>
          <a:chExt cx="0" cy="0"/>
        </a:xfrm>
      </p:grpSpPr>
      <p:sp>
        <p:nvSpPr>
          <p:cNvPr id="991" name="Google Shape;991;p115"/>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2" name="Google Shape;992;p115"/>
          <p:cNvSpPr txBox="1">
            <a:spLocks noGrp="1"/>
          </p:cNvSpPr>
          <p:nvPr>
            <p:ph type="body" idx="1"/>
          </p:nvPr>
        </p:nvSpPr>
        <p:spPr>
          <a:xfrm rot="5400000">
            <a:off x="3151124" y="-941324"/>
            <a:ext cx="4873752" cy="99568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93" name="Google Shape;993;p11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11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11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96"/>
        <p:cNvGrpSpPr/>
        <p:nvPr/>
      </p:nvGrpSpPr>
      <p:grpSpPr>
        <a:xfrm>
          <a:off x="0" y="0"/>
          <a:ext cx="0" cy="0"/>
          <a:chOff x="0" y="0"/>
          <a:chExt cx="0" cy="0"/>
        </a:xfrm>
      </p:grpSpPr>
      <p:sp>
        <p:nvSpPr>
          <p:cNvPr id="997" name="Google Shape;997;p116"/>
          <p:cNvSpPr txBox="1">
            <a:spLocks noGrp="1"/>
          </p:cNvSpPr>
          <p:nvPr>
            <p:ph type="title"/>
          </p:nvPr>
        </p:nvSpPr>
        <p:spPr>
          <a:xfrm rot="5400000">
            <a:off x="7031038" y="2082803"/>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16"/>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99" name="Google Shape;999;p116"/>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116"/>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1" name="Google Shape;1001;p116"/>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1008"/>
        <p:cNvGrpSpPr/>
        <p:nvPr/>
      </p:nvGrpSpPr>
      <p:grpSpPr>
        <a:xfrm>
          <a:off x="0" y="0"/>
          <a:ext cx="0" cy="0"/>
          <a:chOff x="0" y="0"/>
          <a:chExt cx="0" cy="0"/>
        </a:xfrm>
      </p:grpSpPr>
      <p:sp>
        <p:nvSpPr>
          <p:cNvPr id="1009" name="Google Shape;1009;p118"/>
          <p:cNvSpPr/>
          <p:nvPr/>
        </p:nvSpPr>
        <p:spPr>
          <a:xfrm>
            <a:off x="3916530" y="174168"/>
            <a:ext cx="8277058" cy="510988"/>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1010" name="Google Shape;1010;p118"/>
          <p:cNvSpPr/>
          <p:nvPr/>
        </p:nvSpPr>
        <p:spPr>
          <a:xfrm>
            <a:off x="635965" y="174168"/>
            <a:ext cx="3204417" cy="510988"/>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1011" name="Google Shape;1011;p118"/>
          <p:cNvSpPr/>
          <p:nvPr/>
        </p:nvSpPr>
        <p:spPr>
          <a:xfrm>
            <a:off x="709963" y="217254"/>
            <a:ext cx="3057310" cy="413489"/>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1012" name="Google Shape;1012;p118"/>
          <p:cNvCxnSpPr/>
          <p:nvPr/>
        </p:nvCxnSpPr>
        <p:spPr>
          <a:xfrm>
            <a:off x="3984778" y="174171"/>
            <a:ext cx="0" cy="524435"/>
          </a:xfrm>
          <a:prstGeom prst="straightConnector1">
            <a:avLst/>
          </a:prstGeom>
          <a:noFill/>
          <a:ln w="38100" cap="flat" cmpd="sng">
            <a:solidFill>
              <a:srgbClr val="FFFFFF"/>
            </a:solidFill>
            <a:prstDash val="solid"/>
            <a:miter lim="800000"/>
            <a:headEnd type="none" w="sm" len="sm"/>
            <a:tailEnd type="none" w="sm" len="sm"/>
          </a:ln>
        </p:spPr>
      </p:cxnSp>
      <p:sp>
        <p:nvSpPr>
          <p:cNvPr id="1013" name="Google Shape;1013;p118"/>
          <p:cNvSpPr/>
          <p:nvPr/>
        </p:nvSpPr>
        <p:spPr>
          <a:xfrm>
            <a:off x="-2260" y="174168"/>
            <a:ext cx="558779" cy="510988"/>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1014" name="Google Shape;1014;p118"/>
          <p:cNvCxnSpPr/>
          <p:nvPr/>
        </p:nvCxnSpPr>
        <p:spPr>
          <a:xfrm>
            <a:off x="471822" y="160724"/>
            <a:ext cx="0" cy="524435"/>
          </a:xfrm>
          <a:prstGeom prst="straightConnector1">
            <a:avLst/>
          </a:prstGeom>
          <a:noFill/>
          <a:ln w="38100" cap="flat" cmpd="sng">
            <a:solidFill>
              <a:srgbClr val="FFFFFF"/>
            </a:solidFill>
            <a:prstDash val="solid"/>
            <a:miter lim="800000"/>
            <a:headEnd type="none" w="sm" len="sm"/>
            <a:tailEnd type="none" w="sm" len="sm"/>
          </a:ln>
        </p:spPr>
      </p:cxnSp>
      <p:cxnSp>
        <p:nvCxnSpPr>
          <p:cNvPr id="1015" name="Google Shape;1015;p118"/>
          <p:cNvCxnSpPr/>
          <p:nvPr/>
        </p:nvCxnSpPr>
        <p:spPr>
          <a:xfrm rot="10800000">
            <a:off x="2" y="6843933"/>
            <a:ext cx="12193586"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6"/>
        <p:cNvGrpSpPr/>
        <p:nvPr/>
      </p:nvGrpSpPr>
      <p:grpSpPr>
        <a:xfrm>
          <a:off x="0" y="0"/>
          <a:ext cx="0" cy="0"/>
          <a:chOff x="0" y="0"/>
          <a:chExt cx="0" cy="0"/>
        </a:xfrm>
      </p:grpSpPr>
      <p:sp>
        <p:nvSpPr>
          <p:cNvPr id="1017" name="Google Shape;1017;p119"/>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8" name="Google Shape;1018;p119"/>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9" name="Google Shape;1019;p11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1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1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2"/>
        <p:cNvGrpSpPr/>
        <p:nvPr/>
      </p:nvGrpSpPr>
      <p:grpSpPr>
        <a:xfrm>
          <a:off x="0" y="0"/>
          <a:ext cx="0" cy="0"/>
          <a:chOff x="0" y="0"/>
          <a:chExt cx="0" cy="0"/>
        </a:xfrm>
      </p:grpSpPr>
      <p:sp>
        <p:nvSpPr>
          <p:cNvPr id="1023" name="Google Shape;1023;p120"/>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4" name="Google Shape;1024;p120"/>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5" name="Google Shape;1025;p12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12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8"/>
        <p:cNvGrpSpPr/>
        <p:nvPr/>
      </p:nvGrpSpPr>
      <p:grpSpPr>
        <a:xfrm>
          <a:off x="0" y="0"/>
          <a:ext cx="0" cy="0"/>
          <a:chOff x="0" y="0"/>
          <a:chExt cx="0" cy="0"/>
        </a:xfrm>
      </p:grpSpPr>
      <p:sp>
        <p:nvSpPr>
          <p:cNvPr id="1029" name="Google Shape;1029;p1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0" name="Google Shape;1030;p1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1" name="Google Shape;1031;p12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12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3" name="Google Shape;1033;p1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34"/>
        <p:cNvGrpSpPr/>
        <p:nvPr/>
      </p:nvGrpSpPr>
      <p:grpSpPr>
        <a:xfrm>
          <a:off x="0" y="0"/>
          <a:ext cx="0" cy="0"/>
          <a:chOff x="0" y="0"/>
          <a:chExt cx="0" cy="0"/>
        </a:xfrm>
      </p:grpSpPr>
      <p:sp>
        <p:nvSpPr>
          <p:cNvPr id="1035" name="Google Shape;1035;p122"/>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6" name="Google Shape;1036;p1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7" name="Google Shape;1037;p1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122"/>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9" name="Google Shape;1039;p12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0" name="Google Shape;1040;p1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1"/>
        <p:cNvGrpSpPr/>
        <p:nvPr/>
      </p:nvGrpSpPr>
      <p:grpSpPr>
        <a:xfrm>
          <a:off x="0" y="0"/>
          <a:ext cx="0" cy="0"/>
          <a:chOff x="0" y="0"/>
          <a:chExt cx="0" cy="0"/>
        </a:xfrm>
      </p:grpSpPr>
      <p:sp>
        <p:nvSpPr>
          <p:cNvPr id="1042" name="Google Shape;1042;p123"/>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3" name="Google Shape;1043;p1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4" name="Google Shape;1044;p1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5" name="Google Shape;1045;p1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6" name="Google Shape;1046;p1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7" name="Google Shape;1047;p123"/>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8" name="Google Shape;1048;p12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9" name="Google Shape;1049;p1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0"/>
        <p:cNvGrpSpPr/>
        <p:nvPr/>
      </p:nvGrpSpPr>
      <p:grpSpPr>
        <a:xfrm>
          <a:off x="0" y="0"/>
          <a:ext cx="0" cy="0"/>
          <a:chOff x="0" y="0"/>
          <a:chExt cx="0" cy="0"/>
        </a:xfrm>
      </p:grpSpPr>
      <p:sp>
        <p:nvSpPr>
          <p:cNvPr id="1051" name="Google Shape;1051;p124"/>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2" name="Google Shape;1052;p124"/>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2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5"/>
        <p:cNvGrpSpPr/>
        <p:nvPr/>
      </p:nvGrpSpPr>
      <p:grpSpPr>
        <a:xfrm>
          <a:off x="0" y="0"/>
          <a:ext cx="0" cy="0"/>
          <a:chOff x="0" y="0"/>
          <a:chExt cx="0" cy="0"/>
        </a:xfrm>
      </p:grpSpPr>
      <p:sp>
        <p:nvSpPr>
          <p:cNvPr id="1056" name="Google Shape;1056;p12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7" name="Google Shape;1057;p12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9"/>
        <p:cNvGrpSpPr/>
        <p:nvPr/>
      </p:nvGrpSpPr>
      <p:grpSpPr>
        <a:xfrm>
          <a:off x="0" y="0"/>
          <a:ext cx="0" cy="0"/>
          <a:chOff x="0" y="0"/>
          <a:chExt cx="0" cy="0"/>
        </a:xfrm>
      </p:grpSpPr>
      <p:sp>
        <p:nvSpPr>
          <p:cNvPr id="1060" name="Google Shape;1060;p126"/>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1" name="Google Shape;1061;p12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2" name="Google Shape;1062;p126"/>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3" name="Google Shape;1063;p126"/>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12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5" name="Google Shape;1065;p1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6"/>
        <p:cNvGrpSpPr/>
        <p:nvPr/>
      </p:nvGrpSpPr>
      <p:grpSpPr>
        <a:xfrm>
          <a:off x="0" y="0"/>
          <a:ext cx="0" cy="0"/>
          <a:chOff x="0" y="0"/>
          <a:chExt cx="0" cy="0"/>
        </a:xfrm>
      </p:grpSpPr>
      <p:sp>
        <p:nvSpPr>
          <p:cNvPr id="1067" name="Google Shape;1067;p127"/>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8" name="Google Shape;1068;p127"/>
          <p:cNvSpPr>
            <a:spLocks noGrp="1"/>
          </p:cNvSpPr>
          <p:nvPr>
            <p:ph type="pic" idx="2"/>
          </p:nvPr>
        </p:nvSpPr>
        <p:spPr>
          <a:xfrm>
            <a:off x="5183188" y="987427"/>
            <a:ext cx="6172200" cy="4873625"/>
          </a:xfrm>
          <a:prstGeom prst="rect">
            <a:avLst/>
          </a:prstGeom>
          <a:noFill/>
          <a:ln>
            <a:noFill/>
          </a:ln>
        </p:spPr>
      </p:sp>
      <p:sp>
        <p:nvSpPr>
          <p:cNvPr id="1069" name="Google Shape;1069;p127"/>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0" name="Google Shape;1070;p12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12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3"/>
        <p:cNvGrpSpPr/>
        <p:nvPr/>
      </p:nvGrpSpPr>
      <p:grpSpPr>
        <a:xfrm>
          <a:off x="0" y="0"/>
          <a:ext cx="0" cy="0"/>
          <a:chOff x="0" y="0"/>
          <a:chExt cx="0" cy="0"/>
        </a:xfrm>
      </p:grpSpPr>
      <p:sp>
        <p:nvSpPr>
          <p:cNvPr id="1074" name="Google Shape;1074;p128"/>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5" name="Google Shape;1075;p128"/>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6" name="Google Shape;1076;p12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7" name="Google Shape;1077;p12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8" name="Google Shape;1078;p1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79"/>
        <p:cNvGrpSpPr/>
        <p:nvPr/>
      </p:nvGrpSpPr>
      <p:grpSpPr>
        <a:xfrm>
          <a:off x="0" y="0"/>
          <a:ext cx="0" cy="0"/>
          <a:chOff x="0" y="0"/>
          <a:chExt cx="0" cy="0"/>
        </a:xfrm>
      </p:grpSpPr>
      <p:sp>
        <p:nvSpPr>
          <p:cNvPr id="1080" name="Google Shape;1080;p1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1" name="Google Shape;1081;p1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2" name="Google Shape;1082;p12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3" name="Google Shape;1083;p12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4" name="Google Shape;1084;p1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1"/>
        <p:cNvGrpSpPr/>
        <p:nvPr/>
      </p:nvGrpSpPr>
      <p:grpSpPr>
        <a:xfrm>
          <a:off x="0" y="0"/>
          <a:ext cx="0" cy="0"/>
          <a:chOff x="0" y="0"/>
          <a:chExt cx="0" cy="0"/>
        </a:xfrm>
      </p:grpSpPr>
      <p:sp>
        <p:nvSpPr>
          <p:cNvPr id="1092" name="Google Shape;1092;p1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3" name="Google Shape;1093;p1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4" name="Google Shape;1094;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5" name="Google Shape;1095;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6" name="Google Shape;1096;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4"/>
        <p:cNvGrpSpPr/>
        <p:nvPr/>
      </p:nvGrpSpPr>
      <p:grpSpPr>
        <a:xfrm>
          <a:off x="0" y="0"/>
          <a:ext cx="0" cy="0"/>
          <a:chOff x="0" y="0"/>
          <a:chExt cx="0" cy="0"/>
        </a:xfrm>
      </p:grpSpPr>
      <p:sp>
        <p:nvSpPr>
          <p:cNvPr id="85" name="Google Shape;85;p13"/>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7"/>
        <p:cNvGrpSpPr/>
        <p:nvPr/>
      </p:nvGrpSpPr>
      <p:grpSpPr>
        <a:xfrm>
          <a:off x="0" y="0"/>
          <a:ext cx="0" cy="0"/>
          <a:chOff x="0" y="0"/>
          <a:chExt cx="0" cy="0"/>
        </a:xfrm>
      </p:grpSpPr>
      <p:sp>
        <p:nvSpPr>
          <p:cNvPr id="1098" name="Google Shape;1098;p1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1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0" name="Google Shape;1100;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2" name="Google Shape;1102;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3"/>
        <p:cNvGrpSpPr/>
        <p:nvPr/>
      </p:nvGrpSpPr>
      <p:grpSpPr>
        <a:xfrm>
          <a:off x="0" y="0"/>
          <a:ext cx="0" cy="0"/>
          <a:chOff x="0" y="0"/>
          <a:chExt cx="0" cy="0"/>
        </a:xfrm>
      </p:grpSpPr>
      <p:sp>
        <p:nvSpPr>
          <p:cNvPr id="1104" name="Google Shape;1104;p1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5" name="Google Shape;1105;p1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6" name="Google Shape;1106;p1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1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9"/>
        <p:cNvGrpSpPr/>
        <p:nvPr/>
      </p:nvGrpSpPr>
      <p:grpSpPr>
        <a:xfrm>
          <a:off x="0" y="0"/>
          <a:ext cx="0" cy="0"/>
          <a:chOff x="0" y="0"/>
          <a:chExt cx="0" cy="0"/>
        </a:xfrm>
      </p:grpSpPr>
      <p:sp>
        <p:nvSpPr>
          <p:cNvPr id="1110" name="Google Shape;1110;p1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1" name="Google Shape;1111;p1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2" name="Google Shape;1112;p1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3" name="Google Shape;1113;p1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4" name="Google Shape;1114;p1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5" name="Google Shape;1115;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6"/>
        <p:cNvGrpSpPr/>
        <p:nvPr/>
      </p:nvGrpSpPr>
      <p:grpSpPr>
        <a:xfrm>
          <a:off x="0" y="0"/>
          <a:ext cx="0" cy="0"/>
          <a:chOff x="0" y="0"/>
          <a:chExt cx="0" cy="0"/>
        </a:xfrm>
      </p:grpSpPr>
      <p:sp>
        <p:nvSpPr>
          <p:cNvPr id="1117" name="Google Shape;1117;p1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8" name="Google Shape;1118;p1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9" name="Google Shape;1119;p1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0" name="Google Shape;1120;p1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1" name="Google Shape;1121;p1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2" name="Google Shape;112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4" name="Google Shape;112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5"/>
        <p:cNvGrpSpPr/>
        <p:nvPr/>
      </p:nvGrpSpPr>
      <p:grpSpPr>
        <a:xfrm>
          <a:off x="0" y="0"/>
          <a:ext cx="0" cy="0"/>
          <a:chOff x="0" y="0"/>
          <a:chExt cx="0" cy="0"/>
        </a:xfrm>
      </p:grpSpPr>
      <p:sp>
        <p:nvSpPr>
          <p:cNvPr id="1126" name="Google Shape;1126;p1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7" name="Google Shape;1127;p1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8" name="Google Shape;1128;p1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9" name="Google Shape;1129;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0"/>
        <p:cNvGrpSpPr/>
        <p:nvPr/>
      </p:nvGrpSpPr>
      <p:grpSpPr>
        <a:xfrm>
          <a:off x="0" y="0"/>
          <a:ext cx="0" cy="0"/>
          <a:chOff x="0" y="0"/>
          <a:chExt cx="0" cy="0"/>
        </a:xfrm>
      </p:grpSpPr>
      <p:sp>
        <p:nvSpPr>
          <p:cNvPr id="1131" name="Google Shape;113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2" name="Google Shape;113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3" name="Google Shape;113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4"/>
        <p:cNvGrpSpPr/>
        <p:nvPr/>
      </p:nvGrpSpPr>
      <p:grpSpPr>
        <a:xfrm>
          <a:off x="0" y="0"/>
          <a:ext cx="0" cy="0"/>
          <a:chOff x="0" y="0"/>
          <a:chExt cx="0" cy="0"/>
        </a:xfrm>
      </p:grpSpPr>
      <p:sp>
        <p:nvSpPr>
          <p:cNvPr id="1135" name="Google Shape;1135;p1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6" name="Google Shape;1136;p1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37" name="Google Shape;1137;p1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38" name="Google Shape;1138;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9" name="Google Shape;1139;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1"/>
        <p:cNvGrpSpPr/>
        <p:nvPr/>
      </p:nvGrpSpPr>
      <p:grpSpPr>
        <a:xfrm>
          <a:off x="0" y="0"/>
          <a:ext cx="0" cy="0"/>
          <a:chOff x="0" y="0"/>
          <a:chExt cx="0" cy="0"/>
        </a:xfrm>
      </p:grpSpPr>
      <p:sp>
        <p:nvSpPr>
          <p:cNvPr id="1142" name="Google Shape;1142;p1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3" name="Google Shape;1143;p139"/>
          <p:cNvSpPr>
            <a:spLocks noGrp="1"/>
          </p:cNvSpPr>
          <p:nvPr>
            <p:ph type="pic" idx="2"/>
          </p:nvPr>
        </p:nvSpPr>
        <p:spPr>
          <a:xfrm>
            <a:off x="5183188" y="987425"/>
            <a:ext cx="6172200" cy="4873625"/>
          </a:xfrm>
          <a:prstGeom prst="rect">
            <a:avLst/>
          </a:prstGeom>
          <a:noFill/>
          <a:ln>
            <a:noFill/>
          </a:ln>
        </p:spPr>
      </p:sp>
      <p:sp>
        <p:nvSpPr>
          <p:cNvPr id="1144" name="Google Shape;1144;p1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5" name="Google Shape;1145;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6" name="Google Shape;1146;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7" name="Google Shape;1147;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8"/>
        <p:cNvGrpSpPr/>
        <p:nvPr/>
      </p:nvGrpSpPr>
      <p:grpSpPr>
        <a:xfrm>
          <a:off x="0" y="0"/>
          <a:ext cx="0" cy="0"/>
          <a:chOff x="0" y="0"/>
          <a:chExt cx="0" cy="0"/>
        </a:xfrm>
      </p:grpSpPr>
      <p:sp>
        <p:nvSpPr>
          <p:cNvPr id="1149" name="Google Shape;1149;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1" name="Google Shape;1151;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4"/>
        <p:cNvGrpSpPr/>
        <p:nvPr/>
      </p:nvGrpSpPr>
      <p:grpSpPr>
        <a:xfrm>
          <a:off x="0" y="0"/>
          <a:ext cx="0" cy="0"/>
          <a:chOff x="0" y="0"/>
          <a:chExt cx="0" cy="0"/>
        </a:xfrm>
      </p:grpSpPr>
      <p:sp>
        <p:nvSpPr>
          <p:cNvPr id="1155" name="Google Shape;1155;p1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6" name="Google Shape;1156;p1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7" name="Google Shape;1157;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8" name="Google Shape;1158;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9" name="Google Shape;1159;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1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1166"/>
        <p:cNvGrpSpPr/>
        <p:nvPr/>
      </p:nvGrpSpPr>
      <p:grpSpPr>
        <a:xfrm>
          <a:off x="0" y="0"/>
          <a:ext cx="0" cy="0"/>
          <a:chOff x="0" y="0"/>
          <a:chExt cx="0" cy="0"/>
        </a:xfrm>
      </p:grpSpPr>
      <p:sp>
        <p:nvSpPr>
          <p:cNvPr id="1167" name="Google Shape;1167;p143"/>
          <p:cNvSpPr/>
          <p:nvPr/>
        </p:nvSpPr>
        <p:spPr>
          <a:xfrm>
            <a:off x="3916532" y="174169"/>
            <a:ext cx="8277057" cy="510988"/>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1168" name="Google Shape;1168;p143"/>
          <p:cNvSpPr/>
          <p:nvPr/>
        </p:nvSpPr>
        <p:spPr>
          <a:xfrm>
            <a:off x="635966" y="174169"/>
            <a:ext cx="3204417" cy="510988"/>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sp>
        <p:nvSpPr>
          <p:cNvPr id="1169" name="Google Shape;1169;p143"/>
          <p:cNvSpPr/>
          <p:nvPr/>
        </p:nvSpPr>
        <p:spPr>
          <a:xfrm>
            <a:off x="709964" y="217256"/>
            <a:ext cx="3057309" cy="413489"/>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1170" name="Google Shape;1170;p143"/>
          <p:cNvCxnSpPr/>
          <p:nvPr/>
        </p:nvCxnSpPr>
        <p:spPr>
          <a:xfrm>
            <a:off x="3984777" y="174172"/>
            <a:ext cx="0" cy="524435"/>
          </a:xfrm>
          <a:prstGeom prst="straightConnector1">
            <a:avLst/>
          </a:prstGeom>
          <a:noFill/>
          <a:ln w="38100" cap="flat" cmpd="sng">
            <a:solidFill>
              <a:srgbClr val="FFFFFF"/>
            </a:solidFill>
            <a:prstDash val="solid"/>
            <a:miter lim="800000"/>
            <a:headEnd type="none" w="sm" len="sm"/>
            <a:tailEnd type="none" w="sm" len="sm"/>
          </a:ln>
        </p:spPr>
      </p:cxnSp>
      <p:sp>
        <p:nvSpPr>
          <p:cNvPr id="1171" name="Google Shape;1171;p143"/>
          <p:cNvSpPr/>
          <p:nvPr/>
        </p:nvSpPr>
        <p:spPr>
          <a:xfrm>
            <a:off x="-2259" y="174169"/>
            <a:ext cx="558779" cy="510988"/>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a:ea typeface="Microsoft Yahei"/>
              <a:cs typeface="Microsoft Yahei"/>
              <a:sym typeface="Microsoft Yahei"/>
            </a:endParaRPr>
          </a:p>
        </p:txBody>
      </p:sp>
      <p:cxnSp>
        <p:nvCxnSpPr>
          <p:cNvPr id="1172" name="Google Shape;1172;p143"/>
          <p:cNvCxnSpPr/>
          <p:nvPr/>
        </p:nvCxnSpPr>
        <p:spPr>
          <a:xfrm>
            <a:off x="471823" y="160725"/>
            <a:ext cx="0" cy="524435"/>
          </a:xfrm>
          <a:prstGeom prst="straightConnector1">
            <a:avLst/>
          </a:prstGeom>
          <a:noFill/>
          <a:ln w="38100" cap="flat" cmpd="sng">
            <a:solidFill>
              <a:srgbClr val="FFFFFF"/>
            </a:solidFill>
            <a:prstDash val="solid"/>
            <a:miter lim="800000"/>
            <a:headEnd type="none" w="sm" len="sm"/>
            <a:tailEnd type="none" w="sm" len="sm"/>
          </a:ln>
        </p:spPr>
      </p:cxnSp>
      <p:cxnSp>
        <p:nvCxnSpPr>
          <p:cNvPr id="1173" name="Google Shape;1173;p143"/>
          <p:cNvCxnSpPr/>
          <p:nvPr/>
        </p:nvCxnSpPr>
        <p:spPr>
          <a:xfrm rot="10800000">
            <a:off x="3" y="6843933"/>
            <a:ext cx="12193587"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4"/>
        <p:cNvGrpSpPr/>
        <p:nvPr/>
      </p:nvGrpSpPr>
      <p:grpSpPr>
        <a:xfrm>
          <a:off x="0" y="0"/>
          <a:ext cx="0" cy="0"/>
          <a:chOff x="0" y="0"/>
          <a:chExt cx="0" cy="0"/>
        </a:xfrm>
      </p:grpSpPr>
      <p:sp>
        <p:nvSpPr>
          <p:cNvPr id="1175" name="Google Shape;1175;p144"/>
          <p:cNvSpPr txBox="1">
            <a:spLocks noGrp="1"/>
          </p:cNvSpPr>
          <p:nvPr>
            <p:ph type="ctrTitle"/>
          </p:nvPr>
        </p:nvSpPr>
        <p:spPr>
          <a:xfrm>
            <a:off x="1524001" y="1122364"/>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6" name="Google Shape;1176;p144"/>
          <p:cNvSpPr txBox="1">
            <a:spLocks noGrp="1"/>
          </p:cNvSpPr>
          <p:nvPr>
            <p:ph type="subTitle" idx="1"/>
          </p:nvPr>
        </p:nvSpPr>
        <p:spPr>
          <a:xfrm>
            <a:off x="1524001"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7" name="Google Shape;1177;p144"/>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8" name="Google Shape;1178;p144"/>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9" name="Google Shape;1179;p14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0"/>
        <p:cNvGrpSpPr/>
        <p:nvPr/>
      </p:nvGrpSpPr>
      <p:grpSpPr>
        <a:xfrm>
          <a:off x="0" y="0"/>
          <a:ext cx="0" cy="0"/>
          <a:chOff x="0" y="0"/>
          <a:chExt cx="0" cy="0"/>
        </a:xfrm>
      </p:grpSpPr>
      <p:sp>
        <p:nvSpPr>
          <p:cNvPr id="1181" name="Google Shape;1181;p145"/>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2" name="Google Shape;1182;p145"/>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3" name="Google Shape;1183;p145"/>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4" name="Google Shape;1184;p145"/>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5" name="Google Shape;1185;p14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6"/>
        <p:cNvGrpSpPr/>
        <p:nvPr/>
      </p:nvGrpSpPr>
      <p:grpSpPr>
        <a:xfrm>
          <a:off x="0" y="0"/>
          <a:ext cx="0" cy="0"/>
          <a:chOff x="0" y="0"/>
          <a:chExt cx="0" cy="0"/>
        </a:xfrm>
      </p:grpSpPr>
      <p:sp>
        <p:nvSpPr>
          <p:cNvPr id="1187" name="Google Shape;1187;p146"/>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8" name="Google Shape;1188;p14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89" name="Google Shape;1189;p146"/>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0" name="Google Shape;1190;p146"/>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1" name="Google Shape;1191;p14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2"/>
        <p:cNvGrpSpPr/>
        <p:nvPr/>
      </p:nvGrpSpPr>
      <p:grpSpPr>
        <a:xfrm>
          <a:off x="0" y="0"/>
          <a:ext cx="0" cy="0"/>
          <a:chOff x="0" y="0"/>
          <a:chExt cx="0" cy="0"/>
        </a:xfrm>
      </p:grpSpPr>
      <p:sp>
        <p:nvSpPr>
          <p:cNvPr id="1193" name="Google Shape;1193;p147"/>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4" name="Google Shape;1194;p147"/>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5" name="Google Shape;1195;p147"/>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6" name="Google Shape;1196;p147"/>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p14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8" name="Google Shape;1198;p14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9"/>
        <p:cNvGrpSpPr/>
        <p:nvPr/>
      </p:nvGrpSpPr>
      <p:grpSpPr>
        <a:xfrm>
          <a:off x="0" y="0"/>
          <a:ext cx="0" cy="0"/>
          <a:chOff x="0" y="0"/>
          <a:chExt cx="0" cy="0"/>
        </a:xfrm>
      </p:grpSpPr>
      <p:sp>
        <p:nvSpPr>
          <p:cNvPr id="1200" name="Google Shape;1200;p148"/>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1" name="Google Shape;1201;p148"/>
          <p:cNvSpPr txBox="1">
            <a:spLocks noGrp="1"/>
          </p:cNvSpPr>
          <p:nvPr>
            <p:ph type="body" idx="1"/>
          </p:nvPr>
        </p:nvSpPr>
        <p:spPr>
          <a:xfrm>
            <a:off x="839791" y="168116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2" name="Google Shape;1202;p148"/>
          <p:cNvSpPr txBox="1">
            <a:spLocks noGrp="1"/>
          </p:cNvSpPr>
          <p:nvPr>
            <p:ph type="body" idx="2"/>
          </p:nvPr>
        </p:nvSpPr>
        <p:spPr>
          <a:xfrm>
            <a:off x="839791"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3" name="Google Shape;1203;p148"/>
          <p:cNvSpPr txBox="1">
            <a:spLocks noGrp="1"/>
          </p:cNvSpPr>
          <p:nvPr>
            <p:ph type="body" idx="3"/>
          </p:nvPr>
        </p:nvSpPr>
        <p:spPr>
          <a:xfrm>
            <a:off x="6172202" y="168116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4" name="Google Shape;1204;p148"/>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5" name="Google Shape;1205;p148"/>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6" name="Google Shape;1206;p148"/>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p14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8"/>
        <p:cNvGrpSpPr/>
        <p:nvPr/>
      </p:nvGrpSpPr>
      <p:grpSpPr>
        <a:xfrm>
          <a:off x="0" y="0"/>
          <a:ext cx="0" cy="0"/>
          <a:chOff x="0" y="0"/>
          <a:chExt cx="0" cy="0"/>
        </a:xfrm>
      </p:grpSpPr>
      <p:sp>
        <p:nvSpPr>
          <p:cNvPr id="1209" name="Google Shape;1209;p149"/>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0" name="Google Shape;1210;p149"/>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1" name="Google Shape;1211;p149"/>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14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3"/>
        <p:cNvGrpSpPr/>
        <p:nvPr/>
      </p:nvGrpSpPr>
      <p:grpSpPr>
        <a:xfrm>
          <a:off x="0" y="0"/>
          <a:ext cx="0" cy="0"/>
          <a:chOff x="0" y="0"/>
          <a:chExt cx="0" cy="0"/>
        </a:xfrm>
      </p:grpSpPr>
      <p:sp>
        <p:nvSpPr>
          <p:cNvPr id="1214" name="Google Shape;1214;p150"/>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150"/>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6" name="Google Shape;1216;p15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7"/>
        <p:cNvGrpSpPr/>
        <p:nvPr/>
      </p:nvGrpSpPr>
      <p:grpSpPr>
        <a:xfrm>
          <a:off x="0" y="0"/>
          <a:ext cx="0" cy="0"/>
          <a:chOff x="0" y="0"/>
          <a:chExt cx="0" cy="0"/>
        </a:xfrm>
      </p:grpSpPr>
      <p:sp>
        <p:nvSpPr>
          <p:cNvPr id="1218" name="Google Shape;1218;p151"/>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9" name="Google Shape;1219;p151"/>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0" name="Google Shape;1220;p151"/>
          <p:cNvSpPr txBox="1">
            <a:spLocks noGrp="1"/>
          </p:cNvSpPr>
          <p:nvPr>
            <p:ph type="body" idx="2"/>
          </p:nvPr>
        </p:nvSpPr>
        <p:spPr>
          <a:xfrm>
            <a:off x="839790"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1" name="Google Shape;1221;p151"/>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151"/>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3" name="Google Shape;1223;p15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4"/>
        <p:cNvGrpSpPr/>
        <p:nvPr/>
      </p:nvGrpSpPr>
      <p:grpSpPr>
        <a:xfrm>
          <a:off x="0" y="0"/>
          <a:ext cx="0" cy="0"/>
          <a:chOff x="0" y="0"/>
          <a:chExt cx="0" cy="0"/>
        </a:xfrm>
      </p:grpSpPr>
      <p:sp>
        <p:nvSpPr>
          <p:cNvPr id="1225" name="Google Shape;1225;p152"/>
          <p:cNvSpPr txBox="1">
            <a:spLocks noGrp="1"/>
          </p:cNvSpPr>
          <p:nvPr>
            <p:ph type="title"/>
          </p:nvPr>
        </p:nvSpPr>
        <p:spPr>
          <a:xfrm>
            <a:off x="839790"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6" name="Google Shape;1226;p152"/>
          <p:cNvSpPr>
            <a:spLocks noGrp="1"/>
          </p:cNvSpPr>
          <p:nvPr>
            <p:ph type="pic" idx="2"/>
          </p:nvPr>
        </p:nvSpPr>
        <p:spPr>
          <a:xfrm>
            <a:off x="5183188" y="987429"/>
            <a:ext cx="6172200" cy="4873625"/>
          </a:xfrm>
          <a:prstGeom prst="rect">
            <a:avLst/>
          </a:prstGeom>
          <a:noFill/>
          <a:ln>
            <a:noFill/>
          </a:ln>
        </p:spPr>
      </p:sp>
      <p:sp>
        <p:nvSpPr>
          <p:cNvPr id="1227" name="Google Shape;1227;p152"/>
          <p:cNvSpPr txBox="1">
            <a:spLocks noGrp="1"/>
          </p:cNvSpPr>
          <p:nvPr>
            <p:ph type="body" idx="1"/>
          </p:nvPr>
        </p:nvSpPr>
        <p:spPr>
          <a:xfrm>
            <a:off x="839790"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8" name="Google Shape;1228;p152"/>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152"/>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15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5"/>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1"/>
        <p:cNvGrpSpPr/>
        <p:nvPr/>
      </p:nvGrpSpPr>
      <p:grpSpPr>
        <a:xfrm>
          <a:off x="0" y="0"/>
          <a:ext cx="0" cy="0"/>
          <a:chOff x="0" y="0"/>
          <a:chExt cx="0" cy="0"/>
        </a:xfrm>
      </p:grpSpPr>
      <p:sp>
        <p:nvSpPr>
          <p:cNvPr id="1232" name="Google Shape;1232;p153"/>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153"/>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4" name="Google Shape;1234;p153"/>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5" name="Google Shape;1235;p153"/>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15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7"/>
        <p:cNvGrpSpPr/>
        <p:nvPr/>
      </p:nvGrpSpPr>
      <p:grpSpPr>
        <a:xfrm>
          <a:off x="0" y="0"/>
          <a:ext cx="0" cy="0"/>
          <a:chOff x="0" y="0"/>
          <a:chExt cx="0" cy="0"/>
        </a:xfrm>
      </p:grpSpPr>
      <p:sp>
        <p:nvSpPr>
          <p:cNvPr id="1238" name="Google Shape;1238;p154"/>
          <p:cNvSpPr txBox="1">
            <a:spLocks noGrp="1"/>
          </p:cNvSpPr>
          <p:nvPr>
            <p:ph type="title"/>
          </p:nvPr>
        </p:nvSpPr>
        <p:spPr>
          <a:xfrm rot="5400000">
            <a:off x="7133433" y="1956596"/>
            <a:ext cx="5811837"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9" name="Google Shape;1239;p154"/>
          <p:cNvSpPr txBox="1">
            <a:spLocks noGrp="1"/>
          </p:cNvSpPr>
          <p:nvPr>
            <p:ph type="body" idx="1"/>
          </p:nvPr>
        </p:nvSpPr>
        <p:spPr>
          <a:xfrm rot="5400000">
            <a:off x="1799432" y="-596104"/>
            <a:ext cx="5811837"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0" name="Google Shape;1240;p154"/>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1" name="Google Shape;1241;p154"/>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2" name="Google Shape;1242;p15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 name="Google Shape;11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5" name="Google Shape;12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2" name="Google Shape;22;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6" name="Google Shape;15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7" name="Google Shape;15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25"/>
          <p:cNvSpPr>
            <a:spLocks noGrp="1"/>
          </p:cNvSpPr>
          <p:nvPr>
            <p:ph type="pic" idx="2"/>
          </p:nvPr>
        </p:nvSpPr>
        <p:spPr>
          <a:xfrm>
            <a:off x="5183188" y="987425"/>
            <a:ext cx="6172200" cy="4873625"/>
          </a:xfrm>
          <a:prstGeom prst="rect">
            <a:avLst/>
          </a:prstGeom>
          <a:noFill/>
          <a:ln>
            <a:noFill/>
          </a:ln>
        </p:spPr>
      </p:sp>
      <p:sp>
        <p:nvSpPr>
          <p:cNvPr id="163" name="Google Shape;16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4" name="Google Shape;1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3"/>
        <p:cNvGrpSpPr/>
        <p:nvPr/>
      </p:nvGrpSpPr>
      <p:grpSpPr>
        <a:xfrm>
          <a:off x="0" y="0"/>
          <a:ext cx="0" cy="0"/>
          <a:chOff x="0" y="0"/>
          <a:chExt cx="0" cy="0"/>
        </a:xfrm>
      </p:grpSpPr>
      <p:sp>
        <p:nvSpPr>
          <p:cNvPr id="184" name="Google Shape;184;p2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1pPr>
            <a:lvl2pPr marL="0" marR="0" lvl="1"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2pPr>
            <a:lvl3pPr marL="0" marR="0" lvl="2"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3pPr>
            <a:lvl4pPr marL="0" marR="0" lvl="3"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4pPr>
            <a:lvl5pPr marL="0" marR="0" lvl="4"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5pPr>
            <a:lvl6pPr marL="0" marR="0" lvl="5"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6pPr>
            <a:lvl7pPr marL="0" marR="0" lvl="6"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7pPr>
            <a:lvl8pPr marL="0" marR="0" lvl="7"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8pPr>
            <a:lvl9pPr marL="0" marR="0" lvl="8"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5"/>
        <p:cNvGrpSpPr/>
        <p:nvPr/>
      </p:nvGrpSpPr>
      <p:grpSpPr>
        <a:xfrm>
          <a:off x="0" y="0"/>
          <a:ext cx="0" cy="0"/>
          <a:chOff x="0" y="0"/>
          <a:chExt cx="0" cy="0"/>
        </a:xfrm>
      </p:grpSpPr>
      <p:sp>
        <p:nvSpPr>
          <p:cNvPr id="186" name="Google Shape;186;p30"/>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 name="Google Shape;187;p30"/>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188" name="Google Shape;188;p30"/>
          <p:cNvSpPr txBox="1">
            <a:spLocks noGrp="1"/>
          </p:cNvSpPr>
          <p:nvPr>
            <p:ph type="body" idx="1"/>
          </p:nvPr>
        </p:nvSpPr>
        <p:spPr>
          <a:xfrm>
            <a:off x="4109567" y="1455633"/>
            <a:ext cx="3497600" cy="51124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800"/>
              </a:spcBef>
              <a:spcAft>
                <a:spcPts val="0"/>
              </a:spcAft>
              <a:buSzPts val="2000"/>
              <a:buChar char="⊙"/>
              <a:defRPr sz="2667"/>
            </a:lvl1pPr>
            <a:lvl2pPr marL="914400" lvl="1" indent="-355600" algn="l">
              <a:lnSpc>
                <a:spcPct val="100000"/>
              </a:lnSpc>
              <a:spcBef>
                <a:spcPts val="0"/>
              </a:spcBef>
              <a:spcAft>
                <a:spcPts val="0"/>
              </a:spcAft>
              <a:buSzPts val="2000"/>
              <a:buChar char="○"/>
              <a:defRPr sz="2667"/>
            </a:lvl2pPr>
            <a:lvl3pPr marL="1371600" lvl="2" indent="-355600" algn="l">
              <a:lnSpc>
                <a:spcPct val="100000"/>
              </a:lnSpc>
              <a:spcBef>
                <a:spcPts val="0"/>
              </a:spcBef>
              <a:spcAft>
                <a:spcPts val="0"/>
              </a:spcAft>
              <a:buSzPts val="2000"/>
              <a:buChar char="■"/>
              <a:defRPr sz="2667"/>
            </a:lvl3pPr>
            <a:lvl4pPr marL="1828800" lvl="3" indent="-355600" algn="l">
              <a:lnSpc>
                <a:spcPct val="100000"/>
              </a:lnSpc>
              <a:spcBef>
                <a:spcPts val="0"/>
              </a:spcBef>
              <a:spcAft>
                <a:spcPts val="0"/>
              </a:spcAft>
              <a:buSzPts val="2000"/>
              <a:buChar char="●"/>
              <a:defRPr sz="2667"/>
            </a:lvl4pPr>
            <a:lvl5pPr marL="2286000" lvl="4" indent="-355600" algn="l">
              <a:lnSpc>
                <a:spcPct val="100000"/>
              </a:lnSpc>
              <a:spcBef>
                <a:spcPts val="0"/>
              </a:spcBef>
              <a:spcAft>
                <a:spcPts val="0"/>
              </a:spcAft>
              <a:buSzPts val="2000"/>
              <a:buChar char="○"/>
              <a:defRPr sz="2667"/>
            </a:lvl5pPr>
            <a:lvl6pPr marL="2743200" lvl="5" indent="-355600" algn="l">
              <a:lnSpc>
                <a:spcPct val="100000"/>
              </a:lnSpc>
              <a:spcBef>
                <a:spcPts val="0"/>
              </a:spcBef>
              <a:spcAft>
                <a:spcPts val="0"/>
              </a:spcAft>
              <a:buSzPts val="2000"/>
              <a:buChar char="■"/>
              <a:defRPr sz="2667"/>
            </a:lvl6pPr>
            <a:lvl7pPr marL="3200400" lvl="6" indent="-355600" algn="l">
              <a:lnSpc>
                <a:spcPct val="100000"/>
              </a:lnSpc>
              <a:spcBef>
                <a:spcPts val="0"/>
              </a:spcBef>
              <a:spcAft>
                <a:spcPts val="0"/>
              </a:spcAft>
              <a:buSzPts val="2000"/>
              <a:buChar char="●"/>
              <a:defRPr sz="2667"/>
            </a:lvl7pPr>
            <a:lvl8pPr marL="3657600" lvl="7" indent="-355600" algn="l">
              <a:lnSpc>
                <a:spcPct val="100000"/>
              </a:lnSpc>
              <a:spcBef>
                <a:spcPts val="0"/>
              </a:spcBef>
              <a:spcAft>
                <a:spcPts val="0"/>
              </a:spcAft>
              <a:buSzPts val="2000"/>
              <a:buChar char="○"/>
              <a:defRPr sz="2667"/>
            </a:lvl8pPr>
            <a:lvl9pPr marL="4114800" lvl="8" indent="-355600" algn="l">
              <a:lnSpc>
                <a:spcPct val="100000"/>
              </a:lnSpc>
              <a:spcBef>
                <a:spcPts val="0"/>
              </a:spcBef>
              <a:spcAft>
                <a:spcPts val="0"/>
              </a:spcAft>
              <a:buSzPts val="2000"/>
              <a:buChar char="■"/>
              <a:defRPr sz="2667"/>
            </a:lvl9pPr>
          </a:lstStyle>
          <a:p>
            <a:endParaRPr/>
          </a:p>
        </p:txBody>
      </p:sp>
      <p:sp>
        <p:nvSpPr>
          <p:cNvPr id="189" name="Google Shape;189;p30"/>
          <p:cNvSpPr txBox="1">
            <a:spLocks noGrp="1"/>
          </p:cNvSpPr>
          <p:nvPr>
            <p:ph type="body" idx="2"/>
          </p:nvPr>
        </p:nvSpPr>
        <p:spPr>
          <a:xfrm>
            <a:off x="7817764" y="1455633"/>
            <a:ext cx="3497600" cy="51124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800"/>
              </a:spcBef>
              <a:spcAft>
                <a:spcPts val="0"/>
              </a:spcAft>
              <a:buSzPts val="2000"/>
              <a:buChar char="⊙"/>
              <a:defRPr sz="2667"/>
            </a:lvl1pPr>
            <a:lvl2pPr marL="914400" lvl="1" indent="-355600" algn="l">
              <a:lnSpc>
                <a:spcPct val="100000"/>
              </a:lnSpc>
              <a:spcBef>
                <a:spcPts val="0"/>
              </a:spcBef>
              <a:spcAft>
                <a:spcPts val="0"/>
              </a:spcAft>
              <a:buSzPts val="2000"/>
              <a:buChar char="○"/>
              <a:defRPr sz="2667"/>
            </a:lvl2pPr>
            <a:lvl3pPr marL="1371600" lvl="2" indent="-355600" algn="l">
              <a:lnSpc>
                <a:spcPct val="100000"/>
              </a:lnSpc>
              <a:spcBef>
                <a:spcPts val="0"/>
              </a:spcBef>
              <a:spcAft>
                <a:spcPts val="0"/>
              </a:spcAft>
              <a:buSzPts val="2000"/>
              <a:buChar char="■"/>
              <a:defRPr sz="2667"/>
            </a:lvl3pPr>
            <a:lvl4pPr marL="1828800" lvl="3" indent="-355600" algn="l">
              <a:lnSpc>
                <a:spcPct val="100000"/>
              </a:lnSpc>
              <a:spcBef>
                <a:spcPts val="0"/>
              </a:spcBef>
              <a:spcAft>
                <a:spcPts val="0"/>
              </a:spcAft>
              <a:buSzPts val="2000"/>
              <a:buChar char="●"/>
              <a:defRPr sz="2667"/>
            </a:lvl4pPr>
            <a:lvl5pPr marL="2286000" lvl="4" indent="-355600" algn="l">
              <a:lnSpc>
                <a:spcPct val="100000"/>
              </a:lnSpc>
              <a:spcBef>
                <a:spcPts val="0"/>
              </a:spcBef>
              <a:spcAft>
                <a:spcPts val="0"/>
              </a:spcAft>
              <a:buSzPts val="2000"/>
              <a:buChar char="○"/>
              <a:defRPr sz="2667"/>
            </a:lvl5pPr>
            <a:lvl6pPr marL="2743200" lvl="5" indent="-355600" algn="l">
              <a:lnSpc>
                <a:spcPct val="100000"/>
              </a:lnSpc>
              <a:spcBef>
                <a:spcPts val="0"/>
              </a:spcBef>
              <a:spcAft>
                <a:spcPts val="0"/>
              </a:spcAft>
              <a:buSzPts val="2000"/>
              <a:buChar char="■"/>
              <a:defRPr sz="2667"/>
            </a:lvl6pPr>
            <a:lvl7pPr marL="3200400" lvl="6" indent="-355600" algn="l">
              <a:lnSpc>
                <a:spcPct val="100000"/>
              </a:lnSpc>
              <a:spcBef>
                <a:spcPts val="0"/>
              </a:spcBef>
              <a:spcAft>
                <a:spcPts val="0"/>
              </a:spcAft>
              <a:buSzPts val="2000"/>
              <a:buChar char="●"/>
              <a:defRPr sz="2667"/>
            </a:lvl7pPr>
            <a:lvl8pPr marL="3657600" lvl="7" indent="-355600" algn="l">
              <a:lnSpc>
                <a:spcPct val="100000"/>
              </a:lnSpc>
              <a:spcBef>
                <a:spcPts val="0"/>
              </a:spcBef>
              <a:spcAft>
                <a:spcPts val="0"/>
              </a:spcAft>
              <a:buSzPts val="2000"/>
              <a:buChar char="○"/>
              <a:defRPr sz="2667"/>
            </a:lvl8pPr>
            <a:lvl9pPr marL="4114800" lvl="8" indent="-355600" algn="l">
              <a:lnSpc>
                <a:spcPct val="100000"/>
              </a:lnSpc>
              <a:spcBef>
                <a:spcPts val="0"/>
              </a:spcBef>
              <a:spcAft>
                <a:spcPts val="0"/>
              </a:spcAft>
              <a:buSzPts val="2000"/>
              <a:buChar char="■"/>
              <a:defRPr sz="2667"/>
            </a:lvl9pPr>
          </a:lstStyle>
          <a:p>
            <a:endParaRPr/>
          </a:p>
        </p:txBody>
      </p:sp>
      <p:sp>
        <p:nvSpPr>
          <p:cNvPr id="190" name="Google Shape;190;p3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1pPr>
            <a:lvl2pPr marL="0" marR="0" lvl="1"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2pPr>
            <a:lvl3pPr marL="0" marR="0" lvl="2"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3pPr>
            <a:lvl4pPr marL="0" marR="0" lvl="3"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4pPr>
            <a:lvl5pPr marL="0" marR="0" lvl="4"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5pPr>
            <a:lvl6pPr marL="0" marR="0" lvl="5"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6pPr>
            <a:lvl7pPr marL="0" marR="0" lvl="6"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7pPr>
            <a:lvl8pPr marL="0" marR="0" lvl="7"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8pPr>
            <a:lvl9pPr marL="0" marR="0" lvl="8" indent="0" algn="r">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191"/>
        <p:cNvGrpSpPr/>
        <p:nvPr/>
      </p:nvGrpSpPr>
      <p:grpSpPr>
        <a:xfrm>
          <a:off x="0" y="0"/>
          <a:ext cx="0" cy="0"/>
          <a:chOff x="0" y="0"/>
          <a:chExt cx="0" cy="0"/>
        </a:xfrm>
      </p:grpSpPr>
      <p:sp>
        <p:nvSpPr>
          <p:cNvPr id="192" name="Google Shape;192;p31"/>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highlight>
                <a:srgbClr val="FFFF00"/>
              </a:highlight>
              <a:latin typeface="Arial"/>
              <a:ea typeface="Arial"/>
              <a:cs typeface="Arial"/>
              <a:sym typeface="Arial"/>
            </a:endParaRPr>
          </a:p>
        </p:txBody>
      </p:sp>
      <p:sp>
        <p:nvSpPr>
          <p:cNvPr id="193" name="Google Shape;193;p3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1pPr>
            <a:lvl2pPr marL="0" marR="0" lvl="1"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2pPr>
            <a:lvl3pPr marL="0" marR="0" lvl="2"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3pPr>
            <a:lvl4pPr marL="0" marR="0" lvl="3"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4pPr>
            <a:lvl5pPr marL="0" marR="0" lvl="4"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5pPr>
            <a:lvl6pPr marL="0" marR="0" lvl="5"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6pPr>
            <a:lvl7pPr marL="0" marR="0" lvl="6"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7pPr>
            <a:lvl8pPr marL="0" marR="0" lvl="7"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8pPr>
            <a:lvl9pPr marL="0" marR="0" lvl="8" indent="0" algn="r">
              <a:spcBef>
                <a:spcPts val="0"/>
              </a:spcBef>
              <a:spcAft>
                <a:spcPts val="0"/>
              </a:spcAft>
              <a:buClr>
                <a:srgbClr val="FFFF00"/>
              </a:buClr>
              <a:buSzPts val="1600"/>
              <a:buFont typeface="Cabin Condensed"/>
              <a:buNone/>
              <a:defRPr sz="1600">
                <a:solidFill>
                  <a:srgbClr val="FFFF00"/>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4"/>
        <p:cNvGrpSpPr/>
        <p:nvPr/>
      </p:nvGrpSpPr>
      <p:grpSpPr>
        <a:xfrm>
          <a:off x="0" y="0"/>
          <a:ext cx="0" cy="0"/>
          <a:chOff x="0" y="0"/>
          <a:chExt cx="0" cy="0"/>
        </a:xfrm>
      </p:grpSpPr>
      <p:sp>
        <p:nvSpPr>
          <p:cNvPr id="195" name="Google Shape;195;p3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6000"/>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196" name="Google Shape;196;p32"/>
          <p:cNvSpPr txBox="1">
            <a:spLocks noGrp="1"/>
          </p:cNvSpPr>
          <p:nvPr>
            <p:ph type="subTitle" idx="1"/>
          </p:nvPr>
        </p:nvSpPr>
        <p:spPr>
          <a:xfrm>
            <a:off x="1524000" y="3602037"/>
            <a:ext cx="9144000" cy="165576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3000"/>
              <a:buNone/>
              <a:defRPr sz="2400"/>
            </a:lvl1pPr>
            <a:lvl2pPr lvl="1" algn="ctr">
              <a:lnSpc>
                <a:spcPct val="100000"/>
              </a:lnSpc>
              <a:spcBef>
                <a:spcPts val="0"/>
              </a:spcBef>
              <a:spcAft>
                <a:spcPts val="0"/>
              </a:spcAft>
              <a:buSzPts val="2400"/>
              <a:buNone/>
              <a:defRPr sz="2000"/>
            </a:lvl2pPr>
            <a:lvl3pPr lvl="2" algn="ctr">
              <a:lnSpc>
                <a:spcPct val="100000"/>
              </a:lnSpc>
              <a:spcBef>
                <a:spcPts val="0"/>
              </a:spcBef>
              <a:spcAft>
                <a:spcPts val="0"/>
              </a:spcAft>
              <a:buSzPts val="2400"/>
              <a:buNone/>
              <a:defRPr sz="1800"/>
            </a:lvl3pPr>
            <a:lvl4pPr lvl="3" algn="ctr">
              <a:lnSpc>
                <a:spcPct val="100000"/>
              </a:lnSpc>
              <a:spcBef>
                <a:spcPts val="0"/>
              </a:spcBef>
              <a:spcAft>
                <a:spcPts val="0"/>
              </a:spcAft>
              <a:buSzPts val="1800"/>
              <a:buNone/>
              <a:defRPr sz="1600"/>
            </a:lvl4pPr>
            <a:lvl5pPr lvl="4" algn="ctr">
              <a:lnSpc>
                <a:spcPct val="100000"/>
              </a:lnSpc>
              <a:spcBef>
                <a:spcPts val="0"/>
              </a:spcBef>
              <a:spcAft>
                <a:spcPts val="0"/>
              </a:spcAft>
              <a:buSzPts val="1800"/>
              <a:buNone/>
              <a:defRPr sz="1600"/>
            </a:lvl5pPr>
            <a:lvl6pPr lvl="5" algn="ctr">
              <a:lnSpc>
                <a:spcPct val="100000"/>
              </a:lnSpc>
              <a:spcBef>
                <a:spcPts val="0"/>
              </a:spcBef>
              <a:spcAft>
                <a:spcPts val="0"/>
              </a:spcAft>
              <a:buSzPts val="1800"/>
              <a:buNone/>
              <a:defRPr sz="1600"/>
            </a:lvl6pPr>
            <a:lvl7pPr lvl="6" algn="ctr">
              <a:lnSpc>
                <a:spcPct val="100000"/>
              </a:lnSpc>
              <a:spcBef>
                <a:spcPts val="0"/>
              </a:spcBef>
              <a:spcAft>
                <a:spcPts val="0"/>
              </a:spcAft>
              <a:buSzPts val="1800"/>
              <a:buNone/>
              <a:defRPr sz="1600"/>
            </a:lvl7pPr>
            <a:lvl8pPr lvl="7" algn="ctr">
              <a:lnSpc>
                <a:spcPct val="100000"/>
              </a:lnSpc>
              <a:spcBef>
                <a:spcPts val="0"/>
              </a:spcBef>
              <a:spcAft>
                <a:spcPts val="0"/>
              </a:spcAft>
              <a:buSzPts val="1800"/>
              <a:buNone/>
              <a:defRPr sz="1600"/>
            </a:lvl8pPr>
            <a:lvl9pPr lvl="8" algn="ctr">
              <a:lnSpc>
                <a:spcPct val="100000"/>
              </a:lnSpc>
              <a:spcBef>
                <a:spcPts val="0"/>
              </a:spcBef>
              <a:spcAft>
                <a:spcPts val="0"/>
              </a:spcAft>
              <a:buSzPts val="1800"/>
              <a:buNone/>
              <a:defRPr sz="1600"/>
            </a:lvl9pPr>
          </a:lstStyle>
          <a:p>
            <a:endParaRPr/>
          </a:p>
        </p:txBody>
      </p:sp>
      <p:sp>
        <p:nvSpPr>
          <p:cNvPr id="197" name="Google Shape;197;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 name="Google Shape;198;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 name="Google Shape;199;p3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lvl="0"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1pPr>
            <a:lvl2pPr marL="0" lvl="1"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2pPr>
            <a:lvl3pPr marL="0" lvl="2"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3pPr>
            <a:lvl4pPr marL="0" lvl="3"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4pPr>
            <a:lvl5pPr marL="0" lvl="4"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5pPr>
            <a:lvl6pPr marL="0" lvl="5"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6pPr>
            <a:lvl7pPr marL="0" lvl="6"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7pPr>
            <a:lvl8pPr marL="0" lvl="7"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8pPr>
            <a:lvl9pPr marL="0" lvl="8" indent="0" algn="r">
              <a:buClr>
                <a:schemeClr val="dk1"/>
              </a:buClr>
              <a:buSzPts val="1600"/>
              <a:buFont typeface="Cabin Condensed"/>
              <a:buNone/>
              <a:defRPr sz="16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
        <p:nvSpPr>
          <p:cNvPr id="207" name="Google Shape;20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0"/>
        <p:cNvGrpSpPr/>
        <p:nvPr/>
      </p:nvGrpSpPr>
      <p:grpSpPr>
        <a:xfrm>
          <a:off x="0" y="0"/>
          <a:ext cx="0" cy="0"/>
          <a:chOff x="0" y="0"/>
          <a:chExt cx="0" cy="0"/>
        </a:xfrm>
      </p:grpSpPr>
      <p:sp>
        <p:nvSpPr>
          <p:cNvPr id="211" name="Google Shape;211;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3" name="Google Shape;21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5" name="Google Shape;22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0" name="Google Shape;240;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42"/>
          <p:cNvSpPr>
            <a:spLocks noGrp="1"/>
          </p:cNvSpPr>
          <p:nvPr>
            <p:ph type="pic" idx="2"/>
          </p:nvPr>
        </p:nvSpPr>
        <p:spPr>
          <a:xfrm>
            <a:off x="5183188" y="987425"/>
            <a:ext cx="6172200" cy="4873625"/>
          </a:xfrm>
          <a:prstGeom prst="rect">
            <a:avLst/>
          </a:prstGeom>
          <a:noFill/>
          <a:ln>
            <a:noFill/>
          </a:ln>
        </p:spPr>
      </p:sp>
      <p:sp>
        <p:nvSpPr>
          <p:cNvPr id="259" name="Google Shape;259;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4" name="Google Shape;34;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1"/>
        <p:cNvGrpSpPr/>
        <p:nvPr/>
      </p:nvGrpSpPr>
      <p:grpSpPr>
        <a:xfrm>
          <a:off x="0" y="0"/>
          <a:ext cx="0" cy="0"/>
          <a:chOff x="0" y="0"/>
          <a:chExt cx="0" cy="0"/>
        </a:xfrm>
      </p:grpSpPr>
      <p:sp>
        <p:nvSpPr>
          <p:cNvPr id="282" name="Google Shape;282;p4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5"/>
        <p:cNvGrpSpPr/>
        <p:nvPr/>
      </p:nvGrpSpPr>
      <p:grpSpPr>
        <a:xfrm>
          <a:off x="0" y="0"/>
          <a:ext cx="0" cy="0"/>
          <a:chOff x="0" y="0"/>
          <a:chExt cx="0" cy="0"/>
        </a:xfrm>
      </p:grpSpPr>
      <p:sp>
        <p:nvSpPr>
          <p:cNvPr id="286" name="Google Shape;286;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4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8" name="Google Shape;288;p4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4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1"/>
        <p:cNvGrpSpPr/>
        <p:nvPr/>
      </p:nvGrpSpPr>
      <p:grpSpPr>
        <a:xfrm>
          <a:off x="0" y="0"/>
          <a:ext cx="0" cy="0"/>
          <a:chOff x="0" y="0"/>
          <a:chExt cx="0" cy="0"/>
        </a:xfrm>
      </p:grpSpPr>
      <p:sp>
        <p:nvSpPr>
          <p:cNvPr id="292" name="Google Shape;29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4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4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97"/>
        <p:cNvGrpSpPr/>
        <p:nvPr/>
      </p:nvGrpSpPr>
      <p:grpSpPr>
        <a:xfrm>
          <a:off x="0" y="0"/>
          <a:ext cx="0" cy="0"/>
          <a:chOff x="0" y="0"/>
          <a:chExt cx="0" cy="0"/>
        </a:xfrm>
      </p:grpSpPr>
      <p:sp>
        <p:nvSpPr>
          <p:cNvPr id="298" name="Google Shape;298;p4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0" name="Google Shape;300;p4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50"/>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50"/>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5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5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10"/>
        <p:cNvGrpSpPr/>
        <p:nvPr/>
      </p:nvGrpSpPr>
      <p:grpSpPr>
        <a:xfrm>
          <a:off x="0" y="0"/>
          <a:ext cx="0" cy="0"/>
          <a:chOff x="0" y="0"/>
          <a:chExt cx="0" cy="0"/>
        </a:xfrm>
      </p:grpSpPr>
      <p:sp>
        <p:nvSpPr>
          <p:cNvPr id="311" name="Google Shape;311;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5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3" name="Google Shape;313;p5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5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5" name="Google Shape;315;p5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5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5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5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19"/>
        <p:cNvGrpSpPr/>
        <p:nvPr/>
      </p:nvGrpSpPr>
      <p:grpSpPr>
        <a:xfrm>
          <a:off x="0" y="0"/>
          <a:ext cx="0" cy="0"/>
          <a:chOff x="0" y="0"/>
          <a:chExt cx="0" cy="0"/>
        </a:xfrm>
      </p:grpSpPr>
      <p:sp>
        <p:nvSpPr>
          <p:cNvPr id="320" name="Google Shape;32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5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5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5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27" name="Google Shape;327;p5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8" name="Google Shape;328;p5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5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5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31"/>
        <p:cNvGrpSpPr/>
        <p:nvPr/>
      </p:nvGrpSpPr>
      <p:grpSpPr>
        <a:xfrm>
          <a:off x="0" y="0"/>
          <a:ext cx="0" cy="0"/>
          <a:chOff x="0" y="0"/>
          <a:chExt cx="0" cy="0"/>
        </a:xfrm>
      </p:grpSpPr>
      <p:sp>
        <p:nvSpPr>
          <p:cNvPr id="332" name="Google Shape;332;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54"/>
          <p:cNvSpPr>
            <a:spLocks noGrp="1"/>
          </p:cNvSpPr>
          <p:nvPr>
            <p:ph type="pic" idx="2"/>
          </p:nvPr>
        </p:nvSpPr>
        <p:spPr>
          <a:xfrm>
            <a:off x="5183188" y="987426"/>
            <a:ext cx="6172200" cy="4873625"/>
          </a:xfrm>
          <a:prstGeom prst="rect">
            <a:avLst/>
          </a:prstGeom>
          <a:noFill/>
          <a:ln>
            <a:noFill/>
          </a:ln>
        </p:spPr>
      </p:sp>
      <p:sp>
        <p:nvSpPr>
          <p:cNvPr id="334" name="Google Shape;334;p5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5" name="Google Shape;335;p5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5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 name="Google Shape;40;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 name="Google Shape;41;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55"/>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5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56"/>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5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5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节标题">
  <p:cSld name="1_节标题">
    <p:spTree>
      <p:nvGrpSpPr>
        <p:cNvPr id="1" name="Shape 35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351"/>
        <p:cNvGrpSpPr/>
        <p:nvPr/>
      </p:nvGrpSpPr>
      <p:grpSpPr>
        <a:xfrm>
          <a:off x="0" y="0"/>
          <a:ext cx="0" cy="0"/>
          <a:chOff x="0" y="0"/>
          <a:chExt cx="0" cy="0"/>
        </a:xfrm>
      </p:grpSpPr>
      <p:pic>
        <p:nvPicPr>
          <p:cNvPr id="352" name="Google Shape;352;p58"/>
          <p:cNvPicPr preferRelativeResize="0"/>
          <p:nvPr/>
        </p:nvPicPr>
        <p:blipFill rotWithShape="1">
          <a:blip r:embed="rId2">
            <a:alphaModFix/>
          </a:blip>
          <a:srcRect/>
          <a:stretch/>
        </p:blipFill>
        <p:spPr>
          <a:xfrm>
            <a:off x="1806" y="0"/>
            <a:ext cx="12188388"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6"/>
        <p:cNvGrpSpPr/>
        <p:nvPr/>
      </p:nvGrpSpPr>
      <p:grpSpPr>
        <a:xfrm>
          <a:off x="0" y="0"/>
          <a:ext cx="0" cy="0"/>
          <a:chOff x="0" y="0"/>
          <a:chExt cx="0" cy="0"/>
        </a:xfrm>
      </p:grpSpPr>
      <p:sp>
        <p:nvSpPr>
          <p:cNvPr id="357" name="Google Shape;357;p60"/>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8" name="Google Shape;358;p60"/>
          <p:cNvSpPr txBox="1">
            <a:spLocks noGrp="1"/>
          </p:cNvSpPr>
          <p:nvPr>
            <p:ph type="body" idx="1"/>
          </p:nvPr>
        </p:nvSpPr>
        <p:spPr>
          <a:xfrm>
            <a:off x="950967" y="1604600"/>
            <a:ext cx="10290000" cy="45340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rgbClr val="434343"/>
              </a:buClr>
              <a:buSzPts val="1200"/>
              <a:buAutoNum type="arabicPeriod"/>
              <a:defRPr sz="1600"/>
            </a:lvl1pPr>
            <a:lvl2pPr marL="914400" lvl="1" indent="-304800" algn="l">
              <a:lnSpc>
                <a:spcPct val="100000"/>
              </a:lnSpc>
              <a:spcBef>
                <a:spcPts val="0"/>
              </a:spcBef>
              <a:spcAft>
                <a:spcPts val="0"/>
              </a:spcAft>
              <a:buClr>
                <a:srgbClr val="434343"/>
              </a:buClr>
              <a:buSzPts val="1200"/>
              <a:buFont typeface="Roboto Condensed Light"/>
              <a:buAutoNum type="alphaLcPeriod"/>
              <a:defRPr/>
            </a:lvl2pPr>
            <a:lvl3pPr marL="1371600" lvl="2" indent="-304800" algn="l">
              <a:lnSpc>
                <a:spcPct val="100000"/>
              </a:lnSpc>
              <a:spcBef>
                <a:spcPts val="0"/>
              </a:spcBef>
              <a:spcAft>
                <a:spcPts val="0"/>
              </a:spcAft>
              <a:buClr>
                <a:srgbClr val="434343"/>
              </a:buClr>
              <a:buSzPts val="1200"/>
              <a:buFont typeface="Roboto Condensed Light"/>
              <a:buAutoNum type="romanLcPeriod"/>
              <a:defRPr/>
            </a:lvl3pPr>
            <a:lvl4pPr marL="1828800" lvl="3" indent="-304800" algn="l">
              <a:lnSpc>
                <a:spcPct val="100000"/>
              </a:lnSpc>
              <a:spcBef>
                <a:spcPts val="0"/>
              </a:spcBef>
              <a:spcAft>
                <a:spcPts val="0"/>
              </a:spcAft>
              <a:buClr>
                <a:srgbClr val="434343"/>
              </a:buClr>
              <a:buSzPts val="1200"/>
              <a:buFont typeface="Roboto Condensed Light"/>
              <a:buAutoNum type="arabicPeriod"/>
              <a:defRPr/>
            </a:lvl4pPr>
            <a:lvl5pPr marL="2286000" lvl="4" indent="-304800" algn="l">
              <a:lnSpc>
                <a:spcPct val="100000"/>
              </a:lnSpc>
              <a:spcBef>
                <a:spcPts val="0"/>
              </a:spcBef>
              <a:spcAft>
                <a:spcPts val="0"/>
              </a:spcAft>
              <a:buClr>
                <a:srgbClr val="434343"/>
              </a:buClr>
              <a:buSzPts val="1200"/>
              <a:buFont typeface="Roboto Condensed Light"/>
              <a:buAutoNum type="alphaLcPeriod"/>
              <a:defRPr/>
            </a:lvl5pPr>
            <a:lvl6pPr marL="2743200" lvl="5" indent="-304800" algn="l">
              <a:lnSpc>
                <a:spcPct val="100000"/>
              </a:lnSpc>
              <a:spcBef>
                <a:spcPts val="0"/>
              </a:spcBef>
              <a:spcAft>
                <a:spcPts val="0"/>
              </a:spcAft>
              <a:buClr>
                <a:srgbClr val="434343"/>
              </a:buClr>
              <a:buSzPts val="1200"/>
              <a:buFont typeface="Roboto Condensed Light"/>
              <a:buAutoNum type="romanLcPeriod"/>
              <a:defRPr/>
            </a:lvl6pPr>
            <a:lvl7pPr marL="3200400" lvl="6" indent="-304800" algn="l">
              <a:lnSpc>
                <a:spcPct val="100000"/>
              </a:lnSpc>
              <a:spcBef>
                <a:spcPts val="0"/>
              </a:spcBef>
              <a:spcAft>
                <a:spcPts val="0"/>
              </a:spcAft>
              <a:buClr>
                <a:srgbClr val="434343"/>
              </a:buClr>
              <a:buSzPts val="1200"/>
              <a:buFont typeface="Roboto Condensed Light"/>
              <a:buAutoNum type="arabicPeriod"/>
              <a:defRPr/>
            </a:lvl7pPr>
            <a:lvl8pPr marL="3657600" lvl="7" indent="-304800" algn="l">
              <a:lnSpc>
                <a:spcPct val="100000"/>
              </a:lnSpc>
              <a:spcBef>
                <a:spcPts val="0"/>
              </a:spcBef>
              <a:spcAft>
                <a:spcPts val="0"/>
              </a:spcAft>
              <a:buClr>
                <a:srgbClr val="434343"/>
              </a:buClr>
              <a:buSzPts val="1200"/>
              <a:buFont typeface="Roboto Condensed Light"/>
              <a:buAutoNum type="alphaLcPeriod"/>
              <a:defRPr/>
            </a:lvl8pPr>
            <a:lvl9pPr marL="4114800" lvl="8" indent="-304800" algn="l">
              <a:lnSpc>
                <a:spcPct val="100000"/>
              </a:lnSpc>
              <a:spcBef>
                <a:spcPts val="0"/>
              </a:spcBef>
              <a:spcAft>
                <a:spcPts val="0"/>
              </a:spcAft>
              <a:buClr>
                <a:srgbClr val="434343"/>
              </a:buClr>
              <a:buSzPts val="1200"/>
              <a:buFont typeface="Roboto Condensed Light"/>
              <a:buAutoNum type="romanLcPeriod"/>
              <a:defRPr/>
            </a:lvl9pPr>
          </a:lstStyle>
          <a:p>
            <a:endParaRPr/>
          </a:p>
        </p:txBody>
      </p:sp>
      <p:sp>
        <p:nvSpPr>
          <p:cNvPr id="359" name="Google Shape;359;p60"/>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0" name="Google Shape;360;p60"/>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61"/>
          <p:cNvSpPr txBox="1">
            <a:spLocks noGrp="1"/>
          </p:cNvSpPr>
          <p:nvPr>
            <p:ph type="title"/>
          </p:nvPr>
        </p:nvSpPr>
        <p:spPr>
          <a:xfrm>
            <a:off x="6213033" y="719333"/>
            <a:ext cx="5028000" cy="112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63" name="Google Shape;363;p61"/>
          <p:cNvSpPr txBox="1">
            <a:spLocks noGrp="1"/>
          </p:cNvSpPr>
          <p:nvPr>
            <p:ph type="body" idx="1"/>
          </p:nvPr>
        </p:nvSpPr>
        <p:spPr>
          <a:xfrm>
            <a:off x="6213033" y="1848933"/>
            <a:ext cx="5028000" cy="37272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a:lvl1pPr>
            <a:lvl2pPr marL="914400" lvl="1" indent="-304800" algn="l">
              <a:lnSpc>
                <a:spcPct val="100000"/>
              </a:lnSpc>
              <a:spcBef>
                <a:spcPts val="0"/>
              </a:spcBef>
              <a:spcAft>
                <a:spcPts val="0"/>
              </a:spcAft>
              <a:buSzPts val="1200"/>
              <a:buChar char="○"/>
              <a:defRPr sz="1600"/>
            </a:lvl2pPr>
            <a:lvl3pPr marL="1371600" lvl="2" indent="-304800" algn="l">
              <a:lnSpc>
                <a:spcPct val="100000"/>
              </a:lnSpc>
              <a:spcBef>
                <a:spcPts val="0"/>
              </a:spcBef>
              <a:spcAft>
                <a:spcPts val="0"/>
              </a:spcAft>
              <a:buSzPts val="1200"/>
              <a:buChar char="■"/>
              <a:defRPr sz="1600"/>
            </a:lvl3pPr>
            <a:lvl4pPr marL="1828800" lvl="3" indent="-304800" algn="l">
              <a:lnSpc>
                <a:spcPct val="100000"/>
              </a:lnSpc>
              <a:spcBef>
                <a:spcPts val="0"/>
              </a:spcBef>
              <a:spcAft>
                <a:spcPts val="0"/>
              </a:spcAft>
              <a:buSzPts val="1200"/>
              <a:buChar char="●"/>
              <a:defRPr sz="1600"/>
            </a:lvl4pPr>
            <a:lvl5pPr marL="2286000" lvl="4" indent="-304800" algn="l">
              <a:lnSpc>
                <a:spcPct val="100000"/>
              </a:lnSpc>
              <a:spcBef>
                <a:spcPts val="0"/>
              </a:spcBef>
              <a:spcAft>
                <a:spcPts val="0"/>
              </a:spcAft>
              <a:buSzPts val="1200"/>
              <a:buChar char="○"/>
              <a:defRPr sz="1600"/>
            </a:lvl5pPr>
            <a:lvl6pPr marL="2743200" lvl="5" indent="-304800" algn="l">
              <a:lnSpc>
                <a:spcPct val="100000"/>
              </a:lnSpc>
              <a:spcBef>
                <a:spcPts val="0"/>
              </a:spcBef>
              <a:spcAft>
                <a:spcPts val="0"/>
              </a:spcAft>
              <a:buSzPts val="1200"/>
              <a:buChar char="■"/>
              <a:defRPr sz="1600"/>
            </a:lvl6pPr>
            <a:lvl7pPr marL="3200400" lvl="6" indent="-304800" algn="l">
              <a:lnSpc>
                <a:spcPct val="100000"/>
              </a:lnSpc>
              <a:spcBef>
                <a:spcPts val="0"/>
              </a:spcBef>
              <a:spcAft>
                <a:spcPts val="0"/>
              </a:spcAft>
              <a:buSzPts val="1200"/>
              <a:buChar char="●"/>
              <a:defRPr sz="1600"/>
            </a:lvl7pPr>
            <a:lvl8pPr marL="3657600" lvl="7" indent="-304800" algn="l">
              <a:lnSpc>
                <a:spcPct val="100000"/>
              </a:lnSpc>
              <a:spcBef>
                <a:spcPts val="0"/>
              </a:spcBef>
              <a:spcAft>
                <a:spcPts val="0"/>
              </a:spcAft>
              <a:buSzPts val="1200"/>
              <a:buChar char="○"/>
              <a:defRPr sz="1600"/>
            </a:lvl8pPr>
            <a:lvl9pPr marL="4114800" lvl="8" indent="-304800" algn="l">
              <a:lnSpc>
                <a:spcPct val="100000"/>
              </a:lnSpc>
              <a:spcBef>
                <a:spcPts val="0"/>
              </a:spcBef>
              <a:spcAft>
                <a:spcPts val="0"/>
              </a:spcAft>
              <a:buSzPts val="1200"/>
              <a:buChar char="■"/>
              <a:defRPr sz="1600"/>
            </a:lvl9pPr>
          </a:lstStyle>
          <a:p>
            <a:endParaRPr/>
          </a:p>
        </p:txBody>
      </p:sp>
      <p:grpSp>
        <p:nvGrpSpPr>
          <p:cNvPr id="364" name="Google Shape;364;p61"/>
          <p:cNvGrpSpPr/>
          <p:nvPr/>
        </p:nvGrpSpPr>
        <p:grpSpPr>
          <a:xfrm>
            <a:off x="130638" y="4320200"/>
            <a:ext cx="13770639" cy="1474640"/>
            <a:chOff x="803936" y="3001174"/>
            <a:chExt cx="12365875" cy="1324210"/>
          </a:xfrm>
        </p:grpSpPr>
        <p:sp>
          <p:nvSpPr>
            <p:cNvPr id="365" name="Google Shape;365;p61"/>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6" name="Google Shape;366;p61"/>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7" name="Google Shape;367;p61"/>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368" name="Google Shape;368;p61"/>
          <p:cNvGrpSpPr/>
          <p:nvPr/>
        </p:nvGrpSpPr>
        <p:grpSpPr>
          <a:xfrm>
            <a:off x="-331600" y="5576298"/>
            <a:ext cx="12854800" cy="1281716"/>
            <a:chOff x="-248700" y="4182223"/>
            <a:chExt cx="9641100" cy="961287"/>
          </a:xfrm>
        </p:grpSpPr>
        <p:grpSp>
          <p:nvGrpSpPr>
            <p:cNvPr id="369" name="Google Shape;369;p61"/>
            <p:cNvGrpSpPr/>
            <p:nvPr/>
          </p:nvGrpSpPr>
          <p:grpSpPr>
            <a:xfrm>
              <a:off x="-248629" y="4462202"/>
              <a:ext cx="9640980" cy="681308"/>
              <a:chOff x="131200" y="4480088"/>
              <a:chExt cx="8881603" cy="627644"/>
            </a:xfrm>
          </p:grpSpPr>
          <p:sp>
            <p:nvSpPr>
              <p:cNvPr id="370" name="Google Shape;370;p6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71" name="Google Shape;371;p6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72" name="Google Shape;372;p6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373" name="Google Shape;373;p6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4"/>
        <p:cNvGrpSpPr/>
        <p:nvPr/>
      </p:nvGrpSpPr>
      <p:grpSpPr>
        <a:xfrm>
          <a:off x="0" y="0"/>
          <a:ext cx="0" cy="0"/>
          <a:chOff x="0" y="0"/>
          <a:chExt cx="0" cy="0"/>
        </a:xfrm>
      </p:grpSpPr>
      <p:sp>
        <p:nvSpPr>
          <p:cNvPr id="375" name="Google Shape;375;p62"/>
          <p:cNvSpPr txBox="1">
            <a:spLocks noGrp="1"/>
          </p:cNvSpPr>
          <p:nvPr>
            <p:ph type="title"/>
          </p:nvPr>
        </p:nvSpPr>
        <p:spPr>
          <a:xfrm>
            <a:off x="950967" y="2127800"/>
            <a:ext cx="4796800" cy="1356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4200"/>
              <a:buNone/>
              <a:defRPr/>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76" name="Google Shape;376;p62"/>
          <p:cNvSpPr txBox="1">
            <a:spLocks noGrp="1"/>
          </p:cNvSpPr>
          <p:nvPr>
            <p:ph type="subTitle" idx="1"/>
          </p:nvPr>
        </p:nvSpPr>
        <p:spPr>
          <a:xfrm>
            <a:off x="1624467" y="3484600"/>
            <a:ext cx="4123200" cy="1245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77"/>
        <p:cNvGrpSpPr/>
        <p:nvPr/>
      </p:nvGrpSpPr>
      <p:grpSpPr>
        <a:xfrm>
          <a:off x="0" y="0"/>
          <a:ext cx="0" cy="0"/>
          <a:chOff x="0" y="0"/>
          <a:chExt cx="0" cy="0"/>
        </a:xfrm>
      </p:grpSpPr>
      <p:sp>
        <p:nvSpPr>
          <p:cNvPr id="378" name="Google Shape;378;p63"/>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9" name="Google Shape;379;p63"/>
          <p:cNvSpPr txBox="1">
            <a:spLocks noGrp="1"/>
          </p:cNvSpPr>
          <p:nvPr>
            <p:ph type="title" idx="2"/>
          </p:nvPr>
        </p:nvSpPr>
        <p:spPr>
          <a:xfrm>
            <a:off x="1311633" y="2918095"/>
            <a:ext cx="292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Antic"/>
                <a:ea typeface="Antic"/>
                <a:cs typeface="Antic"/>
                <a:sym typeface="Antic"/>
              </a:defRPr>
            </a:lvl2pPr>
            <a:lvl3pPr lvl="2" algn="l">
              <a:lnSpc>
                <a:spcPct val="100000"/>
              </a:lnSpc>
              <a:spcBef>
                <a:spcPts val="0"/>
              </a:spcBef>
              <a:spcAft>
                <a:spcPts val="0"/>
              </a:spcAft>
              <a:buSzPts val="2800"/>
              <a:buNone/>
              <a:defRPr>
                <a:latin typeface="Antic"/>
                <a:ea typeface="Antic"/>
                <a:cs typeface="Antic"/>
                <a:sym typeface="Antic"/>
              </a:defRPr>
            </a:lvl3pPr>
            <a:lvl4pPr lvl="3" algn="l">
              <a:lnSpc>
                <a:spcPct val="100000"/>
              </a:lnSpc>
              <a:spcBef>
                <a:spcPts val="0"/>
              </a:spcBef>
              <a:spcAft>
                <a:spcPts val="0"/>
              </a:spcAft>
              <a:buSzPts val="2800"/>
              <a:buNone/>
              <a:defRPr>
                <a:latin typeface="Antic"/>
                <a:ea typeface="Antic"/>
                <a:cs typeface="Antic"/>
                <a:sym typeface="Antic"/>
              </a:defRPr>
            </a:lvl4pPr>
            <a:lvl5pPr lvl="4" algn="l">
              <a:lnSpc>
                <a:spcPct val="100000"/>
              </a:lnSpc>
              <a:spcBef>
                <a:spcPts val="0"/>
              </a:spcBef>
              <a:spcAft>
                <a:spcPts val="0"/>
              </a:spcAft>
              <a:buSzPts val="2800"/>
              <a:buNone/>
              <a:defRPr>
                <a:latin typeface="Antic"/>
                <a:ea typeface="Antic"/>
                <a:cs typeface="Antic"/>
                <a:sym typeface="Antic"/>
              </a:defRPr>
            </a:lvl5pPr>
            <a:lvl6pPr lvl="5" algn="l">
              <a:lnSpc>
                <a:spcPct val="100000"/>
              </a:lnSpc>
              <a:spcBef>
                <a:spcPts val="0"/>
              </a:spcBef>
              <a:spcAft>
                <a:spcPts val="0"/>
              </a:spcAft>
              <a:buSzPts val="2800"/>
              <a:buNone/>
              <a:defRPr>
                <a:latin typeface="Antic"/>
                <a:ea typeface="Antic"/>
                <a:cs typeface="Antic"/>
                <a:sym typeface="Antic"/>
              </a:defRPr>
            </a:lvl6pPr>
            <a:lvl7pPr lvl="6" algn="l">
              <a:lnSpc>
                <a:spcPct val="100000"/>
              </a:lnSpc>
              <a:spcBef>
                <a:spcPts val="0"/>
              </a:spcBef>
              <a:spcAft>
                <a:spcPts val="0"/>
              </a:spcAft>
              <a:buSzPts val="2800"/>
              <a:buNone/>
              <a:defRPr>
                <a:latin typeface="Antic"/>
                <a:ea typeface="Antic"/>
                <a:cs typeface="Antic"/>
                <a:sym typeface="Antic"/>
              </a:defRPr>
            </a:lvl7pPr>
            <a:lvl8pPr lvl="7" algn="l">
              <a:lnSpc>
                <a:spcPct val="100000"/>
              </a:lnSpc>
              <a:spcBef>
                <a:spcPts val="0"/>
              </a:spcBef>
              <a:spcAft>
                <a:spcPts val="0"/>
              </a:spcAft>
              <a:buSzPts val="2800"/>
              <a:buNone/>
              <a:defRPr>
                <a:latin typeface="Antic"/>
                <a:ea typeface="Antic"/>
                <a:cs typeface="Antic"/>
                <a:sym typeface="Antic"/>
              </a:defRPr>
            </a:lvl8pPr>
            <a:lvl9pPr lvl="8" algn="l">
              <a:lnSpc>
                <a:spcPct val="100000"/>
              </a:lnSpc>
              <a:spcBef>
                <a:spcPts val="0"/>
              </a:spcBef>
              <a:spcAft>
                <a:spcPts val="0"/>
              </a:spcAft>
              <a:buSzPts val="2800"/>
              <a:buNone/>
              <a:defRPr>
                <a:latin typeface="Antic"/>
                <a:ea typeface="Antic"/>
                <a:cs typeface="Antic"/>
                <a:sym typeface="Antic"/>
              </a:defRPr>
            </a:lvl9pPr>
          </a:lstStyle>
          <a:p>
            <a:endParaRPr/>
          </a:p>
        </p:txBody>
      </p:sp>
      <p:sp>
        <p:nvSpPr>
          <p:cNvPr id="380" name="Google Shape;380;p63"/>
          <p:cNvSpPr txBox="1">
            <a:spLocks noGrp="1"/>
          </p:cNvSpPr>
          <p:nvPr>
            <p:ph type="subTitle" idx="1"/>
          </p:nvPr>
        </p:nvSpPr>
        <p:spPr>
          <a:xfrm>
            <a:off x="1311633" y="3453300"/>
            <a:ext cx="2921200" cy="130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81" name="Google Shape;381;p63"/>
          <p:cNvSpPr txBox="1">
            <a:spLocks noGrp="1"/>
          </p:cNvSpPr>
          <p:nvPr>
            <p:ph type="title" idx="3"/>
          </p:nvPr>
        </p:nvSpPr>
        <p:spPr>
          <a:xfrm>
            <a:off x="4635367" y="2918095"/>
            <a:ext cx="292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Antic"/>
                <a:ea typeface="Antic"/>
                <a:cs typeface="Antic"/>
                <a:sym typeface="Antic"/>
              </a:defRPr>
            </a:lvl2pPr>
            <a:lvl3pPr lvl="2" algn="l">
              <a:lnSpc>
                <a:spcPct val="100000"/>
              </a:lnSpc>
              <a:spcBef>
                <a:spcPts val="0"/>
              </a:spcBef>
              <a:spcAft>
                <a:spcPts val="0"/>
              </a:spcAft>
              <a:buSzPts val="2800"/>
              <a:buNone/>
              <a:defRPr>
                <a:latin typeface="Antic"/>
                <a:ea typeface="Antic"/>
                <a:cs typeface="Antic"/>
                <a:sym typeface="Antic"/>
              </a:defRPr>
            </a:lvl3pPr>
            <a:lvl4pPr lvl="3" algn="l">
              <a:lnSpc>
                <a:spcPct val="100000"/>
              </a:lnSpc>
              <a:spcBef>
                <a:spcPts val="0"/>
              </a:spcBef>
              <a:spcAft>
                <a:spcPts val="0"/>
              </a:spcAft>
              <a:buSzPts val="2800"/>
              <a:buNone/>
              <a:defRPr>
                <a:latin typeface="Antic"/>
                <a:ea typeface="Antic"/>
                <a:cs typeface="Antic"/>
                <a:sym typeface="Antic"/>
              </a:defRPr>
            </a:lvl4pPr>
            <a:lvl5pPr lvl="4" algn="l">
              <a:lnSpc>
                <a:spcPct val="100000"/>
              </a:lnSpc>
              <a:spcBef>
                <a:spcPts val="0"/>
              </a:spcBef>
              <a:spcAft>
                <a:spcPts val="0"/>
              </a:spcAft>
              <a:buSzPts val="2800"/>
              <a:buNone/>
              <a:defRPr>
                <a:latin typeface="Antic"/>
                <a:ea typeface="Antic"/>
                <a:cs typeface="Antic"/>
                <a:sym typeface="Antic"/>
              </a:defRPr>
            </a:lvl5pPr>
            <a:lvl6pPr lvl="5" algn="l">
              <a:lnSpc>
                <a:spcPct val="100000"/>
              </a:lnSpc>
              <a:spcBef>
                <a:spcPts val="0"/>
              </a:spcBef>
              <a:spcAft>
                <a:spcPts val="0"/>
              </a:spcAft>
              <a:buSzPts val="2800"/>
              <a:buNone/>
              <a:defRPr>
                <a:latin typeface="Antic"/>
                <a:ea typeface="Antic"/>
                <a:cs typeface="Antic"/>
                <a:sym typeface="Antic"/>
              </a:defRPr>
            </a:lvl6pPr>
            <a:lvl7pPr lvl="6" algn="l">
              <a:lnSpc>
                <a:spcPct val="100000"/>
              </a:lnSpc>
              <a:spcBef>
                <a:spcPts val="0"/>
              </a:spcBef>
              <a:spcAft>
                <a:spcPts val="0"/>
              </a:spcAft>
              <a:buSzPts val="2800"/>
              <a:buNone/>
              <a:defRPr>
                <a:latin typeface="Antic"/>
                <a:ea typeface="Antic"/>
                <a:cs typeface="Antic"/>
                <a:sym typeface="Antic"/>
              </a:defRPr>
            </a:lvl7pPr>
            <a:lvl8pPr lvl="7" algn="l">
              <a:lnSpc>
                <a:spcPct val="100000"/>
              </a:lnSpc>
              <a:spcBef>
                <a:spcPts val="0"/>
              </a:spcBef>
              <a:spcAft>
                <a:spcPts val="0"/>
              </a:spcAft>
              <a:buSzPts val="2800"/>
              <a:buNone/>
              <a:defRPr>
                <a:latin typeface="Antic"/>
                <a:ea typeface="Antic"/>
                <a:cs typeface="Antic"/>
                <a:sym typeface="Antic"/>
              </a:defRPr>
            </a:lvl8pPr>
            <a:lvl9pPr lvl="8" algn="l">
              <a:lnSpc>
                <a:spcPct val="100000"/>
              </a:lnSpc>
              <a:spcBef>
                <a:spcPts val="0"/>
              </a:spcBef>
              <a:spcAft>
                <a:spcPts val="0"/>
              </a:spcAft>
              <a:buSzPts val="2800"/>
              <a:buNone/>
              <a:defRPr>
                <a:latin typeface="Antic"/>
                <a:ea typeface="Antic"/>
                <a:cs typeface="Antic"/>
                <a:sym typeface="Antic"/>
              </a:defRPr>
            </a:lvl9pPr>
          </a:lstStyle>
          <a:p>
            <a:endParaRPr/>
          </a:p>
        </p:txBody>
      </p:sp>
      <p:sp>
        <p:nvSpPr>
          <p:cNvPr id="382" name="Google Shape;382;p63"/>
          <p:cNvSpPr txBox="1">
            <a:spLocks noGrp="1"/>
          </p:cNvSpPr>
          <p:nvPr>
            <p:ph type="subTitle" idx="4"/>
          </p:nvPr>
        </p:nvSpPr>
        <p:spPr>
          <a:xfrm>
            <a:off x="4635367" y="3453300"/>
            <a:ext cx="2921200" cy="130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83" name="Google Shape;383;p63"/>
          <p:cNvSpPr txBox="1">
            <a:spLocks noGrp="1"/>
          </p:cNvSpPr>
          <p:nvPr>
            <p:ph type="title" idx="5"/>
          </p:nvPr>
        </p:nvSpPr>
        <p:spPr>
          <a:xfrm>
            <a:off x="7959100" y="2918095"/>
            <a:ext cx="292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800"/>
              <a:buNone/>
              <a:defRPr>
                <a:latin typeface="Antic"/>
                <a:ea typeface="Antic"/>
                <a:cs typeface="Antic"/>
                <a:sym typeface="Antic"/>
              </a:defRPr>
            </a:lvl2pPr>
            <a:lvl3pPr lvl="2" algn="l">
              <a:lnSpc>
                <a:spcPct val="100000"/>
              </a:lnSpc>
              <a:spcBef>
                <a:spcPts val="0"/>
              </a:spcBef>
              <a:spcAft>
                <a:spcPts val="0"/>
              </a:spcAft>
              <a:buSzPts val="2800"/>
              <a:buNone/>
              <a:defRPr>
                <a:latin typeface="Antic"/>
                <a:ea typeface="Antic"/>
                <a:cs typeface="Antic"/>
                <a:sym typeface="Antic"/>
              </a:defRPr>
            </a:lvl3pPr>
            <a:lvl4pPr lvl="3" algn="l">
              <a:lnSpc>
                <a:spcPct val="100000"/>
              </a:lnSpc>
              <a:spcBef>
                <a:spcPts val="0"/>
              </a:spcBef>
              <a:spcAft>
                <a:spcPts val="0"/>
              </a:spcAft>
              <a:buSzPts val="2800"/>
              <a:buNone/>
              <a:defRPr>
                <a:latin typeface="Antic"/>
                <a:ea typeface="Antic"/>
                <a:cs typeface="Antic"/>
                <a:sym typeface="Antic"/>
              </a:defRPr>
            </a:lvl4pPr>
            <a:lvl5pPr lvl="4" algn="l">
              <a:lnSpc>
                <a:spcPct val="100000"/>
              </a:lnSpc>
              <a:spcBef>
                <a:spcPts val="0"/>
              </a:spcBef>
              <a:spcAft>
                <a:spcPts val="0"/>
              </a:spcAft>
              <a:buSzPts val="2800"/>
              <a:buNone/>
              <a:defRPr>
                <a:latin typeface="Antic"/>
                <a:ea typeface="Antic"/>
                <a:cs typeface="Antic"/>
                <a:sym typeface="Antic"/>
              </a:defRPr>
            </a:lvl5pPr>
            <a:lvl6pPr lvl="5" algn="l">
              <a:lnSpc>
                <a:spcPct val="100000"/>
              </a:lnSpc>
              <a:spcBef>
                <a:spcPts val="0"/>
              </a:spcBef>
              <a:spcAft>
                <a:spcPts val="0"/>
              </a:spcAft>
              <a:buSzPts val="2800"/>
              <a:buNone/>
              <a:defRPr>
                <a:latin typeface="Antic"/>
                <a:ea typeface="Antic"/>
                <a:cs typeface="Antic"/>
                <a:sym typeface="Antic"/>
              </a:defRPr>
            </a:lvl6pPr>
            <a:lvl7pPr lvl="6" algn="l">
              <a:lnSpc>
                <a:spcPct val="100000"/>
              </a:lnSpc>
              <a:spcBef>
                <a:spcPts val="0"/>
              </a:spcBef>
              <a:spcAft>
                <a:spcPts val="0"/>
              </a:spcAft>
              <a:buSzPts val="2800"/>
              <a:buNone/>
              <a:defRPr>
                <a:latin typeface="Antic"/>
                <a:ea typeface="Antic"/>
                <a:cs typeface="Antic"/>
                <a:sym typeface="Antic"/>
              </a:defRPr>
            </a:lvl7pPr>
            <a:lvl8pPr lvl="7" algn="l">
              <a:lnSpc>
                <a:spcPct val="100000"/>
              </a:lnSpc>
              <a:spcBef>
                <a:spcPts val="0"/>
              </a:spcBef>
              <a:spcAft>
                <a:spcPts val="0"/>
              </a:spcAft>
              <a:buSzPts val="2800"/>
              <a:buNone/>
              <a:defRPr>
                <a:latin typeface="Antic"/>
                <a:ea typeface="Antic"/>
                <a:cs typeface="Antic"/>
                <a:sym typeface="Antic"/>
              </a:defRPr>
            </a:lvl8pPr>
            <a:lvl9pPr lvl="8" algn="l">
              <a:lnSpc>
                <a:spcPct val="100000"/>
              </a:lnSpc>
              <a:spcBef>
                <a:spcPts val="0"/>
              </a:spcBef>
              <a:spcAft>
                <a:spcPts val="0"/>
              </a:spcAft>
              <a:buSzPts val="2800"/>
              <a:buNone/>
              <a:defRPr>
                <a:latin typeface="Antic"/>
                <a:ea typeface="Antic"/>
                <a:cs typeface="Antic"/>
                <a:sym typeface="Antic"/>
              </a:defRPr>
            </a:lvl9pPr>
          </a:lstStyle>
          <a:p>
            <a:endParaRPr/>
          </a:p>
        </p:txBody>
      </p:sp>
      <p:sp>
        <p:nvSpPr>
          <p:cNvPr id="384" name="Google Shape;384;p63"/>
          <p:cNvSpPr txBox="1">
            <a:spLocks noGrp="1"/>
          </p:cNvSpPr>
          <p:nvPr>
            <p:ph type="subTitle" idx="6"/>
          </p:nvPr>
        </p:nvSpPr>
        <p:spPr>
          <a:xfrm>
            <a:off x="7959100" y="3453300"/>
            <a:ext cx="2921200" cy="130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385" name="Google Shape;385;p63"/>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386" name="Google Shape;386;p63"/>
          <p:cNvGrpSpPr/>
          <p:nvPr/>
        </p:nvGrpSpPr>
        <p:grpSpPr>
          <a:xfrm>
            <a:off x="-766298" y="4718046"/>
            <a:ext cx="3577477" cy="1411097"/>
            <a:chOff x="4432311" y="2548350"/>
            <a:chExt cx="4488305" cy="1770363"/>
          </a:xfrm>
        </p:grpSpPr>
        <p:sp>
          <p:nvSpPr>
            <p:cNvPr id="387" name="Google Shape;387;p6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88" name="Google Shape;388;p6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389" name="Google Shape;389;p63"/>
          <p:cNvGrpSpPr/>
          <p:nvPr/>
        </p:nvGrpSpPr>
        <p:grpSpPr>
          <a:xfrm>
            <a:off x="-331600" y="5576298"/>
            <a:ext cx="12854800" cy="1281716"/>
            <a:chOff x="-248700" y="4182223"/>
            <a:chExt cx="9641100" cy="961287"/>
          </a:xfrm>
        </p:grpSpPr>
        <p:grpSp>
          <p:nvGrpSpPr>
            <p:cNvPr id="390" name="Google Shape;390;p63"/>
            <p:cNvGrpSpPr/>
            <p:nvPr/>
          </p:nvGrpSpPr>
          <p:grpSpPr>
            <a:xfrm>
              <a:off x="-248629" y="4462202"/>
              <a:ext cx="9640980" cy="681308"/>
              <a:chOff x="131200" y="4480088"/>
              <a:chExt cx="8881603" cy="627644"/>
            </a:xfrm>
          </p:grpSpPr>
          <p:sp>
            <p:nvSpPr>
              <p:cNvPr id="391" name="Google Shape;391;p6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2" name="Google Shape;392;p6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3" name="Google Shape;393;p6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394" name="Google Shape;394;p6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395" name="Google Shape;395;p63"/>
          <p:cNvGrpSpPr/>
          <p:nvPr/>
        </p:nvGrpSpPr>
        <p:grpSpPr>
          <a:xfrm flipH="1">
            <a:off x="4966175" y="5041717"/>
            <a:ext cx="1511615" cy="763740"/>
            <a:chOff x="1866724" y="1193292"/>
            <a:chExt cx="6154785" cy="3109690"/>
          </a:xfrm>
        </p:grpSpPr>
        <p:sp>
          <p:nvSpPr>
            <p:cNvPr id="396" name="Google Shape;396;p63"/>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97" name="Google Shape;397;p63"/>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398" name="Google Shape;398;p63"/>
          <p:cNvGrpSpPr/>
          <p:nvPr/>
        </p:nvGrpSpPr>
        <p:grpSpPr>
          <a:xfrm>
            <a:off x="3662075" y="5220617"/>
            <a:ext cx="1511615" cy="763740"/>
            <a:chOff x="1866724" y="1193292"/>
            <a:chExt cx="6154785" cy="3109690"/>
          </a:xfrm>
        </p:grpSpPr>
        <p:sp>
          <p:nvSpPr>
            <p:cNvPr id="399" name="Google Shape;399;p63"/>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0" name="Google Shape;400;p63"/>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1"/>
        <p:cNvGrpSpPr/>
        <p:nvPr/>
      </p:nvGrpSpPr>
      <p:grpSpPr>
        <a:xfrm>
          <a:off x="0" y="0"/>
          <a:ext cx="0" cy="0"/>
          <a:chOff x="0" y="0"/>
          <a:chExt cx="0" cy="0"/>
        </a:xfrm>
      </p:grpSpPr>
      <p:sp>
        <p:nvSpPr>
          <p:cNvPr id="402" name="Google Shape;402;p64"/>
          <p:cNvSpPr txBox="1">
            <a:spLocks noGrp="1"/>
          </p:cNvSpPr>
          <p:nvPr>
            <p:ph type="title"/>
          </p:nvPr>
        </p:nvSpPr>
        <p:spPr>
          <a:xfrm>
            <a:off x="3220400" y="3396400"/>
            <a:ext cx="575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200"/>
              <a:buNone/>
              <a:defRPr sz="2933"/>
            </a:lvl1pPr>
            <a:lvl2pPr lvl="1" algn="l">
              <a:lnSpc>
                <a:spcPct val="100000"/>
              </a:lnSpc>
              <a:spcBef>
                <a:spcPts val="0"/>
              </a:spcBef>
              <a:spcAft>
                <a:spcPts val="0"/>
              </a:spcAft>
              <a:buSzPts val="2200"/>
              <a:buNone/>
              <a:defRPr sz="2933"/>
            </a:lvl2pPr>
            <a:lvl3pPr lvl="2" algn="l">
              <a:lnSpc>
                <a:spcPct val="100000"/>
              </a:lnSpc>
              <a:spcBef>
                <a:spcPts val="0"/>
              </a:spcBef>
              <a:spcAft>
                <a:spcPts val="0"/>
              </a:spcAft>
              <a:buSzPts val="2200"/>
              <a:buNone/>
              <a:defRPr sz="2933"/>
            </a:lvl3pPr>
            <a:lvl4pPr lvl="3" algn="l">
              <a:lnSpc>
                <a:spcPct val="100000"/>
              </a:lnSpc>
              <a:spcBef>
                <a:spcPts val="0"/>
              </a:spcBef>
              <a:spcAft>
                <a:spcPts val="0"/>
              </a:spcAft>
              <a:buSzPts val="2200"/>
              <a:buNone/>
              <a:defRPr sz="2933"/>
            </a:lvl4pPr>
            <a:lvl5pPr lvl="4" algn="l">
              <a:lnSpc>
                <a:spcPct val="100000"/>
              </a:lnSpc>
              <a:spcBef>
                <a:spcPts val="0"/>
              </a:spcBef>
              <a:spcAft>
                <a:spcPts val="0"/>
              </a:spcAft>
              <a:buSzPts val="2200"/>
              <a:buNone/>
              <a:defRPr sz="2933"/>
            </a:lvl5pPr>
            <a:lvl6pPr lvl="5" algn="l">
              <a:lnSpc>
                <a:spcPct val="100000"/>
              </a:lnSpc>
              <a:spcBef>
                <a:spcPts val="0"/>
              </a:spcBef>
              <a:spcAft>
                <a:spcPts val="0"/>
              </a:spcAft>
              <a:buSzPts val="2200"/>
              <a:buNone/>
              <a:defRPr sz="2933"/>
            </a:lvl6pPr>
            <a:lvl7pPr lvl="6" algn="l">
              <a:lnSpc>
                <a:spcPct val="100000"/>
              </a:lnSpc>
              <a:spcBef>
                <a:spcPts val="0"/>
              </a:spcBef>
              <a:spcAft>
                <a:spcPts val="0"/>
              </a:spcAft>
              <a:buSzPts val="2200"/>
              <a:buNone/>
              <a:defRPr sz="2933"/>
            </a:lvl7pPr>
            <a:lvl8pPr lvl="7" algn="l">
              <a:lnSpc>
                <a:spcPct val="100000"/>
              </a:lnSpc>
              <a:spcBef>
                <a:spcPts val="0"/>
              </a:spcBef>
              <a:spcAft>
                <a:spcPts val="0"/>
              </a:spcAft>
              <a:buSzPts val="2200"/>
              <a:buNone/>
              <a:defRPr sz="2933"/>
            </a:lvl8pPr>
            <a:lvl9pPr lvl="8" algn="l">
              <a:lnSpc>
                <a:spcPct val="100000"/>
              </a:lnSpc>
              <a:spcBef>
                <a:spcPts val="0"/>
              </a:spcBef>
              <a:spcAft>
                <a:spcPts val="0"/>
              </a:spcAft>
              <a:buSzPts val="2200"/>
              <a:buNone/>
              <a:defRPr sz="2933"/>
            </a:lvl9pPr>
          </a:lstStyle>
          <a:p>
            <a:endParaRPr/>
          </a:p>
        </p:txBody>
      </p:sp>
      <p:sp>
        <p:nvSpPr>
          <p:cNvPr id="403" name="Google Shape;403;p64"/>
          <p:cNvSpPr txBox="1">
            <a:spLocks noGrp="1"/>
          </p:cNvSpPr>
          <p:nvPr>
            <p:ph type="subTitle" idx="1"/>
          </p:nvPr>
        </p:nvSpPr>
        <p:spPr>
          <a:xfrm>
            <a:off x="3220400" y="1885200"/>
            <a:ext cx="5751200" cy="151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a:endParaRPr/>
          </a:p>
        </p:txBody>
      </p:sp>
      <p:sp>
        <p:nvSpPr>
          <p:cNvPr id="404" name="Google Shape;404;p64"/>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5" name="Google Shape;405;p64"/>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6" name="Google Shape;406;p64"/>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7" name="Google Shape;407;p64"/>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408" name="Google Shape;408;p64"/>
          <p:cNvGrpSpPr/>
          <p:nvPr/>
        </p:nvGrpSpPr>
        <p:grpSpPr>
          <a:xfrm>
            <a:off x="2575704" y="4480971"/>
            <a:ext cx="2882688" cy="1137045"/>
            <a:chOff x="4432311" y="2548350"/>
            <a:chExt cx="4488305" cy="1770363"/>
          </a:xfrm>
        </p:grpSpPr>
        <p:sp>
          <p:nvSpPr>
            <p:cNvPr id="409" name="Google Shape;409;p6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0" name="Google Shape;410;p6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411" name="Google Shape;411;p64"/>
          <p:cNvGrpSpPr/>
          <p:nvPr/>
        </p:nvGrpSpPr>
        <p:grpSpPr>
          <a:xfrm>
            <a:off x="-331600" y="5576298"/>
            <a:ext cx="12854800" cy="1281716"/>
            <a:chOff x="-248700" y="4182223"/>
            <a:chExt cx="9641100" cy="961287"/>
          </a:xfrm>
        </p:grpSpPr>
        <p:grpSp>
          <p:nvGrpSpPr>
            <p:cNvPr id="412" name="Google Shape;412;p64"/>
            <p:cNvGrpSpPr/>
            <p:nvPr/>
          </p:nvGrpSpPr>
          <p:grpSpPr>
            <a:xfrm>
              <a:off x="-248629" y="4462202"/>
              <a:ext cx="9640980" cy="681308"/>
              <a:chOff x="131200" y="4480088"/>
              <a:chExt cx="8881603" cy="627644"/>
            </a:xfrm>
          </p:grpSpPr>
          <p:sp>
            <p:nvSpPr>
              <p:cNvPr id="413" name="Google Shape;413;p6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4" name="Google Shape;414;p6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5" name="Google Shape;415;p6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16" name="Google Shape;416;p6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3"/>
        <p:cNvGrpSpPr/>
        <p:nvPr/>
      </p:nvGrpSpPr>
      <p:grpSpPr>
        <a:xfrm>
          <a:off x="0" y="0"/>
          <a:ext cx="0" cy="0"/>
          <a:chOff x="0" y="0"/>
          <a:chExt cx="0" cy="0"/>
        </a:xfrm>
      </p:grpSpPr>
      <p:sp>
        <p:nvSpPr>
          <p:cNvPr id="424" name="Google Shape;424;p66"/>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66"/>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66"/>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0" name="Google Shape;50;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7"/>
        <p:cNvGrpSpPr/>
        <p:nvPr/>
      </p:nvGrpSpPr>
      <p:grpSpPr>
        <a:xfrm>
          <a:off x="0" y="0"/>
          <a:ext cx="0" cy="0"/>
          <a:chOff x="0" y="0"/>
          <a:chExt cx="0" cy="0"/>
        </a:xfrm>
      </p:grpSpPr>
      <p:sp>
        <p:nvSpPr>
          <p:cNvPr id="428" name="Google Shape;428;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9" name="Google Shape;429;p6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0" name="Google Shape;430;p67"/>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7"/>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7"/>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3"/>
        <p:cNvGrpSpPr/>
        <p:nvPr/>
      </p:nvGrpSpPr>
      <p:grpSpPr>
        <a:xfrm>
          <a:off x="0" y="0"/>
          <a:ext cx="0" cy="0"/>
          <a:chOff x="0" y="0"/>
          <a:chExt cx="0" cy="0"/>
        </a:xfrm>
      </p:grpSpPr>
      <p:sp>
        <p:nvSpPr>
          <p:cNvPr id="434" name="Google Shape;434;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5" name="Google Shape;435;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68"/>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68"/>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8"/>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9"/>
        <p:cNvGrpSpPr/>
        <p:nvPr/>
      </p:nvGrpSpPr>
      <p:grpSpPr>
        <a:xfrm>
          <a:off x="0" y="0"/>
          <a:ext cx="0" cy="0"/>
          <a:chOff x="0" y="0"/>
          <a:chExt cx="0" cy="0"/>
        </a:xfrm>
      </p:grpSpPr>
      <p:sp>
        <p:nvSpPr>
          <p:cNvPr id="440" name="Google Shape;440;p6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1" name="Google Shape;441;p6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42" name="Google Shape;442;p69"/>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69"/>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69"/>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5"/>
        <p:cNvGrpSpPr/>
        <p:nvPr/>
      </p:nvGrpSpPr>
      <p:grpSpPr>
        <a:xfrm>
          <a:off x="0" y="0"/>
          <a:ext cx="0" cy="0"/>
          <a:chOff x="0" y="0"/>
          <a:chExt cx="0" cy="0"/>
        </a:xfrm>
      </p:grpSpPr>
      <p:sp>
        <p:nvSpPr>
          <p:cNvPr id="446" name="Google Shape;446;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7" name="Google Shape;447;p7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 name="Google Shape;448;p7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70"/>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70"/>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70"/>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2"/>
        <p:cNvGrpSpPr/>
        <p:nvPr/>
      </p:nvGrpSpPr>
      <p:grpSpPr>
        <a:xfrm>
          <a:off x="0" y="0"/>
          <a:ext cx="0" cy="0"/>
          <a:chOff x="0" y="0"/>
          <a:chExt cx="0" cy="0"/>
        </a:xfrm>
      </p:grpSpPr>
      <p:sp>
        <p:nvSpPr>
          <p:cNvPr id="453" name="Google Shape;453;p71"/>
          <p:cNvSpPr txBox="1">
            <a:spLocks noGrp="1"/>
          </p:cNvSpPr>
          <p:nvPr>
            <p:ph type="title"/>
          </p:nvPr>
        </p:nvSpPr>
        <p:spPr>
          <a:xfrm>
            <a:off x="840317" y="365125"/>
            <a:ext cx="105156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4" name="Google Shape;454;p71"/>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5" name="Google Shape;455;p71"/>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71"/>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7" name="Google Shape;457;p71"/>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p71"/>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71"/>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1"/>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1"/>
        <p:cNvGrpSpPr/>
        <p:nvPr/>
      </p:nvGrpSpPr>
      <p:grpSpPr>
        <a:xfrm>
          <a:off x="0" y="0"/>
          <a:ext cx="0" cy="0"/>
          <a:chOff x="0" y="0"/>
          <a:chExt cx="0" cy="0"/>
        </a:xfrm>
      </p:grpSpPr>
      <p:sp>
        <p:nvSpPr>
          <p:cNvPr id="462" name="Google Shape;462;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3" name="Google Shape;463;p72"/>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72"/>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72"/>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6"/>
        <p:cNvGrpSpPr/>
        <p:nvPr/>
      </p:nvGrpSpPr>
      <p:grpSpPr>
        <a:xfrm>
          <a:off x="0" y="0"/>
          <a:ext cx="0" cy="0"/>
          <a:chOff x="0" y="0"/>
          <a:chExt cx="0" cy="0"/>
        </a:xfrm>
      </p:grpSpPr>
      <p:sp>
        <p:nvSpPr>
          <p:cNvPr id="467" name="Google Shape;467;p73"/>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8" name="Google Shape;468;p73"/>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9" name="Google Shape;469;p73"/>
          <p:cNvSpPr txBox="1">
            <a:spLocks noGrp="1"/>
          </p:cNvSpPr>
          <p:nvPr>
            <p:ph type="body" idx="2"/>
          </p:nvPr>
        </p:nvSpPr>
        <p:spPr>
          <a:xfrm>
            <a:off x="840319" y="2057401"/>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0" name="Google Shape;470;p73"/>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73"/>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73"/>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3"/>
        <p:cNvGrpSpPr/>
        <p:nvPr/>
      </p:nvGrpSpPr>
      <p:grpSpPr>
        <a:xfrm>
          <a:off x="0" y="0"/>
          <a:ext cx="0" cy="0"/>
          <a:chOff x="0" y="0"/>
          <a:chExt cx="0" cy="0"/>
        </a:xfrm>
      </p:grpSpPr>
      <p:sp>
        <p:nvSpPr>
          <p:cNvPr id="474" name="Google Shape;474;p74"/>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5" name="Google Shape;475;p74"/>
          <p:cNvSpPr>
            <a:spLocks noGrp="1"/>
          </p:cNvSpPr>
          <p:nvPr>
            <p:ph type="pic" idx="2"/>
          </p:nvPr>
        </p:nvSpPr>
        <p:spPr>
          <a:xfrm>
            <a:off x="5183717" y="987426"/>
            <a:ext cx="6172200" cy="4873625"/>
          </a:xfrm>
          <a:prstGeom prst="rect">
            <a:avLst/>
          </a:prstGeom>
          <a:noFill/>
          <a:ln>
            <a:noFill/>
          </a:ln>
        </p:spPr>
      </p:sp>
      <p:sp>
        <p:nvSpPr>
          <p:cNvPr id="476" name="Google Shape;476;p74"/>
          <p:cNvSpPr txBox="1">
            <a:spLocks noGrp="1"/>
          </p:cNvSpPr>
          <p:nvPr>
            <p:ph type="body" idx="1"/>
          </p:nvPr>
        </p:nvSpPr>
        <p:spPr>
          <a:xfrm>
            <a:off x="840319" y="2057401"/>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7" name="Google Shape;477;p74"/>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74"/>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74"/>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0"/>
        <p:cNvGrpSpPr/>
        <p:nvPr/>
      </p:nvGrpSpPr>
      <p:grpSpPr>
        <a:xfrm>
          <a:off x="0" y="0"/>
          <a:ext cx="0" cy="0"/>
          <a:chOff x="0" y="0"/>
          <a:chExt cx="0" cy="0"/>
        </a:xfrm>
      </p:grpSpPr>
      <p:sp>
        <p:nvSpPr>
          <p:cNvPr id="481" name="Google Shape;481;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2" name="Google Shape;482;p75"/>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75"/>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5"/>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75"/>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86"/>
        <p:cNvGrpSpPr/>
        <p:nvPr/>
      </p:nvGrpSpPr>
      <p:grpSpPr>
        <a:xfrm>
          <a:off x="0" y="0"/>
          <a:ext cx="0" cy="0"/>
          <a:chOff x="0" y="0"/>
          <a:chExt cx="0" cy="0"/>
        </a:xfrm>
      </p:grpSpPr>
      <p:sp>
        <p:nvSpPr>
          <p:cNvPr id="487" name="Google Shape;487;p76"/>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8" name="Google Shape;488;p76"/>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76"/>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6"/>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76"/>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92"/>
        <p:cNvGrpSpPr/>
        <p:nvPr/>
      </p:nvGrpSpPr>
      <p:grpSpPr>
        <a:xfrm>
          <a:off x="0" y="0"/>
          <a:ext cx="0" cy="0"/>
          <a:chOff x="0" y="0"/>
          <a:chExt cx="0" cy="0"/>
        </a:xfrm>
      </p:grpSpPr>
      <p:sp>
        <p:nvSpPr>
          <p:cNvPr id="493" name="Google Shape;493;p77"/>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77"/>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7"/>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7"/>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chemeClr val="dk1"/>
                </a:solidFill>
                <a:latin typeface="Arial"/>
                <a:ea typeface="Arial"/>
                <a:cs typeface="Arial"/>
                <a:sym typeface="Arial"/>
              </a:defRPr>
            </a:lvl1pPr>
            <a:lvl2pPr marL="0" lvl="1" indent="0" algn="r">
              <a:spcBef>
                <a:spcPts val="0"/>
              </a:spcBef>
              <a:buNone/>
              <a:defRPr sz="1400">
                <a:solidFill>
                  <a:schemeClr val="dk1"/>
                </a:solidFill>
                <a:latin typeface="Arial"/>
                <a:ea typeface="Arial"/>
                <a:cs typeface="Arial"/>
                <a:sym typeface="Arial"/>
              </a:defRPr>
            </a:lvl2pPr>
            <a:lvl3pPr marL="0" lvl="2" indent="0" algn="r">
              <a:spcBef>
                <a:spcPts val="0"/>
              </a:spcBef>
              <a:buNone/>
              <a:defRPr sz="1400">
                <a:solidFill>
                  <a:schemeClr val="dk1"/>
                </a:solidFill>
                <a:latin typeface="Arial"/>
                <a:ea typeface="Arial"/>
                <a:cs typeface="Arial"/>
                <a:sym typeface="Arial"/>
              </a:defRPr>
            </a:lvl3pPr>
            <a:lvl4pPr marL="0" lvl="3" indent="0" algn="r">
              <a:spcBef>
                <a:spcPts val="0"/>
              </a:spcBef>
              <a:buNone/>
              <a:defRPr sz="1400">
                <a:solidFill>
                  <a:schemeClr val="dk1"/>
                </a:solidFill>
                <a:latin typeface="Arial"/>
                <a:ea typeface="Arial"/>
                <a:cs typeface="Arial"/>
                <a:sym typeface="Arial"/>
              </a:defRPr>
            </a:lvl4pPr>
            <a:lvl5pPr marL="0" lvl="4" indent="0" algn="r">
              <a:spcBef>
                <a:spcPts val="0"/>
              </a:spcBef>
              <a:buNone/>
              <a:defRPr sz="1400">
                <a:solidFill>
                  <a:schemeClr val="dk1"/>
                </a:solidFill>
                <a:latin typeface="Arial"/>
                <a:ea typeface="Arial"/>
                <a:cs typeface="Arial"/>
                <a:sym typeface="Arial"/>
              </a:defRPr>
            </a:lvl5pPr>
            <a:lvl6pPr marL="0" lvl="5" indent="0" algn="r">
              <a:spcBef>
                <a:spcPts val="0"/>
              </a:spcBef>
              <a:buNone/>
              <a:defRPr sz="1400">
                <a:solidFill>
                  <a:schemeClr val="dk1"/>
                </a:solidFill>
                <a:latin typeface="Arial"/>
                <a:ea typeface="Arial"/>
                <a:cs typeface="Arial"/>
                <a:sym typeface="Arial"/>
              </a:defRPr>
            </a:lvl6pPr>
            <a:lvl7pPr marL="0" lvl="6" indent="0" algn="r">
              <a:spcBef>
                <a:spcPts val="0"/>
              </a:spcBef>
              <a:buNone/>
              <a:defRPr sz="1400">
                <a:solidFill>
                  <a:schemeClr val="dk1"/>
                </a:solidFill>
                <a:latin typeface="Arial"/>
                <a:ea typeface="Arial"/>
                <a:cs typeface="Arial"/>
                <a:sym typeface="Arial"/>
              </a:defRPr>
            </a:lvl7pPr>
            <a:lvl8pPr marL="0" lvl="7" indent="0" algn="r">
              <a:spcBef>
                <a:spcPts val="0"/>
              </a:spcBef>
              <a:buNone/>
              <a:defRPr sz="1400">
                <a:solidFill>
                  <a:schemeClr val="dk1"/>
                </a:solidFill>
                <a:latin typeface="Arial"/>
                <a:ea typeface="Arial"/>
                <a:cs typeface="Arial"/>
                <a:sym typeface="Arial"/>
              </a:defRPr>
            </a:lvl8pPr>
            <a:lvl9pPr marL="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0"/>
        <p:cNvGrpSpPr/>
        <p:nvPr/>
      </p:nvGrpSpPr>
      <p:grpSpPr>
        <a:xfrm>
          <a:off x="0" y="0"/>
          <a:ext cx="0" cy="0"/>
          <a:chOff x="0" y="0"/>
          <a:chExt cx="0" cy="0"/>
        </a:xfrm>
      </p:grpSpPr>
      <p:sp>
        <p:nvSpPr>
          <p:cNvPr id="501" name="Google Shape;501;p79"/>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2" name="Google Shape;502;p79"/>
          <p:cNvSpPr txBox="1">
            <a:spLocks noGrp="1"/>
          </p:cNvSpPr>
          <p:nvPr>
            <p:ph type="body" idx="1"/>
          </p:nvPr>
        </p:nvSpPr>
        <p:spPr>
          <a:xfrm>
            <a:off x="960000" y="1483600"/>
            <a:ext cx="9047600" cy="45068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AutoNum type="arabicPeriod"/>
              <a:defRPr sz="1600"/>
            </a:lvl1pPr>
            <a:lvl2pPr marL="914400" lvl="1" indent="-317500" algn="l">
              <a:lnSpc>
                <a:spcPct val="100000"/>
              </a:lnSpc>
              <a:spcBef>
                <a:spcPts val="0"/>
              </a:spcBef>
              <a:spcAft>
                <a:spcPts val="0"/>
              </a:spcAft>
              <a:buSzPts val="1400"/>
              <a:buAutoNum type="alphaLcPeriod"/>
              <a:defRPr/>
            </a:lvl2pPr>
            <a:lvl3pPr marL="1371600" lvl="2" indent="-317500" algn="l">
              <a:lnSpc>
                <a:spcPct val="100000"/>
              </a:lnSpc>
              <a:spcBef>
                <a:spcPts val="0"/>
              </a:spcBef>
              <a:spcAft>
                <a:spcPts val="0"/>
              </a:spcAft>
              <a:buSzPts val="1400"/>
              <a:buAutoNum type="romanLcPeriod"/>
              <a:defRPr/>
            </a:lvl3pPr>
            <a:lvl4pPr marL="1828800" lvl="3" indent="-317500" algn="l">
              <a:lnSpc>
                <a:spcPct val="100000"/>
              </a:lnSpc>
              <a:spcBef>
                <a:spcPts val="0"/>
              </a:spcBef>
              <a:spcAft>
                <a:spcPts val="0"/>
              </a:spcAft>
              <a:buSzPts val="1400"/>
              <a:buAutoNum type="arabicPeriod"/>
              <a:defRPr/>
            </a:lvl4pPr>
            <a:lvl5pPr marL="2286000" lvl="4" indent="-317500" algn="l">
              <a:lnSpc>
                <a:spcPct val="100000"/>
              </a:lnSpc>
              <a:spcBef>
                <a:spcPts val="0"/>
              </a:spcBef>
              <a:spcAft>
                <a:spcPts val="0"/>
              </a:spcAft>
              <a:buSzPts val="1400"/>
              <a:buAutoNum type="alphaLcPeriod"/>
              <a:defRPr/>
            </a:lvl5pPr>
            <a:lvl6pPr marL="2743200" lvl="5" indent="-317500" algn="l">
              <a:lnSpc>
                <a:spcPct val="100000"/>
              </a:lnSpc>
              <a:spcBef>
                <a:spcPts val="0"/>
              </a:spcBef>
              <a:spcAft>
                <a:spcPts val="0"/>
              </a:spcAft>
              <a:buSzPts val="1400"/>
              <a:buAutoNum type="romanLcPeriod"/>
              <a:defRPr/>
            </a:lvl6pPr>
            <a:lvl7pPr marL="3200400" lvl="6" indent="-317500" algn="l">
              <a:lnSpc>
                <a:spcPct val="100000"/>
              </a:lnSpc>
              <a:spcBef>
                <a:spcPts val="0"/>
              </a:spcBef>
              <a:spcAft>
                <a:spcPts val="0"/>
              </a:spcAft>
              <a:buSzPts val="1400"/>
              <a:buAutoNum type="arabicPeriod"/>
              <a:defRPr/>
            </a:lvl7pPr>
            <a:lvl8pPr marL="3657600" lvl="7" indent="-317500" algn="l">
              <a:lnSpc>
                <a:spcPct val="100000"/>
              </a:lnSpc>
              <a:spcBef>
                <a:spcPts val="0"/>
              </a:spcBef>
              <a:spcAft>
                <a:spcPts val="0"/>
              </a:spcAft>
              <a:buSzPts val="1400"/>
              <a:buAutoNum type="alphaLcPeriod"/>
              <a:defRPr/>
            </a:lvl8pPr>
            <a:lvl9pPr marL="4114800" lvl="8" indent="-317500" algn="l">
              <a:lnSpc>
                <a:spcPct val="100000"/>
              </a:lnSpc>
              <a:spcBef>
                <a:spcPts val="0"/>
              </a:spcBef>
              <a:spcAft>
                <a:spcPts val="0"/>
              </a:spcAft>
              <a:buSzPts val="1400"/>
              <a:buAutoNum type="romanLcPeriod"/>
              <a:defRPr/>
            </a:lvl9pPr>
          </a:lstStyle>
          <a:p>
            <a:endParaRPr/>
          </a:p>
        </p:txBody>
      </p:sp>
      <p:sp>
        <p:nvSpPr>
          <p:cNvPr id="503" name="Google Shape;503;p79"/>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4"/>
        <p:cNvGrpSpPr/>
        <p:nvPr/>
      </p:nvGrpSpPr>
      <p:grpSpPr>
        <a:xfrm>
          <a:off x="0" y="0"/>
          <a:ext cx="0" cy="0"/>
          <a:chOff x="0" y="0"/>
          <a:chExt cx="0" cy="0"/>
        </a:xfrm>
      </p:grpSpPr>
      <p:sp>
        <p:nvSpPr>
          <p:cNvPr id="505" name="Google Shape;505;p80"/>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6" name="Google Shape;506;p80"/>
          <p:cNvSpPr txBox="1">
            <a:spLocks noGrp="1"/>
          </p:cNvSpPr>
          <p:nvPr>
            <p:ph type="title"/>
          </p:nvPr>
        </p:nvSpPr>
        <p:spPr>
          <a:xfrm>
            <a:off x="1223000" y="2293000"/>
            <a:ext cx="4876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9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07" name="Google Shape;507;p80"/>
          <p:cNvSpPr txBox="1">
            <a:spLocks noGrp="1"/>
          </p:cNvSpPr>
          <p:nvPr>
            <p:ph type="title" idx="2"/>
          </p:nvPr>
        </p:nvSpPr>
        <p:spPr>
          <a:xfrm>
            <a:off x="1899200" y="1142417"/>
            <a:ext cx="352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333" b="1">
                <a:solidFill>
                  <a:schemeClr val="accent2"/>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508" name="Google Shape;508;p80"/>
          <p:cNvSpPr txBox="1">
            <a:spLocks noGrp="1"/>
          </p:cNvSpPr>
          <p:nvPr>
            <p:ph type="subTitle" idx="1"/>
          </p:nvPr>
        </p:nvSpPr>
        <p:spPr>
          <a:xfrm>
            <a:off x="1743400" y="3388933"/>
            <a:ext cx="3836000" cy="81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509" name="Google Shape;509;p80"/>
          <p:cNvGrpSpPr/>
          <p:nvPr/>
        </p:nvGrpSpPr>
        <p:grpSpPr>
          <a:xfrm rot="10800000">
            <a:off x="-1658679" y="-3721212"/>
            <a:ext cx="3557888" cy="5354013"/>
            <a:chOff x="5219200" y="-59750"/>
            <a:chExt cx="3222725" cy="4849650"/>
          </a:xfrm>
        </p:grpSpPr>
        <p:sp>
          <p:nvSpPr>
            <p:cNvPr id="510" name="Google Shape;510;p8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1" name="Google Shape;511;p8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2" name="Google Shape;512;p8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3" name="Google Shape;513;p8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4" name="Google Shape;514;p8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5" name="Google Shape;515;p8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6" name="Google Shape;516;p8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7" name="Google Shape;517;p8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8" name="Google Shape;518;p8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9" name="Google Shape;519;p8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0" name="Google Shape;520;p8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1" name="Google Shape;521;p8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2" name="Google Shape;522;p8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3" name="Google Shape;523;p8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4" name="Google Shape;524;p8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5" name="Google Shape;525;p8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6" name="Google Shape;526;p8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7" name="Google Shape;527;p8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8" name="Google Shape;528;p8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9" name="Google Shape;529;p8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0" name="Google Shape;530;p8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1" name="Google Shape;531;p8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2"/>
        <p:cNvGrpSpPr/>
        <p:nvPr/>
      </p:nvGrpSpPr>
      <p:grpSpPr>
        <a:xfrm>
          <a:off x="0" y="0"/>
          <a:ext cx="0" cy="0"/>
          <a:chOff x="0" y="0"/>
          <a:chExt cx="0" cy="0"/>
        </a:xfrm>
      </p:grpSpPr>
      <p:sp>
        <p:nvSpPr>
          <p:cNvPr id="533" name="Google Shape;533;p81"/>
          <p:cNvSpPr txBox="1">
            <a:spLocks noGrp="1"/>
          </p:cNvSpPr>
          <p:nvPr>
            <p:ph type="title"/>
          </p:nvPr>
        </p:nvSpPr>
        <p:spPr>
          <a:xfrm>
            <a:off x="6110033" y="1315193"/>
            <a:ext cx="4862800" cy="118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4" name="Google Shape;534;p81"/>
          <p:cNvSpPr txBox="1">
            <a:spLocks noGrp="1"/>
          </p:cNvSpPr>
          <p:nvPr>
            <p:ph type="body" idx="1"/>
          </p:nvPr>
        </p:nvSpPr>
        <p:spPr>
          <a:xfrm>
            <a:off x="6110033" y="2626967"/>
            <a:ext cx="4862800" cy="27968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1150" algn="l">
              <a:lnSpc>
                <a:spcPct val="100000"/>
              </a:lnSpc>
              <a:spcBef>
                <a:spcPts val="0"/>
              </a:spcBef>
              <a:spcAft>
                <a:spcPts val="0"/>
              </a:spcAft>
              <a:buSzPts val="1300"/>
              <a:buChar char="■"/>
              <a:defRPr sz="1733"/>
            </a:lvl3pPr>
            <a:lvl4pPr marL="1828800" lvl="3" indent="-311150" algn="l">
              <a:lnSpc>
                <a:spcPct val="100000"/>
              </a:lnSpc>
              <a:spcBef>
                <a:spcPts val="0"/>
              </a:spcBef>
              <a:spcAft>
                <a:spcPts val="0"/>
              </a:spcAft>
              <a:buSzPts val="1300"/>
              <a:buChar char="●"/>
              <a:defRPr sz="1733"/>
            </a:lvl4pPr>
            <a:lvl5pPr marL="2286000" lvl="4" indent="-311150" algn="l">
              <a:lnSpc>
                <a:spcPct val="100000"/>
              </a:lnSpc>
              <a:spcBef>
                <a:spcPts val="0"/>
              </a:spcBef>
              <a:spcAft>
                <a:spcPts val="0"/>
              </a:spcAft>
              <a:buSzPts val="1300"/>
              <a:buChar char="○"/>
              <a:defRPr sz="1733"/>
            </a:lvl5pPr>
            <a:lvl6pPr marL="2743200" lvl="5" indent="-311150" algn="l">
              <a:lnSpc>
                <a:spcPct val="100000"/>
              </a:lnSpc>
              <a:spcBef>
                <a:spcPts val="0"/>
              </a:spcBef>
              <a:spcAft>
                <a:spcPts val="0"/>
              </a:spcAft>
              <a:buSzPts val="1300"/>
              <a:buChar char="■"/>
              <a:defRPr sz="1733"/>
            </a:lvl6pPr>
            <a:lvl7pPr marL="3200400" lvl="6" indent="-311150" algn="l">
              <a:lnSpc>
                <a:spcPct val="100000"/>
              </a:lnSpc>
              <a:spcBef>
                <a:spcPts val="0"/>
              </a:spcBef>
              <a:spcAft>
                <a:spcPts val="0"/>
              </a:spcAft>
              <a:buSzPts val="1300"/>
              <a:buChar char="●"/>
              <a:defRPr sz="1733"/>
            </a:lvl7pPr>
            <a:lvl8pPr marL="3657600" lvl="7" indent="-311150" algn="l">
              <a:lnSpc>
                <a:spcPct val="100000"/>
              </a:lnSpc>
              <a:spcBef>
                <a:spcPts val="0"/>
              </a:spcBef>
              <a:spcAft>
                <a:spcPts val="0"/>
              </a:spcAft>
              <a:buSzPts val="1300"/>
              <a:buChar char="○"/>
              <a:defRPr sz="1733"/>
            </a:lvl8pPr>
            <a:lvl9pPr marL="4114800" lvl="8" indent="-311150" algn="l">
              <a:lnSpc>
                <a:spcPct val="100000"/>
              </a:lnSpc>
              <a:spcBef>
                <a:spcPts val="0"/>
              </a:spcBef>
              <a:spcAft>
                <a:spcPts val="0"/>
              </a:spcAft>
              <a:buSzPts val="1300"/>
              <a:buChar char="■"/>
              <a:defRPr sz="1733"/>
            </a:lvl9pPr>
          </a:lstStyle>
          <a:p>
            <a:endParaRPr/>
          </a:p>
        </p:txBody>
      </p:sp>
      <p:sp>
        <p:nvSpPr>
          <p:cNvPr id="535" name="Google Shape;535;p81"/>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536" name="Google Shape;536;p81"/>
          <p:cNvGrpSpPr/>
          <p:nvPr/>
        </p:nvGrpSpPr>
        <p:grpSpPr>
          <a:xfrm>
            <a:off x="9256367" y="-1275767"/>
            <a:ext cx="4296967" cy="6466200"/>
            <a:chOff x="5219200" y="-59750"/>
            <a:chExt cx="3222725" cy="4849650"/>
          </a:xfrm>
        </p:grpSpPr>
        <p:sp>
          <p:nvSpPr>
            <p:cNvPr id="537" name="Google Shape;537;p8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8" name="Google Shape;538;p8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9" name="Google Shape;539;p8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0" name="Google Shape;540;p8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1" name="Google Shape;541;p8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2" name="Google Shape;542;p8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3" name="Google Shape;543;p8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4" name="Google Shape;544;p8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5" name="Google Shape;545;p8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6" name="Google Shape;546;p8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7" name="Google Shape;547;p8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8" name="Google Shape;548;p8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9" name="Google Shape;549;p8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0" name="Google Shape;550;p8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1" name="Google Shape;551;p8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2" name="Google Shape;552;p8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3" name="Google Shape;553;p8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4" name="Google Shape;554;p8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5" name="Google Shape;555;p8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6" name="Google Shape;556;p8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7" name="Google Shape;557;p8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8" name="Google Shape;558;p8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59"/>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0"/>
        <p:cNvGrpSpPr/>
        <p:nvPr/>
      </p:nvGrpSpPr>
      <p:grpSpPr>
        <a:xfrm>
          <a:off x="0" y="0"/>
          <a:ext cx="0" cy="0"/>
          <a:chOff x="0" y="0"/>
          <a:chExt cx="0" cy="0"/>
        </a:xfrm>
      </p:grpSpPr>
      <p:sp>
        <p:nvSpPr>
          <p:cNvPr id="561" name="Google Shape;561;p83"/>
          <p:cNvSpPr txBox="1">
            <a:spLocks noGrp="1"/>
          </p:cNvSpPr>
          <p:nvPr>
            <p:ph type="subTitle" idx="1"/>
          </p:nvPr>
        </p:nvSpPr>
        <p:spPr>
          <a:xfrm>
            <a:off x="4030771" y="1870200"/>
            <a:ext cx="2939200" cy="54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667">
                <a:latin typeface="Poppins"/>
                <a:ea typeface="Poppins"/>
                <a:cs typeface="Poppins"/>
                <a:sym typeface="Poppins"/>
              </a:defRPr>
            </a:lvl1pPr>
            <a:lvl2pPr lvl="1" algn="l">
              <a:lnSpc>
                <a:spcPct val="100000"/>
              </a:lnSpc>
              <a:spcBef>
                <a:spcPts val="0"/>
              </a:spcBef>
              <a:spcAft>
                <a:spcPts val="0"/>
              </a:spcAft>
              <a:buSzPts val="1800"/>
              <a:buFont typeface="Poppins"/>
              <a:buNone/>
              <a:defRPr sz="2400">
                <a:latin typeface="Poppins"/>
                <a:ea typeface="Poppins"/>
                <a:cs typeface="Poppins"/>
                <a:sym typeface="Poppins"/>
              </a:defRPr>
            </a:lvl2pPr>
            <a:lvl3pPr lvl="2" algn="l">
              <a:lnSpc>
                <a:spcPct val="100000"/>
              </a:lnSpc>
              <a:spcBef>
                <a:spcPts val="0"/>
              </a:spcBef>
              <a:spcAft>
                <a:spcPts val="0"/>
              </a:spcAft>
              <a:buSzPts val="1800"/>
              <a:buFont typeface="Poppins"/>
              <a:buNone/>
              <a:defRPr sz="2400">
                <a:latin typeface="Poppins"/>
                <a:ea typeface="Poppins"/>
                <a:cs typeface="Poppins"/>
                <a:sym typeface="Poppins"/>
              </a:defRPr>
            </a:lvl3pPr>
            <a:lvl4pPr lvl="3" algn="l">
              <a:lnSpc>
                <a:spcPct val="100000"/>
              </a:lnSpc>
              <a:spcBef>
                <a:spcPts val="0"/>
              </a:spcBef>
              <a:spcAft>
                <a:spcPts val="0"/>
              </a:spcAft>
              <a:buSzPts val="1800"/>
              <a:buFont typeface="Poppins"/>
              <a:buNone/>
              <a:defRPr sz="2400">
                <a:latin typeface="Poppins"/>
                <a:ea typeface="Poppins"/>
                <a:cs typeface="Poppins"/>
                <a:sym typeface="Poppins"/>
              </a:defRPr>
            </a:lvl4pPr>
            <a:lvl5pPr lvl="4" algn="l">
              <a:lnSpc>
                <a:spcPct val="100000"/>
              </a:lnSpc>
              <a:spcBef>
                <a:spcPts val="0"/>
              </a:spcBef>
              <a:spcAft>
                <a:spcPts val="0"/>
              </a:spcAft>
              <a:buSzPts val="1800"/>
              <a:buFont typeface="Poppins"/>
              <a:buNone/>
              <a:defRPr sz="2400">
                <a:latin typeface="Poppins"/>
                <a:ea typeface="Poppins"/>
                <a:cs typeface="Poppins"/>
                <a:sym typeface="Poppins"/>
              </a:defRPr>
            </a:lvl5pPr>
            <a:lvl6pPr lvl="5" algn="l">
              <a:lnSpc>
                <a:spcPct val="100000"/>
              </a:lnSpc>
              <a:spcBef>
                <a:spcPts val="0"/>
              </a:spcBef>
              <a:spcAft>
                <a:spcPts val="0"/>
              </a:spcAft>
              <a:buSzPts val="1800"/>
              <a:buFont typeface="Poppins"/>
              <a:buNone/>
              <a:defRPr sz="2400">
                <a:latin typeface="Poppins"/>
                <a:ea typeface="Poppins"/>
                <a:cs typeface="Poppins"/>
                <a:sym typeface="Poppins"/>
              </a:defRPr>
            </a:lvl6pPr>
            <a:lvl7pPr lvl="6" algn="l">
              <a:lnSpc>
                <a:spcPct val="100000"/>
              </a:lnSpc>
              <a:spcBef>
                <a:spcPts val="0"/>
              </a:spcBef>
              <a:spcAft>
                <a:spcPts val="0"/>
              </a:spcAft>
              <a:buSzPts val="1800"/>
              <a:buFont typeface="Poppins"/>
              <a:buNone/>
              <a:defRPr sz="2400">
                <a:latin typeface="Poppins"/>
                <a:ea typeface="Poppins"/>
                <a:cs typeface="Poppins"/>
                <a:sym typeface="Poppins"/>
              </a:defRPr>
            </a:lvl7pPr>
            <a:lvl8pPr lvl="7" algn="l">
              <a:lnSpc>
                <a:spcPct val="100000"/>
              </a:lnSpc>
              <a:spcBef>
                <a:spcPts val="0"/>
              </a:spcBef>
              <a:spcAft>
                <a:spcPts val="0"/>
              </a:spcAft>
              <a:buSzPts val="1800"/>
              <a:buFont typeface="Poppins"/>
              <a:buNone/>
              <a:defRPr sz="2400">
                <a:latin typeface="Poppins"/>
                <a:ea typeface="Poppins"/>
                <a:cs typeface="Poppins"/>
                <a:sym typeface="Poppins"/>
              </a:defRPr>
            </a:lvl8pPr>
            <a:lvl9pPr lvl="8" algn="l">
              <a:lnSpc>
                <a:spcPct val="100000"/>
              </a:lnSpc>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562" name="Google Shape;562;p83"/>
          <p:cNvSpPr txBox="1">
            <a:spLocks noGrp="1"/>
          </p:cNvSpPr>
          <p:nvPr>
            <p:ph type="subTitle" idx="2"/>
          </p:nvPr>
        </p:nvSpPr>
        <p:spPr>
          <a:xfrm>
            <a:off x="4029101" y="2326500"/>
            <a:ext cx="2966800" cy="83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83"/>
          <p:cNvSpPr txBox="1">
            <a:spLocks noGrp="1"/>
          </p:cNvSpPr>
          <p:nvPr>
            <p:ph type="title"/>
          </p:nvPr>
        </p:nvSpPr>
        <p:spPr>
          <a:xfrm>
            <a:off x="3067501" y="1870200"/>
            <a:ext cx="961600" cy="128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endParaRPr/>
          </a:p>
        </p:txBody>
      </p:sp>
      <p:sp>
        <p:nvSpPr>
          <p:cNvPr id="564" name="Google Shape;564;p83"/>
          <p:cNvSpPr txBox="1">
            <a:spLocks noGrp="1"/>
          </p:cNvSpPr>
          <p:nvPr>
            <p:ph type="subTitle" idx="3"/>
          </p:nvPr>
        </p:nvSpPr>
        <p:spPr>
          <a:xfrm>
            <a:off x="4029101" y="3469167"/>
            <a:ext cx="2939200" cy="54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667">
                <a:latin typeface="Poppins"/>
                <a:ea typeface="Poppins"/>
                <a:cs typeface="Poppins"/>
                <a:sym typeface="Poppins"/>
              </a:defRPr>
            </a:lvl1pPr>
            <a:lvl2pPr lvl="1" algn="l">
              <a:lnSpc>
                <a:spcPct val="100000"/>
              </a:lnSpc>
              <a:spcBef>
                <a:spcPts val="0"/>
              </a:spcBef>
              <a:spcAft>
                <a:spcPts val="0"/>
              </a:spcAft>
              <a:buSzPts val="1800"/>
              <a:buFont typeface="Poppins"/>
              <a:buNone/>
              <a:defRPr sz="2400">
                <a:latin typeface="Poppins"/>
                <a:ea typeface="Poppins"/>
                <a:cs typeface="Poppins"/>
                <a:sym typeface="Poppins"/>
              </a:defRPr>
            </a:lvl2pPr>
            <a:lvl3pPr lvl="2" algn="l">
              <a:lnSpc>
                <a:spcPct val="100000"/>
              </a:lnSpc>
              <a:spcBef>
                <a:spcPts val="0"/>
              </a:spcBef>
              <a:spcAft>
                <a:spcPts val="0"/>
              </a:spcAft>
              <a:buSzPts val="1800"/>
              <a:buFont typeface="Poppins"/>
              <a:buNone/>
              <a:defRPr sz="2400">
                <a:latin typeface="Poppins"/>
                <a:ea typeface="Poppins"/>
                <a:cs typeface="Poppins"/>
                <a:sym typeface="Poppins"/>
              </a:defRPr>
            </a:lvl3pPr>
            <a:lvl4pPr lvl="3" algn="l">
              <a:lnSpc>
                <a:spcPct val="100000"/>
              </a:lnSpc>
              <a:spcBef>
                <a:spcPts val="0"/>
              </a:spcBef>
              <a:spcAft>
                <a:spcPts val="0"/>
              </a:spcAft>
              <a:buSzPts val="1800"/>
              <a:buFont typeface="Poppins"/>
              <a:buNone/>
              <a:defRPr sz="2400">
                <a:latin typeface="Poppins"/>
                <a:ea typeface="Poppins"/>
                <a:cs typeface="Poppins"/>
                <a:sym typeface="Poppins"/>
              </a:defRPr>
            </a:lvl4pPr>
            <a:lvl5pPr lvl="4" algn="l">
              <a:lnSpc>
                <a:spcPct val="100000"/>
              </a:lnSpc>
              <a:spcBef>
                <a:spcPts val="0"/>
              </a:spcBef>
              <a:spcAft>
                <a:spcPts val="0"/>
              </a:spcAft>
              <a:buSzPts val="1800"/>
              <a:buFont typeface="Poppins"/>
              <a:buNone/>
              <a:defRPr sz="2400">
                <a:latin typeface="Poppins"/>
                <a:ea typeface="Poppins"/>
                <a:cs typeface="Poppins"/>
                <a:sym typeface="Poppins"/>
              </a:defRPr>
            </a:lvl5pPr>
            <a:lvl6pPr lvl="5" algn="l">
              <a:lnSpc>
                <a:spcPct val="100000"/>
              </a:lnSpc>
              <a:spcBef>
                <a:spcPts val="0"/>
              </a:spcBef>
              <a:spcAft>
                <a:spcPts val="0"/>
              </a:spcAft>
              <a:buSzPts val="1800"/>
              <a:buFont typeface="Poppins"/>
              <a:buNone/>
              <a:defRPr sz="2400">
                <a:latin typeface="Poppins"/>
                <a:ea typeface="Poppins"/>
                <a:cs typeface="Poppins"/>
                <a:sym typeface="Poppins"/>
              </a:defRPr>
            </a:lvl6pPr>
            <a:lvl7pPr lvl="6" algn="l">
              <a:lnSpc>
                <a:spcPct val="100000"/>
              </a:lnSpc>
              <a:spcBef>
                <a:spcPts val="0"/>
              </a:spcBef>
              <a:spcAft>
                <a:spcPts val="0"/>
              </a:spcAft>
              <a:buSzPts val="1800"/>
              <a:buFont typeface="Poppins"/>
              <a:buNone/>
              <a:defRPr sz="2400">
                <a:latin typeface="Poppins"/>
                <a:ea typeface="Poppins"/>
                <a:cs typeface="Poppins"/>
                <a:sym typeface="Poppins"/>
              </a:defRPr>
            </a:lvl7pPr>
            <a:lvl8pPr lvl="7" algn="l">
              <a:lnSpc>
                <a:spcPct val="100000"/>
              </a:lnSpc>
              <a:spcBef>
                <a:spcPts val="0"/>
              </a:spcBef>
              <a:spcAft>
                <a:spcPts val="0"/>
              </a:spcAft>
              <a:buSzPts val="1800"/>
              <a:buFont typeface="Poppins"/>
              <a:buNone/>
              <a:defRPr sz="2400">
                <a:latin typeface="Poppins"/>
                <a:ea typeface="Poppins"/>
                <a:cs typeface="Poppins"/>
                <a:sym typeface="Poppins"/>
              </a:defRPr>
            </a:lvl8pPr>
            <a:lvl9pPr lvl="8" algn="l">
              <a:lnSpc>
                <a:spcPct val="100000"/>
              </a:lnSpc>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565" name="Google Shape;565;p83"/>
          <p:cNvSpPr txBox="1">
            <a:spLocks noGrp="1"/>
          </p:cNvSpPr>
          <p:nvPr>
            <p:ph type="subTitle" idx="4"/>
          </p:nvPr>
        </p:nvSpPr>
        <p:spPr>
          <a:xfrm>
            <a:off x="4029101" y="3923329"/>
            <a:ext cx="2952800" cy="83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6" name="Google Shape;566;p83"/>
          <p:cNvSpPr txBox="1">
            <a:spLocks noGrp="1"/>
          </p:cNvSpPr>
          <p:nvPr>
            <p:ph type="title" idx="5"/>
          </p:nvPr>
        </p:nvSpPr>
        <p:spPr>
          <a:xfrm>
            <a:off x="3067501" y="3469167"/>
            <a:ext cx="961600" cy="128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endParaRPr/>
          </a:p>
        </p:txBody>
      </p:sp>
      <p:sp>
        <p:nvSpPr>
          <p:cNvPr id="567" name="Google Shape;567;p83"/>
          <p:cNvSpPr txBox="1">
            <a:spLocks noGrp="1"/>
          </p:cNvSpPr>
          <p:nvPr>
            <p:ph type="subTitle" idx="6"/>
          </p:nvPr>
        </p:nvSpPr>
        <p:spPr>
          <a:xfrm>
            <a:off x="8268301" y="1870200"/>
            <a:ext cx="2952800" cy="54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667">
                <a:latin typeface="Poppins"/>
                <a:ea typeface="Poppins"/>
                <a:cs typeface="Poppins"/>
                <a:sym typeface="Poppins"/>
              </a:defRPr>
            </a:lvl1pPr>
            <a:lvl2pPr lvl="1" algn="l">
              <a:lnSpc>
                <a:spcPct val="100000"/>
              </a:lnSpc>
              <a:spcBef>
                <a:spcPts val="0"/>
              </a:spcBef>
              <a:spcAft>
                <a:spcPts val="0"/>
              </a:spcAft>
              <a:buSzPts val="1800"/>
              <a:buFont typeface="Poppins"/>
              <a:buNone/>
              <a:defRPr sz="2400">
                <a:latin typeface="Poppins"/>
                <a:ea typeface="Poppins"/>
                <a:cs typeface="Poppins"/>
                <a:sym typeface="Poppins"/>
              </a:defRPr>
            </a:lvl2pPr>
            <a:lvl3pPr lvl="2" algn="l">
              <a:lnSpc>
                <a:spcPct val="100000"/>
              </a:lnSpc>
              <a:spcBef>
                <a:spcPts val="0"/>
              </a:spcBef>
              <a:spcAft>
                <a:spcPts val="0"/>
              </a:spcAft>
              <a:buSzPts val="1800"/>
              <a:buFont typeface="Poppins"/>
              <a:buNone/>
              <a:defRPr sz="2400">
                <a:latin typeface="Poppins"/>
                <a:ea typeface="Poppins"/>
                <a:cs typeface="Poppins"/>
                <a:sym typeface="Poppins"/>
              </a:defRPr>
            </a:lvl3pPr>
            <a:lvl4pPr lvl="3" algn="l">
              <a:lnSpc>
                <a:spcPct val="100000"/>
              </a:lnSpc>
              <a:spcBef>
                <a:spcPts val="0"/>
              </a:spcBef>
              <a:spcAft>
                <a:spcPts val="0"/>
              </a:spcAft>
              <a:buSzPts val="1800"/>
              <a:buFont typeface="Poppins"/>
              <a:buNone/>
              <a:defRPr sz="2400">
                <a:latin typeface="Poppins"/>
                <a:ea typeface="Poppins"/>
                <a:cs typeface="Poppins"/>
                <a:sym typeface="Poppins"/>
              </a:defRPr>
            </a:lvl4pPr>
            <a:lvl5pPr lvl="4" algn="l">
              <a:lnSpc>
                <a:spcPct val="100000"/>
              </a:lnSpc>
              <a:spcBef>
                <a:spcPts val="0"/>
              </a:spcBef>
              <a:spcAft>
                <a:spcPts val="0"/>
              </a:spcAft>
              <a:buSzPts val="1800"/>
              <a:buFont typeface="Poppins"/>
              <a:buNone/>
              <a:defRPr sz="2400">
                <a:latin typeface="Poppins"/>
                <a:ea typeface="Poppins"/>
                <a:cs typeface="Poppins"/>
                <a:sym typeface="Poppins"/>
              </a:defRPr>
            </a:lvl5pPr>
            <a:lvl6pPr lvl="5" algn="l">
              <a:lnSpc>
                <a:spcPct val="100000"/>
              </a:lnSpc>
              <a:spcBef>
                <a:spcPts val="0"/>
              </a:spcBef>
              <a:spcAft>
                <a:spcPts val="0"/>
              </a:spcAft>
              <a:buSzPts val="1800"/>
              <a:buFont typeface="Poppins"/>
              <a:buNone/>
              <a:defRPr sz="2400">
                <a:latin typeface="Poppins"/>
                <a:ea typeface="Poppins"/>
                <a:cs typeface="Poppins"/>
                <a:sym typeface="Poppins"/>
              </a:defRPr>
            </a:lvl6pPr>
            <a:lvl7pPr lvl="6" algn="l">
              <a:lnSpc>
                <a:spcPct val="100000"/>
              </a:lnSpc>
              <a:spcBef>
                <a:spcPts val="0"/>
              </a:spcBef>
              <a:spcAft>
                <a:spcPts val="0"/>
              </a:spcAft>
              <a:buSzPts val="1800"/>
              <a:buFont typeface="Poppins"/>
              <a:buNone/>
              <a:defRPr sz="2400">
                <a:latin typeface="Poppins"/>
                <a:ea typeface="Poppins"/>
                <a:cs typeface="Poppins"/>
                <a:sym typeface="Poppins"/>
              </a:defRPr>
            </a:lvl7pPr>
            <a:lvl8pPr lvl="7" algn="l">
              <a:lnSpc>
                <a:spcPct val="100000"/>
              </a:lnSpc>
              <a:spcBef>
                <a:spcPts val="0"/>
              </a:spcBef>
              <a:spcAft>
                <a:spcPts val="0"/>
              </a:spcAft>
              <a:buSzPts val="1800"/>
              <a:buFont typeface="Poppins"/>
              <a:buNone/>
              <a:defRPr sz="2400">
                <a:latin typeface="Poppins"/>
                <a:ea typeface="Poppins"/>
                <a:cs typeface="Poppins"/>
                <a:sym typeface="Poppins"/>
              </a:defRPr>
            </a:lvl8pPr>
            <a:lvl9pPr lvl="8" algn="l">
              <a:lnSpc>
                <a:spcPct val="100000"/>
              </a:lnSpc>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568" name="Google Shape;568;p83"/>
          <p:cNvSpPr txBox="1">
            <a:spLocks noGrp="1"/>
          </p:cNvSpPr>
          <p:nvPr>
            <p:ph type="subTitle" idx="7"/>
          </p:nvPr>
        </p:nvSpPr>
        <p:spPr>
          <a:xfrm>
            <a:off x="8266635" y="2326500"/>
            <a:ext cx="2966800" cy="83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83"/>
          <p:cNvSpPr txBox="1">
            <a:spLocks noGrp="1"/>
          </p:cNvSpPr>
          <p:nvPr>
            <p:ph type="title" idx="8"/>
          </p:nvPr>
        </p:nvSpPr>
        <p:spPr>
          <a:xfrm>
            <a:off x="7305035" y="1868100"/>
            <a:ext cx="961600" cy="128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endParaRPr/>
          </a:p>
        </p:txBody>
      </p:sp>
      <p:sp>
        <p:nvSpPr>
          <p:cNvPr id="570" name="Google Shape;570;p83"/>
          <p:cNvSpPr txBox="1">
            <a:spLocks noGrp="1"/>
          </p:cNvSpPr>
          <p:nvPr>
            <p:ph type="subTitle" idx="9"/>
          </p:nvPr>
        </p:nvSpPr>
        <p:spPr>
          <a:xfrm>
            <a:off x="8268304" y="3469167"/>
            <a:ext cx="2939200" cy="54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667">
                <a:latin typeface="Poppins"/>
                <a:ea typeface="Poppins"/>
                <a:cs typeface="Poppins"/>
                <a:sym typeface="Poppins"/>
              </a:defRPr>
            </a:lvl1pPr>
            <a:lvl2pPr lvl="1" algn="l">
              <a:lnSpc>
                <a:spcPct val="100000"/>
              </a:lnSpc>
              <a:spcBef>
                <a:spcPts val="0"/>
              </a:spcBef>
              <a:spcAft>
                <a:spcPts val="0"/>
              </a:spcAft>
              <a:buSzPts val="1800"/>
              <a:buFont typeface="Poppins"/>
              <a:buNone/>
              <a:defRPr sz="2400">
                <a:latin typeface="Poppins"/>
                <a:ea typeface="Poppins"/>
                <a:cs typeface="Poppins"/>
                <a:sym typeface="Poppins"/>
              </a:defRPr>
            </a:lvl2pPr>
            <a:lvl3pPr lvl="2" algn="l">
              <a:lnSpc>
                <a:spcPct val="100000"/>
              </a:lnSpc>
              <a:spcBef>
                <a:spcPts val="0"/>
              </a:spcBef>
              <a:spcAft>
                <a:spcPts val="0"/>
              </a:spcAft>
              <a:buSzPts val="1800"/>
              <a:buFont typeface="Poppins"/>
              <a:buNone/>
              <a:defRPr sz="2400">
                <a:latin typeface="Poppins"/>
                <a:ea typeface="Poppins"/>
                <a:cs typeface="Poppins"/>
                <a:sym typeface="Poppins"/>
              </a:defRPr>
            </a:lvl3pPr>
            <a:lvl4pPr lvl="3" algn="l">
              <a:lnSpc>
                <a:spcPct val="100000"/>
              </a:lnSpc>
              <a:spcBef>
                <a:spcPts val="0"/>
              </a:spcBef>
              <a:spcAft>
                <a:spcPts val="0"/>
              </a:spcAft>
              <a:buSzPts val="1800"/>
              <a:buFont typeface="Poppins"/>
              <a:buNone/>
              <a:defRPr sz="2400">
                <a:latin typeface="Poppins"/>
                <a:ea typeface="Poppins"/>
                <a:cs typeface="Poppins"/>
                <a:sym typeface="Poppins"/>
              </a:defRPr>
            </a:lvl4pPr>
            <a:lvl5pPr lvl="4" algn="l">
              <a:lnSpc>
                <a:spcPct val="100000"/>
              </a:lnSpc>
              <a:spcBef>
                <a:spcPts val="0"/>
              </a:spcBef>
              <a:spcAft>
                <a:spcPts val="0"/>
              </a:spcAft>
              <a:buSzPts val="1800"/>
              <a:buFont typeface="Poppins"/>
              <a:buNone/>
              <a:defRPr sz="2400">
                <a:latin typeface="Poppins"/>
                <a:ea typeface="Poppins"/>
                <a:cs typeface="Poppins"/>
                <a:sym typeface="Poppins"/>
              </a:defRPr>
            </a:lvl5pPr>
            <a:lvl6pPr lvl="5" algn="l">
              <a:lnSpc>
                <a:spcPct val="100000"/>
              </a:lnSpc>
              <a:spcBef>
                <a:spcPts val="0"/>
              </a:spcBef>
              <a:spcAft>
                <a:spcPts val="0"/>
              </a:spcAft>
              <a:buSzPts val="1800"/>
              <a:buFont typeface="Poppins"/>
              <a:buNone/>
              <a:defRPr sz="2400">
                <a:latin typeface="Poppins"/>
                <a:ea typeface="Poppins"/>
                <a:cs typeface="Poppins"/>
                <a:sym typeface="Poppins"/>
              </a:defRPr>
            </a:lvl6pPr>
            <a:lvl7pPr lvl="6" algn="l">
              <a:lnSpc>
                <a:spcPct val="100000"/>
              </a:lnSpc>
              <a:spcBef>
                <a:spcPts val="0"/>
              </a:spcBef>
              <a:spcAft>
                <a:spcPts val="0"/>
              </a:spcAft>
              <a:buSzPts val="1800"/>
              <a:buFont typeface="Poppins"/>
              <a:buNone/>
              <a:defRPr sz="2400">
                <a:latin typeface="Poppins"/>
                <a:ea typeface="Poppins"/>
                <a:cs typeface="Poppins"/>
                <a:sym typeface="Poppins"/>
              </a:defRPr>
            </a:lvl7pPr>
            <a:lvl8pPr lvl="7" algn="l">
              <a:lnSpc>
                <a:spcPct val="100000"/>
              </a:lnSpc>
              <a:spcBef>
                <a:spcPts val="0"/>
              </a:spcBef>
              <a:spcAft>
                <a:spcPts val="0"/>
              </a:spcAft>
              <a:buSzPts val="1800"/>
              <a:buFont typeface="Poppins"/>
              <a:buNone/>
              <a:defRPr sz="2400">
                <a:latin typeface="Poppins"/>
                <a:ea typeface="Poppins"/>
                <a:cs typeface="Poppins"/>
                <a:sym typeface="Poppins"/>
              </a:defRPr>
            </a:lvl8pPr>
            <a:lvl9pPr lvl="8" algn="l">
              <a:lnSpc>
                <a:spcPct val="100000"/>
              </a:lnSpc>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571" name="Google Shape;571;p83"/>
          <p:cNvSpPr txBox="1">
            <a:spLocks noGrp="1"/>
          </p:cNvSpPr>
          <p:nvPr>
            <p:ph type="subTitle" idx="13"/>
          </p:nvPr>
        </p:nvSpPr>
        <p:spPr>
          <a:xfrm>
            <a:off x="8268368" y="3923332"/>
            <a:ext cx="2952800" cy="83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2" name="Google Shape;572;p83"/>
          <p:cNvSpPr txBox="1">
            <a:spLocks noGrp="1"/>
          </p:cNvSpPr>
          <p:nvPr>
            <p:ph type="title" idx="14"/>
          </p:nvPr>
        </p:nvSpPr>
        <p:spPr>
          <a:xfrm>
            <a:off x="7305035" y="3469167"/>
            <a:ext cx="961600" cy="128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endParaRPr/>
          </a:p>
        </p:txBody>
      </p:sp>
      <p:sp>
        <p:nvSpPr>
          <p:cNvPr id="573" name="Google Shape;573;p83"/>
          <p:cNvSpPr txBox="1">
            <a:spLocks noGrp="1"/>
          </p:cNvSpPr>
          <p:nvPr>
            <p:ph type="title" idx="15"/>
          </p:nvPr>
        </p:nvSpPr>
        <p:spPr>
          <a:xfrm>
            <a:off x="3067500" y="720000"/>
            <a:ext cx="81644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574" name="Google Shape;574;p83"/>
          <p:cNvGrpSpPr/>
          <p:nvPr/>
        </p:nvGrpSpPr>
        <p:grpSpPr>
          <a:xfrm>
            <a:off x="-1322682" y="-182699"/>
            <a:ext cx="4462100" cy="6413500"/>
            <a:chOff x="-798375" y="146950"/>
            <a:chExt cx="3346575" cy="4810125"/>
          </a:xfrm>
        </p:grpSpPr>
        <p:sp>
          <p:nvSpPr>
            <p:cNvPr id="575" name="Google Shape;575;p8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6" name="Google Shape;576;p8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7" name="Google Shape;577;p8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8" name="Google Shape;578;p8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9" name="Google Shape;579;p8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0" name="Google Shape;580;p8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1" name="Google Shape;581;p8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2" name="Google Shape;582;p8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3" name="Google Shape;583;p8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4" name="Google Shape;584;p8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5" name="Google Shape;585;p8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6" name="Google Shape;586;p8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7" name="Google Shape;587;p8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8" name="Google Shape;588;p8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9" name="Google Shape;589;p8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0" name="Google Shape;590;p8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1" name="Google Shape;591;p8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2" name="Google Shape;592;p8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3" name="Google Shape;593;p8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4" name="Google Shape;594;p8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5" name="Google Shape;595;p8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6" name="Google Shape;596;p8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597" name="Google Shape;597;p8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98"/>
        <p:cNvGrpSpPr/>
        <p:nvPr/>
      </p:nvGrpSpPr>
      <p:grpSpPr>
        <a:xfrm>
          <a:off x="0" y="0"/>
          <a:ext cx="0" cy="0"/>
          <a:chOff x="0" y="0"/>
          <a:chExt cx="0" cy="0"/>
        </a:xfrm>
      </p:grpSpPr>
      <p:sp>
        <p:nvSpPr>
          <p:cNvPr id="599" name="Google Shape;599;p84"/>
          <p:cNvSpPr txBox="1">
            <a:spLocks noGrp="1"/>
          </p:cNvSpPr>
          <p:nvPr>
            <p:ph type="title"/>
          </p:nvPr>
        </p:nvSpPr>
        <p:spPr>
          <a:xfrm rot="-381">
            <a:off x="6741900" y="2271519"/>
            <a:ext cx="3605200" cy="72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0" name="Google Shape;600;p84"/>
          <p:cNvSpPr txBox="1">
            <a:spLocks noGrp="1"/>
          </p:cNvSpPr>
          <p:nvPr>
            <p:ph type="subTitle" idx="1"/>
          </p:nvPr>
        </p:nvSpPr>
        <p:spPr>
          <a:xfrm>
            <a:off x="6741900" y="2938400"/>
            <a:ext cx="3605200" cy="170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1" name="Google Shape;601;p84"/>
          <p:cNvGrpSpPr/>
          <p:nvPr/>
        </p:nvGrpSpPr>
        <p:grpSpPr>
          <a:xfrm rot="3841457" flipH="1">
            <a:off x="-1021604" y="-2690190"/>
            <a:ext cx="4297064" cy="6466345"/>
            <a:chOff x="5219200" y="-59750"/>
            <a:chExt cx="3222725" cy="4849650"/>
          </a:xfrm>
        </p:grpSpPr>
        <p:sp>
          <p:nvSpPr>
            <p:cNvPr id="602" name="Google Shape;602;p8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3" name="Google Shape;603;p8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4" name="Google Shape;604;p8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5" name="Google Shape;605;p8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6" name="Google Shape;606;p8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7" name="Google Shape;607;p8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8" name="Google Shape;608;p8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9" name="Google Shape;609;p8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0" name="Google Shape;610;p8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1" name="Google Shape;611;p8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2" name="Google Shape;612;p8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3" name="Google Shape;613;p8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4" name="Google Shape;614;p8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5" name="Google Shape;615;p8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6" name="Google Shape;616;p8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7" name="Google Shape;617;p8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8" name="Google Shape;618;p8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9" name="Google Shape;619;p8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0" name="Google Shape;620;p8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1" name="Google Shape;621;p8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2" name="Google Shape;622;p8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3" name="Google Shape;623;p8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624" name="Google Shape;624;p84"/>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25"/>
        <p:cNvGrpSpPr/>
        <p:nvPr/>
      </p:nvGrpSpPr>
      <p:grpSpPr>
        <a:xfrm>
          <a:off x="0" y="0"/>
          <a:ext cx="0" cy="0"/>
          <a:chOff x="0" y="0"/>
          <a:chExt cx="0" cy="0"/>
        </a:xfrm>
      </p:grpSpPr>
      <p:sp>
        <p:nvSpPr>
          <p:cNvPr id="626" name="Google Shape;626;p85"/>
          <p:cNvSpPr txBox="1">
            <a:spLocks noGrp="1"/>
          </p:cNvSpPr>
          <p:nvPr>
            <p:ph type="title"/>
          </p:nvPr>
        </p:nvSpPr>
        <p:spPr>
          <a:xfrm>
            <a:off x="2435267" y="1536700"/>
            <a:ext cx="3674000" cy="79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7" name="Google Shape;627;p85"/>
          <p:cNvSpPr txBox="1">
            <a:spLocks noGrp="1"/>
          </p:cNvSpPr>
          <p:nvPr>
            <p:ph type="subTitle" idx="1"/>
          </p:nvPr>
        </p:nvSpPr>
        <p:spPr>
          <a:xfrm rot="374">
            <a:off x="2435267" y="2302471"/>
            <a:ext cx="3674000" cy="1680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28"/>
        <p:cNvGrpSpPr/>
        <p:nvPr/>
      </p:nvGrpSpPr>
      <p:grpSpPr>
        <a:xfrm>
          <a:off x="0" y="0"/>
          <a:ext cx="0" cy="0"/>
          <a:chOff x="0" y="0"/>
          <a:chExt cx="0" cy="0"/>
        </a:xfrm>
      </p:grpSpPr>
      <p:grpSp>
        <p:nvGrpSpPr>
          <p:cNvPr id="629" name="Google Shape;629;p86"/>
          <p:cNvGrpSpPr/>
          <p:nvPr/>
        </p:nvGrpSpPr>
        <p:grpSpPr>
          <a:xfrm rot="10800000">
            <a:off x="-1035379" y="-3308645"/>
            <a:ext cx="3557888" cy="5354013"/>
            <a:chOff x="5219200" y="-59750"/>
            <a:chExt cx="3222725" cy="4849650"/>
          </a:xfrm>
        </p:grpSpPr>
        <p:sp>
          <p:nvSpPr>
            <p:cNvPr id="630" name="Google Shape;630;p8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1" name="Google Shape;631;p8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2" name="Google Shape;632;p8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3" name="Google Shape;633;p8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4" name="Google Shape;634;p8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5" name="Google Shape;635;p8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6" name="Google Shape;636;p8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7" name="Google Shape;637;p8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8" name="Google Shape;638;p8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9" name="Google Shape;639;p8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0" name="Google Shape;640;p8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1" name="Google Shape;641;p8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2" name="Google Shape;642;p8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3" name="Google Shape;643;p8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4" name="Google Shape;644;p8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5" name="Google Shape;645;p8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6" name="Google Shape;646;p8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7" name="Google Shape;647;p8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8" name="Google Shape;648;p8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9" name="Google Shape;649;p8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0" name="Google Shape;650;p8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1" name="Google Shape;651;p8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652" name="Google Shape;652;p86"/>
          <p:cNvGrpSpPr/>
          <p:nvPr/>
        </p:nvGrpSpPr>
        <p:grpSpPr>
          <a:xfrm rot="343916">
            <a:off x="9651562" y="-696589"/>
            <a:ext cx="3558061" cy="5354273"/>
            <a:chOff x="5219200" y="-59750"/>
            <a:chExt cx="3222725" cy="4849650"/>
          </a:xfrm>
        </p:grpSpPr>
        <p:sp>
          <p:nvSpPr>
            <p:cNvPr id="653" name="Google Shape;653;p8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4" name="Google Shape;654;p8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5" name="Google Shape;655;p8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6" name="Google Shape;656;p8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7" name="Google Shape;657;p8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8" name="Google Shape;658;p8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9" name="Google Shape;659;p8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0" name="Google Shape;660;p8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1" name="Google Shape;661;p8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2" name="Google Shape;662;p8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3" name="Google Shape;663;p8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4" name="Google Shape;664;p8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5" name="Google Shape;665;p8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6" name="Google Shape;666;p8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7" name="Google Shape;667;p8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8" name="Google Shape;668;p8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9" name="Google Shape;669;p8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0" name="Google Shape;670;p8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1" name="Google Shape;671;p8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2" name="Google Shape;672;p8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3" name="Google Shape;673;p8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4" name="Google Shape;674;p8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675" name="Google Shape;675;p86"/>
          <p:cNvGrpSpPr/>
          <p:nvPr/>
        </p:nvGrpSpPr>
        <p:grpSpPr>
          <a:xfrm>
            <a:off x="0" y="5059600"/>
            <a:ext cx="12191539" cy="3601533"/>
            <a:chOff x="0" y="3794700"/>
            <a:chExt cx="9143654" cy="2701150"/>
          </a:xfrm>
        </p:grpSpPr>
        <p:sp>
          <p:nvSpPr>
            <p:cNvPr id="676" name="Google Shape;676;p86"/>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7" name="Google Shape;677;p8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8" name="Google Shape;678;p8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9" name="Google Shape;679;p8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0" name="Google Shape;680;p8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1" name="Google Shape;681;p8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2" name="Google Shape;682;p8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3" name="Google Shape;683;p8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4" name="Google Shape;684;p8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5" name="Google Shape;685;p8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6" name="Google Shape;686;p8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7" name="Google Shape;687;p8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8" name="Google Shape;688;p8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9" name="Google Shape;689;p8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0" name="Google Shape;690;p8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1" name="Google Shape;691;p8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2" name="Google Shape;692;p8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3"/>
        <p:cNvGrpSpPr/>
        <p:nvPr/>
      </p:nvGrpSpPr>
      <p:grpSpPr>
        <a:xfrm>
          <a:off x="0" y="0"/>
          <a:ext cx="0" cy="0"/>
          <a:chOff x="0" y="0"/>
          <a:chExt cx="0" cy="0"/>
        </a:xfrm>
      </p:grpSpPr>
      <p:sp>
        <p:nvSpPr>
          <p:cNvPr id="694" name="Google Shape;694;p87"/>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695" name="Google Shape;695;p87"/>
          <p:cNvGrpSpPr/>
          <p:nvPr/>
        </p:nvGrpSpPr>
        <p:grpSpPr>
          <a:xfrm rot="384094">
            <a:off x="10044033" y="-334574"/>
            <a:ext cx="4297119" cy="6466428"/>
            <a:chOff x="5219200" y="-59750"/>
            <a:chExt cx="3222725" cy="4849650"/>
          </a:xfrm>
        </p:grpSpPr>
        <p:sp>
          <p:nvSpPr>
            <p:cNvPr id="696" name="Google Shape;696;p8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7" name="Google Shape;697;p8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8" name="Google Shape;698;p8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9" name="Google Shape;699;p8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0" name="Google Shape;700;p8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1" name="Google Shape;701;p8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2" name="Google Shape;702;p8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3" name="Google Shape;703;p8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4" name="Google Shape;704;p8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5" name="Google Shape;705;p8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6" name="Google Shape;706;p8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7" name="Google Shape;707;p8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8" name="Google Shape;708;p8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9" name="Google Shape;709;p8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0" name="Google Shape;710;p8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1" name="Google Shape;711;p8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2" name="Google Shape;712;p8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3" name="Google Shape;713;p8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4" name="Google Shape;714;p8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5" name="Google Shape;715;p8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6" name="Google Shape;716;p8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7" name="Google Shape;717;p8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718" name="Google Shape;718;p87"/>
          <p:cNvGrpSpPr/>
          <p:nvPr/>
        </p:nvGrpSpPr>
        <p:grpSpPr>
          <a:xfrm rot="3522602" flipH="1">
            <a:off x="-3792043" y="-2404882"/>
            <a:ext cx="4297219" cy="6466580"/>
            <a:chOff x="5219200" y="-59750"/>
            <a:chExt cx="3222725" cy="4849650"/>
          </a:xfrm>
        </p:grpSpPr>
        <p:sp>
          <p:nvSpPr>
            <p:cNvPr id="719" name="Google Shape;719;p8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0" name="Google Shape;720;p8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1" name="Google Shape;721;p8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2" name="Google Shape;722;p8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3" name="Google Shape;723;p8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4" name="Google Shape;724;p8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5" name="Google Shape;725;p8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6" name="Google Shape;726;p8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7" name="Google Shape;727;p8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8" name="Google Shape;728;p8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9" name="Google Shape;729;p8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0" name="Google Shape;730;p8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1" name="Google Shape;731;p8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2" name="Google Shape;732;p8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3" name="Google Shape;733;p8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4" name="Google Shape;734;p8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5" name="Google Shape;735;p8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6" name="Google Shape;736;p8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7" name="Google Shape;737;p8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8" name="Google Shape;738;p8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9" name="Google Shape;739;p8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0" name="Google Shape;740;p8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8"/>
        <p:cNvGrpSpPr/>
        <p:nvPr/>
      </p:nvGrpSpPr>
      <p:grpSpPr>
        <a:xfrm>
          <a:off x="0" y="0"/>
          <a:ext cx="0" cy="0"/>
          <a:chOff x="0" y="0"/>
          <a:chExt cx="0" cy="0"/>
        </a:xfrm>
      </p:grpSpPr>
      <p:sp>
        <p:nvSpPr>
          <p:cNvPr id="759" name="Google Shape;759;p89"/>
          <p:cNvSpPr txBox="1">
            <a:spLocks noGrp="1"/>
          </p:cNvSpPr>
          <p:nvPr>
            <p:ph type="title"/>
          </p:nvPr>
        </p:nvSpPr>
        <p:spPr>
          <a:xfrm>
            <a:off x="677863" y="609600"/>
            <a:ext cx="8596312"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89"/>
          <p:cNvSpPr txBox="1">
            <a:spLocks noGrp="1"/>
          </p:cNvSpPr>
          <p:nvPr>
            <p:ph type="body" idx="1"/>
          </p:nvPr>
        </p:nvSpPr>
        <p:spPr>
          <a:xfrm>
            <a:off x="677863" y="2160588"/>
            <a:ext cx="8596312" cy="3881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61" name="Google Shape;761;p89"/>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89"/>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89"/>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0"/>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6" name="Google Shape;766;p90"/>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p90"/>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68"/>
        <p:cNvGrpSpPr/>
        <p:nvPr/>
      </p:nvGrpSpPr>
      <p:grpSpPr>
        <a:xfrm>
          <a:off x="0" y="0"/>
          <a:ext cx="0" cy="0"/>
          <a:chOff x="0" y="0"/>
          <a:chExt cx="0" cy="0"/>
        </a:xfrm>
      </p:grpSpPr>
      <p:grpSp>
        <p:nvGrpSpPr>
          <p:cNvPr id="769" name="Google Shape;769;p91"/>
          <p:cNvGrpSpPr/>
          <p:nvPr/>
        </p:nvGrpSpPr>
        <p:grpSpPr>
          <a:xfrm>
            <a:off x="0" y="-7938"/>
            <a:ext cx="12192000" cy="6865938"/>
            <a:chOff x="0" y="-8467"/>
            <a:chExt cx="12192000" cy="6866467"/>
          </a:xfrm>
        </p:grpSpPr>
        <p:cxnSp>
          <p:nvCxnSpPr>
            <p:cNvPr id="770" name="Google Shape;770;p91"/>
            <p:cNvCxnSpPr/>
            <p:nvPr/>
          </p:nvCxnSpPr>
          <p:spPr>
            <a:xfrm>
              <a:off x="9371013" y="-528"/>
              <a:ext cx="1219200" cy="6858528"/>
            </a:xfrm>
            <a:prstGeom prst="straightConnector1">
              <a:avLst/>
            </a:prstGeom>
            <a:noFill/>
            <a:ln w="9525" cap="flat" cmpd="sng">
              <a:solidFill>
                <a:srgbClr val="BFBFBF"/>
              </a:solidFill>
              <a:prstDash val="solid"/>
              <a:round/>
              <a:headEnd type="none" w="sm" len="sm"/>
              <a:tailEnd type="none" w="sm" len="sm"/>
            </a:ln>
          </p:spPr>
        </p:cxnSp>
        <p:cxnSp>
          <p:nvCxnSpPr>
            <p:cNvPr id="771" name="Google Shape;771;p91"/>
            <p:cNvCxnSpPr/>
            <p:nvPr/>
          </p:nvCxnSpPr>
          <p:spPr>
            <a:xfrm flipH="1">
              <a:off x="7424738" y="3681168"/>
              <a:ext cx="4764087" cy="3176832"/>
            </a:xfrm>
            <a:prstGeom prst="straightConnector1">
              <a:avLst/>
            </a:prstGeom>
            <a:noFill/>
            <a:ln w="9525" cap="flat" cmpd="sng">
              <a:solidFill>
                <a:srgbClr val="D8D8D8"/>
              </a:solidFill>
              <a:prstDash val="solid"/>
              <a:round/>
              <a:headEnd type="none" w="sm" len="sm"/>
              <a:tailEnd type="none" w="sm" len="sm"/>
            </a:ln>
          </p:spPr>
        </p:cxnSp>
        <p:sp>
          <p:nvSpPr>
            <p:cNvPr id="772" name="Google Shape;772;p91"/>
            <p:cNvSpPr/>
            <p:nvPr/>
          </p:nvSpPr>
          <p:spPr>
            <a:xfrm>
              <a:off x="9182100" y="-8467"/>
              <a:ext cx="3006725"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773" name="Google Shape;773;p91"/>
            <p:cNvSpPr/>
            <p:nvPr/>
          </p:nvSpPr>
          <p:spPr>
            <a:xfrm>
              <a:off x="9602788" y="-8467"/>
              <a:ext cx="2589212"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74" name="Google Shape;774;p91"/>
            <p:cNvSpPr/>
            <p:nvPr/>
          </p:nvSpPr>
          <p:spPr>
            <a:xfrm>
              <a:off x="8932863" y="3047706"/>
              <a:ext cx="3259137" cy="3810294"/>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1"/>
            <p:cNvSpPr/>
            <p:nvPr/>
          </p:nvSpPr>
          <p:spPr>
            <a:xfrm>
              <a:off x="9334500" y="-8467"/>
              <a:ext cx="2854325"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776" name="Google Shape;776;p91"/>
            <p:cNvSpPr/>
            <p:nvPr/>
          </p:nvSpPr>
          <p:spPr>
            <a:xfrm>
              <a:off x="10898188" y="-8467"/>
              <a:ext cx="1290637"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777" name="Google Shape;777;p91"/>
            <p:cNvSpPr/>
            <p:nvPr/>
          </p:nvSpPr>
          <p:spPr>
            <a:xfrm>
              <a:off x="10939463" y="-8467"/>
              <a:ext cx="1249362"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778" name="Google Shape;778;p91"/>
            <p:cNvSpPr/>
            <p:nvPr/>
          </p:nvSpPr>
          <p:spPr>
            <a:xfrm>
              <a:off x="10371138" y="3589086"/>
              <a:ext cx="1817687" cy="3268914"/>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1"/>
            <p:cNvSpPr/>
            <p:nvPr/>
          </p:nvSpPr>
          <p:spPr>
            <a:xfrm rot="10800000">
              <a:off x="0" y="-528"/>
              <a:ext cx="842963" cy="5666225"/>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91"/>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9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782" name="Google Shape;782;p91"/>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91"/>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p91"/>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5"/>
        <p:cNvGrpSpPr/>
        <p:nvPr/>
      </p:nvGrpSpPr>
      <p:grpSpPr>
        <a:xfrm>
          <a:off x="0" y="0"/>
          <a:ext cx="0" cy="0"/>
          <a:chOff x="0" y="0"/>
          <a:chExt cx="0" cy="0"/>
        </a:xfrm>
      </p:grpSpPr>
      <p:sp>
        <p:nvSpPr>
          <p:cNvPr id="786" name="Google Shape;786;p92"/>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7" name="Google Shape;787;p92"/>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788" name="Google Shape;788;p92"/>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92"/>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p92"/>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1"/>
        <p:cNvGrpSpPr/>
        <p:nvPr/>
      </p:nvGrpSpPr>
      <p:grpSpPr>
        <a:xfrm>
          <a:off x="0" y="0"/>
          <a:ext cx="0" cy="0"/>
          <a:chOff x="0" y="0"/>
          <a:chExt cx="0" cy="0"/>
        </a:xfrm>
      </p:grpSpPr>
      <p:sp>
        <p:nvSpPr>
          <p:cNvPr id="792" name="Google Shape;792;p93"/>
          <p:cNvSpPr txBox="1">
            <a:spLocks noGrp="1"/>
          </p:cNvSpPr>
          <p:nvPr>
            <p:ph type="title"/>
          </p:nvPr>
        </p:nvSpPr>
        <p:spPr>
          <a:xfrm>
            <a:off x="677863" y="609600"/>
            <a:ext cx="8596312"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3" name="Google Shape;793;p93"/>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4" name="Google Shape;794;p93"/>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5" name="Google Shape;795;p93"/>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93"/>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93"/>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8"/>
        <p:cNvGrpSpPr/>
        <p:nvPr/>
      </p:nvGrpSpPr>
      <p:grpSpPr>
        <a:xfrm>
          <a:off x="0" y="0"/>
          <a:ext cx="0" cy="0"/>
          <a:chOff x="0" y="0"/>
          <a:chExt cx="0" cy="0"/>
        </a:xfrm>
      </p:grpSpPr>
      <p:sp>
        <p:nvSpPr>
          <p:cNvPr id="799" name="Google Shape;799;p94"/>
          <p:cNvSpPr txBox="1">
            <a:spLocks noGrp="1"/>
          </p:cNvSpPr>
          <p:nvPr>
            <p:ph type="title"/>
          </p:nvPr>
        </p:nvSpPr>
        <p:spPr>
          <a:xfrm>
            <a:off x="677863" y="609600"/>
            <a:ext cx="8596312"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94"/>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01" name="Google Shape;801;p94"/>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02" name="Google Shape;802;p94"/>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03" name="Google Shape;803;p94"/>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04" name="Google Shape;804;p94"/>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94"/>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94"/>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7"/>
        <p:cNvGrpSpPr/>
        <p:nvPr/>
      </p:nvGrpSpPr>
      <p:grpSpPr>
        <a:xfrm>
          <a:off x="0" y="0"/>
          <a:ext cx="0" cy="0"/>
          <a:chOff x="0" y="0"/>
          <a:chExt cx="0" cy="0"/>
        </a:xfrm>
      </p:grpSpPr>
      <p:sp>
        <p:nvSpPr>
          <p:cNvPr id="808" name="Google Shape;808;p9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9" name="Google Shape;809;p95"/>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0" name="Google Shape;810;p95"/>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1" name="Google Shape;811;p95"/>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2"/>
        <p:cNvGrpSpPr/>
        <p:nvPr/>
      </p:nvGrpSpPr>
      <p:grpSpPr>
        <a:xfrm>
          <a:off x="0" y="0"/>
          <a:ext cx="0" cy="0"/>
          <a:chOff x="0" y="0"/>
          <a:chExt cx="0" cy="0"/>
        </a:xfrm>
      </p:grpSpPr>
      <p:sp>
        <p:nvSpPr>
          <p:cNvPr id="813" name="Google Shape;813;p9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9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15" name="Google Shape;815;p9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16" name="Google Shape;816;p96"/>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p96"/>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8" name="Google Shape;818;p96"/>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9"/>
        <p:cNvGrpSpPr/>
        <p:nvPr/>
      </p:nvGrpSpPr>
      <p:grpSpPr>
        <a:xfrm>
          <a:off x="0" y="0"/>
          <a:ext cx="0" cy="0"/>
          <a:chOff x="0" y="0"/>
          <a:chExt cx="0" cy="0"/>
        </a:xfrm>
      </p:grpSpPr>
      <p:sp>
        <p:nvSpPr>
          <p:cNvPr id="820" name="Google Shape;820;p97"/>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97"/>
          <p:cNvSpPr>
            <a:spLocks noGrp="1"/>
          </p:cNvSpPr>
          <p:nvPr>
            <p:ph type="pic" idx="2"/>
          </p:nvPr>
        </p:nvSpPr>
        <p:spPr>
          <a:xfrm>
            <a:off x="677334" y="609600"/>
            <a:ext cx="8596668" cy="3845718"/>
          </a:xfrm>
          <a:prstGeom prst="rect">
            <a:avLst/>
          </a:prstGeom>
          <a:noFill/>
          <a:ln>
            <a:noFill/>
          </a:ln>
        </p:spPr>
      </p:sp>
      <p:sp>
        <p:nvSpPr>
          <p:cNvPr id="822" name="Google Shape;822;p97"/>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23" name="Google Shape;823;p97"/>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4" name="Google Shape;824;p97"/>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97"/>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26"/>
        <p:cNvGrpSpPr/>
        <p:nvPr/>
      </p:nvGrpSpPr>
      <p:grpSpPr>
        <a:xfrm>
          <a:off x="0" y="0"/>
          <a:ext cx="0" cy="0"/>
          <a:chOff x="0" y="0"/>
          <a:chExt cx="0" cy="0"/>
        </a:xfrm>
      </p:grpSpPr>
      <p:sp>
        <p:nvSpPr>
          <p:cNvPr id="827" name="Google Shape;827;p9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9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829" name="Google Shape;829;p98"/>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0" name="Google Shape;830;p98"/>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1" name="Google Shape;831;p98"/>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32"/>
        <p:cNvGrpSpPr/>
        <p:nvPr/>
      </p:nvGrpSpPr>
      <p:grpSpPr>
        <a:xfrm>
          <a:off x="0" y="0"/>
          <a:ext cx="0" cy="0"/>
          <a:chOff x="0" y="0"/>
          <a:chExt cx="0" cy="0"/>
        </a:xfrm>
      </p:grpSpPr>
      <p:sp>
        <p:nvSpPr>
          <p:cNvPr id="833" name="Google Shape;833;p99"/>
          <p:cNvSpPr txBox="1"/>
          <p:nvPr/>
        </p:nvSpPr>
        <p:spPr>
          <a:xfrm>
            <a:off x="541338" y="79057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C0E474"/>
                </a:solidFill>
                <a:latin typeface="Arial"/>
                <a:ea typeface="Arial"/>
                <a:cs typeface="Arial"/>
                <a:sym typeface="Arial"/>
              </a:rPr>
              <a:t>“</a:t>
            </a:r>
            <a:endParaRPr/>
          </a:p>
        </p:txBody>
      </p:sp>
      <p:sp>
        <p:nvSpPr>
          <p:cNvPr id="834" name="Google Shape;834;p99"/>
          <p:cNvSpPr txBox="1"/>
          <p:nvPr/>
        </p:nvSpPr>
        <p:spPr>
          <a:xfrm>
            <a:off x="8893175" y="2886075"/>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C0E474"/>
                </a:solidFill>
                <a:latin typeface="Arial"/>
                <a:ea typeface="Arial"/>
                <a:cs typeface="Arial"/>
                <a:sym typeface="Arial"/>
              </a:rPr>
              <a:t>”</a:t>
            </a:r>
            <a:endParaRPr sz="1800">
              <a:solidFill>
                <a:srgbClr val="C0E474"/>
              </a:solidFill>
              <a:latin typeface="Arial"/>
              <a:ea typeface="Arial"/>
              <a:cs typeface="Arial"/>
              <a:sym typeface="Arial"/>
            </a:endParaRPr>
          </a:p>
        </p:txBody>
      </p:sp>
      <p:sp>
        <p:nvSpPr>
          <p:cNvPr id="835" name="Google Shape;835;p9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6" name="Google Shape;836;p9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7" name="Google Shape;837;p9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838" name="Google Shape;838;p99"/>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99"/>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99"/>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41"/>
        <p:cNvGrpSpPr/>
        <p:nvPr/>
      </p:nvGrpSpPr>
      <p:grpSpPr>
        <a:xfrm>
          <a:off x="0" y="0"/>
          <a:ext cx="0" cy="0"/>
          <a:chOff x="0" y="0"/>
          <a:chExt cx="0" cy="0"/>
        </a:xfrm>
      </p:grpSpPr>
      <p:sp>
        <p:nvSpPr>
          <p:cNvPr id="842" name="Google Shape;842;p10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3" name="Google Shape;843;p10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844" name="Google Shape;844;p100"/>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100"/>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6" name="Google Shape;846;p100"/>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847"/>
        <p:cNvGrpSpPr/>
        <p:nvPr/>
      </p:nvGrpSpPr>
      <p:grpSpPr>
        <a:xfrm>
          <a:off x="0" y="0"/>
          <a:ext cx="0" cy="0"/>
          <a:chOff x="0" y="0"/>
          <a:chExt cx="0" cy="0"/>
        </a:xfrm>
      </p:grpSpPr>
      <p:sp>
        <p:nvSpPr>
          <p:cNvPr id="848" name="Google Shape;848;p101"/>
          <p:cNvSpPr txBox="1"/>
          <p:nvPr/>
        </p:nvSpPr>
        <p:spPr>
          <a:xfrm>
            <a:off x="541338" y="79057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C0E474"/>
                </a:solidFill>
                <a:latin typeface="Arial"/>
                <a:ea typeface="Arial"/>
                <a:cs typeface="Arial"/>
                <a:sym typeface="Arial"/>
              </a:rPr>
              <a:t>“</a:t>
            </a:r>
            <a:endParaRPr/>
          </a:p>
        </p:txBody>
      </p:sp>
      <p:sp>
        <p:nvSpPr>
          <p:cNvPr id="849" name="Google Shape;849;p101"/>
          <p:cNvSpPr txBox="1"/>
          <p:nvPr/>
        </p:nvSpPr>
        <p:spPr>
          <a:xfrm>
            <a:off x="8893175" y="2886075"/>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C0E474"/>
                </a:solidFill>
                <a:latin typeface="Arial"/>
                <a:ea typeface="Arial"/>
                <a:cs typeface="Arial"/>
                <a:sym typeface="Arial"/>
              </a:rPr>
              <a:t>”</a:t>
            </a:r>
            <a:endParaRPr/>
          </a:p>
        </p:txBody>
      </p:sp>
      <p:sp>
        <p:nvSpPr>
          <p:cNvPr id="850" name="Google Shape;850;p10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1" name="Google Shape;851;p10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52" name="Google Shape;852;p10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853" name="Google Shape;853;p101"/>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4" name="Google Shape;854;p101"/>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5" name="Google Shape;855;p101"/>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856"/>
        <p:cNvGrpSpPr/>
        <p:nvPr/>
      </p:nvGrpSpPr>
      <p:grpSpPr>
        <a:xfrm>
          <a:off x="0" y="0"/>
          <a:ext cx="0" cy="0"/>
          <a:chOff x="0" y="0"/>
          <a:chExt cx="0" cy="0"/>
        </a:xfrm>
      </p:grpSpPr>
      <p:sp>
        <p:nvSpPr>
          <p:cNvPr id="857" name="Google Shape;857;p10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8" name="Google Shape;858;p10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59" name="Google Shape;859;p10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860" name="Google Shape;860;p102"/>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1" name="Google Shape;861;p102"/>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02"/>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3"/>
        <p:cNvGrpSpPr/>
        <p:nvPr/>
      </p:nvGrpSpPr>
      <p:grpSpPr>
        <a:xfrm>
          <a:off x="0" y="0"/>
          <a:ext cx="0" cy="0"/>
          <a:chOff x="0" y="0"/>
          <a:chExt cx="0" cy="0"/>
        </a:xfrm>
      </p:grpSpPr>
      <p:sp>
        <p:nvSpPr>
          <p:cNvPr id="864" name="Google Shape;864;p103"/>
          <p:cNvSpPr txBox="1">
            <a:spLocks noGrp="1"/>
          </p:cNvSpPr>
          <p:nvPr>
            <p:ph type="title"/>
          </p:nvPr>
        </p:nvSpPr>
        <p:spPr>
          <a:xfrm>
            <a:off x="677863" y="609600"/>
            <a:ext cx="8596312"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5" name="Google Shape;865;p103"/>
          <p:cNvSpPr txBox="1">
            <a:spLocks noGrp="1"/>
          </p:cNvSpPr>
          <p:nvPr>
            <p:ph type="body" idx="1"/>
          </p:nvPr>
        </p:nvSpPr>
        <p:spPr>
          <a:xfrm rot="5400000">
            <a:off x="3035301" y="-196849"/>
            <a:ext cx="3881437" cy="8596312"/>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66" name="Google Shape;866;p103"/>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7" name="Google Shape;867;p103"/>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8" name="Google Shape;868;p103"/>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9"/>
        <p:cNvGrpSpPr/>
        <p:nvPr/>
      </p:nvGrpSpPr>
      <p:grpSpPr>
        <a:xfrm>
          <a:off x="0" y="0"/>
          <a:ext cx="0" cy="0"/>
          <a:chOff x="0" y="0"/>
          <a:chExt cx="0" cy="0"/>
        </a:xfrm>
      </p:grpSpPr>
      <p:sp>
        <p:nvSpPr>
          <p:cNvPr id="870" name="Google Shape;870;p10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1" name="Google Shape;871;p10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72" name="Google Shape;872;p104"/>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3" name="Google Shape;873;p104"/>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4" name="Google Shape;874;p104"/>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7"/>
        <p:cNvGrpSpPr/>
        <p:nvPr/>
      </p:nvGrpSpPr>
      <p:grpSpPr>
        <a:xfrm>
          <a:off x="0" y="0"/>
          <a:ext cx="0" cy="0"/>
          <a:chOff x="0" y="0"/>
          <a:chExt cx="0" cy="0"/>
        </a:xfrm>
      </p:grpSpPr>
      <p:sp>
        <p:nvSpPr>
          <p:cNvPr id="888" name="Google Shape;888;p106"/>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9" name="Google Shape;889;p106"/>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90" name="Google Shape;890;p106"/>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1" name="Google Shape;891;p106"/>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92" name="Google Shape;892;p106"/>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3"/>
        <p:cNvGrpSpPr/>
        <p:nvPr/>
      </p:nvGrpSpPr>
      <p:grpSpPr>
        <a:xfrm>
          <a:off x="0" y="0"/>
          <a:ext cx="0" cy="0"/>
          <a:chOff x="0" y="0"/>
          <a:chExt cx="0" cy="0"/>
        </a:xfrm>
      </p:grpSpPr>
      <p:sp>
        <p:nvSpPr>
          <p:cNvPr id="894" name="Google Shape;894;p107"/>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07"/>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rm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896" name="Google Shape;896;p107"/>
          <p:cNvSpPr txBox="1">
            <a:spLocks noGrp="1"/>
          </p:cNvSpPr>
          <p:nvPr>
            <p:ph type="dt" idx="10"/>
          </p:nvPr>
        </p:nvSpPr>
        <p:spPr>
          <a:xfrm rot="5400000">
            <a:off x="10733828" y="1110597"/>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7" name="Google Shape;897;p107"/>
          <p:cNvSpPr txBox="1">
            <a:spLocks noGrp="1"/>
          </p:cNvSpPr>
          <p:nvPr>
            <p:ph type="ftr" idx="11"/>
          </p:nvPr>
        </p:nvSpPr>
        <p:spPr>
          <a:xfrm rot="5400000">
            <a:off x="10045959" y="4117661"/>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8" name="Google Shape;898;p107"/>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899" name="Google Shape;899;p107"/>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00" name="Google Shape;900;p107"/>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01" name="Google Shape;901;p107"/>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902" name="Google Shape;902;p107"/>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903" name="Google Shape;903;p107"/>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904" name="Google Shape;904;p107"/>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905" name="Google Shape;905;p107"/>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906" name="Google Shape;906;p107"/>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907" name="Google Shape;907;p107"/>
          <p:cNvCxnSpPr/>
          <p:nvPr/>
        </p:nvCxnSpPr>
        <p:spPr>
          <a:xfrm>
            <a:off x="12151808"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908" name="Google Shape;908;p107"/>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09" name="Google Shape;909;p107"/>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10" name="Google Shape;910;p107"/>
          <p:cNvSpPr/>
          <p:nvPr/>
        </p:nvSpPr>
        <p:spPr>
          <a:xfrm>
            <a:off x="1746176"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11" name="Google Shape;911;p107"/>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12" name="Google Shape;912;p107"/>
          <p:cNvSpPr/>
          <p:nvPr/>
        </p:nvSpPr>
        <p:spPr>
          <a:xfrm>
            <a:off x="2218944" y="5788152"/>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13" name="Google Shape;913;p107"/>
          <p:cNvSpPr/>
          <p:nvPr/>
        </p:nvSpPr>
        <p:spPr>
          <a:xfrm>
            <a:off x="2540000" y="4495800"/>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14" name="Google Shape;914;p107"/>
          <p:cNvSpPr txBox="1">
            <a:spLocks noGrp="1"/>
          </p:cNvSpPr>
          <p:nvPr>
            <p:ph type="sldNum" idx="12"/>
          </p:nvPr>
        </p:nvSpPr>
        <p:spPr>
          <a:xfrm>
            <a:off x="1767392"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5"/>
        <p:cNvGrpSpPr/>
        <p:nvPr/>
      </p:nvGrpSpPr>
      <p:grpSpPr>
        <a:xfrm>
          <a:off x="0" y="0"/>
          <a:ext cx="0" cy="0"/>
          <a:chOff x="0" y="0"/>
          <a:chExt cx="0" cy="0"/>
        </a:xfrm>
      </p:grpSpPr>
      <p:sp>
        <p:nvSpPr>
          <p:cNvPr id="916" name="Google Shape;916;p108"/>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108"/>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260"/>
              <a:buNone/>
              <a:defRPr sz="1800" b="1">
                <a:solidFill>
                  <a:schemeClr val="dk2"/>
                </a:solidFill>
              </a:defRPr>
            </a:lvl1pPr>
            <a:lvl2pPr marL="914400" lvl="1" indent="-228600" algn="l">
              <a:spcBef>
                <a:spcPts val="360"/>
              </a:spcBef>
              <a:spcAft>
                <a:spcPts val="0"/>
              </a:spcAft>
              <a:buSzPts val="1440"/>
              <a:buNone/>
              <a:defRPr sz="1800">
                <a:solidFill>
                  <a:srgbClr val="888888"/>
                </a:solidFill>
              </a:defRPr>
            </a:lvl2pPr>
            <a:lvl3pPr marL="1371600" lvl="2" indent="-228600" algn="l">
              <a:spcBef>
                <a:spcPts val="320"/>
              </a:spcBef>
              <a:spcAft>
                <a:spcPts val="0"/>
              </a:spcAft>
              <a:buSzPts val="960"/>
              <a:buNone/>
              <a:defRPr sz="1600">
                <a:solidFill>
                  <a:srgbClr val="888888"/>
                </a:solidFill>
              </a:defRPr>
            </a:lvl3pPr>
            <a:lvl4pPr marL="1828800" lvl="3" indent="-228600" algn="l">
              <a:spcBef>
                <a:spcPts val="280"/>
              </a:spcBef>
              <a:spcAft>
                <a:spcPts val="0"/>
              </a:spcAft>
              <a:buSzPts val="840"/>
              <a:buNone/>
              <a:defRPr sz="1400">
                <a:solidFill>
                  <a:srgbClr val="888888"/>
                </a:solidFill>
              </a:defRPr>
            </a:lvl4pPr>
            <a:lvl5pPr marL="2286000" lvl="4" indent="-228600" algn="l">
              <a:spcBef>
                <a:spcPts val="280"/>
              </a:spcBef>
              <a:spcAft>
                <a:spcPts val="0"/>
              </a:spcAft>
              <a:buSzPts val="952"/>
              <a:buNone/>
              <a:defRPr sz="1400">
                <a:solidFill>
                  <a:srgbClr val="888888"/>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18" name="Google Shape;918;p108"/>
          <p:cNvSpPr txBox="1">
            <a:spLocks noGrp="1"/>
          </p:cNvSpPr>
          <p:nvPr>
            <p:ph type="dt" idx="10"/>
          </p:nvPr>
        </p:nvSpPr>
        <p:spPr>
          <a:xfrm rot="5400000">
            <a:off x="10732008" y="1106932"/>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9" name="Google Shape;919;p108"/>
          <p:cNvSpPr txBox="1">
            <a:spLocks noGrp="1"/>
          </p:cNvSpPr>
          <p:nvPr>
            <p:ph type="ftr" idx="11"/>
          </p:nvPr>
        </p:nvSpPr>
        <p:spPr>
          <a:xfrm rot="5400000">
            <a:off x="10046208" y="4114800"/>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0" name="Google Shape;920;p108"/>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21" name="Google Shape;921;p108"/>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22" name="Google Shape;922;p108"/>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23" name="Google Shape;923;p108"/>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924" name="Google Shape;924;p108"/>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925" name="Google Shape;925;p108"/>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926" name="Google Shape;926;p108"/>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927" name="Google Shape;927;p108"/>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928" name="Google Shape;928;p108"/>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929" name="Google Shape;929;p108"/>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30" name="Google Shape;930;p108"/>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31" name="Google Shape;931;p108"/>
          <p:cNvSpPr/>
          <p:nvPr/>
        </p:nvSpPr>
        <p:spPr>
          <a:xfrm>
            <a:off x="1766272"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32" name="Google Shape;932;p108"/>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33" name="Google Shape;933;p108"/>
          <p:cNvSpPr/>
          <p:nvPr/>
        </p:nvSpPr>
        <p:spPr>
          <a:xfrm>
            <a:off x="2218944" y="5791200"/>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934" name="Google Shape;934;p108"/>
          <p:cNvSpPr/>
          <p:nvPr/>
        </p:nvSpPr>
        <p:spPr>
          <a:xfrm>
            <a:off x="2505387" y="4479888"/>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935" name="Google Shape;935;p108"/>
          <p:cNvCxnSpPr/>
          <p:nvPr/>
        </p:nvCxnSpPr>
        <p:spPr>
          <a:xfrm>
            <a:off x="12130592"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936" name="Google Shape;936;p108"/>
          <p:cNvSpPr txBox="1">
            <a:spLocks noGrp="1"/>
          </p:cNvSpPr>
          <p:nvPr>
            <p:ph type="sldNum" idx="12"/>
          </p:nvPr>
        </p:nvSpPr>
        <p:spPr>
          <a:xfrm>
            <a:off x="1787488"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7"/>
        <p:cNvGrpSpPr/>
        <p:nvPr/>
      </p:nvGrpSpPr>
      <p:grpSpPr>
        <a:xfrm>
          <a:off x="0" y="0"/>
          <a:ext cx="0" cy="0"/>
          <a:chOff x="0" y="0"/>
          <a:chExt cx="0" cy="0"/>
        </a:xfrm>
      </p:grpSpPr>
      <p:sp>
        <p:nvSpPr>
          <p:cNvPr id="938" name="Google Shape;938;p109"/>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9" name="Google Shape;939;p109"/>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0" name="Google Shape;940;p109"/>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1" name="Google Shape;941;p109"/>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42" name="Google Shape;942;p109"/>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43" name="Google Shape;943;p109"/>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2.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8.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9.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40000" sy="50000" flip="y" algn="tl"/>
        </a:blipFill>
        <a:effectLst/>
      </p:bgPr>
    </p:bg>
    <p:spTree>
      <p:nvGrpSpPr>
        <p:cNvPr id="1" name="Shape 875"/>
        <p:cNvGrpSpPr/>
        <p:nvPr/>
      </p:nvGrpSpPr>
      <p:grpSpPr>
        <a:xfrm>
          <a:off x="0" y="0"/>
          <a:ext cx="0" cy="0"/>
          <a:chOff x="0" y="0"/>
          <a:chExt cx="0" cy="0"/>
        </a:xfrm>
      </p:grpSpPr>
      <p:cxnSp>
        <p:nvCxnSpPr>
          <p:cNvPr id="876" name="Google Shape;876;p105"/>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877" name="Google Shape;877;p105"/>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2"/>
              </a:buClr>
              <a:buSzPts val="3000"/>
              <a:buFont typeface="Century Schoolbook"/>
              <a:buNone/>
              <a:defRPr sz="3000" b="0" i="0" u="none" strike="noStrike" cap="small">
                <a:solidFill>
                  <a:schemeClr val="dk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8" name="Google Shape;878;p105"/>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879" name="Google Shape;879;p10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880" name="Google Shape;880;p10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881" name="Google Shape;881;p105"/>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882" name="Google Shape;882;p105"/>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883" name="Google Shape;883;p105"/>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884" name="Google Shape;884;p105"/>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885" name="Google Shape;885;p105"/>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886" name="Google Shape;886;p10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2"/>
        <p:cNvGrpSpPr/>
        <p:nvPr/>
      </p:nvGrpSpPr>
      <p:grpSpPr>
        <a:xfrm>
          <a:off x="0" y="0"/>
          <a:ext cx="0" cy="0"/>
          <a:chOff x="0" y="0"/>
          <a:chExt cx="0" cy="0"/>
        </a:xfrm>
      </p:grpSpPr>
      <p:sp>
        <p:nvSpPr>
          <p:cNvPr id="1003" name="Google Shape;1003;p117"/>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04" name="Google Shape;1004;p117"/>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5" name="Google Shape;1005;p11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6" name="Google Shape;1006;p11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7" name="Google Shape;1007;p1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5"/>
        <p:cNvGrpSpPr/>
        <p:nvPr/>
      </p:nvGrpSpPr>
      <p:grpSpPr>
        <a:xfrm>
          <a:off x="0" y="0"/>
          <a:ext cx="0" cy="0"/>
          <a:chOff x="0" y="0"/>
          <a:chExt cx="0" cy="0"/>
        </a:xfrm>
      </p:grpSpPr>
      <p:sp>
        <p:nvSpPr>
          <p:cNvPr id="1086" name="Google Shape;1086;p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7" name="Google Shape;1087;p1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8" name="Google Shape;1088;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9" name="Google Shape;1089;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0" name="Google Shape;1090;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0"/>
        <p:cNvGrpSpPr/>
        <p:nvPr/>
      </p:nvGrpSpPr>
      <p:grpSpPr>
        <a:xfrm>
          <a:off x="0" y="0"/>
          <a:ext cx="0" cy="0"/>
          <a:chOff x="0" y="0"/>
          <a:chExt cx="0" cy="0"/>
        </a:xfrm>
      </p:grpSpPr>
      <p:sp>
        <p:nvSpPr>
          <p:cNvPr id="1161" name="Google Shape;1161;p142"/>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2" name="Google Shape;1162;p142"/>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142"/>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4" name="Google Shape;1164;p142"/>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5" name="Google Shape;1165;p1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endParaRPr/>
          </a:p>
        </p:txBody>
      </p:sp>
      <p:sp>
        <p:nvSpPr>
          <p:cNvPr id="181" name="Google Shape;181;p28"/>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2pPr>
            <a:lvl3pPr marL="1371600" marR="0" lvl="2"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4pPr>
            <a:lvl5pPr marL="2286000" marR="0" lvl="4"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5pPr>
            <a:lvl6pPr marL="2743200" marR="0" lvl="5"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9pPr>
          </a:lstStyle>
          <a:p>
            <a:endParaRPr/>
          </a:p>
        </p:txBody>
      </p:sp>
      <p:sp>
        <p:nvSpPr>
          <p:cNvPr id="182" name="Google Shape;182;p2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1pPr>
            <a:lvl2pPr marL="0" marR="0" lvl="1"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2pPr>
            <a:lvl3pPr marL="0" marR="0" lvl="2"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3pPr>
            <a:lvl4pPr marL="0" marR="0" lvl="3"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4pPr>
            <a:lvl5pPr marL="0" marR="0" lvl="4"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5pPr>
            <a:lvl6pPr marL="0" marR="0" lvl="5"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6pPr>
            <a:lvl7pPr marL="0" marR="0" lvl="6"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7pPr>
            <a:lvl8pPr marL="0" marR="0" lvl="7"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8pPr>
            <a:lvl9pPr marL="0" marR="0" lvl="8" indent="0" algn="r" rtl="0">
              <a:spcBef>
                <a:spcPts val="0"/>
              </a:spcBef>
              <a:spcAft>
                <a:spcPts val="0"/>
              </a:spcAft>
              <a:buClr>
                <a:schemeClr val="dk1"/>
              </a:buClr>
              <a:buSzPts val="1600"/>
              <a:buFont typeface="Cabin Condensed"/>
              <a:buNone/>
              <a:defRPr sz="16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2" name="Google Shape;202;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4" name="Google Shape;20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5" name="Google Shape;20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4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4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4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53"/>
        <p:cNvGrpSpPr/>
        <p:nvPr/>
      </p:nvGrpSpPr>
      <p:grpSpPr>
        <a:xfrm>
          <a:off x="0" y="0"/>
          <a:ext cx="0" cy="0"/>
          <a:chOff x="0" y="0"/>
          <a:chExt cx="0" cy="0"/>
        </a:xfrm>
      </p:grpSpPr>
      <p:sp>
        <p:nvSpPr>
          <p:cNvPr id="354" name="Google Shape;354;p59"/>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endParaRPr/>
          </a:p>
        </p:txBody>
      </p:sp>
      <p:sp>
        <p:nvSpPr>
          <p:cNvPr id="355" name="Google Shape;355;p59"/>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1pPr>
            <a:lvl2pPr marL="914400" marR="0" lvl="1"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2pPr>
            <a:lvl3pPr marL="1371600" marR="0" lvl="2"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3pPr>
            <a:lvl4pPr marL="1828800" marR="0" lvl="3"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4pPr>
            <a:lvl5pPr marL="2286000" marR="0" lvl="4"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5pPr>
            <a:lvl6pPr marL="2743200" marR="0" lvl="5"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6pPr>
            <a:lvl7pPr marL="3200400" marR="0" lvl="6"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7pPr>
            <a:lvl8pPr marL="3657600" marR="0" lvl="7"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8pPr>
            <a:lvl9pPr marL="4114800" marR="0" lvl="8" indent="-330200" algn="l" rtl="0">
              <a:lnSpc>
                <a:spcPct val="100000"/>
              </a:lnSpc>
              <a:spcBef>
                <a:spcPts val="0"/>
              </a:spcBef>
              <a:spcAft>
                <a:spcPts val="0"/>
              </a:spcAft>
              <a:buClr>
                <a:schemeClr val="lt2"/>
              </a:buClr>
              <a:buSzPts val="1600"/>
              <a:buFont typeface="Antic"/>
              <a:buChar char="■"/>
              <a:defRPr sz="1600" b="0" i="0" u="none" strike="noStrike" cap="none">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19" name="Google Shape;419;p6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0" name="Google Shape;420;p65"/>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1" name="Google Shape;421;p65"/>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2" name="Google Shape;422;p65"/>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Arial"/>
                <a:ea typeface="Arial"/>
                <a:cs typeface="Arial"/>
                <a:sym typeface="Arial"/>
              </a:defRPr>
            </a:lvl1pPr>
            <a:lvl2pPr marL="0" marR="0" lvl="1" indent="0" algn="r" rtl="0">
              <a:spcBef>
                <a:spcPts val="0"/>
              </a:spcBef>
              <a:buNone/>
              <a:defRPr sz="1400">
                <a:solidFill>
                  <a:schemeClr val="dk1"/>
                </a:solidFill>
                <a:latin typeface="Arial"/>
                <a:ea typeface="Arial"/>
                <a:cs typeface="Arial"/>
                <a:sym typeface="Arial"/>
              </a:defRPr>
            </a:lvl2pPr>
            <a:lvl3pPr marL="0" marR="0" lvl="2" indent="0" algn="r" rtl="0">
              <a:spcBef>
                <a:spcPts val="0"/>
              </a:spcBef>
              <a:buNone/>
              <a:defRPr sz="1400">
                <a:solidFill>
                  <a:schemeClr val="dk1"/>
                </a:solidFill>
                <a:latin typeface="Arial"/>
                <a:ea typeface="Arial"/>
                <a:cs typeface="Arial"/>
                <a:sym typeface="Arial"/>
              </a:defRPr>
            </a:lvl3pPr>
            <a:lvl4pPr marL="0" marR="0" lvl="3" indent="0" algn="r" rtl="0">
              <a:spcBef>
                <a:spcPts val="0"/>
              </a:spcBef>
              <a:buNone/>
              <a:defRPr sz="1400">
                <a:solidFill>
                  <a:schemeClr val="dk1"/>
                </a:solidFill>
                <a:latin typeface="Arial"/>
                <a:ea typeface="Arial"/>
                <a:cs typeface="Arial"/>
                <a:sym typeface="Arial"/>
              </a:defRPr>
            </a:lvl4pPr>
            <a:lvl5pPr marL="0" marR="0" lvl="4" indent="0" algn="r" rtl="0">
              <a:spcBef>
                <a:spcPts val="0"/>
              </a:spcBef>
              <a:buNone/>
              <a:defRPr sz="1400">
                <a:solidFill>
                  <a:schemeClr val="dk1"/>
                </a:solidFill>
                <a:latin typeface="Arial"/>
                <a:ea typeface="Arial"/>
                <a:cs typeface="Arial"/>
                <a:sym typeface="Arial"/>
              </a:defRPr>
            </a:lvl5pPr>
            <a:lvl6pPr marL="0" marR="0" lvl="5" indent="0" algn="r" rtl="0">
              <a:spcBef>
                <a:spcPts val="0"/>
              </a:spcBef>
              <a:buNone/>
              <a:defRPr sz="1400">
                <a:solidFill>
                  <a:schemeClr val="dk1"/>
                </a:solidFill>
                <a:latin typeface="Arial"/>
                <a:ea typeface="Arial"/>
                <a:cs typeface="Arial"/>
                <a:sym typeface="Arial"/>
              </a:defRPr>
            </a:lvl6pPr>
            <a:lvl7pPr marL="0" marR="0" lvl="6" indent="0" algn="r" rtl="0">
              <a:spcBef>
                <a:spcPts val="0"/>
              </a:spcBef>
              <a:buNone/>
              <a:defRPr sz="1400">
                <a:solidFill>
                  <a:schemeClr val="dk1"/>
                </a:solidFill>
                <a:latin typeface="Arial"/>
                <a:ea typeface="Arial"/>
                <a:cs typeface="Arial"/>
                <a:sym typeface="Arial"/>
              </a:defRPr>
            </a:lvl7pPr>
            <a:lvl8pPr marL="0" marR="0" lvl="7" indent="0" algn="r" rtl="0">
              <a:spcBef>
                <a:spcPts val="0"/>
              </a:spcBef>
              <a:buNone/>
              <a:defRPr sz="1400">
                <a:solidFill>
                  <a:schemeClr val="dk1"/>
                </a:solidFill>
                <a:latin typeface="Arial"/>
                <a:ea typeface="Arial"/>
                <a:cs typeface="Arial"/>
                <a:sym typeface="Arial"/>
              </a:defRPr>
            </a:lvl8pPr>
            <a:lvl9pPr marL="0" marR="0" lvl="8" indent="0" algn="r" rtl="0">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333"/>
          </a:srgbClr>
        </a:solidFill>
        <a:effectLst/>
      </p:bgPr>
    </p:bg>
    <p:spTree>
      <p:nvGrpSpPr>
        <p:cNvPr id="1" name="Shape 497"/>
        <p:cNvGrpSpPr/>
        <p:nvPr/>
      </p:nvGrpSpPr>
      <p:grpSpPr>
        <a:xfrm>
          <a:off x="0" y="0"/>
          <a:ext cx="0" cy="0"/>
          <a:chOff x="0" y="0"/>
          <a:chExt cx="0" cy="0"/>
        </a:xfrm>
      </p:grpSpPr>
      <p:sp>
        <p:nvSpPr>
          <p:cNvPr id="498" name="Google Shape;498;p78"/>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99" name="Google Shape;499;p78"/>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867" b="0" i="0" u="none" strike="noStrike" cap="none">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1"/>
        <p:cNvGrpSpPr/>
        <p:nvPr/>
      </p:nvGrpSpPr>
      <p:grpSpPr>
        <a:xfrm>
          <a:off x="0" y="0"/>
          <a:ext cx="0" cy="0"/>
          <a:chOff x="0" y="0"/>
          <a:chExt cx="0" cy="0"/>
        </a:xfrm>
      </p:grpSpPr>
      <p:grpSp>
        <p:nvGrpSpPr>
          <p:cNvPr id="742" name="Google Shape;742;p88"/>
          <p:cNvGrpSpPr/>
          <p:nvPr/>
        </p:nvGrpSpPr>
        <p:grpSpPr>
          <a:xfrm>
            <a:off x="0" y="-7938"/>
            <a:ext cx="12192000" cy="6865938"/>
            <a:chOff x="0" y="-8467"/>
            <a:chExt cx="12192000" cy="6866467"/>
          </a:xfrm>
        </p:grpSpPr>
        <p:cxnSp>
          <p:nvCxnSpPr>
            <p:cNvPr id="743" name="Google Shape;743;p88"/>
            <p:cNvCxnSpPr/>
            <p:nvPr/>
          </p:nvCxnSpPr>
          <p:spPr>
            <a:xfrm>
              <a:off x="9371013" y="-528"/>
              <a:ext cx="1219200" cy="6858528"/>
            </a:xfrm>
            <a:prstGeom prst="straightConnector1">
              <a:avLst/>
            </a:prstGeom>
            <a:noFill/>
            <a:ln w="9525" cap="flat" cmpd="sng">
              <a:solidFill>
                <a:srgbClr val="BFBFBF"/>
              </a:solidFill>
              <a:prstDash val="solid"/>
              <a:round/>
              <a:headEnd type="none" w="sm" len="sm"/>
              <a:tailEnd type="none" w="sm" len="sm"/>
            </a:ln>
          </p:spPr>
        </p:cxnSp>
        <p:cxnSp>
          <p:nvCxnSpPr>
            <p:cNvPr id="744" name="Google Shape;744;p88"/>
            <p:cNvCxnSpPr/>
            <p:nvPr/>
          </p:nvCxnSpPr>
          <p:spPr>
            <a:xfrm flipH="1">
              <a:off x="7424738" y="3681168"/>
              <a:ext cx="4764087" cy="3176832"/>
            </a:xfrm>
            <a:prstGeom prst="straightConnector1">
              <a:avLst/>
            </a:prstGeom>
            <a:noFill/>
            <a:ln w="9525" cap="flat" cmpd="sng">
              <a:solidFill>
                <a:srgbClr val="D8D8D8"/>
              </a:solidFill>
              <a:prstDash val="solid"/>
              <a:round/>
              <a:headEnd type="none" w="sm" len="sm"/>
              <a:tailEnd type="none" w="sm" len="sm"/>
            </a:ln>
          </p:spPr>
        </p:cxnSp>
        <p:sp>
          <p:nvSpPr>
            <p:cNvPr id="745" name="Google Shape;745;p88"/>
            <p:cNvSpPr/>
            <p:nvPr/>
          </p:nvSpPr>
          <p:spPr>
            <a:xfrm>
              <a:off x="9182100" y="-8467"/>
              <a:ext cx="3006725"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746" name="Google Shape;746;p88"/>
            <p:cNvSpPr/>
            <p:nvPr/>
          </p:nvSpPr>
          <p:spPr>
            <a:xfrm>
              <a:off x="9602788" y="-8467"/>
              <a:ext cx="2589212"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47" name="Google Shape;747;p88"/>
            <p:cNvSpPr/>
            <p:nvPr/>
          </p:nvSpPr>
          <p:spPr>
            <a:xfrm>
              <a:off x="8932863" y="3047706"/>
              <a:ext cx="3259137" cy="3810294"/>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8"/>
            <p:cNvSpPr/>
            <p:nvPr/>
          </p:nvSpPr>
          <p:spPr>
            <a:xfrm>
              <a:off x="9334500" y="-8467"/>
              <a:ext cx="2854325"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749" name="Google Shape;749;p88"/>
            <p:cNvSpPr/>
            <p:nvPr/>
          </p:nvSpPr>
          <p:spPr>
            <a:xfrm>
              <a:off x="10898188" y="-8467"/>
              <a:ext cx="1290637"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750" name="Google Shape;750;p88"/>
            <p:cNvSpPr/>
            <p:nvPr/>
          </p:nvSpPr>
          <p:spPr>
            <a:xfrm>
              <a:off x="10939463" y="-8467"/>
              <a:ext cx="1249362"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751" name="Google Shape;751;p88"/>
            <p:cNvSpPr/>
            <p:nvPr/>
          </p:nvSpPr>
          <p:spPr>
            <a:xfrm>
              <a:off x="10371138" y="3589086"/>
              <a:ext cx="1817687" cy="3268914"/>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8"/>
            <p:cNvSpPr/>
            <p:nvPr/>
          </p:nvSpPr>
          <p:spPr>
            <a:xfrm>
              <a:off x="0" y="4012981"/>
              <a:ext cx="449263" cy="2845019"/>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88"/>
          <p:cNvSpPr txBox="1">
            <a:spLocks noGrp="1"/>
          </p:cNvSpPr>
          <p:nvPr>
            <p:ph type="title"/>
          </p:nvPr>
        </p:nvSpPr>
        <p:spPr>
          <a:xfrm>
            <a:off x="677863" y="609600"/>
            <a:ext cx="8596312"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accen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54" name="Google Shape;754;p88"/>
          <p:cNvSpPr txBox="1">
            <a:spLocks noGrp="1"/>
          </p:cNvSpPr>
          <p:nvPr>
            <p:ph type="body" idx="1"/>
          </p:nvPr>
        </p:nvSpPr>
        <p:spPr>
          <a:xfrm>
            <a:off x="677863" y="2160588"/>
            <a:ext cx="8596312" cy="3881437"/>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404040"/>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404040"/>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404040"/>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404040"/>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755" name="Google Shape;755;p88"/>
          <p:cNvSpPr txBox="1">
            <a:spLocks noGrp="1"/>
          </p:cNvSpPr>
          <p:nvPr>
            <p:ph type="dt" idx="10"/>
          </p:nvPr>
        </p:nvSpPr>
        <p:spPr>
          <a:xfrm>
            <a:off x="7205663" y="6042025"/>
            <a:ext cx="911225"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56" name="Google Shape;756;p88"/>
          <p:cNvSpPr txBox="1">
            <a:spLocks noGrp="1"/>
          </p:cNvSpPr>
          <p:nvPr>
            <p:ph type="ftr" idx="11"/>
          </p:nvPr>
        </p:nvSpPr>
        <p:spPr>
          <a:xfrm>
            <a:off x="677863" y="6042025"/>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57" name="Google Shape;757;p88"/>
          <p:cNvSpPr txBox="1">
            <a:spLocks noGrp="1"/>
          </p:cNvSpPr>
          <p:nvPr>
            <p:ph type="sldNum" idx="12"/>
          </p:nvPr>
        </p:nvSpPr>
        <p:spPr>
          <a:xfrm>
            <a:off x="8589963" y="6042025"/>
            <a:ext cx="68421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chemeClr val="accent1"/>
                </a:solidFill>
                <a:latin typeface="Trebuchet MS"/>
                <a:ea typeface="Trebuchet MS"/>
                <a:cs typeface="Trebuchet MS"/>
                <a:sym typeface="Trebuchet MS"/>
              </a:defRPr>
            </a:lvl1pPr>
            <a:lvl2pPr marL="0" marR="0" lvl="1" indent="0" algn="r" rtl="0">
              <a:spcBef>
                <a:spcPts val="0"/>
              </a:spcBef>
              <a:spcAft>
                <a:spcPts val="0"/>
              </a:spcAft>
              <a:buNone/>
              <a:defRPr sz="900">
                <a:solidFill>
                  <a:schemeClr val="accent1"/>
                </a:solidFill>
                <a:latin typeface="Trebuchet MS"/>
                <a:ea typeface="Trebuchet MS"/>
                <a:cs typeface="Trebuchet MS"/>
                <a:sym typeface="Trebuchet MS"/>
              </a:defRPr>
            </a:lvl2pPr>
            <a:lvl3pPr marL="0" marR="0" lvl="2" indent="0" algn="r" rtl="0">
              <a:spcBef>
                <a:spcPts val="0"/>
              </a:spcBef>
              <a:spcAft>
                <a:spcPts val="0"/>
              </a:spcAft>
              <a:buNone/>
              <a:defRPr sz="900">
                <a:solidFill>
                  <a:schemeClr val="accent1"/>
                </a:solidFill>
                <a:latin typeface="Trebuchet MS"/>
                <a:ea typeface="Trebuchet MS"/>
                <a:cs typeface="Trebuchet MS"/>
                <a:sym typeface="Trebuchet MS"/>
              </a:defRPr>
            </a:lvl3pPr>
            <a:lvl4pPr marL="0" marR="0" lvl="3" indent="0" algn="r" rtl="0">
              <a:spcBef>
                <a:spcPts val="0"/>
              </a:spcBef>
              <a:spcAft>
                <a:spcPts val="0"/>
              </a:spcAft>
              <a:buNone/>
              <a:defRPr sz="900">
                <a:solidFill>
                  <a:schemeClr val="accent1"/>
                </a:solidFill>
                <a:latin typeface="Trebuchet MS"/>
                <a:ea typeface="Trebuchet MS"/>
                <a:cs typeface="Trebuchet MS"/>
                <a:sym typeface="Trebuchet MS"/>
              </a:defRPr>
            </a:lvl4pPr>
            <a:lvl5pPr marL="0" marR="0" lvl="4" indent="0" algn="r" rtl="0">
              <a:spcBef>
                <a:spcPts val="0"/>
              </a:spcBef>
              <a:spcAft>
                <a:spcPts val="0"/>
              </a:spcAft>
              <a:buNone/>
              <a:defRPr sz="900">
                <a:solidFill>
                  <a:schemeClr val="accent1"/>
                </a:solidFill>
                <a:latin typeface="Trebuchet MS"/>
                <a:ea typeface="Trebuchet MS"/>
                <a:cs typeface="Trebuchet MS"/>
                <a:sym typeface="Trebuchet MS"/>
              </a:defRPr>
            </a:lvl5pPr>
            <a:lvl6pPr marL="0" marR="0" lvl="5" indent="0" algn="r" rtl="0">
              <a:spcBef>
                <a:spcPts val="0"/>
              </a:spcBef>
              <a:spcAft>
                <a:spcPts val="0"/>
              </a:spcAft>
              <a:buNone/>
              <a:defRPr sz="900">
                <a:solidFill>
                  <a:schemeClr val="accent1"/>
                </a:solidFill>
                <a:latin typeface="Trebuchet MS"/>
                <a:ea typeface="Trebuchet MS"/>
                <a:cs typeface="Trebuchet MS"/>
                <a:sym typeface="Trebuchet MS"/>
              </a:defRPr>
            </a:lvl6pPr>
            <a:lvl7pPr marL="0" marR="0" lvl="6" indent="0" algn="r" rtl="0">
              <a:spcBef>
                <a:spcPts val="0"/>
              </a:spcBef>
              <a:spcAft>
                <a:spcPts val="0"/>
              </a:spcAft>
              <a:buNone/>
              <a:defRPr sz="900">
                <a:solidFill>
                  <a:schemeClr val="accent1"/>
                </a:solidFill>
                <a:latin typeface="Trebuchet MS"/>
                <a:ea typeface="Trebuchet MS"/>
                <a:cs typeface="Trebuchet MS"/>
                <a:sym typeface="Trebuchet MS"/>
              </a:defRPr>
            </a:lvl7pPr>
            <a:lvl8pPr marL="0" marR="0" lvl="7" indent="0" algn="r" rtl="0">
              <a:spcBef>
                <a:spcPts val="0"/>
              </a:spcBef>
              <a:spcAft>
                <a:spcPts val="0"/>
              </a:spcAft>
              <a:buNone/>
              <a:defRPr sz="900">
                <a:solidFill>
                  <a:schemeClr val="accent1"/>
                </a:solidFill>
                <a:latin typeface="Trebuchet MS"/>
                <a:ea typeface="Trebuchet MS"/>
                <a:cs typeface="Trebuchet MS"/>
                <a:sym typeface="Trebuchet MS"/>
              </a:defRPr>
            </a:lvl8pPr>
            <a:lvl9pPr marL="0" marR="0" lvl="8" indent="0" algn="r" rtl="0">
              <a:spcBef>
                <a:spcPts val="0"/>
              </a:spcBef>
              <a:spcAft>
                <a:spcPts val="0"/>
              </a:spcAft>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9.xml"/><Relationship Id="rId5" Type="http://schemas.openxmlformats.org/officeDocument/2006/relationships/image" Target="../media/image30.png"/><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15.gif"/></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15.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0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19.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19.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19.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9.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19.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19.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19.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157" descr="Lợi ích của chạy bộ là gì"/>
          <p:cNvPicPr preferRelativeResize="0"/>
          <p:nvPr/>
        </p:nvPicPr>
        <p:blipFill rotWithShape="1">
          <a:blip r:embed="rId3">
            <a:alphaModFix/>
          </a:blip>
          <a:srcRect/>
          <a:stretch/>
        </p:blipFill>
        <p:spPr>
          <a:xfrm>
            <a:off x="0" y="-31750"/>
            <a:ext cx="12192000" cy="6889750"/>
          </a:xfrm>
          <a:prstGeom prst="rect">
            <a:avLst/>
          </a:prstGeom>
          <a:noFill/>
          <a:ln>
            <a:noFill/>
          </a:ln>
        </p:spPr>
      </p:pic>
      <p:sp>
        <p:nvSpPr>
          <p:cNvPr id="1262" name="Google Shape;1262;p157"/>
          <p:cNvSpPr txBox="1"/>
          <p:nvPr/>
        </p:nvSpPr>
        <p:spPr>
          <a:xfrm>
            <a:off x="-457200" y="457200"/>
            <a:ext cx="8763000" cy="28003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8800"/>
              <a:buFont typeface="Georgia"/>
              <a:buNone/>
            </a:pPr>
            <a:r>
              <a:rPr lang="en-US" sz="8800" b="1" i="0" u="none" strike="noStrike" cap="none">
                <a:solidFill>
                  <a:srgbClr val="FF0000"/>
                </a:solidFill>
                <a:latin typeface="Georgia"/>
                <a:ea typeface="Georgia"/>
                <a:cs typeface="Georgia"/>
                <a:sym typeface="Georgia"/>
              </a:rPr>
              <a:t>KHỞI ĐỘNG NÀO!</a:t>
            </a:r>
            <a:endParaRPr/>
          </a:p>
        </p:txBody>
      </p:sp>
      <p:pic>
        <p:nvPicPr>
          <p:cNvPr id="1263" name="Google Shape;1263;p157"/>
          <p:cNvPicPr preferRelativeResize="0"/>
          <p:nvPr/>
        </p:nvPicPr>
        <p:blipFill rotWithShape="1">
          <a:blip r:embed="rId4">
            <a:alphaModFix/>
          </a:blip>
          <a:srcRect/>
          <a:stretch/>
        </p:blipFill>
        <p:spPr>
          <a:xfrm>
            <a:off x="0" y="4819365"/>
            <a:ext cx="12268200" cy="2038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pic>
        <p:nvPicPr>
          <p:cNvPr id="1501" name="Google Shape;1501;p167"/>
          <p:cNvPicPr preferRelativeResize="0"/>
          <p:nvPr/>
        </p:nvPicPr>
        <p:blipFill rotWithShape="1">
          <a:blip r:embed="rId3">
            <a:alphaModFix/>
          </a:blip>
          <a:srcRect l="3316" t="4851" r="2890" b="4851"/>
          <a:stretch/>
        </p:blipFill>
        <p:spPr>
          <a:xfrm>
            <a:off x="0" y="1"/>
            <a:ext cx="12192000" cy="6823458"/>
          </a:xfrm>
          <a:prstGeom prst="rect">
            <a:avLst/>
          </a:prstGeom>
          <a:noFill/>
          <a:ln>
            <a:noFill/>
          </a:ln>
        </p:spPr>
      </p:pic>
      <p:pic>
        <p:nvPicPr>
          <p:cNvPr id="1502" name="Google Shape;1502;p167"/>
          <p:cNvPicPr preferRelativeResize="0"/>
          <p:nvPr/>
        </p:nvPicPr>
        <p:blipFill rotWithShape="1">
          <a:blip r:embed="rId4">
            <a:alphaModFix/>
          </a:blip>
          <a:srcRect/>
          <a:stretch/>
        </p:blipFill>
        <p:spPr>
          <a:xfrm>
            <a:off x="10647808" y="4688005"/>
            <a:ext cx="1544192" cy="2169996"/>
          </a:xfrm>
          <a:prstGeom prst="rect">
            <a:avLst/>
          </a:prstGeom>
          <a:noFill/>
          <a:ln>
            <a:noFill/>
          </a:ln>
        </p:spPr>
      </p:pic>
      <p:sp>
        <p:nvSpPr>
          <p:cNvPr id="1503" name="Google Shape;1503;p167"/>
          <p:cNvSpPr/>
          <p:nvPr/>
        </p:nvSpPr>
        <p:spPr>
          <a:xfrm>
            <a:off x="484404" y="1166738"/>
            <a:ext cx="10945216" cy="71846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1. Nhật Bản từ năm 1918 đến năm 1945</a:t>
            </a:r>
            <a:endParaRPr sz="3200" b="1" i="0" u="none" strike="noStrike" cap="none">
              <a:solidFill>
                <a:srgbClr val="C00000"/>
              </a:solidFill>
              <a:latin typeface="Times New Roman"/>
              <a:ea typeface="Times New Roman"/>
              <a:cs typeface="Times New Roman"/>
              <a:sym typeface="Times New Roman"/>
            </a:endParaRPr>
          </a:p>
        </p:txBody>
      </p:sp>
      <p:grpSp>
        <p:nvGrpSpPr>
          <p:cNvPr id="1504" name="Google Shape;1504;p167"/>
          <p:cNvGrpSpPr/>
          <p:nvPr/>
        </p:nvGrpSpPr>
        <p:grpSpPr>
          <a:xfrm>
            <a:off x="931328" y="2246534"/>
            <a:ext cx="9865096" cy="2073668"/>
            <a:chOff x="2895696" y="-2321958"/>
            <a:chExt cx="7636235" cy="1414719"/>
          </a:xfrm>
        </p:grpSpPr>
        <p:sp>
          <p:nvSpPr>
            <p:cNvPr id="1505" name="Google Shape;1505;p167"/>
            <p:cNvSpPr/>
            <p:nvPr/>
          </p:nvSpPr>
          <p:spPr>
            <a:xfrm>
              <a:off x="2895696" y="-2321958"/>
              <a:ext cx="7636235" cy="1414719"/>
            </a:xfrm>
            <a:prstGeom prst="roundRect">
              <a:avLst>
                <a:gd name="adj" fmla="val 16667"/>
              </a:avLst>
            </a:prstGeom>
            <a:solidFill>
              <a:srgbClr val="FFFFFF"/>
            </a:solidFill>
            <a:ln w="25400" cap="flat" cmpd="sng">
              <a:solidFill>
                <a:srgbClr val="83B7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82848"/>
                </a:solidFill>
                <a:latin typeface="Arial"/>
                <a:ea typeface="Arial"/>
                <a:cs typeface="Arial"/>
                <a:sym typeface="Arial"/>
              </a:endParaRPr>
            </a:p>
          </p:txBody>
        </p:sp>
        <p:sp>
          <p:nvSpPr>
            <p:cNvPr id="1506" name="Google Shape;1506;p167"/>
            <p:cNvSpPr/>
            <p:nvPr/>
          </p:nvSpPr>
          <p:spPr>
            <a:xfrm>
              <a:off x="3039882" y="-2181594"/>
              <a:ext cx="7492049" cy="11968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70C0"/>
                  </a:solidFill>
                  <a:latin typeface="Times New Roman"/>
                  <a:ea typeface="Times New Roman"/>
                  <a:cs typeface="Times New Roman"/>
                  <a:sym typeface="Times New Roman"/>
                </a:rPr>
                <a:t>Xem đoạn video và </a:t>
              </a:r>
              <a:r>
                <a:rPr lang="en-US" sz="3600" b="1">
                  <a:solidFill>
                    <a:srgbClr val="0070C0"/>
                  </a:solidFill>
                  <a:latin typeface="Times New Roman"/>
                  <a:ea typeface="Times New Roman"/>
                  <a:cs typeface="Times New Roman"/>
                  <a:sym typeface="Times New Roman"/>
                </a:rPr>
                <a:t>h</a:t>
              </a:r>
              <a:r>
                <a:rPr lang="en-US" sz="3600" b="1" i="0" u="none" strike="noStrike" cap="none">
                  <a:solidFill>
                    <a:srgbClr val="0070C0"/>
                  </a:solidFill>
                  <a:latin typeface="Times New Roman"/>
                  <a:ea typeface="Times New Roman"/>
                  <a:cs typeface="Times New Roman"/>
                  <a:sym typeface="Times New Roman"/>
                </a:rPr>
                <a:t>ãy xác định những nét chính của tình hình Nhật Bản trong những năm 1918 - 1945</a:t>
              </a:r>
              <a:endParaRPr sz="3600" b="1" i="0" u="none" strike="noStrike" cap="none">
                <a:solidFill>
                  <a:srgbClr val="0070C0"/>
                </a:solidFill>
                <a:latin typeface="Times New Roman"/>
                <a:ea typeface="Times New Roman"/>
                <a:cs typeface="Times New Roman"/>
                <a:sym typeface="Times New Roman"/>
              </a:endParaRPr>
            </a:p>
          </p:txBody>
        </p:sp>
      </p:grpSp>
      <p:sp>
        <p:nvSpPr>
          <p:cNvPr id="1507" name="Google Shape;1507;p167"/>
          <p:cNvSpPr txBox="1"/>
          <p:nvPr/>
        </p:nvSpPr>
        <p:spPr>
          <a:xfrm>
            <a:off x="484404" y="450604"/>
            <a:ext cx="112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sng" strike="noStrike" cap="none">
                <a:solidFill>
                  <a:srgbClr val="B80000"/>
                </a:solidFill>
                <a:latin typeface="Times New Roman"/>
                <a:ea typeface="Times New Roman"/>
                <a:cs typeface="Times New Roman"/>
                <a:sym typeface="Times New Roman"/>
              </a:rPr>
              <a:t>BÀI </a:t>
            </a:r>
            <a:r>
              <a:rPr lang="en-US" sz="3200" b="1" i="1" u="sng" cap="none">
                <a:solidFill>
                  <a:srgbClr val="B80000"/>
                </a:solidFill>
                <a:latin typeface="Times New Roman"/>
                <a:ea typeface="Times New Roman"/>
                <a:cs typeface="Times New Roman"/>
                <a:sym typeface="Times New Roman"/>
              </a:rPr>
              <a:t>3</a:t>
            </a:r>
            <a:r>
              <a:rPr lang="en-US" sz="3200" b="1" cap="none">
                <a:solidFill>
                  <a:srgbClr val="B80000"/>
                </a:solidFill>
                <a:latin typeface="Times New Roman"/>
                <a:ea typeface="Times New Roman"/>
                <a:cs typeface="Times New Roman"/>
                <a:sym typeface="Times New Roman"/>
              </a:rPr>
              <a:t>:  CHÂU Á TỪ NĂM 1918 ĐẾN NĂM 1945</a:t>
            </a:r>
            <a:endParaRPr/>
          </a:p>
        </p:txBody>
      </p:sp>
      <p:sp>
        <p:nvSpPr>
          <p:cNvPr id="1508" name="Google Shape;1508;p167"/>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7"/>
                                        </p:tgtEl>
                                        <p:attrNameLst>
                                          <p:attrName>style.visibility</p:attrName>
                                        </p:attrNameLst>
                                      </p:cBhvr>
                                      <p:to>
                                        <p:strVal val="visible"/>
                                      </p:to>
                                    </p:set>
                                    <p:animEffect transition="in" filter="fade">
                                      <p:cBhvr>
                                        <p:cTn id="7" dur="500"/>
                                        <p:tgtEl>
                                          <p:spTgt spid="1507"/>
                                        </p:tgtEl>
                                      </p:cBhvr>
                                    </p:animEffect>
                                  </p:childTnLst>
                                </p:cTn>
                              </p:par>
                              <p:par>
                                <p:cTn id="8" presetID="10" presetClass="entr" presetSubtype="0" fill="hold" nodeType="withEffect">
                                  <p:stCondLst>
                                    <p:cond delay="0"/>
                                  </p:stCondLst>
                                  <p:childTnLst>
                                    <p:set>
                                      <p:cBhvr>
                                        <p:cTn id="9" dur="1" fill="hold">
                                          <p:stCondLst>
                                            <p:cond delay="0"/>
                                          </p:stCondLst>
                                        </p:cTn>
                                        <p:tgtEl>
                                          <p:spTgt spid="1503"/>
                                        </p:tgtEl>
                                        <p:attrNameLst>
                                          <p:attrName>style.visibility</p:attrName>
                                        </p:attrNameLst>
                                      </p:cBhvr>
                                      <p:to>
                                        <p:strVal val="visible"/>
                                      </p:to>
                                    </p:set>
                                    <p:animEffect transition="in" filter="fade">
                                      <p:cBhvr>
                                        <p:cTn id="10" dur="1000"/>
                                        <p:tgtEl>
                                          <p:spTgt spid="15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4"/>
                                        </p:tgtEl>
                                        <p:attrNameLst>
                                          <p:attrName>style.visibility</p:attrName>
                                        </p:attrNameLst>
                                      </p:cBhvr>
                                      <p:to>
                                        <p:strVal val="visible"/>
                                      </p:to>
                                    </p:set>
                                    <p:animEffect transition="in" filter="fade">
                                      <p:cBhvr>
                                        <p:cTn id="15" dur="500"/>
                                        <p:tgtEl>
                                          <p:spTgt spid="1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pic>
        <p:nvPicPr>
          <p:cNvPr id="1513" name="Google Shape;1513;p16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14" name="Google Shape;1514;p168"/>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3"/>
                                        </p:tgtEl>
                                        <p:attrNameLst>
                                          <p:attrName>style.visibility</p:attrName>
                                        </p:attrNameLst>
                                      </p:cBhvr>
                                      <p:to>
                                        <p:strVal val="visible"/>
                                      </p:to>
                                    </p:set>
                                    <p:animEffect transition="in" filter="fade">
                                      <p:cBhvr>
                                        <p:cTn id="7" dur="5000"/>
                                        <p:tgtEl>
                                          <p:spTgt spid="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518"/>
        <p:cNvGrpSpPr/>
        <p:nvPr/>
      </p:nvGrpSpPr>
      <p:grpSpPr>
        <a:xfrm>
          <a:off x="0" y="0"/>
          <a:ext cx="0" cy="0"/>
          <a:chOff x="0" y="0"/>
          <a:chExt cx="0" cy="0"/>
        </a:xfrm>
      </p:grpSpPr>
      <p:grpSp>
        <p:nvGrpSpPr>
          <p:cNvPr id="1519" name="Google Shape;1519;p169"/>
          <p:cNvGrpSpPr/>
          <p:nvPr/>
        </p:nvGrpSpPr>
        <p:grpSpPr>
          <a:xfrm rot="2925974" flipH="1">
            <a:off x="10489432" y="-831297"/>
            <a:ext cx="2415582" cy="2341680"/>
            <a:chOff x="-27620" y="-85186"/>
            <a:chExt cx="1786567" cy="1731909"/>
          </a:xfrm>
        </p:grpSpPr>
        <p:sp>
          <p:nvSpPr>
            <p:cNvPr id="1520" name="Google Shape;1520;p16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1" name="Google Shape;1521;p16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2" name="Google Shape;1522;p16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3" name="Google Shape;1523;p16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4" name="Google Shape;1524;p16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5" name="Google Shape;1525;p16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6" name="Google Shape;1526;p16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27" name="Google Shape;1527;p16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grpSp>
      <p:pic>
        <p:nvPicPr>
          <p:cNvPr id="1528" name="Google Shape;1528;p169"/>
          <p:cNvPicPr preferRelativeResize="0"/>
          <p:nvPr/>
        </p:nvPicPr>
        <p:blipFill rotWithShape="1">
          <a:blip r:embed="rId3">
            <a:alphaModFix/>
          </a:blip>
          <a:srcRect/>
          <a:stretch/>
        </p:blipFill>
        <p:spPr>
          <a:xfrm>
            <a:off x="1296010" y="-1654140"/>
            <a:ext cx="9431329" cy="1981372"/>
          </a:xfrm>
          <a:prstGeom prst="rect">
            <a:avLst/>
          </a:prstGeom>
          <a:noFill/>
          <a:ln>
            <a:noFill/>
          </a:ln>
        </p:spPr>
      </p:pic>
      <p:graphicFrame>
        <p:nvGraphicFramePr>
          <p:cNvPr id="1529" name="Google Shape;1529;p169"/>
          <p:cNvGraphicFramePr/>
          <p:nvPr/>
        </p:nvGraphicFramePr>
        <p:xfrm>
          <a:off x="159657" y="189445"/>
          <a:ext cx="2591450" cy="6546950"/>
        </p:xfrm>
        <a:graphic>
          <a:graphicData uri="http://schemas.openxmlformats.org/drawingml/2006/table">
            <a:tbl>
              <a:tblPr firstRow="1" bandRow="1">
                <a:noFill/>
                <a:tableStyleId>{B03FC49D-87AB-485A-A38E-E0425AA64CA2}</a:tableStyleId>
              </a:tblPr>
              <a:tblGrid>
                <a:gridCol w="2591450">
                  <a:extLst>
                    <a:ext uri="{9D8B030D-6E8A-4147-A177-3AD203B41FA5}">
                      <a16:colId xmlns:a16="http://schemas.microsoft.com/office/drawing/2014/main" val="20000"/>
                    </a:ext>
                  </a:extLst>
                </a:gridCol>
              </a:tblGrid>
              <a:tr h="755000">
                <a:tc>
                  <a:txBody>
                    <a:bodyPr/>
                    <a:lstStyle/>
                    <a:p>
                      <a:pPr marL="0" marR="0" lvl="0" indent="0" algn="ctr" rtl="0">
                        <a:lnSpc>
                          <a:spcPct val="100000"/>
                        </a:lnSpc>
                        <a:spcBef>
                          <a:spcPts val="0"/>
                        </a:spcBef>
                        <a:spcAft>
                          <a:spcPts val="0"/>
                        </a:spcAft>
                        <a:buNone/>
                      </a:pPr>
                      <a:r>
                        <a:rPr lang="en-US" sz="2800" u="none" strike="noStrike" cap="none">
                          <a:solidFill>
                            <a:srgbClr val="191919"/>
                          </a:solidFill>
                          <a:latin typeface="Times New Roman"/>
                          <a:ea typeface="Times New Roman"/>
                          <a:cs typeface="Times New Roman"/>
                          <a:sym typeface="Times New Roman"/>
                        </a:rPr>
                        <a:t>Cột A</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a. 1920 - 1921</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b.  1924 - 1929</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c. 1929 - 1933</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d. 9/1940</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4"/>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g.  12/1941</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5"/>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e. 15/8/1945</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6"/>
                  </a:ext>
                </a:extLst>
              </a:tr>
            </a:tbl>
          </a:graphicData>
        </a:graphic>
      </p:graphicFrame>
      <p:graphicFrame>
        <p:nvGraphicFramePr>
          <p:cNvPr id="1530" name="Google Shape;1530;p169"/>
          <p:cNvGraphicFramePr/>
          <p:nvPr/>
        </p:nvGraphicFramePr>
        <p:xfrm>
          <a:off x="4603750" y="180120"/>
          <a:ext cx="7588250" cy="6546950"/>
        </p:xfrm>
        <a:graphic>
          <a:graphicData uri="http://schemas.openxmlformats.org/drawingml/2006/table">
            <a:tbl>
              <a:tblPr firstRow="1" bandRow="1">
                <a:noFill/>
                <a:tableStyleId>{B03FC49D-87AB-485A-A38E-E0425AA64CA2}</a:tableStyleId>
              </a:tblPr>
              <a:tblGrid>
                <a:gridCol w="7588250">
                  <a:extLst>
                    <a:ext uri="{9D8B030D-6E8A-4147-A177-3AD203B41FA5}">
                      <a16:colId xmlns:a16="http://schemas.microsoft.com/office/drawing/2014/main" val="20000"/>
                    </a:ext>
                  </a:extLst>
                </a:gridCol>
              </a:tblGrid>
              <a:tr h="689325">
                <a:tc>
                  <a:txBody>
                    <a:bodyPr/>
                    <a:lstStyle/>
                    <a:p>
                      <a:pPr marL="0" marR="0" lvl="0" indent="0" algn="ctr" rtl="0">
                        <a:lnSpc>
                          <a:spcPct val="100000"/>
                        </a:lnSpc>
                        <a:spcBef>
                          <a:spcPts val="0"/>
                        </a:spcBef>
                        <a:spcAft>
                          <a:spcPts val="0"/>
                        </a:spcAft>
                        <a:buNone/>
                      </a:pPr>
                      <a:r>
                        <a:rPr lang="en-US" sz="2800" u="none" strike="noStrike" cap="none">
                          <a:solidFill>
                            <a:srgbClr val="FF0000"/>
                          </a:solidFill>
                          <a:latin typeface="Times New Roman"/>
                          <a:ea typeface="Times New Roman"/>
                          <a:cs typeface="Times New Roman"/>
                          <a:sym typeface="Times New Roman"/>
                        </a:rPr>
                        <a:t>Cột B</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54500">
                <a:tc>
                  <a:txBody>
                    <a:bodyPr/>
                    <a:lstStyle/>
                    <a:p>
                      <a:pPr marL="0" marR="0" lvl="0" indent="0" algn="l" rtl="0">
                        <a:lnSpc>
                          <a:spcPct val="100000"/>
                        </a:lnSpc>
                        <a:spcBef>
                          <a:spcPts val="0"/>
                        </a:spcBef>
                        <a:spcAft>
                          <a:spcPts val="0"/>
                        </a:spcAft>
                        <a:buNone/>
                      </a:pPr>
                      <a:r>
                        <a:rPr lang="en-US" sz="2800" u="none" strike="noStrike" cap="none">
                          <a:solidFill>
                            <a:srgbClr val="0070C0"/>
                          </a:solidFill>
                          <a:latin typeface="Times New Roman"/>
                          <a:ea typeface="Times New Roman"/>
                          <a:cs typeface="Times New Roman"/>
                          <a:sym typeface="Times New Roman"/>
                        </a:rPr>
                        <a:t>1. Quân Nhật kéo vào Đông Dương</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FF0000"/>
                          </a:solidFill>
                          <a:latin typeface="Times New Roman"/>
                          <a:ea typeface="Times New Roman"/>
                          <a:cs typeface="Times New Roman"/>
                          <a:sym typeface="Times New Roman"/>
                        </a:rPr>
                        <a:t>2.  Nhật Bản phải chấp nhận đầu hàng không điều kiện trước quân Đồng minh</a:t>
                      </a:r>
                      <a:endParaRPr sz="28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0070C0"/>
                          </a:solidFill>
                          <a:latin typeface="Times New Roman"/>
                          <a:ea typeface="Times New Roman"/>
                          <a:cs typeface="Times New Roman"/>
                          <a:sym typeface="Times New Roman"/>
                        </a:rPr>
                        <a:t>3. Nhật Bản tấn công hạm đội Mỹ ở Trân Châu Cảng</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FF0000"/>
                          </a:solidFill>
                          <a:latin typeface="Times New Roman"/>
                          <a:ea typeface="Times New Roman"/>
                          <a:cs typeface="Times New Roman"/>
                          <a:sym typeface="Times New Roman"/>
                        </a:rPr>
                        <a:t>4. Nền kinh tế Nhật Bản sa sút, nhiều công ty làm ăn thua lỗ, số người thất nghiệp tăng lên…</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4"/>
                  </a:ext>
                </a:extLst>
              </a:tr>
              <a:tr h="980625">
                <a:tc>
                  <a:txBody>
                    <a:bodyPr/>
                    <a:lstStyle/>
                    <a:p>
                      <a:pPr marL="0" marR="0" lvl="0" indent="0" algn="l" rtl="0">
                        <a:lnSpc>
                          <a:spcPct val="100000"/>
                        </a:lnSpc>
                        <a:spcBef>
                          <a:spcPts val="0"/>
                        </a:spcBef>
                        <a:spcAft>
                          <a:spcPts val="0"/>
                        </a:spcAft>
                        <a:buNone/>
                      </a:pPr>
                      <a:r>
                        <a:rPr lang="en-US" sz="2800" u="none" strike="noStrike" cap="none">
                          <a:solidFill>
                            <a:srgbClr val="0070C0"/>
                          </a:solidFill>
                          <a:latin typeface="Times New Roman"/>
                          <a:ea typeface="Times New Roman"/>
                          <a:cs typeface="Times New Roman"/>
                          <a:sym typeface="Times New Roman"/>
                        </a:rPr>
                        <a:t>5.  Chịu sự ảnh hưởng của cuộc đại suy thoái kinh tế thế giới</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5"/>
                  </a:ext>
                </a:extLst>
              </a:tr>
              <a:tr h="980625">
                <a:tc>
                  <a:txBody>
                    <a:bodyPr/>
                    <a:lstStyle/>
                    <a:p>
                      <a:pPr marL="0" marR="0" lvl="0" indent="0" algn="l" rtl="0">
                        <a:lnSpc>
                          <a:spcPct val="100000"/>
                        </a:lnSpc>
                        <a:spcBef>
                          <a:spcPts val="0"/>
                        </a:spcBef>
                        <a:spcAft>
                          <a:spcPts val="0"/>
                        </a:spcAft>
                        <a:buNone/>
                      </a:pPr>
                      <a:r>
                        <a:rPr lang="en-US" sz="2800" u="none" strike="noStrike" cap="none">
                          <a:solidFill>
                            <a:srgbClr val="FF0000"/>
                          </a:solidFill>
                          <a:latin typeface="Times New Roman"/>
                          <a:ea typeface="Times New Roman"/>
                          <a:cs typeface="Times New Roman"/>
                          <a:sym typeface="Times New Roman"/>
                        </a:rPr>
                        <a:t>6. Kinh tế Nhật Bản phát triển nhưng không ổn định</a:t>
                      </a:r>
                      <a:endParaRPr sz="28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6"/>
                  </a:ext>
                </a:extLst>
              </a:tr>
            </a:tbl>
          </a:graphicData>
        </a:graphic>
      </p:graphicFrame>
      <p:pic>
        <p:nvPicPr>
          <p:cNvPr id="1531" name="Google Shape;1531;p169"/>
          <p:cNvPicPr preferRelativeResize="0"/>
          <p:nvPr/>
        </p:nvPicPr>
        <p:blipFill rotWithShape="1">
          <a:blip r:embed="rId4">
            <a:alphaModFix/>
          </a:blip>
          <a:srcRect/>
          <a:stretch/>
        </p:blipFill>
        <p:spPr>
          <a:xfrm>
            <a:off x="2779184" y="189445"/>
            <a:ext cx="1841965" cy="10361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1"/>
                                        </p:tgtEl>
                                        <p:attrNameLst>
                                          <p:attrName>style.visibility</p:attrName>
                                        </p:attrNameLst>
                                      </p:cBhvr>
                                      <p:to>
                                        <p:strVal val="visible"/>
                                      </p:to>
                                    </p:set>
                                    <p:animEffect transition="in" filter="fade">
                                      <p:cBhvr>
                                        <p:cTn id="7" dur="500"/>
                                        <p:tgtEl>
                                          <p:spTgt spid="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535"/>
        <p:cNvGrpSpPr/>
        <p:nvPr/>
      </p:nvGrpSpPr>
      <p:grpSpPr>
        <a:xfrm>
          <a:off x="0" y="0"/>
          <a:ext cx="0" cy="0"/>
          <a:chOff x="0" y="0"/>
          <a:chExt cx="0" cy="0"/>
        </a:xfrm>
      </p:grpSpPr>
      <p:grpSp>
        <p:nvGrpSpPr>
          <p:cNvPr id="1536" name="Google Shape;1536;p170"/>
          <p:cNvGrpSpPr/>
          <p:nvPr/>
        </p:nvGrpSpPr>
        <p:grpSpPr>
          <a:xfrm rot="2925974" flipH="1">
            <a:off x="10489432" y="-831297"/>
            <a:ext cx="2415582" cy="2341680"/>
            <a:chOff x="-27620" y="-85186"/>
            <a:chExt cx="1786567" cy="1731909"/>
          </a:xfrm>
        </p:grpSpPr>
        <p:sp>
          <p:nvSpPr>
            <p:cNvPr id="1537" name="Google Shape;1537;p170"/>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38" name="Google Shape;1538;p170"/>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39" name="Google Shape;1539;p170"/>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40" name="Google Shape;1540;p170"/>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41" name="Google Shape;1541;p170"/>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42" name="Google Shape;1542;p170"/>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43" name="Google Shape;1543;p170"/>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sp>
          <p:nvSpPr>
            <p:cNvPr id="1544" name="Google Shape;1544;p170"/>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E5F7B3"/>
                </a:solidFill>
                <a:latin typeface="Arial"/>
                <a:ea typeface="Arial"/>
                <a:cs typeface="Arial"/>
                <a:sym typeface="Arial"/>
              </a:endParaRPr>
            </a:p>
          </p:txBody>
        </p:sp>
      </p:grpSp>
      <p:pic>
        <p:nvPicPr>
          <p:cNvPr id="1545" name="Google Shape;1545;p170"/>
          <p:cNvPicPr preferRelativeResize="0"/>
          <p:nvPr/>
        </p:nvPicPr>
        <p:blipFill rotWithShape="1">
          <a:blip r:embed="rId3">
            <a:alphaModFix/>
          </a:blip>
          <a:srcRect/>
          <a:stretch/>
        </p:blipFill>
        <p:spPr>
          <a:xfrm>
            <a:off x="1296010" y="-1654140"/>
            <a:ext cx="9431329" cy="1981372"/>
          </a:xfrm>
          <a:prstGeom prst="rect">
            <a:avLst/>
          </a:prstGeom>
          <a:noFill/>
          <a:ln>
            <a:noFill/>
          </a:ln>
        </p:spPr>
      </p:pic>
      <p:graphicFrame>
        <p:nvGraphicFramePr>
          <p:cNvPr id="1546" name="Google Shape;1546;p170"/>
          <p:cNvGraphicFramePr/>
          <p:nvPr/>
        </p:nvGraphicFramePr>
        <p:xfrm>
          <a:off x="159657" y="189445"/>
          <a:ext cx="2591450" cy="6546950"/>
        </p:xfrm>
        <a:graphic>
          <a:graphicData uri="http://schemas.openxmlformats.org/drawingml/2006/table">
            <a:tbl>
              <a:tblPr firstRow="1" bandRow="1">
                <a:noFill/>
                <a:tableStyleId>{B03FC49D-87AB-485A-A38E-E0425AA64CA2}</a:tableStyleId>
              </a:tblPr>
              <a:tblGrid>
                <a:gridCol w="2591450">
                  <a:extLst>
                    <a:ext uri="{9D8B030D-6E8A-4147-A177-3AD203B41FA5}">
                      <a16:colId xmlns:a16="http://schemas.microsoft.com/office/drawing/2014/main" val="20000"/>
                    </a:ext>
                  </a:extLst>
                </a:gridCol>
              </a:tblGrid>
              <a:tr h="755000">
                <a:tc>
                  <a:txBody>
                    <a:bodyPr/>
                    <a:lstStyle/>
                    <a:p>
                      <a:pPr marL="0" marR="0" lvl="0" indent="0" algn="ctr" rtl="0">
                        <a:lnSpc>
                          <a:spcPct val="100000"/>
                        </a:lnSpc>
                        <a:spcBef>
                          <a:spcPts val="0"/>
                        </a:spcBef>
                        <a:spcAft>
                          <a:spcPts val="0"/>
                        </a:spcAft>
                        <a:buNone/>
                      </a:pPr>
                      <a:r>
                        <a:rPr lang="en-US" sz="2800" u="none" strike="noStrike" cap="none">
                          <a:solidFill>
                            <a:srgbClr val="191919"/>
                          </a:solidFill>
                          <a:latin typeface="Times New Roman"/>
                          <a:ea typeface="Times New Roman"/>
                          <a:cs typeface="Times New Roman"/>
                          <a:sym typeface="Times New Roman"/>
                        </a:rPr>
                        <a:t>Cột A</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a. 1920 - 1921</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b.  1924 - 1929</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c. 1929 - 1933</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d. 9/1940</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4"/>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g.  12/1941</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5"/>
                  </a:ext>
                </a:extLst>
              </a:tr>
              <a:tr h="965325">
                <a:tc>
                  <a:txBody>
                    <a:bodyPr/>
                    <a:lstStyle/>
                    <a:p>
                      <a:pPr marL="0" marR="0" lvl="0" indent="0" algn="ctr" rtl="0">
                        <a:lnSpc>
                          <a:spcPct val="100000"/>
                        </a:lnSpc>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e. 15/8/1945</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6"/>
                  </a:ext>
                </a:extLst>
              </a:tr>
            </a:tbl>
          </a:graphicData>
        </a:graphic>
      </p:graphicFrame>
      <p:graphicFrame>
        <p:nvGraphicFramePr>
          <p:cNvPr id="1547" name="Google Shape;1547;p170"/>
          <p:cNvGraphicFramePr/>
          <p:nvPr/>
        </p:nvGraphicFramePr>
        <p:xfrm>
          <a:off x="4603750" y="180120"/>
          <a:ext cx="7588250" cy="6546950"/>
        </p:xfrm>
        <a:graphic>
          <a:graphicData uri="http://schemas.openxmlformats.org/drawingml/2006/table">
            <a:tbl>
              <a:tblPr firstRow="1" bandRow="1">
                <a:noFill/>
                <a:tableStyleId>{B03FC49D-87AB-485A-A38E-E0425AA64CA2}</a:tableStyleId>
              </a:tblPr>
              <a:tblGrid>
                <a:gridCol w="7588250">
                  <a:extLst>
                    <a:ext uri="{9D8B030D-6E8A-4147-A177-3AD203B41FA5}">
                      <a16:colId xmlns:a16="http://schemas.microsoft.com/office/drawing/2014/main" val="20000"/>
                    </a:ext>
                  </a:extLst>
                </a:gridCol>
              </a:tblGrid>
              <a:tr h="689325">
                <a:tc>
                  <a:txBody>
                    <a:bodyPr/>
                    <a:lstStyle/>
                    <a:p>
                      <a:pPr marL="0" marR="0" lvl="0" indent="0" algn="ctr" rtl="0">
                        <a:lnSpc>
                          <a:spcPct val="100000"/>
                        </a:lnSpc>
                        <a:spcBef>
                          <a:spcPts val="0"/>
                        </a:spcBef>
                        <a:spcAft>
                          <a:spcPts val="0"/>
                        </a:spcAft>
                        <a:buNone/>
                      </a:pPr>
                      <a:r>
                        <a:rPr lang="en-US" sz="2800" u="none" strike="noStrike" cap="none">
                          <a:solidFill>
                            <a:srgbClr val="FF0000"/>
                          </a:solidFill>
                          <a:latin typeface="Times New Roman"/>
                          <a:ea typeface="Times New Roman"/>
                          <a:cs typeface="Times New Roman"/>
                          <a:sym typeface="Times New Roman"/>
                        </a:rPr>
                        <a:t>Cột B</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54500">
                <a:tc>
                  <a:txBody>
                    <a:bodyPr/>
                    <a:lstStyle/>
                    <a:p>
                      <a:pPr marL="0" marR="0" lvl="0" indent="0" algn="l" rtl="0">
                        <a:lnSpc>
                          <a:spcPct val="100000"/>
                        </a:lnSpc>
                        <a:spcBef>
                          <a:spcPts val="0"/>
                        </a:spcBef>
                        <a:spcAft>
                          <a:spcPts val="0"/>
                        </a:spcAft>
                        <a:buNone/>
                      </a:pPr>
                      <a:r>
                        <a:rPr lang="en-US" sz="2800" u="none" strike="noStrike" cap="none">
                          <a:solidFill>
                            <a:srgbClr val="0070C0"/>
                          </a:solidFill>
                          <a:latin typeface="Times New Roman"/>
                          <a:ea typeface="Times New Roman"/>
                          <a:cs typeface="Times New Roman"/>
                          <a:sym typeface="Times New Roman"/>
                        </a:rPr>
                        <a:t>1. Quân Nhật kéo vào Đông Dương</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FF0000"/>
                          </a:solidFill>
                          <a:latin typeface="Times New Roman"/>
                          <a:ea typeface="Times New Roman"/>
                          <a:cs typeface="Times New Roman"/>
                          <a:sym typeface="Times New Roman"/>
                        </a:rPr>
                        <a:t>2.  Nhật Bản phải chấp nhận đầu hàng không điều kiện trước quân Đồng minh</a:t>
                      </a:r>
                      <a:endParaRPr sz="28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0070C0"/>
                          </a:solidFill>
                          <a:latin typeface="Times New Roman"/>
                          <a:ea typeface="Times New Roman"/>
                          <a:cs typeface="Times New Roman"/>
                          <a:sym typeface="Times New Roman"/>
                        </a:rPr>
                        <a:t>3. Nhật Bản tấn công hạm đội Mỹ ở Trân Châu Cảng</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9806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FF0000"/>
                          </a:solidFill>
                          <a:latin typeface="Times New Roman"/>
                          <a:ea typeface="Times New Roman"/>
                          <a:cs typeface="Times New Roman"/>
                          <a:sym typeface="Times New Roman"/>
                        </a:rPr>
                        <a:t>4. Nền kinh tế Nhật Bản sa sút, nhiều công ty làm ăn thua lỗ, số người thất nghiệp tăng lên…</a:t>
                      </a:r>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4"/>
                  </a:ext>
                </a:extLst>
              </a:tr>
              <a:tr h="980625">
                <a:tc>
                  <a:txBody>
                    <a:bodyPr/>
                    <a:lstStyle/>
                    <a:p>
                      <a:pPr marL="0" marR="0" lvl="0" indent="0" algn="l" rtl="0">
                        <a:lnSpc>
                          <a:spcPct val="100000"/>
                        </a:lnSpc>
                        <a:spcBef>
                          <a:spcPts val="0"/>
                        </a:spcBef>
                        <a:spcAft>
                          <a:spcPts val="0"/>
                        </a:spcAft>
                        <a:buNone/>
                      </a:pPr>
                      <a:r>
                        <a:rPr lang="en-US" sz="2800" u="none" strike="noStrike" cap="none">
                          <a:solidFill>
                            <a:srgbClr val="0070C0"/>
                          </a:solidFill>
                          <a:latin typeface="Times New Roman"/>
                          <a:ea typeface="Times New Roman"/>
                          <a:cs typeface="Times New Roman"/>
                          <a:sym typeface="Times New Roman"/>
                        </a:rPr>
                        <a:t>5.  Chịu sự ảnh hưởng của cuộc đại suy thoái kinh tế thế giới</a:t>
                      </a:r>
                      <a:endParaRPr sz="2800" u="none" strike="noStrike" cap="none">
                        <a:solidFill>
                          <a:srgbClr val="0070C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5"/>
                  </a:ext>
                </a:extLst>
              </a:tr>
              <a:tr h="980625">
                <a:tc>
                  <a:txBody>
                    <a:bodyPr/>
                    <a:lstStyle/>
                    <a:p>
                      <a:pPr marL="0" marR="0" lvl="0" indent="0" algn="l" rtl="0">
                        <a:lnSpc>
                          <a:spcPct val="100000"/>
                        </a:lnSpc>
                        <a:spcBef>
                          <a:spcPts val="0"/>
                        </a:spcBef>
                        <a:spcAft>
                          <a:spcPts val="0"/>
                        </a:spcAft>
                        <a:buNone/>
                      </a:pPr>
                      <a:r>
                        <a:rPr lang="en-US" sz="2800" u="none" strike="noStrike" cap="none">
                          <a:solidFill>
                            <a:srgbClr val="FF0000"/>
                          </a:solidFill>
                          <a:latin typeface="Times New Roman"/>
                          <a:ea typeface="Times New Roman"/>
                          <a:cs typeface="Times New Roman"/>
                          <a:sym typeface="Times New Roman"/>
                        </a:rPr>
                        <a:t>6. Kinh tế Nhật Bản phát triển nhưng không ổn định</a:t>
                      </a:r>
                      <a:endParaRPr sz="28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rgbClr val="191919"/>
                      </a:solidFill>
                      <a:prstDash val="solid"/>
                      <a:round/>
                      <a:headEnd type="none" w="sm" len="sm"/>
                      <a:tailEnd type="none" w="sm" len="sm"/>
                    </a:lnL>
                    <a:lnR w="12700" cap="flat" cmpd="sng">
                      <a:solidFill>
                        <a:srgbClr val="191919"/>
                      </a:solidFill>
                      <a:prstDash val="solid"/>
                      <a:round/>
                      <a:headEnd type="none" w="sm" len="sm"/>
                      <a:tailEnd type="none" w="sm" len="sm"/>
                    </a:lnR>
                    <a:lnT w="12700" cap="flat" cmpd="sng">
                      <a:solidFill>
                        <a:srgbClr val="191919"/>
                      </a:solidFill>
                      <a:prstDash val="solid"/>
                      <a:round/>
                      <a:headEnd type="none" w="sm" len="sm"/>
                      <a:tailEnd type="none" w="sm" len="sm"/>
                    </a:lnT>
                    <a:lnB w="12700" cap="flat" cmpd="sng">
                      <a:solidFill>
                        <a:srgbClr val="191919"/>
                      </a:solidFill>
                      <a:prstDash val="solid"/>
                      <a:round/>
                      <a:headEnd type="none" w="sm" len="sm"/>
                      <a:tailEnd type="none" w="sm" len="sm"/>
                    </a:lnB>
                    <a:solidFill>
                      <a:schemeClr val="accent5"/>
                    </a:solidFill>
                  </a:tcPr>
                </a:tc>
                <a:extLst>
                  <a:ext uri="{0D108BD9-81ED-4DB2-BD59-A6C34878D82A}">
                    <a16:rowId xmlns:a16="http://schemas.microsoft.com/office/drawing/2014/main" val="10006"/>
                  </a:ext>
                </a:extLst>
              </a:tr>
            </a:tbl>
          </a:graphicData>
        </a:graphic>
      </p:graphicFrame>
      <p:sp>
        <p:nvSpPr>
          <p:cNvPr id="1548" name="Google Shape;1548;p170"/>
          <p:cNvSpPr/>
          <p:nvPr/>
        </p:nvSpPr>
        <p:spPr>
          <a:xfrm rot="3360249">
            <a:off x="2047007" y="2849174"/>
            <a:ext cx="3260852" cy="330682"/>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
        <p:nvSpPr>
          <p:cNvPr id="1549" name="Google Shape;1549;p170"/>
          <p:cNvSpPr/>
          <p:nvPr/>
        </p:nvSpPr>
        <p:spPr>
          <a:xfrm rot="3992737">
            <a:off x="1442763" y="4413430"/>
            <a:ext cx="4444131" cy="330682"/>
          </a:xfrm>
          <a:prstGeom prst="rightArrow">
            <a:avLst>
              <a:gd name="adj1" fmla="val 50000"/>
              <a:gd name="adj2" fmla="val 50000"/>
            </a:avLst>
          </a:prstGeom>
          <a:solidFill>
            <a:srgbClr val="00B05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
        <p:nvSpPr>
          <p:cNvPr id="1550" name="Google Shape;1550;p170"/>
          <p:cNvSpPr/>
          <p:nvPr/>
        </p:nvSpPr>
        <p:spPr>
          <a:xfrm rot="2517019">
            <a:off x="2021280" y="4157879"/>
            <a:ext cx="2946710" cy="330682"/>
          </a:xfrm>
          <a:prstGeom prst="rightArrow">
            <a:avLst>
              <a:gd name="adj1" fmla="val 50000"/>
              <a:gd name="adj2" fmla="val 50000"/>
            </a:avLst>
          </a:prstGeom>
          <a:solidFill>
            <a:srgbClr val="69962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
        <p:nvSpPr>
          <p:cNvPr id="1551" name="Google Shape;1551;p170"/>
          <p:cNvSpPr/>
          <p:nvPr/>
        </p:nvSpPr>
        <p:spPr>
          <a:xfrm rot="-3454723">
            <a:off x="1727876" y="2665028"/>
            <a:ext cx="3742275" cy="330682"/>
          </a:xfrm>
          <a:prstGeom prst="rightArrow">
            <a:avLst>
              <a:gd name="adj1" fmla="val 50000"/>
              <a:gd name="adj2" fmla="val 50000"/>
            </a:avLst>
          </a:prstGeom>
          <a:solidFill>
            <a:srgbClr val="A5754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
        <p:nvSpPr>
          <p:cNvPr id="1552" name="Google Shape;1552;p170"/>
          <p:cNvSpPr/>
          <p:nvPr/>
        </p:nvSpPr>
        <p:spPr>
          <a:xfrm rot="-2579219">
            <a:off x="2185650" y="3930614"/>
            <a:ext cx="2875933" cy="330682"/>
          </a:xfrm>
          <a:prstGeom prst="rightArrow">
            <a:avLst>
              <a:gd name="adj1" fmla="val 50000"/>
              <a:gd name="adj2" fmla="val 50000"/>
            </a:avLst>
          </a:prstGeom>
          <a:solidFill>
            <a:srgbClr val="FDCF87"/>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
        <p:nvSpPr>
          <p:cNvPr id="1553" name="Google Shape;1553;p170"/>
          <p:cNvSpPr/>
          <p:nvPr/>
        </p:nvSpPr>
        <p:spPr>
          <a:xfrm rot="-3947712">
            <a:off x="1447652" y="3973332"/>
            <a:ext cx="4444131" cy="330682"/>
          </a:xfrm>
          <a:prstGeom prst="rightArrow">
            <a:avLst>
              <a:gd name="adj1" fmla="val 50000"/>
              <a:gd name="adj2" fmla="val 50000"/>
            </a:avLst>
          </a:prstGeom>
          <a:solidFill>
            <a:srgbClr val="975D03"/>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8CC6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8"/>
                                        </p:tgtEl>
                                        <p:attrNameLst>
                                          <p:attrName>style.visibility</p:attrName>
                                        </p:attrNameLst>
                                      </p:cBhvr>
                                      <p:to>
                                        <p:strVal val="visible"/>
                                      </p:to>
                                    </p:set>
                                    <p:animEffect transition="in" filter="fade">
                                      <p:cBhvr>
                                        <p:cTn id="7" dur="500"/>
                                        <p:tgtEl>
                                          <p:spTgt spid="15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9"/>
                                        </p:tgtEl>
                                        <p:attrNameLst>
                                          <p:attrName>style.visibility</p:attrName>
                                        </p:attrNameLst>
                                      </p:cBhvr>
                                      <p:to>
                                        <p:strVal val="visible"/>
                                      </p:to>
                                    </p:set>
                                    <p:animEffect transition="in" filter="fade">
                                      <p:cBhvr>
                                        <p:cTn id="12" dur="500"/>
                                        <p:tgtEl>
                                          <p:spTgt spid="15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0"/>
                                        </p:tgtEl>
                                        <p:attrNameLst>
                                          <p:attrName>style.visibility</p:attrName>
                                        </p:attrNameLst>
                                      </p:cBhvr>
                                      <p:to>
                                        <p:strVal val="visible"/>
                                      </p:to>
                                    </p:set>
                                    <p:animEffect transition="in" filter="fade">
                                      <p:cBhvr>
                                        <p:cTn id="17" dur="500"/>
                                        <p:tgtEl>
                                          <p:spTgt spid="15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1"/>
                                        </p:tgtEl>
                                        <p:attrNameLst>
                                          <p:attrName>style.visibility</p:attrName>
                                        </p:attrNameLst>
                                      </p:cBhvr>
                                      <p:to>
                                        <p:strVal val="visible"/>
                                      </p:to>
                                    </p:set>
                                    <p:animEffect transition="in" filter="fade">
                                      <p:cBhvr>
                                        <p:cTn id="22" dur="500"/>
                                        <p:tgtEl>
                                          <p:spTgt spid="15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2"/>
                                        </p:tgtEl>
                                        <p:attrNameLst>
                                          <p:attrName>style.visibility</p:attrName>
                                        </p:attrNameLst>
                                      </p:cBhvr>
                                      <p:to>
                                        <p:strVal val="visible"/>
                                      </p:to>
                                    </p:set>
                                    <p:animEffect transition="in" filter="fade">
                                      <p:cBhvr>
                                        <p:cTn id="27" dur="500"/>
                                        <p:tgtEl>
                                          <p:spTgt spid="15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53"/>
                                        </p:tgtEl>
                                        <p:attrNameLst>
                                          <p:attrName>style.visibility</p:attrName>
                                        </p:attrNameLst>
                                      </p:cBhvr>
                                      <p:to>
                                        <p:strVal val="visible"/>
                                      </p:to>
                                    </p:set>
                                    <p:animEffect transition="in" filter="fade">
                                      <p:cBhvr>
                                        <p:cTn id="32" dur="500"/>
                                        <p:tgtEl>
                                          <p:spTgt spid="1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1557"/>
        <p:cNvGrpSpPr/>
        <p:nvPr/>
      </p:nvGrpSpPr>
      <p:grpSpPr>
        <a:xfrm>
          <a:off x="0" y="0"/>
          <a:ext cx="0" cy="0"/>
          <a:chOff x="0" y="0"/>
          <a:chExt cx="0" cy="0"/>
        </a:xfrm>
      </p:grpSpPr>
      <p:grpSp>
        <p:nvGrpSpPr>
          <p:cNvPr id="1558" name="Google Shape;1558;p171"/>
          <p:cNvGrpSpPr/>
          <p:nvPr/>
        </p:nvGrpSpPr>
        <p:grpSpPr>
          <a:xfrm>
            <a:off x="0" y="0"/>
            <a:ext cx="12935531" cy="1563132"/>
            <a:chOff x="0" y="0"/>
            <a:chExt cx="12935531" cy="1563132"/>
          </a:xfrm>
        </p:grpSpPr>
        <p:sp>
          <p:nvSpPr>
            <p:cNvPr id="1559" name="Google Shape;1559;p171"/>
            <p:cNvSpPr/>
            <p:nvPr/>
          </p:nvSpPr>
          <p:spPr>
            <a:xfrm>
              <a:off x="0" y="0"/>
              <a:ext cx="12192000" cy="1268760"/>
            </a:xfrm>
            <a:prstGeom prst="roundRect">
              <a:avLst>
                <a:gd name="adj" fmla="val 16667"/>
              </a:avLst>
            </a:prstGeom>
            <a:solidFill>
              <a:srgbClr val="F2F2F2"/>
            </a:solidFill>
            <a:ln w="12700" cap="flat" cmpd="sng">
              <a:solidFill>
                <a:srgbClr val="88A3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0" name="Google Shape;1560;p171"/>
            <p:cNvSpPr txBox="1"/>
            <p:nvPr/>
          </p:nvSpPr>
          <p:spPr>
            <a:xfrm>
              <a:off x="12750800" y="119380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rebuchet MS"/>
                <a:ea typeface="Trebuchet MS"/>
                <a:cs typeface="Trebuchet MS"/>
                <a:sym typeface="Trebuchet MS"/>
              </a:endParaRPr>
            </a:p>
          </p:txBody>
        </p:sp>
        <p:sp>
          <p:nvSpPr>
            <p:cNvPr id="1561" name="Google Shape;1561;p171"/>
            <p:cNvSpPr/>
            <p:nvPr/>
          </p:nvSpPr>
          <p:spPr>
            <a:xfrm>
              <a:off x="299356" y="157326"/>
              <a:ext cx="11593288"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Nhật Bản là nước thu nhiều lợi nhuận đứng thứ hai thế giới sau chiến tranh thế giới thứ nhất, không mất mát gì trong chiến tranh.</a:t>
              </a:r>
              <a:endParaRPr/>
            </a:p>
          </p:txBody>
        </p:sp>
      </p:grpSp>
      <p:pic>
        <p:nvPicPr>
          <p:cNvPr id="1562" name="Google Shape;1562;p171" descr="Nước hưởng lợi nhất ở hội nghị Washington sau Thế chiến I"/>
          <p:cNvPicPr preferRelativeResize="0"/>
          <p:nvPr/>
        </p:nvPicPr>
        <p:blipFill rotWithShape="1">
          <a:blip r:embed="rId3">
            <a:alphaModFix/>
          </a:blip>
          <a:srcRect/>
          <a:stretch/>
        </p:blipFill>
        <p:spPr>
          <a:xfrm>
            <a:off x="34032" y="1268759"/>
            <a:ext cx="12157968" cy="5092328"/>
          </a:xfrm>
          <a:prstGeom prst="rect">
            <a:avLst/>
          </a:prstGeom>
          <a:noFill/>
          <a:ln>
            <a:noFill/>
          </a:ln>
        </p:spPr>
      </p:pic>
      <p:sp>
        <p:nvSpPr>
          <p:cNvPr id="1563" name="Google Shape;1563;p171"/>
          <p:cNvSpPr/>
          <p:nvPr/>
        </p:nvSpPr>
        <p:spPr>
          <a:xfrm>
            <a:off x="4799856" y="6361087"/>
            <a:ext cx="36919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Lễ ký hòa ước Véc -xai</a:t>
            </a:r>
            <a:endParaRPr sz="2800" b="1"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8"/>
                                        </p:tgtEl>
                                        <p:attrNameLst>
                                          <p:attrName>style.visibility</p:attrName>
                                        </p:attrNameLst>
                                      </p:cBhvr>
                                      <p:to>
                                        <p:strVal val="visible"/>
                                      </p:to>
                                    </p:set>
                                    <p:animEffect transition="in" filter="fade">
                                      <p:cBhvr>
                                        <p:cTn id="7" dur="500"/>
                                        <p:tgtEl>
                                          <p:spTgt spid="1558"/>
                                        </p:tgtEl>
                                      </p:cBhvr>
                                    </p:animEffect>
                                  </p:childTnLst>
                                </p:cTn>
                              </p:par>
                              <p:par>
                                <p:cTn id="8" presetID="10" presetClass="entr" presetSubtype="0" fill="hold" nodeType="withEffect">
                                  <p:stCondLst>
                                    <p:cond delay="0"/>
                                  </p:stCondLst>
                                  <p:childTnLst>
                                    <p:set>
                                      <p:cBhvr>
                                        <p:cTn id="9" dur="1" fill="hold">
                                          <p:stCondLst>
                                            <p:cond delay="0"/>
                                          </p:stCondLst>
                                        </p:cTn>
                                        <p:tgtEl>
                                          <p:spTgt spid="1562"/>
                                        </p:tgtEl>
                                        <p:attrNameLst>
                                          <p:attrName>style.visibility</p:attrName>
                                        </p:attrNameLst>
                                      </p:cBhvr>
                                      <p:to>
                                        <p:strVal val="visible"/>
                                      </p:to>
                                    </p:set>
                                    <p:animEffect transition="in" filter="fade">
                                      <p:cBhvr>
                                        <p:cTn id="10" dur="500"/>
                                        <p:tgtEl>
                                          <p:spTgt spid="1562"/>
                                        </p:tgtEl>
                                      </p:cBhvr>
                                    </p:animEffect>
                                  </p:childTnLst>
                                </p:cTn>
                              </p:par>
                              <p:par>
                                <p:cTn id="11" presetID="10" presetClass="entr" presetSubtype="0" fill="hold" nodeType="withEffect">
                                  <p:stCondLst>
                                    <p:cond delay="0"/>
                                  </p:stCondLst>
                                  <p:childTnLst>
                                    <p:set>
                                      <p:cBhvr>
                                        <p:cTn id="12" dur="1" fill="hold">
                                          <p:stCondLst>
                                            <p:cond delay="0"/>
                                          </p:stCondLst>
                                        </p:cTn>
                                        <p:tgtEl>
                                          <p:spTgt spid="1563"/>
                                        </p:tgtEl>
                                        <p:attrNameLst>
                                          <p:attrName>style.visibility</p:attrName>
                                        </p:attrNameLst>
                                      </p:cBhvr>
                                      <p:to>
                                        <p:strVal val="visible"/>
                                      </p:to>
                                    </p:set>
                                    <p:animEffect transition="in" filter="fade">
                                      <p:cBhvr>
                                        <p:cTn id="13" dur="500"/>
                                        <p:tgtEl>
                                          <p:spTgt spid="1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567"/>
        <p:cNvGrpSpPr/>
        <p:nvPr/>
      </p:nvGrpSpPr>
      <p:grpSpPr>
        <a:xfrm>
          <a:off x="0" y="0"/>
          <a:ext cx="0" cy="0"/>
          <a:chOff x="0" y="0"/>
          <a:chExt cx="0" cy="0"/>
        </a:xfrm>
      </p:grpSpPr>
      <p:sp>
        <p:nvSpPr>
          <p:cNvPr id="1568" name="Google Shape;1568;p172"/>
          <p:cNvSpPr/>
          <p:nvPr/>
        </p:nvSpPr>
        <p:spPr>
          <a:xfrm>
            <a:off x="211386" y="254002"/>
            <a:ext cx="11774713" cy="6472984"/>
          </a:xfrm>
          <a:prstGeom prst="rect">
            <a:avLst/>
          </a:prstGeom>
          <a:noFill/>
          <a:ln w="3810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1569" name="Google Shape;1569;p172"/>
          <p:cNvSpPr/>
          <p:nvPr/>
        </p:nvSpPr>
        <p:spPr>
          <a:xfrm>
            <a:off x="721755" y="40402"/>
            <a:ext cx="10786643" cy="948265"/>
          </a:xfrm>
          <a:prstGeom prst="roundRect">
            <a:avLst>
              <a:gd name="adj" fmla="val 16667"/>
            </a:avLst>
          </a:prstGeom>
          <a:solidFill>
            <a:srgbClr val="E6F0D9"/>
          </a:solidFill>
          <a:ln w="25400" cap="flat" cmpd="sng">
            <a:solidFill>
              <a:srgbClr val="B450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Thuận lợi của nước Nhật sau chiến tranh thế giới thứ nhất</a:t>
            </a:r>
            <a:endParaRPr sz="3200" b="1" i="0" u="none" strike="noStrike" cap="none">
              <a:solidFill>
                <a:srgbClr val="0070C0"/>
              </a:solidFill>
              <a:latin typeface="Times New Roman"/>
              <a:ea typeface="Times New Roman"/>
              <a:cs typeface="Times New Roman"/>
              <a:sym typeface="Times New Roman"/>
            </a:endParaRPr>
          </a:p>
        </p:txBody>
      </p:sp>
      <p:grpSp>
        <p:nvGrpSpPr>
          <p:cNvPr id="1570" name="Google Shape;1570;p172"/>
          <p:cNvGrpSpPr/>
          <p:nvPr/>
        </p:nvGrpSpPr>
        <p:grpSpPr>
          <a:xfrm>
            <a:off x="468586" y="55719"/>
            <a:ext cx="506337" cy="861286"/>
            <a:chOff x="7236053" y="1422710"/>
            <a:chExt cx="379753" cy="378067"/>
          </a:xfrm>
        </p:grpSpPr>
        <p:sp>
          <p:nvSpPr>
            <p:cNvPr id="1571" name="Google Shape;1571;p172"/>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72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2" name="Google Shape;1572;p172"/>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3" name="Google Shape;1573;p172"/>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4" name="Google Shape;1574;p172"/>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5" name="Google Shape;1575;p172"/>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6" name="Google Shape;1576;p172"/>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7" name="Google Shape;1577;p172"/>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578" name="Google Shape;1578;p172"/>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72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grpSp>
        <p:nvGrpSpPr>
          <p:cNvPr id="1579" name="Google Shape;1579;p172"/>
          <p:cNvGrpSpPr/>
          <p:nvPr/>
        </p:nvGrpSpPr>
        <p:grpSpPr>
          <a:xfrm>
            <a:off x="4580285" y="1276830"/>
            <a:ext cx="3406746" cy="5182504"/>
            <a:chOff x="720" y="1297"/>
            <a:chExt cx="1367" cy="2541"/>
          </a:xfrm>
        </p:grpSpPr>
        <p:sp>
          <p:nvSpPr>
            <p:cNvPr id="1580" name="Google Shape;1580;p172"/>
            <p:cNvSpPr/>
            <p:nvPr/>
          </p:nvSpPr>
          <p:spPr>
            <a:xfrm>
              <a:off x="720" y="1490"/>
              <a:ext cx="1363" cy="1800"/>
            </a:xfrm>
            <a:prstGeom prst="roundRect">
              <a:avLst>
                <a:gd name="adj" fmla="val 17509"/>
              </a:avLst>
            </a:prstGeom>
            <a:gradFill>
              <a:gsLst>
                <a:gs pos="0">
                  <a:srgbClr val="4E91D4"/>
                </a:gs>
                <a:gs pos="100000">
                  <a:srgbClr val="3477A4"/>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1" name="Google Shape;1581;p172"/>
            <p:cNvSpPr/>
            <p:nvPr/>
          </p:nvSpPr>
          <p:spPr>
            <a:xfrm>
              <a:off x="741" y="1525"/>
              <a:ext cx="1322" cy="1766"/>
            </a:xfrm>
            <a:prstGeom prst="roundRect">
              <a:avLst>
                <a:gd name="adj" fmla="val 16667"/>
              </a:avLst>
            </a:prstGeom>
            <a:solidFill>
              <a:srgbClr val="FFF2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2" name="Google Shape;1582;p172"/>
            <p:cNvSpPr/>
            <p:nvPr/>
          </p:nvSpPr>
          <p:spPr>
            <a:xfrm>
              <a:off x="752" y="2795"/>
              <a:ext cx="1304" cy="447"/>
            </a:xfrm>
            <a:prstGeom prst="roundRect">
              <a:avLst>
                <a:gd name="adj" fmla="val 50000"/>
              </a:avLst>
            </a:prstGeom>
            <a:gradFill>
              <a:gsLst>
                <a:gs pos="0">
                  <a:srgbClr val="3CA1E6">
                    <a:alpha val="0"/>
                  </a:srgbClr>
                </a:gs>
                <a:gs pos="100000">
                  <a:srgbClr val="9BCFF2"/>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3" name="Google Shape;1583;p172"/>
            <p:cNvSpPr/>
            <p:nvPr/>
          </p:nvSpPr>
          <p:spPr>
            <a:xfrm>
              <a:off x="752" y="1509"/>
              <a:ext cx="1304" cy="446"/>
            </a:xfrm>
            <a:prstGeom prst="roundRect">
              <a:avLst>
                <a:gd name="adj" fmla="val 50000"/>
              </a:avLst>
            </a:prstGeom>
            <a:solidFill>
              <a:srgbClr val="FFF2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4" name="Google Shape;1584;p172"/>
            <p:cNvSpPr/>
            <p:nvPr/>
          </p:nvSpPr>
          <p:spPr>
            <a:xfrm>
              <a:off x="724" y="3290"/>
              <a:ext cx="1363" cy="548"/>
            </a:xfrm>
            <a:prstGeom prst="roundRect">
              <a:avLst>
                <a:gd name="adj" fmla="val 40389"/>
              </a:avLst>
            </a:prstGeom>
            <a:gradFill>
              <a:gsLst>
                <a:gs pos="0">
                  <a:srgbClr val="729EB4"/>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5" name="Google Shape;1585;p172"/>
            <p:cNvSpPr/>
            <p:nvPr/>
          </p:nvSpPr>
          <p:spPr>
            <a:xfrm>
              <a:off x="752" y="3305"/>
              <a:ext cx="1304" cy="487"/>
            </a:xfrm>
            <a:prstGeom prst="roundRect">
              <a:avLst>
                <a:gd name="adj" fmla="val 50000"/>
              </a:avLst>
            </a:prstGeom>
            <a:gradFill>
              <a:gsLst>
                <a:gs pos="0">
                  <a:srgbClr val="7DAFD4"/>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nvGrpSpPr>
            <p:cNvPr id="1586" name="Google Shape;1586;p172"/>
            <p:cNvGrpSpPr/>
            <p:nvPr/>
          </p:nvGrpSpPr>
          <p:grpSpPr>
            <a:xfrm>
              <a:off x="1189" y="1297"/>
              <a:ext cx="405" cy="403"/>
              <a:chOff x="1289" y="584"/>
              <a:chExt cx="668" cy="665"/>
            </a:xfrm>
          </p:grpSpPr>
          <p:sp>
            <p:nvSpPr>
              <p:cNvPr id="1587" name="Google Shape;1587;p172"/>
              <p:cNvSpPr/>
              <p:nvPr/>
            </p:nvSpPr>
            <p:spPr>
              <a:xfrm>
                <a:off x="1289" y="584"/>
                <a:ext cx="668" cy="665"/>
              </a:xfrm>
              <a:prstGeom prst="ellipse">
                <a:avLst/>
              </a:prstGeom>
              <a:solidFill>
                <a:srgbClr val="3333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88" name="Google Shape;1588;p172"/>
              <p:cNvSpPr/>
              <p:nvPr/>
            </p:nvSpPr>
            <p:spPr>
              <a:xfrm>
                <a:off x="1296" y="587"/>
                <a:ext cx="646" cy="647"/>
              </a:xfrm>
              <a:prstGeom prst="ellipse">
                <a:avLst/>
              </a:prstGeom>
              <a:gradFill>
                <a:gsLst>
                  <a:gs pos="0">
                    <a:srgbClr val="636869"/>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2"/>
              <p:cNvSpPr txBox="1"/>
              <p:nvPr/>
            </p:nvSpPr>
            <p:spPr>
              <a:xfrm rot="5400000">
                <a:off x="1369" y="670"/>
                <a:ext cx="457" cy="45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90" name="Google Shape;1590;p172"/>
              <p:cNvSpPr/>
              <p:nvPr/>
            </p:nvSpPr>
            <p:spPr>
              <a:xfrm>
                <a:off x="1304" y="591"/>
                <a:ext cx="631" cy="631"/>
              </a:xfrm>
              <a:prstGeom prst="ellipse">
                <a:avLst/>
              </a:prstGeom>
              <a:gradFill>
                <a:gsLst>
                  <a:gs pos="0">
                    <a:srgbClr val="D6E1E2">
                      <a:alpha val="0"/>
                    </a:srgbClr>
                  </a:gs>
                  <a:gs pos="100000">
                    <a:srgbClr val="F1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2"/>
              <p:cNvSpPr txBox="1"/>
              <p:nvPr/>
            </p:nvSpPr>
            <p:spPr>
              <a:xfrm rot="5400000">
                <a:off x="1392" y="667"/>
                <a:ext cx="446" cy="4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92" name="Google Shape;1592;p172"/>
              <p:cNvSpPr/>
              <p:nvPr/>
            </p:nvSpPr>
            <p:spPr>
              <a:xfrm>
                <a:off x="1311" y="597"/>
                <a:ext cx="600" cy="589"/>
              </a:xfrm>
              <a:prstGeom prst="ellipse">
                <a:avLst/>
              </a:prstGeom>
              <a:gradFill>
                <a:gsLst>
                  <a:gs pos="0">
                    <a:srgbClr val="AAB2B3"/>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2"/>
              <p:cNvSpPr txBox="1"/>
              <p:nvPr/>
            </p:nvSpPr>
            <p:spPr>
              <a:xfrm rot="5400000">
                <a:off x="1392" y="657"/>
                <a:ext cx="416" cy="4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94" name="Google Shape;1594;p172"/>
              <p:cNvSpPr/>
              <p:nvPr/>
            </p:nvSpPr>
            <p:spPr>
              <a:xfrm>
                <a:off x="1346" y="613"/>
                <a:ext cx="533" cy="479"/>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2"/>
              <p:cNvSpPr txBox="1"/>
              <p:nvPr/>
            </p:nvSpPr>
            <p:spPr>
              <a:xfrm rot="5400000">
                <a:off x="1422" y="651"/>
                <a:ext cx="339" cy="37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sp>
          <p:nvSpPr>
            <p:cNvPr id="1596" name="Google Shape;1596;p172"/>
            <p:cNvSpPr txBox="1"/>
            <p:nvPr/>
          </p:nvSpPr>
          <p:spPr>
            <a:xfrm>
              <a:off x="1350" y="1400"/>
              <a:ext cx="74" cy="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597" name="Google Shape;1597;p172"/>
            <p:cNvSpPr txBox="1"/>
            <p:nvPr/>
          </p:nvSpPr>
          <p:spPr>
            <a:xfrm>
              <a:off x="773" y="1800"/>
              <a:ext cx="1296" cy="1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2848"/>
                </a:buClr>
                <a:buSzPts val="2800"/>
                <a:buFont typeface="Times New Roman"/>
                <a:buNone/>
              </a:pPr>
              <a:r>
                <a:rPr lang="en-US" sz="2800" b="1" i="0" u="none" strike="noStrike" cap="none">
                  <a:solidFill>
                    <a:srgbClr val="282848"/>
                  </a:solidFill>
                  <a:latin typeface="Times New Roman"/>
                  <a:ea typeface="Times New Roman"/>
                  <a:cs typeface="Times New Roman"/>
                  <a:sym typeface="Times New Roman"/>
                </a:rPr>
                <a:t>Từ chỗ nợ nước ngoài 1,1 tỷ yên năm 1914. Nhật Bản trở thành chủ nợ với 2,7 tỷ yên năm 1920</a:t>
              </a:r>
              <a:endParaRPr/>
            </a:p>
          </p:txBody>
        </p:sp>
      </p:grpSp>
      <p:grpSp>
        <p:nvGrpSpPr>
          <p:cNvPr id="1598" name="Google Shape;1598;p172"/>
          <p:cNvGrpSpPr/>
          <p:nvPr/>
        </p:nvGrpSpPr>
        <p:grpSpPr>
          <a:xfrm>
            <a:off x="786945" y="1333238"/>
            <a:ext cx="3401760" cy="5111432"/>
            <a:chOff x="2208" y="1296"/>
            <a:chExt cx="1365" cy="2542"/>
          </a:xfrm>
        </p:grpSpPr>
        <p:sp>
          <p:nvSpPr>
            <p:cNvPr id="1599" name="Google Shape;1599;p172"/>
            <p:cNvSpPr/>
            <p:nvPr/>
          </p:nvSpPr>
          <p:spPr>
            <a:xfrm>
              <a:off x="2208" y="1490"/>
              <a:ext cx="1363" cy="1800"/>
            </a:xfrm>
            <a:prstGeom prst="roundRect">
              <a:avLst>
                <a:gd name="adj" fmla="val 17509"/>
              </a:avLst>
            </a:prstGeom>
            <a:gradFill>
              <a:gsLst>
                <a:gs pos="0">
                  <a:srgbClr val="34B034"/>
                </a:gs>
                <a:gs pos="100000">
                  <a:srgbClr val="3F8B4A"/>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0" name="Google Shape;1600;p172"/>
            <p:cNvSpPr/>
            <p:nvPr/>
          </p:nvSpPr>
          <p:spPr>
            <a:xfrm>
              <a:off x="2229" y="1495"/>
              <a:ext cx="1322" cy="1766"/>
            </a:xfrm>
            <a:prstGeom prst="roundRect">
              <a:avLst>
                <a:gd name="adj" fmla="val 16667"/>
              </a:avLst>
            </a:prstGeom>
            <a:solidFill>
              <a:srgbClr val="73E77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1" name="Google Shape;1601;p172"/>
            <p:cNvSpPr/>
            <p:nvPr/>
          </p:nvSpPr>
          <p:spPr>
            <a:xfrm>
              <a:off x="2240" y="2795"/>
              <a:ext cx="1304" cy="447"/>
            </a:xfrm>
            <a:prstGeom prst="roundRect">
              <a:avLst>
                <a:gd name="adj" fmla="val 50000"/>
              </a:avLst>
            </a:prstGeom>
            <a:gradFill>
              <a:gsLst>
                <a:gs pos="0">
                  <a:srgbClr val="73E77E"/>
                </a:gs>
                <a:gs pos="100000">
                  <a:srgbClr val="B3F2B9"/>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2" name="Google Shape;1602;p172"/>
            <p:cNvSpPr/>
            <p:nvPr/>
          </p:nvSpPr>
          <p:spPr>
            <a:xfrm>
              <a:off x="2240" y="1509"/>
              <a:ext cx="1304" cy="446"/>
            </a:xfrm>
            <a:prstGeom prst="roundRect">
              <a:avLst>
                <a:gd name="adj" fmla="val 50000"/>
              </a:avLst>
            </a:prstGeom>
            <a:gradFill>
              <a:gsLst>
                <a:gs pos="0">
                  <a:srgbClr val="D0F7D4"/>
                </a:gs>
                <a:gs pos="100000">
                  <a:srgbClr val="73E77E"/>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3" name="Google Shape;1603;p172"/>
            <p:cNvSpPr/>
            <p:nvPr/>
          </p:nvSpPr>
          <p:spPr>
            <a:xfrm>
              <a:off x="2677" y="1296"/>
              <a:ext cx="405" cy="409"/>
            </a:xfrm>
            <a:prstGeom prst="ellipse">
              <a:avLst/>
            </a:prstGeom>
            <a:solidFill>
              <a:srgbClr val="3333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4" name="Google Shape;1604;p172"/>
            <p:cNvSpPr/>
            <p:nvPr/>
          </p:nvSpPr>
          <p:spPr>
            <a:xfrm>
              <a:off x="2681" y="1299"/>
              <a:ext cx="392" cy="392"/>
            </a:xfrm>
            <a:prstGeom prst="ellipse">
              <a:avLst/>
            </a:prstGeom>
            <a:gradFill>
              <a:gsLst>
                <a:gs pos="0">
                  <a:srgbClr val="636869"/>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2"/>
            <p:cNvSpPr txBox="1"/>
            <p:nvPr/>
          </p:nvSpPr>
          <p:spPr>
            <a:xfrm rot="5400000">
              <a:off x="2732" y="1332"/>
              <a:ext cx="277" cy="27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6" name="Google Shape;1606;p172"/>
            <p:cNvSpPr/>
            <p:nvPr/>
          </p:nvSpPr>
          <p:spPr>
            <a:xfrm>
              <a:off x="2686" y="1301"/>
              <a:ext cx="383" cy="383"/>
            </a:xfrm>
            <a:prstGeom prst="ellipse">
              <a:avLst/>
            </a:prstGeom>
            <a:gradFill>
              <a:gsLst>
                <a:gs pos="0">
                  <a:srgbClr val="D6E1E2">
                    <a:alpha val="0"/>
                  </a:srgbClr>
                </a:gs>
                <a:gs pos="100000">
                  <a:srgbClr val="F1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2"/>
            <p:cNvSpPr txBox="1"/>
            <p:nvPr/>
          </p:nvSpPr>
          <p:spPr>
            <a:xfrm rot="5400000">
              <a:off x="2731" y="1356"/>
              <a:ext cx="271" cy="27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08" name="Google Shape;1608;p172"/>
            <p:cNvSpPr/>
            <p:nvPr/>
          </p:nvSpPr>
          <p:spPr>
            <a:xfrm>
              <a:off x="2690" y="1305"/>
              <a:ext cx="364" cy="357"/>
            </a:xfrm>
            <a:prstGeom prst="ellipse">
              <a:avLst/>
            </a:prstGeom>
            <a:gradFill>
              <a:gsLst>
                <a:gs pos="0">
                  <a:srgbClr val="AAB2B3"/>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2"/>
            <p:cNvSpPr txBox="1"/>
            <p:nvPr/>
          </p:nvSpPr>
          <p:spPr>
            <a:xfrm rot="5400000">
              <a:off x="2731" y="1350"/>
              <a:ext cx="252" cy="25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0" name="Google Shape;1610;p172"/>
            <p:cNvSpPr/>
            <p:nvPr/>
          </p:nvSpPr>
          <p:spPr>
            <a:xfrm>
              <a:off x="2712" y="1315"/>
              <a:ext cx="323" cy="290"/>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2"/>
            <p:cNvSpPr txBox="1"/>
            <p:nvPr/>
          </p:nvSpPr>
          <p:spPr>
            <a:xfrm rot="5400000">
              <a:off x="2759" y="1331"/>
              <a:ext cx="205" cy="22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2" name="Google Shape;1612;p172"/>
            <p:cNvSpPr txBox="1"/>
            <p:nvPr/>
          </p:nvSpPr>
          <p:spPr>
            <a:xfrm>
              <a:off x="2838" y="1400"/>
              <a:ext cx="74" cy="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3" name="Google Shape;1613;p172"/>
            <p:cNvSpPr txBox="1"/>
            <p:nvPr/>
          </p:nvSpPr>
          <p:spPr>
            <a:xfrm>
              <a:off x="2223" y="1960"/>
              <a:ext cx="1296" cy="10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2848"/>
                </a:buClr>
                <a:buSzPts val="3200"/>
                <a:buFont typeface="Times New Roman"/>
                <a:buNone/>
              </a:pPr>
              <a:r>
                <a:rPr lang="en-US" sz="3200" b="1" i="0" u="none" strike="noStrike" cap="none">
                  <a:solidFill>
                    <a:srgbClr val="282848"/>
                  </a:solidFill>
                  <a:latin typeface="Times New Roman"/>
                  <a:ea typeface="Times New Roman"/>
                  <a:cs typeface="Times New Roman"/>
                  <a:sym typeface="Times New Roman"/>
                </a:rPr>
                <a:t>Mỹ và Nhật chia nhau độc chiếm các thị trường châu Á</a:t>
              </a:r>
              <a:endParaRPr sz="3200" b="1" i="0" u="none" strike="noStrike" cap="none">
                <a:solidFill>
                  <a:srgbClr val="282848"/>
                </a:solidFill>
                <a:latin typeface="Times New Roman"/>
                <a:ea typeface="Times New Roman"/>
                <a:cs typeface="Times New Roman"/>
                <a:sym typeface="Times New Roman"/>
              </a:endParaRPr>
            </a:p>
          </p:txBody>
        </p:sp>
        <p:sp>
          <p:nvSpPr>
            <p:cNvPr id="1614" name="Google Shape;1614;p172"/>
            <p:cNvSpPr/>
            <p:nvPr/>
          </p:nvSpPr>
          <p:spPr>
            <a:xfrm>
              <a:off x="2210" y="3290"/>
              <a:ext cx="1363" cy="548"/>
            </a:xfrm>
            <a:prstGeom prst="roundRect">
              <a:avLst>
                <a:gd name="adj" fmla="val 40389"/>
              </a:avLst>
            </a:prstGeom>
            <a:gradFill>
              <a:gsLst>
                <a:gs pos="0">
                  <a:srgbClr val="58A4AE"/>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5" name="Google Shape;1615;p172"/>
            <p:cNvSpPr/>
            <p:nvPr/>
          </p:nvSpPr>
          <p:spPr>
            <a:xfrm>
              <a:off x="2238" y="3305"/>
              <a:ext cx="1304" cy="487"/>
            </a:xfrm>
            <a:prstGeom prst="roundRect">
              <a:avLst>
                <a:gd name="adj" fmla="val 50000"/>
              </a:avLst>
            </a:prstGeom>
            <a:gradFill>
              <a:gsLst>
                <a:gs pos="0">
                  <a:srgbClr val="72B2BB"/>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grpSp>
        <p:nvGrpSpPr>
          <p:cNvPr id="1616" name="Google Shape;1616;p172"/>
          <p:cNvGrpSpPr/>
          <p:nvPr/>
        </p:nvGrpSpPr>
        <p:grpSpPr>
          <a:xfrm>
            <a:off x="8222649" y="1292898"/>
            <a:ext cx="3406746" cy="5182504"/>
            <a:chOff x="3692" y="1297"/>
            <a:chExt cx="1367" cy="2541"/>
          </a:xfrm>
        </p:grpSpPr>
        <p:sp>
          <p:nvSpPr>
            <p:cNvPr id="1617" name="Google Shape;1617;p172"/>
            <p:cNvSpPr/>
            <p:nvPr/>
          </p:nvSpPr>
          <p:spPr>
            <a:xfrm>
              <a:off x="3696" y="1490"/>
              <a:ext cx="1363" cy="1800"/>
            </a:xfrm>
            <a:prstGeom prst="roundRect">
              <a:avLst>
                <a:gd name="adj" fmla="val 17509"/>
              </a:avLst>
            </a:prstGeom>
            <a:gradFill>
              <a:gsLst>
                <a:gs pos="0">
                  <a:srgbClr val="B59F43"/>
                </a:gs>
                <a:gs pos="100000">
                  <a:srgbClr val="8F8849"/>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8" name="Google Shape;1618;p172"/>
            <p:cNvSpPr/>
            <p:nvPr/>
          </p:nvSpPr>
          <p:spPr>
            <a:xfrm>
              <a:off x="3717" y="1495"/>
              <a:ext cx="1322" cy="1766"/>
            </a:xfrm>
            <a:prstGeom prst="roundRect">
              <a:avLst>
                <a:gd name="adj" fmla="val 16667"/>
              </a:avLst>
            </a:prstGeom>
            <a:solidFill>
              <a:srgbClr val="E9E06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19" name="Google Shape;1619;p172"/>
            <p:cNvSpPr/>
            <p:nvPr/>
          </p:nvSpPr>
          <p:spPr>
            <a:xfrm>
              <a:off x="3728" y="2795"/>
              <a:ext cx="1304" cy="447"/>
            </a:xfrm>
            <a:prstGeom prst="roundRect">
              <a:avLst>
                <a:gd name="adj" fmla="val 50000"/>
              </a:avLst>
            </a:prstGeom>
            <a:gradFill>
              <a:gsLst>
                <a:gs pos="0">
                  <a:srgbClr val="E9E065"/>
                </a:gs>
                <a:gs pos="100000">
                  <a:srgbClr val="F2EDA6"/>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20" name="Google Shape;1620;p172"/>
            <p:cNvSpPr/>
            <p:nvPr/>
          </p:nvSpPr>
          <p:spPr>
            <a:xfrm>
              <a:off x="3728" y="1509"/>
              <a:ext cx="1304" cy="446"/>
            </a:xfrm>
            <a:prstGeom prst="roundRect">
              <a:avLst>
                <a:gd name="adj" fmla="val 50000"/>
              </a:avLst>
            </a:prstGeom>
            <a:gradFill>
              <a:gsLst>
                <a:gs pos="0">
                  <a:srgbClr val="F8F5CC"/>
                </a:gs>
                <a:gs pos="100000">
                  <a:srgbClr val="E9E065"/>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nvGrpSpPr>
            <p:cNvPr id="1621" name="Google Shape;1621;p172"/>
            <p:cNvGrpSpPr/>
            <p:nvPr/>
          </p:nvGrpSpPr>
          <p:grpSpPr>
            <a:xfrm>
              <a:off x="4165" y="1297"/>
              <a:ext cx="405" cy="403"/>
              <a:chOff x="1289" y="584"/>
              <a:chExt cx="668" cy="665"/>
            </a:xfrm>
          </p:grpSpPr>
          <p:sp>
            <p:nvSpPr>
              <p:cNvPr id="1622" name="Google Shape;1622;p172"/>
              <p:cNvSpPr/>
              <p:nvPr/>
            </p:nvSpPr>
            <p:spPr>
              <a:xfrm>
                <a:off x="1289" y="584"/>
                <a:ext cx="668" cy="665"/>
              </a:xfrm>
              <a:prstGeom prst="ellipse">
                <a:avLst/>
              </a:prstGeom>
              <a:solidFill>
                <a:srgbClr val="3333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23" name="Google Shape;1623;p172"/>
              <p:cNvSpPr/>
              <p:nvPr/>
            </p:nvSpPr>
            <p:spPr>
              <a:xfrm>
                <a:off x="1296" y="587"/>
                <a:ext cx="646" cy="647"/>
              </a:xfrm>
              <a:prstGeom prst="ellipse">
                <a:avLst/>
              </a:prstGeom>
              <a:gradFill>
                <a:gsLst>
                  <a:gs pos="0">
                    <a:srgbClr val="636869"/>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2"/>
              <p:cNvSpPr txBox="1"/>
              <p:nvPr/>
            </p:nvSpPr>
            <p:spPr>
              <a:xfrm rot="5400000">
                <a:off x="1369" y="670"/>
                <a:ext cx="457" cy="45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25" name="Google Shape;1625;p172"/>
              <p:cNvSpPr/>
              <p:nvPr/>
            </p:nvSpPr>
            <p:spPr>
              <a:xfrm>
                <a:off x="1304" y="591"/>
                <a:ext cx="631" cy="631"/>
              </a:xfrm>
              <a:prstGeom prst="ellipse">
                <a:avLst/>
              </a:prstGeom>
              <a:gradFill>
                <a:gsLst>
                  <a:gs pos="0">
                    <a:srgbClr val="D6E1E2">
                      <a:alpha val="0"/>
                    </a:srgbClr>
                  </a:gs>
                  <a:gs pos="100000">
                    <a:srgbClr val="F1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2"/>
              <p:cNvSpPr txBox="1"/>
              <p:nvPr/>
            </p:nvSpPr>
            <p:spPr>
              <a:xfrm rot="5400000">
                <a:off x="1392" y="667"/>
                <a:ext cx="446" cy="4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27" name="Google Shape;1627;p172"/>
              <p:cNvSpPr/>
              <p:nvPr/>
            </p:nvSpPr>
            <p:spPr>
              <a:xfrm>
                <a:off x="1311" y="597"/>
                <a:ext cx="600" cy="589"/>
              </a:xfrm>
              <a:prstGeom prst="ellipse">
                <a:avLst/>
              </a:prstGeom>
              <a:gradFill>
                <a:gsLst>
                  <a:gs pos="0">
                    <a:srgbClr val="AAB2B3"/>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2"/>
              <p:cNvSpPr txBox="1"/>
              <p:nvPr/>
            </p:nvSpPr>
            <p:spPr>
              <a:xfrm rot="5400000">
                <a:off x="1392" y="657"/>
                <a:ext cx="416" cy="4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29" name="Google Shape;1629;p172"/>
              <p:cNvSpPr/>
              <p:nvPr/>
            </p:nvSpPr>
            <p:spPr>
              <a:xfrm>
                <a:off x="1346" y="613"/>
                <a:ext cx="533" cy="479"/>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72"/>
              <p:cNvSpPr txBox="1"/>
              <p:nvPr/>
            </p:nvSpPr>
            <p:spPr>
              <a:xfrm rot="5400000">
                <a:off x="1422" y="651"/>
                <a:ext cx="339" cy="37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sp>
          <p:nvSpPr>
            <p:cNvPr id="1631" name="Google Shape;1631;p172"/>
            <p:cNvSpPr txBox="1"/>
            <p:nvPr/>
          </p:nvSpPr>
          <p:spPr>
            <a:xfrm>
              <a:off x="4326" y="1400"/>
              <a:ext cx="74" cy="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32" name="Google Shape;1632;p172"/>
            <p:cNvSpPr txBox="1"/>
            <p:nvPr/>
          </p:nvSpPr>
          <p:spPr>
            <a:xfrm>
              <a:off x="3739" y="1834"/>
              <a:ext cx="1296" cy="1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2848"/>
                </a:buClr>
                <a:buSzPts val="3200"/>
                <a:buFont typeface="Times New Roman"/>
                <a:buNone/>
              </a:pPr>
              <a:r>
                <a:rPr lang="en-US" sz="3200" b="1" i="0" u="none" strike="noStrike" cap="none">
                  <a:solidFill>
                    <a:srgbClr val="282848"/>
                  </a:solidFill>
                  <a:latin typeface="Times New Roman"/>
                  <a:ea typeface="Times New Roman"/>
                  <a:cs typeface="Times New Roman"/>
                  <a:sym typeface="Times New Roman"/>
                </a:rPr>
                <a:t>Dự trữ vàng và ngoại tệ đạt hơn 2 tỉ yên, tăng 6 lần trong vòng 6 năm (1914-1920)</a:t>
              </a:r>
              <a:endParaRPr/>
            </a:p>
          </p:txBody>
        </p:sp>
        <p:sp>
          <p:nvSpPr>
            <p:cNvPr id="1633" name="Google Shape;1633;p172"/>
            <p:cNvSpPr/>
            <p:nvPr/>
          </p:nvSpPr>
          <p:spPr>
            <a:xfrm>
              <a:off x="3692" y="3290"/>
              <a:ext cx="1363" cy="548"/>
            </a:xfrm>
            <a:prstGeom prst="roundRect">
              <a:avLst>
                <a:gd name="adj" fmla="val 40389"/>
              </a:avLst>
            </a:prstGeom>
            <a:gradFill>
              <a:gsLst>
                <a:gs pos="0">
                  <a:srgbClr val="99BACC"/>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sp>
          <p:nvSpPr>
            <p:cNvPr id="1634" name="Google Shape;1634;p172"/>
            <p:cNvSpPr/>
            <p:nvPr/>
          </p:nvSpPr>
          <p:spPr>
            <a:xfrm>
              <a:off x="3720" y="3305"/>
              <a:ext cx="1304" cy="487"/>
            </a:xfrm>
            <a:prstGeom prst="roundRect">
              <a:avLst>
                <a:gd name="adj" fmla="val 50000"/>
              </a:avLst>
            </a:prstGeom>
            <a:gradFill>
              <a:gsLst>
                <a:gs pos="0">
                  <a:srgbClr val="C8DAD4"/>
                </a:gs>
                <a:gs pos="100000">
                  <a:srgbClr val="EAEAEA"/>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282848"/>
                </a:solidFill>
                <a:latin typeface="Times New Roman"/>
                <a:ea typeface="Times New Roman"/>
                <a:cs typeface="Times New Roman"/>
                <a:sym typeface="Times New Roman"/>
              </a:endParaRPr>
            </a:p>
          </p:txBody>
        </p:sp>
      </p:grpSp>
      <p:sp>
        <p:nvSpPr>
          <p:cNvPr id="1636" name="Google Shape;1636;p172"/>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0"/>
                                        </p:tgtEl>
                                        <p:attrNameLst>
                                          <p:attrName>style.visibility</p:attrName>
                                        </p:attrNameLst>
                                      </p:cBhvr>
                                      <p:to>
                                        <p:strVal val="visible"/>
                                      </p:to>
                                    </p:set>
                                    <p:animEffect transition="in" filter="fade">
                                      <p:cBhvr>
                                        <p:cTn id="7" dur="1000"/>
                                        <p:tgtEl>
                                          <p:spTgt spid="1570"/>
                                        </p:tgtEl>
                                      </p:cBhvr>
                                    </p:animEffect>
                                  </p:childTnLst>
                                </p:cTn>
                              </p:par>
                              <p:par>
                                <p:cTn id="8" presetID="10" presetClass="entr" presetSubtype="0" fill="hold" nodeType="withEffect">
                                  <p:stCondLst>
                                    <p:cond delay="0"/>
                                  </p:stCondLst>
                                  <p:childTnLst>
                                    <p:set>
                                      <p:cBhvr>
                                        <p:cTn id="9" dur="1" fill="hold">
                                          <p:stCondLst>
                                            <p:cond delay="0"/>
                                          </p:stCondLst>
                                        </p:cTn>
                                        <p:tgtEl>
                                          <p:spTgt spid="1569"/>
                                        </p:tgtEl>
                                        <p:attrNameLst>
                                          <p:attrName>style.visibility</p:attrName>
                                        </p:attrNameLst>
                                      </p:cBhvr>
                                      <p:to>
                                        <p:strVal val="visible"/>
                                      </p:to>
                                    </p:set>
                                    <p:animEffect transition="in" filter="fade">
                                      <p:cBhvr>
                                        <p:cTn id="10" dur="1000"/>
                                        <p:tgtEl>
                                          <p:spTgt spid="1569"/>
                                        </p:tgtEl>
                                      </p:cBhvr>
                                    </p:animEffect>
                                  </p:childTnLst>
                                </p:cTn>
                              </p:par>
                              <p:par>
                                <p:cTn id="11" presetID="2" presetClass="entr" presetSubtype="8" fill="hold" nodeType="withEffect">
                                  <p:stCondLst>
                                    <p:cond delay="0"/>
                                  </p:stCondLst>
                                  <p:childTnLst>
                                    <p:set>
                                      <p:cBhvr>
                                        <p:cTn id="12" dur="1" fill="hold">
                                          <p:stCondLst>
                                            <p:cond delay="0"/>
                                          </p:stCondLst>
                                        </p:cTn>
                                        <p:tgtEl>
                                          <p:spTgt spid="1598"/>
                                        </p:tgtEl>
                                        <p:attrNameLst>
                                          <p:attrName>style.visibility</p:attrName>
                                        </p:attrNameLst>
                                      </p:cBhvr>
                                      <p:to>
                                        <p:strVal val="visible"/>
                                      </p:to>
                                    </p:set>
                                    <p:anim calcmode="lin" valueType="num">
                                      <p:cBhvr additive="base">
                                        <p:cTn id="13" dur="500"/>
                                        <p:tgtEl>
                                          <p:spTgt spid="1598"/>
                                        </p:tgtEl>
                                        <p:attrNameLst>
                                          <p:attrName>ppt_x</p:attrName>
                                        </p:attrNameLst>
                                      </p:cBhvr>
                                      <p:tavLst>
                                        <p:tav tm="0">
                                          <p:val>
                                            <p:strVal val="#ppt_x-1"/>
                                          </p:val>
                                        </p:tav>
                                        <p:tav tm="100000">
                                          <p:val>
                                            <p:strVal val="#ppt_x"/>
                                          </p:val>
                                        </p:tav>
                                      </p:tavLst>
                                    </p:anim>
                                  </p:childTnLst>
                                </p:cTn>
                              </p:par>
                              <p:par>
                                <p:cTn id="14" presetID="2" presetClass="entr" presetSubtype="1" fill="hold" nodeType="withEffect">
                                  <p:stCondLst>
                                    <p:cond delay="0"/>
                                  </p:stCondLst>
                                  <p:childTnLst>
                                    <p:set>
                                      <p:cBhvr>
                                        <p:cTn id="15" dur="1" fill="hold">
                                          <p:stCondLst>
                                            <p:cond delay="0"/>
                                          </p:stCondLst>
                                        </p:cTn>
                                        <p:tgtEl>
                                          <p:spTgt spid="1579"/>
                                        </p:tgtEl>
                                        <p:attrNameLst>
                                          <p:attrName>style.visibility</p:attrName>
                                        </p:attrNameLst>
                                      </p:cBhvr>
                                      <p:to>
                                        <p:strVal val="visible"/>
                                      </p:to>
                                    </p:set>
                                    <p:anim calcmode="lin" valueType="num">
                                      <p:cBhvr additive="base">
                                        <p:cTn id="16" dur="500"/>
                                        <p:tgtEl>
                                          <p:spTgt spid="1579"/>
                                        </p:tgtEl>
                                        <p:attrNameLst>
                                          <p:attrName>ppt_y</p:attrName>
                                        </p:attrNameLst>
                                      </p:cBhvr>
                                      <p:tavLst>
                                        <p:tav tm="0">
                                          <p:val>
                                            <p:strVal val="#ppt_y-1"/>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16"/>
                                        </p:tgtEl>
                                        <p:attrNameLst>
                                          <p:attrName>style.visibility</p:attrName>
                                        </p:attrNameLst>
                                      </p:cBhvr>
                                      <p:to>
                                        <p:strVal val="visible"/>
                                      </p:to>
                                    </p:set>
                                    <p:anim calcmode="lin" valueType="num">
                                      <p:cBhvr additive="base">
                                        <p:cTn id="19" dur="500"/>
                                        <p:tgtEl>
                                          <p:spTgt spid="16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640"/>
        <p:cNvGrpSpPr/>
        <p:nvPr/>
      </p:nvGrpSpPr>
      <p:grpSpPr>
        <a:xfrm>
          <a:off x="0" y="0"/>
          <a:ext cx="0" cy="0"/>
          <a:chOff x="0" y="0"/>
          <a:chExt cx="0" cy="0"/>
        </a:xfrm>
      </p:grpSpPr>
      <p:pic>
        <p:nvPicPr>
          <p:cNvPr id="1641" name="Google Shape;1641;p173" descr="hinh 70"/>
          <p:cNvPicPr preferRelativeResize="0"/>
          <p:nvPr/>
        </p:nvPicPr>
        <p:blipFill rotWithShape="1">
          <a:blip r:embed="rId3">
            <a:alphaModFix/>
          </a:blip>
          <a:srcRect/>
          <a:stretch/>
        </p:blipFill>
        <p:spPr>
          <a:xfrm>
            <a:off x="0" y="0"/>
            <a:ext cx="5735960" cy="6401757"/>
          </a:xfrm>
          <a:prstGeom prst="rect">
            <a:avLst/>
          </a:prstGeom>
          <a:noFill/>
          <a:ln w="63500" cap="flat" cmpd="sng">
            <a:solidFill>
              <a:schemeClr val="lt1"/>
            </a:solidFill>
            <a:prstDash val="lgDashDot"/>
            <a:miter lim="800000"/>
            <a:headEnd type="none" w="sm" len="sm"/>
            <a:tailEnd type="none" w="sm" len="sm"/>
          </a:ln>
        </p:spPr>
      </p:pic>
      <p:sp>
        <p:nvSpPr>
          <p:cNvPr id="1642" name="Google Shape;1642;p173"/>
          <p:cNvSpPr/>
          <p:nvPr/>
        </p:nvSpPr>
        <p:spPr>
          <a:xfrm>
            <a:off x="0" y="6237947"/>
            <a:ext cx="729773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Trebuchet MS"/>
              <a:buNone/>
            </a:pPr>
            <a:endParaRPr sz="2800" b="1" i="0" u="none" strike="noStrike" cap="none">
              <a:solidFill>
                <a:srgbClr val="000000"/>
              </a:solidFill>
              <a:latin typeface="Arial"/>
              <a:ea typeface="Arial"/>
              <a:cs typeface="Arial"/>
              <a:sym typeface="Arial"/>
            </a:endParaRPr>
          </a:p>
        </p:txBody>
      </p:sp>
      <p:sp>
        <p:nvSpPr>
          <p:cNvPr id="1643" name="Google Shape;1643;p173"/>
          <p:cNvSpPr/>
          <p:nvPr/>
        </p:nvSpPr>
        <p:spPr>
          <a:xfrm>
            <a:off x="-174" y="6411282"/>
            <a:ext cx="612462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Thủ đô Tô-ki-ô sau trận động đất tháng 9 - 1923</a:t>
            </a:r>
            <a:endParaRPr/>
          </a:p>
        </p:txBody>
      </p:sp>
      <p:sp>
        <p:nvSpPr>
          <p:cNvPr id="1644" name="Google Shape;1644;p173"/>
          <p:cNvSpPr/>
          <p:nvPr/>
        </p:nvSpPr>
        <p:spPr>
          <a:xfrm>
            <a:off x="5724325" y="31477"/>
            <a:ext cx="6096000" cy="569386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Về kinh tế, thiệt hại của trận động đất Kanto đã lên đến 60 tỷ Yen theo thời giá khi đó. Nhiều xí nghiệp ngưng hoạt động vì cơ xưởng bị sụp đổ hay bị thiêu hủy, gây ra một làn sóng thất nghiệp. Kinh tế Nhật Bản như thế đã chịu một cú đấm nặng nề vì trận động đất ấy. Hơn thế, lúc đó tình hình kinh tế Nhật Bản vẫn còn chưa được phục hồi từ sau năm 1920 với cuộc khủng hoảng kinh tế hậu chiến (hậu quả của cuộc Đại Thế chiến 1914 - 1918). Cuộc khủng hoảng kép này làm cho tình hình kinh tế càng trầm trọng.</a:t>
            </a:r>
            <a:endParaRPr sz="28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1"/>
                                        </p:tgtEl>
                                        <p:attrNameLst>
                                          <p:attrName>style.visibility</p:attrName>
                                        </p:attrNameLst>
                                      </p:cBhvr>
                                      <p:to>
                                        <p:strVal val="visible"/>
                                      </p:to>
                                    </p:set>
                                    <p:animEffect transition="in" filter="fade">
                                      <p:cBhvr>
                                        <p:cTn id="7" dur="500"/>
                                        <p:tgtEl>
                                          <p:spTgt spid="1641"/>
                                        </p:tgtEl>
                                      </p:cBhvr>
                                    </p:animEffect>
                                  </p:childTnLst>
                                </p:cTn>
                              </p:par>
                              <p:par>
                                <p:cTn id="8" presetID="10" presetClass="entr" presetSubtype="0" fill="hold" nodeType="withEffect">
                                  <p:stCondLst>
                                    <p:cond delay="0"/>
                                  </p:stCondLst>
                                  <p:childTnLst>
                                    <p:set>
                                      <p:cBhvr>
                                        <p:cTn id="9" dur="1" fill="hold">
                                          <p:stCondLst>
                                            <p:cond delay="0"/>
                                          </p:stCondLst>
                                        </p:cTn>
                                        <p:tgtEl>
                                          <p:spTgt spid="1642"/>
                                        </p:tgtEl>
                                        <p:attrNameLst>
                                          <p:attrName>style.visibility</p:attrName>
                                        </p:attrNameLst>
                                      </p:cBhvr>
                                      <p:to>
                                        <p:strVal val="visible"/>
                                      </p:to>
                                    </p:set>
                                    <p:animEffect transition="in" filter="fade">
                                      <p:cBhvr>
                                        <p:cTn id="10" dur="500"/>
                                        <p:tgtEl>
                                          <p:spTgt spid="1642"/>
                                        </p:tgtEl>
                                      </p:cBhvr>
                                    </p:animEffect>
                                  </p:childTnLst>
                                </p:cTn>
                              </p:par>
                              <p:par>
                                <p:cTn id="11" presetID="10" presetClass="entr" presetSubtype="0" fill="hold" nodeType="withEffect">
                                  <p:stCondLst>
                                    <p:cond delay="0"/>
                                  </p:stCondLst>
                                  <p:childTnLst>
                                    <p:set>
                                      <p:cBhvr>
                                        <p:cTn id="12" dur="1" fill="hold">
                                          <p:stCondLst>
                                            <p:cond delay="0"/>
                                          </p:stCondLst>
                                        </p:cTn>
                                        <p:tgtEl>
                                          <p:spTgt spid="1644"/>
                                        </p:tgtEl>
                                        <p:attrNameLst>
                                          <p:attrName>style.visibility</p:attrName>
                                        </p:attrNameLst>
                                      </p:cBhvr>
                                      <p:to>
                                        <p:strVal val="visible"/>
                                      </p:to>
                                    </p:set>
                                    <p:animEffect transition="in" filter="fade">
                                      <p:cBhvr>
                                        <p:cTn id="13" dur="500"/>
                                        <p:tgtEl>
                                          <p:spTgt spid="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174" descr="Tác động của cuộc khủng hoảng kinh tế thế giới 1929 – 1933 đối với Việt Nam  | Site Title"/>
          <p:cNvPicPr preferRelativeResize="0"/>
          <p:nvPr/>
        </p:nvPicPr>
        <p:blipFill rotWithShape="1">
          <a:blip r:embed="rId3">
            <a:alphaModFix/>
          </a:blip>
          <a:srcRect b="21693"/>
          <a:stretch/>
        </p:blipFill>
        <p:spPr>
          <a:xfrm>
            <a:off x="0" y="0"/>
            <a:ext cx="12192000" cy="6857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pic>
        <p:nvPicPr>
          <p:cNvPr id="1656" name="Google Shape;1656;p175" descr="Trận động đất Kanto tàn phá Tokyo năm 1923. "/>
          <p:cNvPicPr preferRelativeResize="0"/>
          <p:nvPr/>
        </p:nvPicPr>
        <p:blipFill rotWithShape="1">
          <a:blip r:embed="rId3">
            <a:alphaModFix/>
          </a:blip>
          <a:srcRect/>
          <a:stretch/>
        </p:blipFill>
        <p:spPr>
          <a:xfrm>
            <a:off x="0" y="-1"/>
            <a:ext cx="6096000" cy="6396335"/>
          </a:xfrm>
          <a:prstGeom prst="rect">
            <a:avLst/>
          </a:prstGeom>
          <a:noFill/>
          <a:ln>
            <a:noFill/>
          </a:ln>
        </p:spPr>
      </p:pic>
      <p:sp>
        <p:nvSpPr>
          <p:cNvPr id="1657" name="Google Shape;1657;p175"/>
          <p:cNvSpPr/>
          <p:nvPr/>
        </p:nvSpPr>
        <p:spPr>
          <a:xfrm>
            <a:off x="-27074" y="6396335"/>
            <a:ext cx="6165534" cy="4462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00"/>
              <a:buFont typeface="Times New Roman"/>
              <a:buNone/>
            </a:pPr>
            <a:r>
              <a:rPr lang="en-US" sz="2300" b="1" i="0" u="none" strike="noStrike" cap="none">
                <a:solidFill>
                  <a:srgbClr val="000000"/>
                </a:solidFill>
                <a:latin typeface="Times New Roman"/>
                <a:ea typeface="Times New Roman"/>
                <a:cs typeface="Times New Roman"/>
                <a:sym typeface="Times New Roman"/>
              </a:rPr>
              <a:t>Trận động đất Kanto tàn phá Tô-ki-ô năm 1923</a:t>
            </a:r>
            <a:endParaRPr sz="2300" b="1" i="0" u="none" strike="noStrike" cap="none">
              <a:solidFill>
                <a:srgbClr val="000000"/>
              </a:solidFill>
              <a:latin typeface="Times New Roman"/>
              <a:ea typeface="Times New Roman"/>
              <a:cs typeface="Times New Roman"/>
              <a:sym typeface="Times New Roman"/>
            </a:endParaRPr>
          </a:p>
        </p:txBody>
      </p:sp>
      <p:pic>
        <p:nvPicPr>
          <p:cNvPr id="1658" name="Google Shape;1658;p175" descr="Đại thảm họa động đất Kanto tàn phá Tokyo năm 1923 ảnh 1"/>
          <p:cNvPicPr preferRelativeResize="0"/>
          <p:nvPr/>
        </p:nvPicPr>
        <p:blipFill rotWithShape="1">
          <a:blip r:embed="rId4">
            <a:alphaModFix/>
          </a:blip>
          <a:srcRect/>
          <a:stretch/>
        </p:blipFill>
        <p:spPr>
          <a:xfrm>
            <a:off x="6096000" y="-1"/>
            <a:ext cx="6096000" cy="6826251"/>
          </a:xfrm>
          <a:prstGeom prst="rect">
            <a:avLst/>
          </a:prstGeom>
          <a:noFill/>
          <a:ln>
            <a:noFill/>
          </a:ln>
        </p:spPr>
      </p:pic>
      <p:sp>
        <p:nvSpPr>
          <p:cNvPr id="1659" name="Google Shape;1659;p175"/>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6"/>
                                        </p:tgtEl>
                                        <p:attrNameLst>
                                          <p:attrName>style.visibility</p:attrName>
                                        </p:attrNameLst>
                                      </p:cBhvr>
                                      <p:to>
                                        <p:strVal val="visible"/>
                                      </p:to>
                                    </p:set>
                                    <p:animEffect transition="in" filter="fade">
                                      <p:cBhvr>
                                        <p:cTn id="7" dur="500"/>
                                        <p:tgtEl>
                                          <p:spTgt spid="1656"/>
                                        </p:tgtEl>
                                      </p:cBhvr>
                                    </p:animEffect>
                                  </p:childTnLst>
                                </p:cTn>
                              </p:par>
                              <p:par>
                                <p:cTn id="8" presetID="10" presetClass="entr" presetSubtype="0" fill="hold" nodeType="withEffect">
                                  <p:stCondLst>
                                    <p:cond delay="0"/>
                                  </p:stCondLst>
                                  <p:childTnLst>
                                    <p:set>
                                      <p:cBhvr>
                                        <p:cTn id="9" dur="1" fill="hold">
                                          <p:stCondLst>
                                            <p:cond delay="0"/>
                                          </p:stCondLst>
                                        </p:cTn>
                                        <p:tgtEl>
                                          <p:spTgt spid="1657"/>
                                        </p:tgtEl>
                                        <p:attrNameLst>
                                          <p:attrName>style.visibility</p:attrName>
                                        </p:attrNameLst>
                                      </p:cBhvr>
                                      <p:to>
                                        <p:strVal val="visible"/>
                                      </p:to>
                                    </p:set>
                                    <p:animEffect transition="in" filter="fade">
                                      <p:cBhvr>
                                        <p:cTn id="10" dur="500"/>
                                        <p:tgtEl>
                                          <p:spTgt spid="1657"/>
                                        </p:tgtEl>
                                      </p:cBhvr>
                                    </p:animEffect>
                                  </p:childTnLst>
                                </p:cTn>
                              </p:par>
                              <p:par>
                                <p:cTn id="11" presetID="10" presetClass="entr" presetSubtype="0" fill="hold" nodeType="withEffect">
                                  <p:stCondLst>
                                    <p:cond delay="0"/>
                                  </p:stCondLst>
                                  <p:childTnLst>
                                    <p:set>
                                      <p:cBhvr>
                                        <p:cTn id="12" dur="1" fill="hold">
                                          <p:stCondLst>
                                            <p:cond delay="0"/>
                                          </p:stCondLst>
                                        </p:cTn>
                                        <p:tgtEl>
                                          <p:spTgt spid="1658"/>
                                        </p:tgtEl>
                                        <p:attrNameLst>
                                          <p:attrName>style.visibility</p:attrName>
                                        </p:attrNameLst>
                                      </p:cBhvr>
                                      <p:to>
                                        <p:strVal val="visible"/>
                                      </p:to>
                                    </p:set>
                                    <p:animEffect transition="in" filter="fade">
                                      <p:cBhvr>
                                        <p:cTn id="13" dur="500"/>
                                        <p:tgtEl>
                                          <p:spTgt spid="1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663"/>
        <p:cNvGrpSpPr/>
        <p:nvPr/>
      </p:nvGrpSpPr>
      <p:grpSpPr>
        <a:xfrm>
          <a:off x="0" y="0"/>
          <a:ext cx="0" cy="0"/>
          <a:chOff x="0" y="0"/>
          <a:chExt cx="0" cy="0"/>
        </a:xfrm>
      </p:grpSpPr>
      <p:pic>
        <p:nvPicPr>
          <p:cNvPr id="1664" name="Google Shape;1664;p176" descr="Kita_Ikki"/>
          <p:cNvPicPr preferRelativeResize="0"/>
          <p:nvPr/>
        </p:nvPicPr>
        <p:blipFill rotWithShape="1">
          <a:blip r:embed="rId3">
            <a:alphaModFix/>
          </a:blip>
          <a:srcRect/>
          <a:stretch/>
        </p:blipFill>
        <p:spPr>
          <a:xfrm>
            <a:off x="-12848" y="19968"/>
            <a:ext cx="6071879" cy="5713288"/>
          </a:xfrm>
          <a:prstGeom prst="rect">
            <a:avLst/>
          </a:prstGeom>
          <a:noFill/>
          <a:ln>
            <a:noFill/>
          </a:ln>
        </p:spPr>
      </p:pic>
      <p:sp>
        <p:nvSpPr>
          <p:cNvPr id="1665" name="Google Shape;1665;p176"/>
          <p:cNvSpPr/>
          <p:nvPr/>
        </p:nvSpPr>
        <p:spPr>
          <a:xfrm>
            <a:off x="-36969" y="5733256"/>
            <a:ext cx="609600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 Kita lãnh đạo tinh thần cuộc đảo chính của nhóm sĩ quan trẻ ngày 26/2/1936, được coi là kẻ sáng lập CNPX ở Nhật</a:t>
            </a:r>
            <a:endParaRPr/>
          </a:p>
        </p:txBody>
      </p:sp>
      <p:pic>
        <p:nvPicPr>
          <p:cNvPr id="1666" name="Google Shape;1666;p176" descr="Kohki_Hirota_suit 9 March 1936 – 2 February 1937"/>
          <p:cNvPicPr preferRelativeResize="0"/>
          <p:nvPr/>
        </p:nvPicPr>
        <p:blipFill rotWithShape="1">
          <a:blip r:embed="rId4">
            <a:alphaModFix/>
          </a:blip>
          <a:srcRect/>
          <a:stretch/>
        </p:blipFill>
        <p:spPr>
          <a:xfrm>
            <a:off x="6109306" y="19968"/>
            <a:ext cx="6082693" cy="5569272"/>
          </a:xfrm>
          <a:prstGeom prst="rect">
            <a:avLst/>
          </a:prstGeom>
          <a:noFill/>
          <a:ln>
            <a:noFill/>
          </a:ln>
        </p:spPr>
      </p:pic>
      <p:sp>
        <p:nvSpPr>
          <p:cNvPr id="1667" name="Google Shape;1667;p176"/>
          <p:cNvSpPr/>
          <p:nvPr/>
        </p:nvSpPr>
        <p:spPr>
          <a:xfrm>
            <a:off x="6888163" y="1412875"/>
            <a:ext cx="4267200" cy="342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Trebuchet MS"/>
              <a:buNone/>
            </a:pPr>
            <a:endParaRPr sz="3200" b="1" i="1" u="none" strike="noStrike" cap="none">
              <a:solidFill>
                <a:srgbClr val="000000"/>
              </a:solidFill>
              <a:latin typeface="Arial"/>
              <a:ea typeface="Arial"/>
              <a:cs typeface="Arial"/>
              <a:sym typeface="Arial"/>
            </a:endParaRPr>
          </a:p>
        </p:txBody>
      </p:sp>
      <p:sp>
        <p:nvSpPr>
          <p:cNvPr id="1668" name="Google Shape;1668;p176"/>
          <p:cNvSpPr txBox="1"/>
          <p:nvPr/>
        </p:nvSpPr>
        <p:spPr>
          <a:xfrm>
            <a:off x="6132971" y="5675312"/>
            <a:ext cx="6095999"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Hi-rô-ta lên làm Thủ tướng từ 9.3.1936, Nhật Bản chính thức bước vào con đường phát xít hóa, thực hiện mưu đồ bành trướng ra bên ngoài</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4"/>
                                        </p:tgtEl>
                                        <p:attrNameLst>
                                          <p:attrName>style.visibility</p:attrName>
                                        </p:attrNameLst>
                                      </p:cBhvr>
                                      <p:to>
                                        <p:strVal val="visible"/>
                                      </p:to>
                                    </p:set>
                                    <p:animEffect transition="in" filter="fade">
                                      <p:cBhvr>
                                        <p:cTn id="7" dur="500"/>
                                        <p:tgtEl>
                                          <p:spTgt spid="1664"/>
                                        </p:tgtEl>
                                      </p:cBhvr>
                                    </p:animEffect>
                                  </p:childTnLst>
                                </p:cTn>
                              </p:par>
                              <p:par>
                                <p:cTn id="8" presetID="10" presetClass="entr" presetSubtype="0" fill="hold" nodeType="withEffect">
                                  <p:stCondLst>
                                    <p:cond delay="0"/>
                                  </p:stCondLst>
                                  <p:childTnLst>
                                    <p:set>
                                      <p:cBhvr>
                                        <p:cTn id="9" dur="1" fill="hold">
                                          <p:stCondLst>
                                            <p:cond delay="0"/>
                                          </p:stCondLst>
                                        </p:cTn>
                                        <p:tgtEl>
                                          <p:spTgt spid="1665"/>
                                        </p:tgtEl>
                                        <p:attrNameLst>
                                          <p:attrName>style.visibility</p:attrName>
                                        </p:attrNameLst>
                                      </p:cBhvr>
                                      <p:to>
                                        <p:strVal val="visible"/>
                                      </p:to>
                                    </p:set>
                                    <p:animEffect transition="in" filter="fade">
                                      <p:cBhvr>
                                        <p:cTn id="10" dur="500"/>
                                        <p:tgtEl>
                                          <p:spTgt spid="1665"/>
                                        </p:tgtEl>
                                      </p:cBhvr>
                                    </p:animEffect>
                                  </p:childTnLst>
                                </p:cTn>
                              </p:par>
                              <p:par>
                                <p:cTn id="11" presetID="10" presetClass="entr" presetSubtype="0" fill="hold" nodeType="withEffect">
                                  <p:stCondLst>
                                    <p:cond delay="0"/>
                                  </p:stCondLst>
                                  <p:childTnLst>
                                    <p:set>
                                      <p:cBhvr>
                                        <p:cTn id="12" dur="1" fill="hold">
                                          <p:stCondLst>
                                            <p:cond delay="0"/>
                                          </p:stCondLst>
                                        </p:cTn>
                                        <p:tgtEl>
                                          <p:spTgt spid="1666"/>
                                        </p:tgtEl>
                                        <p:attrNameLst>
                                          <p:attrName>style.visibility</p:attrName>
                                        </p:attrNameLst>
                                      </p:cBhvr>
                                      <p:to>
                                        <p:strVal val="visible"/>
                                      </p:to>
                                    </p:set>
                                    <p:animEffect transition="in" filter="fade">
                                      <p:cBhvr>
                                        <p:cTn id="13" dur="500"/>
                                        <p:tgtEl>
                                          <p:spTgt spid="1666"/>
                                        </p:tgtEl>
                                      </p:cBhvr>
                                    </p:animEffect>
                                  </p:childTnLst>
                                </p:cTn>
                              </p:par>
                              <p:par>
                                <p:cTn id="14" presetID="10" presetClass="entr" presetSubtype="0" fill="hold" nodeType="withEffect">
                                  <p:stCondLst>
                                    <p:cond delay="0"/>
                                  </p:stCondLst>
                                  <p:childTnLst>
                                    <p:set>
                                      <p:cBhvr>
                                        <p:cTn id="15" dur="1" fill="hold">
                                          <p:stCondLst>
                                            <p:cond delay="0"/>
                                          </p:stCondLst>
                                        </p:cTn>
                                        <p:tgtEl>
                                          <p:spTgt spid="1667"/>
                                        </p:tgtEl>
                                        <p:attrNameLst>
                                          <p:attrName>style.visibility</p:attrName>
                                        </p:attrNameLst>
                                      </p:cBhvr>
                                      <p:to>
                                        <p:strVal val="visible"/>
                                      </p:to>
                                    </p:set>
                                    <p:animEffect transition="in" filter="fade">
                                      <p:cBhvr>
                                        <p:cTn id="16" dur="500"/>
                                        <p:tgtEl>
                                          <p:spTgt spid="1667"/>
                                        </p:tgtEl>
                                      </p:cBhvr>
                                    </p:animEffect>
                                  </p:childTnLst>
                                </p:cTn>
                              </p:par>
                              <p:par>
                                <p:cTn id="17" presetID="10" presetClass="entr" presetSubtype="0" fill="hold" nodeType="withEffect">
                                  <p:stCondLst>
                                    <p:cond delay="0"/>
                                  </p:stCondLst>
                                  <p:childTnLst>
                                    <p:set>
                                      <p:cBhvr>
                                        <p:cTn id="18" dur="1" fill="hold">
                                          <p:stCondLst>
                                            <p:cond delay="0"/>
                                          </p:stCondLst>
                                        </p:cTn>
                                        <p:tgtEl>
                                          <p:spTgt spid="1668"/>
                                        </p:tgtEl>
                                        <p:attrNameLst>
                                          <p:attrName>style.visibility</p:attrName>
                                        </p:attrNameLst>
                                      </p:cBhvr>
                                      <p:to>
                                        <p:strVal val="visible"/>
                                      </p:to>
                                    </p:set>
                                    <p:animEffect transition="in" filter="fade">
                                      <p:cBhvr>
                                        <p:cTn id="19" dur="500"/>
                                        <p:tgtEl>
                                          <p:spTgt spid="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pic>
        <p:nvPicPr>
          <p:cNvPr id="1268" name="Google Shape;1268;p158" descr="Không có mô tả ảnh."/>
          <p:cNvPicPr preferRelativeResize="0"/>
          <p:nvPr/>
        </p:nvPicPr>
        <p:blipFill rotWithShape="1">
          <a:blip r:embed="rId3">
            <a:alphaModFix/>
          </a:blip>
          <a:srcRect/>
          <a:stretch/>
        </p:blipFill>
        <p:spPr>
          <a:xfrm>
            <a:off x="0" y="-1"/>
            <a:ext cx="12217080"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pic>
        <p:nvPicPr>
          <p:cNvPr id="1673" name="Google Shape;1673;p177" descr="hinh 49"/>
          <p:cNvPicPr preferRelativeResize="0"/>
          <p:nvPr/>
        </p:nvPicPr>
        <p:blipFill rotWithShape="1">
          <a:blip r:embed="rId3">
            <a:alphaModFix/>
          </a:blip>
          <a:srcRect l="4001" t="2077" r="2666" b="9515"/>
          <a:stretch/>
        </p:blipFill>
        <p:spPr>
          <a:xfrm>
            <a:off x="7888" y="0"/>
            <a:ext cx="12244502" cy="6858000"/>
          </a:xfrm>
          <a:prstGeom prst="rect">
            <a:avLst/>
          </a:prstGeom>
          <a:noFill/>
          <a:ln w="9525" cap="flat" cmpd="sng">
            <a:solidFill>
              <a:srgbClr val="A50021"/>
            </a:solidFill>
            <a:prstDash val="solid"/>
            <a:miter lim="800000"/>
            <a:headEnd type="none" w="sm" len="sm"/>
            <a:tailEnd type="none" w="sm" len="sm"/>
          </a:ln>
        </p:spPr>
      </p:pic>
      <p:pic>
        <p:nvPicPr>
          <p:cNvPr id="1674" name="Google Shape;1674;p177"/>
          <p:cNvPicPr preferRelativeResize="0"/>
          <p:nvPr/>
        </p:nvPicPr>
        <p:blipFill rotWithShape="1">
          <a:blip r:embed="rId4">
            <a:alphaModFix/>
          </a:blip>
          <a:srcRect/>
          <a:stretch/>
        </p:blipFill>
        <p:spPr>
          <a:xfrm>
            <a:off x="5485110" y="3789040"/>
            <a:ext cx="466874" cy="990600"/>
          </a:xfrm>
          <a:prstGeom prst="rect">
            <a:avLst/>
          </a:prstGeom>
          <a:noFill/>
          <a:ln>
            <a:noFill/>
          </a:ln>
        </p:spPr>
      </p:pic>
      <p:pic>
        <p:nvPicPr>
          <p:cNvPr id="1675" name="Google Shape;1675;p177"/>
          <p:cNvPicPr preferRelativeResize="0"/>
          <p:nvPr/>
        </p:nvPicPr>
        <p:blipFill rotWithShape="1">
          <a:blip r:embed="rId4">
            <a:alphaModFix/>
          </a:blip>
          <a:srcRect/>
          <a:stretch/>
        </p:blipFill>
        <p:spPr>
          <a:xfrm>
            <a:off x="3431704" y="4293468"/>
            <a:ext cx="466874" cy="990600"/>
          </a:xfrm>
          <a:prstGeom prst="rect">
            <a:avLst/>
          </a:prstGeom>
          <a:noFill/>
          <a:ln>
            <a:noFill/>
          </a:ln>
        </p:spPr>
      </p:pic>
      <p:pic>
        <p:nvPicPr>
          <p:cNvPr id="1676" name="Google Shape;1676;p177"/>
          <p:cNvPicPr preferRelativeResize="0"/>
          <p:nvPr/>
        </p:nvPicPr>
        <p:blipFill rotWithShape="1">
          <a:blip r:embed="rId4">
            <a:alphaModFix/>
          </a:blip>
          <a:srcRect/>
          <a:stretch/>
        </p:blipFill>
        <p:spPr>
          <a:xfrm>
            <a:off x="1378298" y="4581128"/>
            <a:ext cx="466874" cy="990600"/>
          </a:xfrm>
          <a:prstGeom prst="rect">
            <a:avLst/>
          </a:prstGeom>
          <a:noFill/>
          <a:ln>
            <a:noFill/>
          </a:ln>
        </p:spPr>
      </p:pic>
      <p:pic>
        <p:nvPicPr>
          <p:cNvPr id="1677" name="Google Shape;1677;p177"/>
          <p:cNvPicPr preferRelativeResize="0"/>
          <p:nvPr/>
        </p:nvPicPr>
        <p:blipFill rotWithShape="1">
          <a:blip r:embed="rId4">
            <a:alphaModFix/>
          </a:blip>
          <a:srcRect/>
          <a:stretch/>
        </p:blipFill>
        <p:spPr>
          <a:xfrm>
            <a:off x="2952627" y="1412776"/>
            <a:ext cx="466874" cy="990600"/>
          </a:xfrm>
          <a:prstGeom prst="rect">
            <a:avLst/>
          </a:prstGeom>
          <a:noFill/>
          <a:ln>
            <a:noFill/>
          </a:ln>
        </p:spPr>
      </p:pic>
      <p:pic>
        <p:nvPicPr>
          <p:cNvPr id="1678" name="Google Shape;1678;p177"/>
          <p:cNvPicPr preferRelativeResize="0"/>
          <p:nvPr/>
        </p:nvPicPr>
        <p:blipFill rotWithShape="1">
          <a:blip r:embed="rId4">
            <a:alphaModFix/>
          </a:blip>
          <a:srcRect/>
          <a:stretch/>
        </p:blipFill>
        <p:spPr>
          <a:xfrm>
            <a:off x="9480376" y="-99392"/>
            <a:ext cx="466874" cy="990600"/>
          </a:xfrm>
          <a:prstGeom prst="rect">
            <a:avLst/>
          </a:prstGeom>
          <a:noFill/>
          <a:ln>
            <a:noFill/>
          </a:ln>
        </p:spPr>
      </p:pic>
      <p:pic>
        <p:nvPicPr>
          <p:cNvPr id="1679" name="Google Shape;1679;p177"/>
          <p:cNvPicPr preferRelativeResize="0"/>
          <p:nvPr/>
        </p:nvPicPr>
        <p:blipFill rotWithShape="1">
          <a:blip r:embed="rId4">
            <a:alphaModFix/>
          </a:blip>
          <a:srcRect/>
          <a:stretch/>
        </p:blipFill>
        <p:spPr>
          <a:xfrm>
            <a:off x="16008125" y="-1611560"/>
            <a:ext cx="466874" cy="990600"/>
          </a:xfrm>
          <a:prstGeom prst="rect">
            <a:avLst/>
          </a:prstGeom>
          <a:noFill/>
          <a:ln>
            <a:noFill/>
          </a:ln>
        </p:spPr>
      </p:pic>
      <p:pic>
        <p:nvPicPr>
          <p:cNvPr id="1680" name="Google Shape;1680;p177"/>
          <p:cNvPicPr preferRelativeResize="0"/>
          <p:nvPr/>
        </p:nvPicPr>
        <p:blipFill rotWithShape="1">
          <a:blip r:embed="rId4">
            <a:alphaModFix/>
          </a:blip>
          <a:srcRect/>
          <a:stretch/>
        </p:blipFill>
        <p:spPr>
          <a:xfrm>
            <a:off x="5018236" y="1908076"/>
            <a:ext cx="466874" cy="990600"/>
          </a:xfrm>
          <a:prstGeom prst="rect">
            <a:avLst/>
          </a:prstGeom>
          <a:noFill/>
          <a:ln>
            <a:noFill/>
          </a:ln>
        </p:spPr>
      </p:pic>
      <p:pic>
        <p:nvPicPr>
          <p:cNvPr id="1681" name="Google Shape;1681;p177"/>
          <p:cNvPicPr preferRelativeResize="0"/>
          <p:nvPr/>
        </p:nvPicPr>
        <p:blipFill rotWithShape="1">
          <a:blip r:embed="rId4">
            <a:alphaModFix/>
          </a:blip>
          <a:srcRect/>
          <a:stretch/>
        </p:blipFill>
        <p:spPr>
          <a:xfrm>
            <a:off x="479376" y="2132856"/>
            <a:ext cx="466874" cy="990600"/>
          </a:xfrm>
          <a:prstGeom prst="rect">
            <a:avLst/>
          </a:prstGeom>
          <a:noFill/>
          <a:ln>
            <a:noFill/>
          </a:ln>
        </p:spPr>
      </p:pic>
      <p:sp>
        <p:nvSpPr>
          <p:cNvPr id="1682" name="Google Shape;1682;p177"/>
          <p:cNvSpPr txBox="1"/>
          <p:nvPr/>
        </p:nvSpPr>
        <p:spPr>
          <a:xfrm>
            <a:off x="4425696" y="-168249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rebuchet MS"/>
              <a:ea typeface="Trebuchet MS"/>
              <a:cs typeface="Trebuchet MS"/>
              <a:sym typeface="Trebuchet MS"/>
            </a:endParaRPr>
          </a:p>
        </p:txBody>
      </p:sp>
      <p:sp>
        <p:nvSpPr>
          <p:cNvPr id="1683" name="Google Shape;1683;p177"/>
          <p:cNvSpPr txBox="1"/>
          <p:nvPr/>
        </p:nvSpPr>
        <p:spPr>
          <a:xfrm>
            <a:off x="47328" y="44624"/>
            <a:ext cx="8283972" cy="757064"/>
          </a:xfrm>
          <a:prstGeom prst="rect">
            <a:avLst/>
          </a:prstGeom>
          <a:solidFill>
            <a:srgbClr val="FFFDE3"/>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FF"/>
              </a:buClr>
              <a:buSzPts val="2800"/>
              <a:buFont typeface="Arial"/>
              <a:buNone/>
            </a:pPr>
            <a:r>
              <a:rPr lang="en-US" sz="2800" b="1" i="0" u="none" strike="noStrike" cap="none">
                <a:solidFill>
                  <a:srgbClr val="0000FF"/>
                </a:solidFill>
                <a:latin typeface="Arial"/>
                <a:ea typeface="Arial"/>
                <a:cs typeface="Arial"/>
                <a:sym typeface="Arial"/>
              </a:rPr>
              <a:t>LƯỢC ĐỒ  QUÁ TRÌNH BÀNH TRƯỚNG THUỘC ĐỊA CỦA ĐẾ QUỐC NHẬT</a:t>
            </a:r>
            <a:endParaRPr/>
          </a:p>
        </p:txBody>
      </p:sp>
      <p:pic>
        <p:nvPicPr>
          <p:cNvPr id="1684" name="Google Shape;1684;p177"/>
          <p:cNvPicPr preferRelativeResize="0"/>
          <p:nvPr/>
        </p:nvPicPr>
        <p:blipFill rotWithShape="1">
          <a:blip r:embed="rId5">
            <a:alphaModFix/>
          </a:blip>
          <a:srcRect/>
          <a:stretch/>
        </p:blipFill>
        <p:spPr>
          <a:xfrm>
            <a:off x="11347114" y="6045200"/>
            <a:ext cx="912192" cy="912192"/>
          </a:xfrm>
          <a:prstGeom prst="rect">
            <a:avLst/>
          </a:prstGeom>
          <a:noFill/>
          <a:ln>
            <a:noFill/>
          </a:ln>
        </p:spPr>
      </p:pic>
      <p:sp>
        <p:nvSpPr>
          <p:cNvPr id="1685" name="Google Shape;1685;p177"/>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4"/>
                                        </p:tgtEl>
                                        <p:attrNameLst>
                                          <p:attrName>style.visibility</p:attrName>
                                        </p:attrNameLst>
                                      </p:cBhvr>
                                      <p:to>
                                        <p:strVal val="visible"/>
                                      </p:to>
                                    </p:set>
                                    <p:animEffect transition="in" filter="fade">
                                      <p:cBhvr>
                                        <p:cTn id="7" dur="500"/>
                                        <p:tgtEl>
                                          <p:spTgt spid="1674"/>
                                        </p:tgtEl>
                                      </p:cBhvr>
                                    </p:animEffect>
                                  </p:childTnLst>
                                </p:cTn>
                              </p:par>
                              <p:par>
                                <p:cTn id="8" presetID="10" presetClass="entr" presetSubtype="0" fill="hold" nodeType="withEffect">
                                  <p:stCondLst>
                                    <p:cond delay="0"/>
                                  </p:stCondLst>
                                  <p:childTnLst>
                                    <p:set>
                                      <p:cBhvr>
                                        <p:cTn id="9" dur="1" fill="hold">
                                          <p:stCondLst>
                                            <p:cond delay="0"/>
                                          </p:stCondLst>
                                        </p:cTn>
                                        <p:tgtEl>
                                          <p:spTgt spid="1675"/>
                                        </p:tgtEl>
                                        <p:attrNameLst>
                                          <p:attrName>style.visibility</p:attrName>
                                        </p:attrNameLst>
                                      </p:cBhvr>
                                      <p:to>
                                        <p:strVal val="visible"/>
                                      </p:to>
                                    </p:set>
                                    <p:animEffect transition="in" filter="fade">
                                      <p:cBhvr>
                                        <p:cTn id="10" dur="500"/>
                                        <p:tgtEl>
                                          <p:spTgt spid="16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76"/>
                                        </p:tgtEl>
                                        <p:attrNameLst>
                                          <p:attrName>style.visibility</p:attrName>
                                        </p:attrNameLst>
                                      </p:cBhvr>
                                      <p:to>
                                        <p:strVal val="visible"/>
                                      </p:to>
                                    </p:set>
                                    <p:animEffect transition="in" filter="fade">
                                      <p:cBhvr>
                                        <p:cTn id="15" dur="500"/>
                                        <p:tgtEl>
                                          <p:spTgt spid="16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77"/>
                                        </p:tgtEl>
                                        <p:attrNameLst>
                                          <p:attrName>style.visibility</p:attrName>
                                        </p:attrNameLst>
                                      </p:cBhvr>
                                      <p:to>
                                        <p:strVal val="visible"/>
                                      </p:to>
                                    </p:set>
                                    <p:animEffect transition="in" filter="fade">
                                      <p:cBhvr>
                                        <p:cTn id="20" dur="500"/>
                                        <p:tgtEl>
                                          <p:spTgt spid="1677"/>
                                        </p:tgtEl>
                                      </p:cBhvr>
                                    </p:animEffect>
                                  </p:childTnLst>
                                </p:cTn>
                              </p:par>
                              <p:par>
                                <p:cTn id="21" presetID="10" presetClass="entr" presetSubtype="0" fill="hold" nodeType="withEffect">
                                  <p:stCondLst>
                                    <p:cond delay="0"/>
                                  </p:stCondLst>
                                  <p:childTnLst>
                                    <p:set>
                                      <p:cBhvr>
                                        <p:cTn id="22" dur="1" fill="hold">
                                          <p:stCondLst>
                                            <p:cond delay="0"/>
                                          </p:stCondLst>
                                        </p:cTn>
                                        <p:tgtEl>
                                          <p:spTgt spid="1678"/>
                                        </p:tgtEl>
                                        <p:attrNameLst>
                                          <p:attrName>style.visibility</p:attrName>
                                        </p:attrNameLst>
                                      </p:cBhvr>
                                      <p:to>
                                        <p:strVal val="visible"/>
                                      </p:to>
                                    </p:set>
                                    <p:animEffect transition="in" filter="fade">
                                      <p:cBhvr>
                                        <p:cTn id="23" dur="500"/>
                                        <p:tgtEl>
                                          <p:spTgt spid="167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79"/>
                                        </p:tgtEl>
                                        <p:attrNameLst>
                                          <p:attrName>style.visibility</p:attrName>
                                        </p:attrNameLst>
                                      </p:cBhvr>
                                      <p:to>
                                        <p:strVal val="visible"/>
                                      </p:to>
                                    </p:set>
                                    <p:animEffect transition="in" filter="fade">
                                      <p:cBhvr>
                                        <p:cTn id="28" dur="500"/>
                                        <p:tgtEl>
                                          <p:spTgt spid="16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80"/>
                                        </p:tgtEl>
                                        <p:attrNameLst>
                                          <p:attrName>style.visibility</p:attrName>
                                        </p:attrNameLst>
                                      </p:cBhvr>
                                      <p:to>
                                        <p:strVal val="visible"/>
                                      </p:to>
                                    </p:set>
                                    <p:animEffect transition="in" filter="fade">
                                      <p:cBhvr>
                                        <p:cTn id="33" dur="500"/>
                                        <p:tgtEl>
                                          <p:spTgt spid="16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81"/>
                                        </p:tgtEl>
                                        <p:attrNameLst>
                                          <p:attrName>style.visibility</p:attrName>
                                        </p:attrNameLst>
                                      </p:cBhvr>
                                      <p:to>
                                        <p:strVal val="visible"/>
                                      </p:to>
                                    </p:set>
                                    <p:animEffect transition="in" filter="fade">
                                      <p:cBhvr>
                                        <p:cTn id="38" dur="500"/>
                                        <p:tgtEl>
                                          <p:spTgt spid="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690"/>
        <p:cNvGrpSpPr/>
        <p:nvPr/>
      </p:nvGrpSpPr>
      <p:grpSpPr>
        <a:xfrm>
          <a:off x="0" y="0"/>
          <a:ext cx="0" cy="0"/>
          <a:chOff x="0" y="0"/>
          <a:chExt cx="0" cy="0"/>
        </a:xfrm>
      </p:grpSpPr>
      <p:sp>
        <p:nvSpPr>
          <p:cNvPr id="1691" name="Google Shape;1691;p178"/>
          <p:cNvSpPr txBox="1"/>
          <p:nvPr/>
        </p:nvSpPr>
        <p:spPr>
          <a:xfrm>
            <a:off x="1" y="6209080"/>
            <a:ext cx="6096000"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Noto Sans Symbols"/>
              <a:buNone/>
            </a:pPr>
            <a:r>
              <a:rPr lang="en-US" sz="2400" b="1" i="0" u="none" strike="noStrike" cap="none">
                <a:solidFill>
                  <a:srgbClr val="000000"/>
                </a:solidFill>
                <a:latin typeface="Times New Roman"/>
                <a:ea typeface="Times New Roman"/>
                <a:cs typeface="Times New Roman"/>
                <a:sym typeface="Times New Roman"/>
              </a:rPr>
              <a:t>Quân Nhật chiếm Mãn Châu 1931</a:t>
            </a:r>
            <a:endParaRPr/>
          </a:p>
        </p:txBody>
      </p:sp>
      <p:pic>
        <p:nvPicPr>
          <p:cNvPr id="1692" name="Google Shape;1692;p178"/>
          <p:cNvPicPr preferRelativeResize="0"/>
          <p:nvPr/>
        </p:nvPicPr>
        <p:blipFill rotWithShape="1">
          <a:blip r:embed="rId3">
            <a:alphaModFix/>
          </a:blip>
          <a:srcRect/>
          <a:stretch/>
        </p:blipFill>
        <p:spPr>
          <a:xfrm>
            <a:off x="1" y="0"/>
            <a:ext cx="6096000" cy="6064250"/>
          </a:xfrm>
          <a:prstGeom prst="rect">
            <a:avLst/>
          </a:prstGeom>
          <a:noFill/>
          <a:ln w="9525" cap="flat" cmpd="sng">
            <a:solidFill>
              <a:srgbClr val="FF3300"/>
            </a:solidFill>
            <a:prstDash val="solid"/>
            <a:miter lim="800000"/>
            <a:headEnd type="none" w="sm" len="sm"/>
            <a:tailEnd type="none" w="sm" len="sm"/>
          </a:ln>
        </p:spPr>
      </p:pic>
      <p:pic>
        <p:nvPicPr>
          <p:cNvPr id="1693" name="Google Shape;1693;p178" descr="8-71"/>
          <p:cNvPicPr preferRelativeResize="0"/>
          <p:nvPr/>
        </p:nvPicPr>
        <p:blipFill rotWithShape="1">
          <a:blip r:embed="rId4">
            <a:alphaModFix/>
          </a:blip>
          <a:srcRect l="4546" r="5301" b="8333"/>
          <a:stretch/>
        </p:blipFill>
        <p:spPr>
          <a:xfrm>
            <a:off x="6096000" y="-25896"/>
            <a:ext cx="6096000" cy="5976937"/>
          </a:xfrm>
          <a:prstGeom prst="rect">
            <a:avLst/>
          </a:prstGeom>
          <a:noFill/>
          <a:ln>
            <a:noFill/>
          </a:ln>
        </p:spPr>
      </p:pic>
      <p:sp>
        <p:nvSpPr>
          <p:cNvPr id="1694" name="Google Shape;1694;p178"/>
          <p:cNvSpPr/>
          <p:nvPr/>
        </p:nvSpPr>
        <p:spPr>
          <a:xfrm>
            <a:off x="6384032" y="5946700"/>
            <a:ext cx="5807967" cy="911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Quân Nhật chiếm đóng vùng Đông Bắc Trung Quốc năm 1931</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2"/>
                                        </p:tgtEl>
                                        <p:attrNameLst>
                                          <p:attrName>style.visibility</p:attrName>
                                        </p:attrNameLst>
                                      </p:cBhvr>
                                      <p:to>
                                        <p:strVal val="visible"/>
                                      </p:to>
                                    </p:set>
                                    <p:animEffect transition="in" filter="fade">
                                      <p:cBhvr>
                                        <p:cTn id="7" dur="2000"/>
                                        <p:tgtEl>
                                          <p:spTgt spid="1692"/>
                                        </p:tgtEl>
                                      </p:cBhvr>
                                    </p:animEffect>
                                  </p:childTnLst>
                                </p:cTn>
                              </p:par>
                              <p:par>
                                <p:cTn id="8" presetID="10" presetClass="entr" presetSubtype="0" fill="hold" nodeType="withEffect">
                                  <p:stCondLst>
                                    <p:cond delay="0"/>
                                  </p:stCondLst>
                                  <p:childTnLst>
                                    <p:set>
                                      <p:cBhvr>
                                        <p:cTn id="9" dur="1" fill="hold">
                                          <p:stCondLst>
                                            <p:cond delay="0"/>
                                          </p:stCondLst>
                                        </p:cTn>
                                        <p:tgtEl>
                                          <p:spTgt spid="1691"/>
                                        </p:tgtEl>
                                        <p:attrNameLst>
                                          <p:attrName>style.visibility</p:attrName>
                                        </p:attrNameLst>
                                      </p:cBhvr>
                                      <p:to>
                                        <p:strVal val="visible"/>
                                      </p:to>
                                    </p:set>
                                    <p:animEffect transition="in" filter="fade">
                                      <p:cBhvr>
                                        <p:cTn id="10" dur="2000"/>
                                        <p:tgtEl>
                                          <p:spTgt spid="1691"/>
                                        </p:tgtEl>
                                      </p:cBhvr>
                                    </p:animEffect>
                                  </p:childTnLst>
                                </p:cTn>
                              </p:par>
                              <p:par>
                                <p:cTn id="11" presetID="10" presetClass="entr" presetSubtype="0" fill="hold" nodeType="withEffect">
                                  <p:stCondLst>
                                    <p:cond delay="0"/>
                                  </p:stCondLst>
                                  <p:childTnLst>
                                    <p:set>
                                      <p:cBhvr>
                                        <p:cTn id="12" dur="1" fill="hold">
                                          <p:stCondLst>
                                            <p:cond delay="0"/>
                                          </p:stCondLst>
                                        </p:cTn>
                                        <p:tgtEl>
                                          <p:spTgt spid="1694"/>
                                        </p:tgtEl>
                                        <p:attrNameLst>
                                          <p:attrName>style.visibility</p:attrName>
                                        </p:attrNameLst>
                                      </p:cBhvr>
                                      <p:to>
                                        <p:strVal val="visible"/>
                                      </p:to>
                                    </p:set>
                                    <p:animEffect transition="in" filter="fade">
                                      <p:cBhvr>
                                        <p:cTn id="13" dur="2000"/>
                                        <p:tgtEl>
                                          <p:spTgt spid="1694"/>
                                        </p:tgtEl>
                                      </p:cBhvr>
                                    </p:animEffect>
                                  </p:childTnLst>
                                </p:cTn>
                              </p:par>
                              <p:par>
                                <p:cTn id="14" presetID="10" presetClass="entr" presetSubtype="0" fill="hold" nodeType="withEffect">
                                  <p:stCondLst>
                                    <p:cond delay="0"/>
                                  </p:stCondLst>
                                  <p:childTnLst>
                                    <p:set>
                                      <p:cBhvr>
                                        <p:cTn id="15" dur="1" fill="hold">
                                          <p:stCondLst>
                                            <p:cond delay="0"/>
                                          </p:stCondLst>
                                        </p:cTn>
                                        <p:tgtEl>
                                          <p:spTgt spid="1693"/>
                                        </p:tgtEl>
                                        <p:attrNameLst>
                                          <p:attrName>style.visibility</p:attrName>
                                        </p:attrNameLst>
                                      </p:cBhvr>
                                      <p:to>
                                        <p:strVal val="visible"/>
                                      </p:to>
                                    </p:set>
                                    <p:animEffect transition="in" filter="fade">
                                      <p:cBhvr>
                                        <p:cTn id="16" dur="2000"/>
                                        <p:tgtEl>
                                          <p:spTgt spid="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699"/>
        <p:cNvGrpSpPr/>
        <p:nvPr/>
      </p:nvGrpSpPr>
      <p:grpSpPr>
        <a:xfrm>
          <a:off x="0" y="0"/>
          <a:ext cx="0" cy="0"/>
          <a:chOff x="0" y="0"/>
          <a:chExt cx="0" cy="0"/>
        </a:xfrm>
      </p:grpSpPr>
      <p:sp>
        <p:nvSpPr>
          <p:cNvPr id="1700" name="Google Shape;1700;p179"/>
          <p:cNvSpPr/>
          <p:nvPr/>
        </p:nvSpPr>
        <p:spPr>
          <a:xfrm>
            <a:off x="6384032" y="5946700"/>
            <a:ext cx="5807967" cy="911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Nhật Bản phải chấp nhận đầu hàng không điều kiện trước quân Đồng minh </a:t>
            </a:r>
            <a:r>
              <a:rPr lang="en-US" sz="2400" b="1" i="0" u="none" strike="noStrike" cap="none">
                <a:solidFill>
                  <a:srgbClr val="000000"/>
                </a:solidFill>
                <a:latin typeface="Times New Roman"/>
                <a:ea typeface="Times New Roman"/>
                <a:cs typeface="Times New Roman"/>
                <a:sym typeface="Times New Roman"/>
              </a:rPr>
              <a:t>năm 1945</a:t>
            </a:r>
            <a:endParaRPr sz="2400" b="1" i="0" u="none" strike="noStrike" cap="none">
              <a:solidFill>
                <a:srgbClr val="000000"/>
              </a:solidFill>
              <a:latin typeface="Times New Roman"/>
              <a:ea typeface="Times New Roman"/>
              <a:cs typeface="Times New Roman"/>
              <a:sym typeface="Times New Roman"/>
            </a:endParaRPr>
          </a:p>
        </p:txBody>
      </p:sp>
      <p:pic>
        <p:nvPicPr>
          <p:cNvPr id="1701" name="Google Shape;1701;p179"/>
          <p:cNvPicPr preferRelativeResize="0"/>
          <p:nvPr/>
        </p:nvPicPr>
        <p:blipFill rotWithShape="1">
          <a:blip r:embed="rId3">
            <a:alphaModFix/>
          </a:blip>
          <a:srcRect/>
          <a:stretch/>
        </p:blipFill>
        <p:spPr>
          <a:xfrm>
            <a:off x="0" y="0"/>
            <a:ext cx="6096000" cy="6858000"/>
          </a:xfrm>
          <a:prstGeom prst="rect">
            <a:avLst/>
          </a:prstGeom>
          <a:noFill/>
          <a:ln>
            <a:noFill/>
          </a:ln>
        </p:spPr>
      </p:pic>
      <p:pic>
        <p:nvPicPr>
          <p:cNvPr id="1702" name="Google Shape;1702;p179"/>
          <p:cNvPicPr preferRelativeResize="0"/>
          <p:nvPr/>
        </p:nvPicPr>
        <p:blipFill rotWithShape="1">
          <a:blip r:embed="rId4">
            <a:alphaModFix/>
          </a:blip>
          <a:srcRect/>
          <a:stretch/>
        </p:blipFill>
        <p:spPr>
          <a:xfrm>
            <a:off x="6095999" y="0"/>
            <a:ext cx="6096000" cy="5946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fade">
                                      <p:cBhvr>
                                        <p:cTn id="7" dur="500"/>
                                        <p:tgtEl>
                                          <p:spTgt spid="1700"/>
                                        </p:tgtEl>
                                      </p:cBhvr>
                                    </p:animEffect>
                                  </p:childTnLst>
                                </p:cTn>
                              </p:par>
                              <p:par>
                                <p:cTn id="8" presetID="10" presetClass="entr" presetSubtype="0" fill="hold" nodeType="withEffect">
                                  <p:stCondLst>
                                    <p:cond delay="0"/>
                                  </p:stCondLst>
                                  <p:childTnLst>
                                    <p:set>
                                      <p:cBhvr>
                                        <p:cTn id="9" dur="1" fill="hold">
                                          <p:stCondLst>
                                            <p:cond delay="0"/>
                                          </p:stCondLst>
                                        </p:cTn>
                                        <p:tgtEl>
                                          <p:spTgt spid="1701"/>
                                        </p:tgtEl>
                                        <p:attrNameLst>
                                          <p:attrName>style.visibility</p:attrName>
                                        </p:attrNameLst>
                                      </p:cBhvr>
                                      <p:to>
                                        <p:strVal val="visible"/>
                                      </p:to>
                                    </p:set>
                                    <p:animEffect transition="in" filter="fade">
                                      <p:cBhvr>
                                        <p:cTn id="10" dur="500"/>
                                        <p:tgtEl>
                                          <p:spTgt spid="1701"/>
                                        </p:tgtEl>
                                      </p:cBhvr>
                                    </p:animEffect>
                                  </p:childTnLst>
                                </p:cTn>
                              </p:par>
                              <p:par>
                                <p:cTn id="11" presetID="10" presetClass="entr" presetSubtype="0" fill="hold" nodeType="withEffect">
                                  <p:stCondLst>
                                    <p:cond delay="0"/>
                                  </p:stCondLst>
                                  <p:childTnLst>
                                    <p:set>
                                      <p:cBhvr>
                                        <p:cTn id="12" dur="1" fill="hold">
                                          <p:stCondLst>
                                            <p:cond delay="0"/>
                                          </p:stCondLst>
                                        </p:cTn>
                                        <p:tgtEl>
                                          <p:spTgt spid="1702"/>
                                        </p:tgtEl>
                                        <p:attrNameLst>
                                          <p:attrName>style.visibility</p:attrName>
                                        </p:attrNameLst>
                                      </p:cBhvr>
                                      <p:to>
                                        <p:strVal val="visible"/>
                                      </p:to>
                                    </p:set>
                                    <p:animEffect transition="in" filter="fade">
                                      <p:cBhvr>
                                        <p:cTn id="13" dur="500"/>
                                        <p:tgtEl>
                                          <p:spTgt spid="1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pic>
        <p:nvPicPr>
          <p:cNvPr id="1708" name="Google Shape;1708;p180"/>
          <p:cNvPicPr preferRelativeResize="0"/>
          <p:nvPr/>
        </p:nvPicPr>
        <p:blipFill rotWithShape="1">
          <a:blip r:embed="rId3">
            <a:alphaModFix/>
          </a:blip>
          <a:srcRect l="3316" t="4851" r="2890" b="4851"/>
          <a:stretch/>
        </p:blipFill>
        <p:spPr>
          <a:xfrm>
            <a:off x="0" y="1"/>
            <a:ext cx="12192000" cy="6823458"/>
          </a:xfrm>
          <a:prstGeom prst="rect">
            <a:avLst/>
          </a:prstGeom>
          <a:noFill/>
          <a:ln>
            <a:noFill/>
          </a:ln>
        </p:spPr>
      </p:pic>
      <p:pic>
        <p:nvPicPr>
          <p:cNvPr id="1709" name="Google Shape;1709;p180"/>
          <p:cNvPicPr preferRelativeResize="0"/>
          <p:nvPr/>
        </p:nvPicPr>
        <p:blipFill rotWithShape="1">
          <a:blip r:embed="rId4">
            <a:alphaModFix/>
          </a:blip>
          <a:srcRect/>
          <a:stretch/>
        </p:blipFill>
        <p:spPr>
          <a:xfrm>
            <a:off x="10647808" y="4688005"/>
            <a:ext cx="1544192" cy="2169996"/>
          </a:xfrm>
          <a:prstGeom prst="rect">
            <a:avLst/>
          </a:prstGeom>
          <a:noFill/>
          <a:ln>
            <a:noFill/>
          </a:ln>
        </p:spPr>
      </p:pic>
      <p:sp>
        <p:nvSpPr>
          <p:cNvPr id="1710" name="Google Shape;1710;p180"/>
          <p:cNvSpPr/>
          <p:nvPr/>
        </p:nvSpPr>
        <p:spPr>
          <a:xfrm>
            <a:off x="484404" y="379347"/>
            <a:ext cx="10945216" cy="71846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C00000"/>
                </a:solidFill>
                <a:latin typeface="Times New Roman"/>
                <a:ea typeface="Times New Roman"/>
                <a:cs typeface="Times New Roman"/>
                <a:sym typeface="Times New Roman"/>
              </a:rPr>
              <a:t>a. Nhật Bản trong những năm 1918 - 1929</a:t>
            </a:r>
            <a:endParaRPr sz="3200" b="1">
              <a:solidFill>
                <a:srgbClr val="C00000"/>
              </a:solidFill>
              <a:latin typeface="Times New Roman"/>
              <a:ea typeface="Times New Roman"/>
              <a:cs typeface="Times New Roman"/>
              <a:sym typeface="Times New Roman"/>
            </a:endParaRPr>
          </a:p>
        </p:txBody>
      </p:sp>
      <p:sp>
        <p:nvSpPr>
          <p:cNvPr id="1711" name="Google Shape;1711;p180"/>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Quý thầy cô có nhu cầu về các bài giảng </a:t>
            </a:r>
            <a:r>
              <a:rPr lang="en-US" sz="1800" b="0" i="0" u="none" strike="noStrike" cap="none">
                <a:solidFill>
                  <a:srgbClr val="FFFFFF"/>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Ngoài ra còn hỗ trợ về SKKN, biện pháp thi GVG và thao giảng, chuyên đề.</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Page: https://www.facebook.com/groups/baigianglichsu</a:t>
            </a:r>
            <a:endParaRPr sz="1800" b="0" i="0" u="none" strike="noStrike" cap="none">
              <a:solidFill>
                <a:srgbClr val="FFFFFF"/>
              </a:solidFill>
              <a:latin typeface="Calibri"/>
              <a:ea typeface="Calibri"/>
              <a:cs typeface="Calibri"/>
              <a:sym typeface="Calibri"/>
            </a:endParaRPr>
          </a:p>
        </p:txBody>
      </p:sp>
      <p:sp>
        <p:nvSpPr>
          <p:cNvPr id="1712" name="Google Shape;1712;p180"/>
          <p:cNvSpPr txBox="1"/>
          <p:nvPr/>
        </p:nvSpPr>
        <p:spPr>
          <a:xfrm>
            <a:off x="581927" y="1107617"/>
            <a:ext cx="11028146"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- 1920 – 1921: Nền kinh tế Nhật Bản sa sút, nhiều công ty làm ăn thua lỗ, số người thất nghiệp tăng lên…</a:t>
            </a:r>
            <a:endParaRPr sz="3200">
              <a:solidFill>
                <a:srgbClr val="4472C4"/>
              </a:solidFill>
              <a:latin typeface="Cambria"/>
              <a:ea typeface="Cambria"/>
              <a:cs typeface="Cambria"/>
              <a:sym typeface="Cambria"/>
            </a:endParaRPr>
          </a:p>
        </p:txBody>
      </p:sp>
      <p:sp>
        <p:nvSpPr>
          <p:cNvPr id="1713" name="Google Shape;1713;p180"/>
          <p:cNvSpPr txBox="1"/>
          <p:nvPr/>
        </p:nvSpPr>
        <p:spPr>
          <a:xfrm>
            <a:off x="391758" y="2258189"/>
            <a:ext cx="11028146"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- 1924 – 1929: Kinh tế Nhật Bản phát triển nhưng không ổn định</a:t>
            </a:r>
            <a:endParaRPr sz="3200">
              <a:solidFill>
                <a:srgbClr val="4472C4"/>
              </a:solidFill>
              <a:latin typeface="Cambria"/>
              <a:ea typeface="Cambria"/>
              <a:cs typeface="Cambria"/>
              <a:sym typeface="Cambria"/>
            </a:endParaRPr>
          </a:p>
        </p:txBody>
      </p:sp>
      <p:sp>
        <p:nvSpPr>
          <p:cNvPr id="1714" name="Google Shape;1714;p180"/>
          <p:cNvSpPr txBox="1"/>
          <p:nvPr/>
        </p:nvSpPr>
        <p:spPr>
          <a:xfrm>
            <a:off x="484404" y="4015533"/>
            <a:ext cx="11298212"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- 1929 – 1933: </a:t>
            </a:r>
            <a:r>
              <a:rPr lang="en-US" sz="3200">
                <a:solidFill>
                  <a:srgbClr val="0070C0"/>
                </a:solidFill>
                <a:latin typeface="Times New Roman"/>
                <a:ea typeface="Times New Roman"/>
                <a:cs typeface="Times New Roman"/>
                <a:sym typeface="Times New Roman"/>
              </a:rPr>
              <a:t>Chịu sự ảnh hưởng của cuộc đại suy thoái kinh tế thế giới</a:t>
            </a:r>
            <a:endParaRPr sz="3200">
              <a:solidFill>
                <a:srgbClr val="4472C4"/>
              </a:solidFill>
              <a:latin typeface="Cambria"/>
              <a:ea typeface="Cambria"/>
              <a:cs typeface="Cambria"/>
              <a:sym typeface="Cambria"/>
            </a:endParaRPr>
          </a:p>
        </p:txBody>
      </p:sp>
      <p:sp>
        <p:nvSpPr>
          <p:cNvPr id="1715" name="Google Shape;1715;p180"/>
          <p:cNvSpPr/>
          <p:nvPr/>
        </p:nvSpPr>
        <p:spPr>
          <a:xfrm>
            <a:off x="474688" y="1815704"/>
            <a:ext cx="10945216" cy="71846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Calibri"/>
              <a:buNone/>
            </a:pPr>
            <a:endParaRPr sz="3200" b="1" i="0" u="none" strike="noStrike" cap="none">
              <a:solidFill>
                <a:srgbClr val="C00000"/>
              </a:solidFill>
              <a:latin typeface="Times New Roman"/>
              <a:ea typeface="Times New Roman"/>
              <a:cs typeface="Times New Roman"/>
              <a:sym typeface="Times New Roman"/>
            </a:endParaRPr>
          </a:p>
        </p:txBody>
      </p:sp>
      <p:sp>
        <p:nvSpPr>
          <p:cNvPr id="1716" name="Google Shape;1716;p180"/>
          <p:cNvSpPr/>
          <p:nvPr/>
        </p:nvSpPr>
        <p:spPr>
          <a:xfrm>
            <a:off x="391758" y="3293238"/>
            <a:ext cx="10945216" cy="71846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C00000"/>
                </a:solidFill>
                <a:latin typeface="Times New Roman"/>
                <a:ea typeface="Times New Roman"/>
                <a:cs typeface="Times New Roman"/>
                <a:sym typeface="Times New Roman"/>
              </a:rPr>
              <a:t>b. Nhật Bản trong những năm 1929 - 1945</a:t>
            </a:r>
            <a:endParaRPr sz="3200" b="1">
              <a:solidFill>
                <a:srgbClr val="C00000"/>
              </a:solidFill>
              <a:latin typeface="Times New Roman"/>
              <a:ea typeface="Times New Roman"/>
              <a:cs typeface="Times New Roman"/>
              <a:sym typeface="Times New Roman"/>
            </a:endParaRPr>
          </a:p>
        </p:txBody>
      </p:sp>
      <p:sp>
        <p:nvSpPr>
          <p:cNvPr id="1717" name="Google Shape;1717;p180"/>
          <p:cNvSpPr txBox="1"/>
          <p:nvPr/>
        </p:nvSpPr>
        <p:spPr>
          <a:xfrm>
            <a:off x="484404" y="5192287"/>
            <a:ext cx="10307421"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Khi chiến tranh thế giới thứ 2 bắt đầu diễn ra, Nhật Bản cũng ráo riết chuẩn bị chiến tranh.</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2"/>
                                        </p:tgtEl>
                                        <p:attrNameLst>
                                          <p:attrName>style.visibility</p:attrName>
                                        </p:attrNameLst>
                                      </p:cBhvr>
                                      <p:to>
                                        <p:strVal val="visible"/>
                                      </p:to>
                                    </p:set>
                                    <p:animEffect transition="in" filter="fade">
                                      <p:cBhvr>
                                        <p:cTn id="7" dur="1000"/>
                                        <p:tgtEl>
                                          <p:spTgt spid="17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3"/>
                                        </p:tgtEl>
                                        <p:attrNameLst>
                                          <p:attrName>style.visibility</p:attrName>
                                        </p:attrNameLst>
                                      </p:cBhvr>
                                      <p:to>
                                        <p:strVal val="visible"/>
                                      </p:to>
                                    </p:set>
                                    <p:animEffect transition="in" filter="fade">
                                      <p:cBhvr>
                                        <p:cTn id="12" dur="1000"/>
                                        <p:tgtEl>
                                          <p:spTgt spid="17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6"/>
                                        </p:tgtEl>
                                        <p:attrNameLst>
                                          <p:attrName>style.visibility</p:attrName>
                                        </p:attrNameLst>
                                      </p:cBhvr>
                                      <p:to>
                                        <p:strVal val="visible"/>
                                      </p:to>
                                    </p:set>
                                    <p:animEffect transition="in" filter="fade">
                                      <p:cBhvr>
                                        <p:cTn id="17" dur="1000"/>
                                        <p:tgtEl>
                                          <p:spTgt spid="17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4"/>
                                        </p:tgtEl>
                                        <p:attrNameLst>
                                          <p:attrName>style.visibility</p:attrName>
                                        </p:attrNameLst>
                                      </p:cBhvr>
                                      <p:to>
                                        <p:strVal val="visible"/>
                                      </p:to>
                                    </p:set>
                                    <p:animEffect transition="in" filter="fade">
                                      <p:cBhvr>
                                        <p:cTn id="22" dur="1000"/>
                                        <p:tgtEl>
                                          <p:spTgt spid="17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17"/>
                                        </p:tgtEl>
                                        <p:attrNameLst>
                                          <p:attrName>style.visibility</p:attrName>
                                        </p:attrNameLst>
                                      </p:cBhvr>
                                      <p:to>
                                        <p:strVal val="visible"/>
                                      </p:to>
                                    </p:set>
                                    <p:animEffect transition="in" filter="fade">
                                      <p:cBhvr>
                                        <p:cTn id="27" dur="1000"/>
                                        <p:tgtEl>
                                          <p:spTgt spid="1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pic>
        <p:nvPicPr>
          <p:cNvPr id="1723" name="Google Shape;1723;p181"/>
          <p:cNvPicPr preferRelativeResize="0"/>
          <p:nvPr/>
        </p:nvPicPr>
        <p:blipFill rotWithShape="1">
          <a:blip r:embed="rId3">
            <a:alphaModFix/>
          </a:blip>
          <a:srcRect l="3316" t="4851" r="2890" b="4851"/>
          <a:stretch/>
        </p:blipFill>
        <p:spPr>
          <a:xfrm>
            <a:off x="0" y="1"/>
            <a:ext cx="12192000" cy="6823458"/>
          </a:xfrm>
          <a:prstGeom prst="rect">
            <a:avLst/>
          </a:prstGeom>
          <a:noFill/>
          <a:ln>
            <a:noFill/>
          </a:ln>
        </p:spPr>
      </p:pic>
      <p:pic>
        <p:nvPicPr>
          <p:cNvPr id="1724" name="Google Shape;1724;p181"/>
          <p:cNvPicPr preferRelativeResize="0"/>
          <p:nvPr/>
        </p:nvPicPr>
        <p:blipFill rotWithShape="1">
          <a:blip r:embed="rId4">
            <a:alphaModFix/>
          </a:blip>
          <a:srcRect/>
          <a:stretch/>
        </p:blipFill>
        <p:spPr>
          <a:xfrm>
            <a:off x="10647808" y="4688005"/>
            <a:ext cx="1544192" cy="2169996"/>
          </a:xfrm>
          <a:prstGeom prst="rect">
            <a:avLst/>
          </a:prstGeom>
          <a:noFill/>
          <a:ln>
            <a:noFill/>
          </a:ln>
        </p:spPr>
      </p:pic>
      <p:sp>
        <p:nvSpPr>
          <p:cNvPr id="1725" name="Google Shape;1725;p181"/>
          <p:cNvSpPr/>
          <p:nvPr/>
        </p:nvSpPr>
        <p:spPr>
          <a:xfrm>
            <a:off x="449601" y="1190638"/>
            <a:ext cx="11292798" cy="97935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2. Phong trào </a:t>
            </a:r>
            <a:r>
              <a:rPr lang="en-US" sz="3200" b="1">
                <a:solidFill>
                  <a:srgbClr val="C00000"/>
                </a:solidFill>
                <a:latin typeface="Times New Roman"/>
                <a:ea typeface="Times New Roman"/>
                <a:cs typeface="Times New Roman"/>
                <a:sym typeface="Times New Roman"/>
              </a:rPr>
              <a:t>đấu tranh giành độc lập dân tộc ở châu Á từ năm 1918 đến năm 1945 </a:t>
            </a:r>
            <a:endParaRPr sz="3200" b="1" i="0" u="none" strike="noStrike" cap="none">
              <a:solidFill>
                <a:srgbClr val="C00000"/>
              </a:solidFill>
              <a:latin typeface="Times New Roman"/>
              <a:ea typeface="Times New Roman"/>
              <a:cs typeface="Times New Roman"/>
              <a:sym typeface="Times New Roman"/>
            </a:endParaRPr>
          </a:p>
        </p:txBody>
      </p:sp>
      <p:sp>
        <p:nvSpPr>
          <p:cNvPr id="1726" name="Google Shape;1726;p181"/>
          <p:cNvSpPr txBox="1"/>
          <p:nvPr/>
        </p:nvSpPr>
        <p:spPr>
          <a:xfrm>
            <a:off x="484404" y="450604"/>
            <a:ext cx="112282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80000"/>
              </a:buClr>
              <a:buSzPts val="3200"/>
              <a:buFont typeface="Times New Roman"/>
              <a:buNone/>
            </a:pPr>
            <a:r>
              <a:rPr lang="en-US" sz="3200" b="1" i="1" u="sng" strike="noStrike" cap="none">
                <a:solidFill>
                  <a:srgbClr val="B80000"/>
                </a:solidFill>
                <a:latin typeface="Times New Roman"/>
                <a:ea typeface="Times New Roman"/>
                <a:cs typeface="Times New Roman"/>
                <a:sym typeface="Times New Roman"/>
              </a:rPr>
              <a:t>BÀI 3</a:t>
            </a:r>
            <a:r>
              <a:rPr lang="en-US" sz="3200" b="1" i="0" u="none" strike="noStrike" cap="none">
                <a:solidFill>
                  <a:srgbClr val="B80000"/>
                </a:solidFill>
                <a:latin typeface="Times New Roman"/>
                <a:ea typeface="Times New Roman"/>
                <a:cs typeface="Times New Roman"/>
                <a:sym typeface="Times New Roman"/>
              </a:rPr>
              <a:t>:  CHÂU Á TỪ NĂM 1918 ĐẾN NĂM 1945</a:t>
            </a:r>
            <a:endParaRPr/>
          </a:p>
        </p:txBody>
      </p:sp>
      <p:sp>
        <p:nvSpPr>
          <p:cNvPr id="1727" name="Google Shape;1727;p181"/>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Quý thầy cô có nhu cầu về các bài giảng </a:t>
            </a:r>
            <a:r>
              <a:rPr lang="en-US" sz="1800" b="0" i="0" u="none" strike="noStrike" cap="none">
                <a:solidFill>
                  <a:srgbClr val="FFFFFF"/>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Ngoài ra còn hỗ trợ về SKKN, biện pháp thi GVG và thao giảng, chuyên đề.</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Page: https://www.facebook.com/groups/baigianglichsu</a:t>
            </a:r>
            <a:endParaRPr sz="1800" b="0" i="0" u="none" strike="noStrike" cap="none">
              <a:solidFill>
                <a:srgbClr val="FFFFFF"/>
              </a:solidFill>
              <a:latin typeface="Calibri"/>
              <a:ea typeface="Calibri"/>
              <a:cs typeface="Calibri"/>
              <a:sym typeface="Calibri"/>
            </a:endParaRPr>
          </a:p>
        </p:txBody>
      </p:sp>
      <p:sp>
        <p:nvSpPr>
          <p:cNvPr id="1728" name="Google Shape;1728;p181"/>
          <p:cNvSpPr/>
          <p:nvPr/>
        </p:nvSpPr>
        <p:spPr>
          <a:xfrm>
            <a:off x="449601" y="2208520"/>
            <a:ext cx="3922374" cy="97935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a:solidFill>
                  <a:srgbClr val="C00000"/>
                </a:solidFill>
                <a:latin typeface="Times New Roman"/>
                <a:ea typeface="Times New Roman"/>
                <a:cs typeface="Times New Roman"/>
                <a:sym typeface="Times New Roman"/>
              </a:rPr>
              <a:t>a. Khái quát</a:t>
            </a:r>
            <a:endParaRPr sz="3200" b="1" i="0" u="none" strike="noStrike" cap="none">
              <a:solidFill>
                <a:srgbClr val="C00000"/>
              </a:solidFill>
              <a:latin typeface="Times New Roman"/>
              <a:ea typeface="Times New Roman"/>
              <a:cs typeface="Times New Roman"/>
              <a:sym typeface="Times New Roman"/>
            </a:endParaRPr>
          </a:p>
        </p:txBody>
      </p:sp>
      <p:sp>
        <p:nvSpPr>
          <p:cNvPr id="1729" name="Google Shape;1729;p181"/>
          <p:cNvSpPr/>
          <p:nvPr/>
        </p:nvSpPr>
        <p:spPr>
          <a:xfrm>
            <a:off x="742950" y="3226402"/>
            <a:ext cx="10864899" cy="161925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Nêu những nét chính về phong trào đấu tranh giành độc lập ở châu Á từ năm 1918 đến năm 1945?</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par>
                                <p:cTn id="8" presetID="10" presetClass="entr" presetSubtype="0" fill="hold" nodeType="withEffect">
                                  <p:stCondLst>
                                    <p:cond delay="0"/>
                                  </p:stCondLst>
                                  <p:childTnLst>
                                    <p:set>
                                      <p:cBhvr>
                                        <p:cTn id="9" dur="1" fill="hold">
                                          <p:stCondLst>
                                            <p:cond delay="0"/>
                                          </p:stCondLst>
                                        </p:cTn>
                                        <p:tgtEl>
                                          <p:spTgt spid="1725"/>
                                        </p:tgtEl>
                                        <p:attrNameLst>
                                          <p:attrName>style.visibility</p:attrName>
                                        </p:attrNameLst>
                                      </p:cBhvr>
                                      <p:to>
                                        <p:strVal val="visible"/>
                                      </p:to>
                                    </p:set>
                                    <p:animEffect transition="in" filter="fade">
                                      <p:cBhvr>
                                        <p:cTn id="10" dur="1000"/>
                                        <p:tgtEl>
                                          <p:spTgt spid="1725"/>
                                        </p:tgtEl>
                                      </p:cBhvr>
                                    </p:animEffect>
                                  </p:childTnLst>
                                </p:cTn>
                              </p:par>
                              <p:par>
                                <p:cTn id="11" presetID="10" presetClass="entr" presetSubtype="0" fill="hold" nodeType="withEffect">
                                  <p:stCondLst>
                                    <p:cond delay="0"/>
                                  </p:stCondLst>
                                  <p:childTnLst>
                                    <p:set>
                                      <p:cBhvr>
                                        <p:cTn id="12" dur="1" fill="hold">
                                          <p:stCondLst>
                                            <p:cond delay="0"/>
                                          </p:stCondLst>
                                        </p:cTn>
                                        <p:tgtEl>
                                          <p:spTgt spid="1728"/>
                                        </p:tgtEl>
                                        <p:attrNameLst>
                                          <p:attrName>style.visibility</p:attrName>
                                        </p:attrNameLst>
                                      </p:cBhvr>
                                      <p:to>
                                        <p:strVal val="visible"/>
                                      </p:to>
                                    </p:set>
                                    <p:animEffect transition="in" filter="fade">
                                      <p:cBhvr>
                                        <p:cTn id="13" dur="1000"/>
                                        <p:tgtEl>
                                          <p:spTgt spid="17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29"/>
                                        </p:tgtEl>
                                        <p:attrNameLst>
                                          <p:attrName>style.visibility</p:attrName>
                                        </p:attrNameLst>
                                      </p:cBhvr>
                                      <p:to>
                                        <p:strVal val="visible"/>
                                      </p:to>
                                    </p:set>
                                    <p:animEffect transition="in" filter="fade">
                                      <p:cBhvr>
                                        <p:cTn id="18" dur="500"/>
                                        <p:tgtEl>
                                          <p:spTgt spid="1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DFF6F0"/>
        </a:solidFill>
        <a:effectLst/>
      </p:bgPr>
    </p:bg>
    <p:spTree>
      <p:nvGrpSpPr>
        <p:cNvPr id="1" name="Shape 1733"/>
        <p:cNvGrpSpPr/>
        <p:nvPr/>
      </p:nvGrpSpPr>
      <p:grpSpPr>
        <a:xfrm>
          <a:off x="0" y="0"/>
          <a:ext cx="0" cy="0"/>
          <a:chOff x="0" y="0"/>
          <a:chExt cx="0" cy="0"/>
        </a:xfrm>
      </p:grpSpPr>
      <p:pic>
        <p:nvPicPr>
          <p:cNvPr id="1734" name="Google Shape;1734;p182"/>
          <p:cNvPicPr preferRelativeResize="0"/>
          <p:nvPr/>
        </p:nvPicPr>
        <p:blipFill rotWithShape="1">
          <a:blip r:embed="rId3">
            <a:alphaModFix/>
          </a:blip>
          <a:srcRect l="797" t="1296" r="930"/>
          <a:stretch/>
        </p:blipFill>
        <p:spPr>
          <a:xfrm>
            <a:off x="5343524" y="88900"/>
            <a:ext cx="6759575" cy="6769100"/>
          </a:xfrm>
          <a:prstGeom prst="rect">
            <a:avLst/>
          </a:prstGeom>
          <a:noFill/>
          <a:ln>
            <a:noFill/>
          </a:ln>
        </p:spPr>
      </p:pic>
      <p:sp>
        <p:nvSpPr>
          <p:cNvPr id="1735" name="Google Shape;1735;p182"/>
          <p:cNvSpPr/>
          <p:nvPr/>
        </p:nvSpPr>
        <p:spPr>
          <a:xfrm>
            <a:off x="-107349" y="4056878"/>
            <a:ext cx="5561252" cy="2827377"/>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Phong trào đấu tranh giành độc lập ở châu Á giai đoạn này diễn ra theo hai khuynh hướng chính: dân chủ tư sản (tiêu biểu là Ấn Độ, In-đô-nê-xi-a,...) và vô sản (tiêu biểu là Trung Quốc, Việt Nam,...</a:t>
            </a:r>
            <a:endParaRPr sz="2800" b="0" i="0" u="none" strike="noStrike" cap="none">
              <a:solidFill>
                <a:srgbClr val="000000"/>
              </a:solidFill>
              <a:latin typeface="Times New Roman"/>
              <a:ea typeface="Times New Roman"/>
              <a:cs typeface="Times New Roman"/>
              <a:sym typeface="Times New Roman"/>
            </a:endParaRPr>
          </a:p>
        </p:txBody>
      </p:sp>
      <p:sp>
        <p:nvSpPr>
          <p:cNvPr id="1736" name="Google Shape;1736;p182"/>
          <p:cNvSpPr/>
          <p:nvPr/>
        </p:nvSpPr>
        <p:spPr>
          <a:xfrm>
            <a:off x="103459" y="345002"/>
            <a:ext cx="5030516" cy="3288401"/>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 Thắng lợi của Cách mạng tháng Mười Nga đã tác động đến nhiều nước châu Á. Phong trào đấu tranh giành độc lập dân tộc dâng cao và lan rộng khắp các khu vực: Đông Bắc Á, Đông Nam Á, Nam Á và Tây Á.</a:t>
            </a:r>
            <a:endParaRPr sz="2800" b="0" i="0" u="none" strike="noStrike" cap="none">
              <a:solidFill>
                <a:srgbClr val="000000"/>
              </a:solidFill>
              <a:latin typeface="Times New Roman"/>
              <a:ea typeface="Times New Roman"/>
              <a:cs typeface="Times New Roman"/>
              <a:sym typeface="Times New Roman"/>
            </a:endParaRPr>
          </a:p>
        </p:txBody>
      </p:sp>
      <p:pic>
        <p:nvPicPr>
          <p:cNvPr id="1737" name="Google Shape;1737;p182" descr="Flame-04-june.gif"/>
          <p:cNvPicPr preferRelativeResize="0"/>
          <p:nvPr/>
        </p:nvPicPr>
        <p:blipFill rotWithShape="1">
          <a:blip r:embed="rId4">
            <a:alphaModFix/>
          </a:blip>
          <a:srcRect/>
          <a:stretch/>
        </p:blipFill>
        <p:spPr>
          <a:xfrm>
            <a:off x="9243510" y="3351256"/>
            <a:ext cx="635795" cy="705622"/>
          </a:xfrm>
          <a:prstGeom prst="rect">
            <a:avLst/>
          </a:prstGeom>
          <a:noFill/>
          <a:ln>
            <a:noFill/>
          </a:ln>
        </p:spPr>
      </p:pic>
      <p:pic>
        <p:nvPicPr>
          <p:cNvPr id="1738" name="Google Shape;1738;p182" descr="Flame-04-june.gif"/>
          <p:cNvPicPr preferRelativeResize="0"/>
          <p:nvPr/>
        </p:nvPicPr>
        <p:blipFill rotWithShape="1">
          <a:blip r:embed="rId4">
            <a:alphaModFix/>
          </a:blip>
          <a:srcRect/>
          <a:stretch/>
        </p:blipFill>
        <p:spPr>
          <a:xfrm>
            <a:off x="7012154" y="3816114"/>
            <a:ext cx="635794" cy="705621"/>
          </a:xfrm>
          <a:prstGeom prst="rect">
            <a:avLst/>
          </a:prstGeom>
          <a:noFill/>
          <a:ln>
            <a:noFill/>
          </a:ln>
        </p:spPr>
      </p:pic>
      <p:pic>
        <p:nvPicPr>
          <p:cNvPr id="1739" name="Google Shape;1739;p182" descr="Flame-04-june.gif"/>
          <p:cNvPicPr preferRelativeResize="0"/>
          <p:nvPr/>
        </p:nvPicPr>
        <p:blipFill rotWithShape="1">
          <a:blip r:embed="rId4">
            <a:alphaModFix/>
          </a:blip>
          <a:srcRect/>
          <a:stretch/>
        </p:blipFill>
        <p:spPr>
          <a:xfrm>
            <a:off x="9269136" y="4012723"/>
            <a:ext cx="635795" cy="705622"/>
          </a:xfrm>
          <a:prstGeom prst="rect">
            <a:avLst/>
          </a:prstGeom>
          <a:noFill/>
          <a:ln>
            <a:noFill/>
          </a:ln>
        </p:spPr>
      </p:pic>
      <p:pic>
        <p:nvPicPr>
          <p:cNvPr id="1740" name="Google Shape;1740;p182" descr="Flame-04-june.gif"/>
          <p:cNvPicPr preferRelativeResize="0"/>
          <p:nvPr/>
        </p:nvPicPr>
        <p:blipFill rotWithShape="1">
          <a:blip r:embed="rId4">
            <a:alphaModFix/>
          </a:blip>
          <a:srcRect/>
          <a:stretch/>
        </p:blipFill>
        <p:spPr>
          <a:xfrm>
            <a:off x="10294142" y="5274440"/>
            <a:ext cx="635795" cy="705622"/>
          </a:xfrm>
          <a:prstGeom prst="rect">
            <a:avLst/>
          </a:prstGeom>
          <a:noFill/>
          <a:ln>
            <a:noFill/>
          </a:ln>
        </p:spPr>
      </p:pic>
      <p:pic>
        <p:nvPicPr>
          <p:cNvPr id="1741" name="Google Shape;1741;p182"/>
          <p:cNvPicPr preferRelativeResize="0"/>
          <p:nvPr/>
        </p:nvPicPr>
        <p:blipFill rotWithShape="1">
          <a:blip r:embed="rId5">
            <a:alphaModFix/>
          </a:blip>
          <a:srcRect/>
          <a:stretch/>
        </p:blipFill>
        <p:spPr>
          <a:xfrm>
            <a:off x="11492449" y="6222787"/>
            <a:ext cx="635213" cy="635213"/>
          </a:xfrm>
          <a:prstGeom prst="rect">
            <a:avLst/>
          </a:prstGeom>
          <a:noFill/>
          <a:ln>
            <a:noFill/>
          </a:ln>
        </p:spPr>
      </p:pic>
      <p:sp>
        <p:nvSpPr>
          <p:cNvPr id="1742" name="Google Shape;1742;p182"/>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5"/>
                                        </p:tgtEl>
                                        <p:attrNameLst>
                                          <p:attrName>style.visibility</p:attrName>
                                        </p:attrNameLst>
                                      </p:cBhvr>
                                      <p:to>
                                        <p:strVal val="visible"/>
                                      </p:to>
                                    </p:set>
                                    <p:animEffect transition="in" filter="fade">
                                      <p:cBhvr>
                                        <p:cTn id="7" dur="500"/>
                                        <p:tgtEl>
                                          <p:spTgt spid="17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7"/>
                                        </p:tgtEl>
                                        <p:attrNameLst>
                                          <p:attrName>style.visibility</p:attrName>
                                        </p:attrNameLst>
                                      </p:cBhvr>
                                      <p:to>
                                        <p:strVal val="visible"/>
                                      </p:to>
                                    </p:set>
                                    <p:animEffect transition="in" filter="fade">
                                      <p:cBhvr>
                                        <p:cTn id="12" dur="500"/>
                                        <p:tgtEl>
                                          <p:spTgt spid="17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8"/>
                                        </p:tgtEl>
                                        <p:attrNameLst>
                                          <p:attrName>style.visibility</p:attrName>
                                        </p:attrNameLst>
                                      </p:cBhvr>
                                      <p:to>
                                        <p:strVal val="visible"/>
                                      </p:to>
                                    </p:set>
                                    <p:animEffect transition="in" filter="fade">
                                      <p:cBhvr>
                                        <p:cTn id="17" dur="500"/>
                                        <p:tgtEl>
                                          <p:spTgt spid="17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9"/>
                                        </p:tgtEl>
                                        <p:attrNameLst>
                                          <p:attrName>style.visibility</p:attrName>
                                        </p:attrNameLst>
                                      </p:cBhvr>
                                      <p:to>
                                        <p:strVal val="visible"/>
                                      </p:to>
                                    </p:set>
                                    <p:animEffect transition="in" filter="fade">
                                      <p:cBhvr>
                                        <p:cTn id="22" dur="500"/>
                                        <p:tgtEl>
                                          <p:spTgt spid="17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0"/>
                                        </p:tgtEl>
                                        <p:attrNameLst>
                                          <p:attrName>style.visibility</p:attrName>
                                        </p:attrNameLst>
                                      </p:cBhvr>
                                      <p:to>
                                        <p:strVal val="visible"/>
                                      </p:to>
                                    </p:set>
                                    <p:animEffect transition="in" filter="fade">
                                      <p:cBhvr>
                                        <p:cTn id="27" dur="500"/>
                                        <p:tgtEl>
                                          <p:spTgt spid="1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pic>
        <p:nvPicPr>
          <p:cNvPr id="1748" name="Google Shape;1748;p183"/>
          <p:cNvPicPr preferRelativeResize="0"/>
          <p:nvPr/>
        </p:nvPicPr>
        <p:blipFill rotWithShape="1">
          <a:blip r:embed="rId3">
            <a:alphaModFix/>
          </a:blip>
          <a:srcRect l="3316" t="4851" r="2890" b="4851"/>
          <a:stretch/>
        </p:blipFill>
        <p:spPr>
          <a:xfrm>
            <a:off x="0" y="1"/>
            <a:ext cx="12192000" cy="6823458"/>
          </a:xfrm>
          <a:prstGeom prst="rect">
            <a:avLst/>
          </a:prstGeom>
          <a:noFill/>
          <a:ln>
            <a:noFill/>
          </a:ln>
        </p:spPr>
      </p:pic>
      <p:pic>
        <p:nvPicPr>
          <p:cNvPr id="1749" name="Google Shape;1749;p183"/>
          <p:cNvPicPr preferRelativeResize="0"/>
          <p:nvPr/>
        </p:nvPicPr>
        <p:blipFill rotWithShape="1">
          <a:blip r:embed="rId4">
            <a:alphaModFix/>
          </a:blip>
          <a:srcRect/>
          <a:stretch/>
        </p:blipFill>
        <p:spPr>
          <a:xfrm>
            <a:off x="10647808" y="4688005"/>
            <a:ext cx="1544192" cy="2169996"/>
          </a:xfrm>
          <a:prstGeom prst="rect">
            <a:avLst/>
          </a:prstGeom>
          <a:noFill/>
          <a:ln>
            <a:noFill/>
          </a:ln>
        </p:spPr>
      </p:pic>
      <p:sp>
        <p:nvSpPr>
          <p:cNvPr id="1750" name="Google Shape;1750;p183"/>
          <p:cNvSpPr txBox="1"/>
          <p:nvPr/>
        </p:nvSpPr>
        <p:spPr>
          <a:xfrm>
            <a:off x="484404" y="450604"/>
            <a:ext cx="112282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80000"/>
              </a:buClr>
              <a:buSzPts val="3200"/>
              <a:buFont typeface="Times New Roman"/>
              <a:buNone/>
            </a:pPr>
            <a:r>
              <a:rPr lang="en-US" sz="3200" b="1" i="1" u="sng" strike="noStrike" cap="none">
                <a:solidFill>
                  <a:srgbClr val="B80000"/>
                </a:solidFill>
                <a:latin typeface="Times New Roman"/>
                <a:ea typeface="Times New Roman"/>
                <a:cs typeface="Times New Roman"/>
                <a:sym typeface="Times New Roman"/>
              </a:rPr>
              <a:t>BÀI 3</a:t>
            </a:r>
            <a:r>
              <a:rPr lang="en-US" sz="3200" b="1" i="0" u="none" strike="noStrike" cap="none">
                <a:solidFill>
                  <a:srgbClr val="B80000"/>
                </a:solidFill>
                <a:latin typeface="Times New Roman"/>
                <a:ea typeface="Times New Roman"/>
                <a:cs typeface="Times New Roman"/>
                <a:sym typeface="Times New Roman"/>
              </a:rPr>
              <a:t>:  CHÂU Á TỪ NĂM 1918 ĐẾN NĂM 1945</a:t>
            </a:r>
            <a:endParaRPr/>
          </a:p>
        </p:txBody>
      </p:sp>
      <p:sp>
        <p:nvSpPr>
          <p:cNvPr id="1751" name="Google Shape;1751;p183"/>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Quý thầy cô có nhu cầu về các bài giảng </a:t>
            </a:r>
            <a:r>
              <a:rPr lang="en-US" sz="1800" b="0" i="0" u="none" strike="noStrike" cap="none">
                <a:solidFill>
                  <a:srgbClr val="FFFFFF"/>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Ngoài ra còn hỗ trợ về SKKN, biện pháp thi GVG và thao giảng, chuyên đề.</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Page: https://www.facebook.com/groups/baigianglichsu</a:t>
            </a:r>
            <a:endParaRPr sz="1800" b="0" i="0" u="none" strike="noStrike" cap="none">
              <a:solidFill>
                <a:srgbClr val="FFFFFF"/>
              </a:solidFill>
              <a:latin typeface="Calibri"/>
              <a:ea typeface="Calibri"/>
              <a:cs typeface="Calibri"/>
              <a:sym typeface="Calibri"/>
            </a:endParaRPr>
          </a:p>
        </p:txBody>
      </p:sp>
      <p:sp>
        <p:nvSpPr>
          <p:cNvPr id="1752" name="Google Shape;1752;p183"/>
          <p:cNvSpPr/>
          <p:nvPr/>
        </p:nvSpPr>
        <p:spPr>
          <a:xfrm>
            <a:off x="570129" y="1193594"/>
            <a:ext cx="3922374" cy="58477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a:solidFill>
                  <a:srgbClr val="C00000"/>
                </a:solidFill>
                <a:latin typeface="Times New Roman"/>
                <a:ea typeface="Times New Roman"/>
                <a:cs typeface="Times New Roman"/>
                <a:sym typeface="Times New Roman"/>
              </a:rPr>
              <a:t>a. Khái quát</a:t>
            </a:r>
            <a:endParaRPr sz="3200" b="1" i="0" u="none" strike="noStrike" cap="none">
              <a:solidFill>
                <a:srgbClr val="C00000"/>
              </a:solidFill>
              <a:latin typeface="Times New Roman"/>
              <a:ea typeface="Times New Roman"/>
              <a:cs typeface="Times New Roman"/>
              <a:sym typeface="Times New Roman"/>
            </a:endParaRPr>
          </a:p>
        </p:txBody>
      </p:sp>
      <p:sp>
        <p:nvSpPr>
          <p:cNvPr id="1753" name="Google Shape;1753;p183"/>
          <p:cNvSpPr txBox="1"/>
          <p:nvPr/>
        </p:nvSpPr>
        <p:spPr>
          <a:xfrm>
            <a:off x="570129" y="1784474"/>
            <a:ext cx="1102814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Phong trào đấu tranh giành độc lập dân tộc dâng cao và lan rộng khắp các khu vực: Đông Bắc Á, Đông Nam Á, Nam Á và Tây Á.</a:t>
            </a:r>
            <a:endParaRPr/>
          </a:p>
        </p:txBody>
      </p:sp>
      <p:sp>
        <p:nvSpPr>
          <p:cNvPr id="1754" name="Google Shape;1754;p183"/>
          <p:cNvSpPr txBox="1"/>
          <p:nvPr/>
        </p:nvSpPr>
        <p:spPr>
          <a:xfrm>
            <a:off x="391758" y="3599929"/>
            <a:ext cx="11028146"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Phong trào đấu tranh giành độc lập ở châu Á giai đoạn này diễn ra theo hai khuynh hướng chính: dân chủ tư sản và vô sản</a:t>
            </a:r>
            <a:endParaRPr sz="3200">
              <a:solidFill>
                <a:srgbClr val="4472C4"/>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3"/>
                                        </p:tgtEl>
                                        <p:attrNameLst>
                                          <p:attrName>style.visibility</p:attrName>
                                        </p:attrNameLst>
                                      </p:cBhvr>
                                      <p:to>
                                        <p:strVal val="visible"/>
                                      </p:to>
                                    </p:set>
                                    <p:animEffect transition="in" filter="fade">
                                      <p:cBhvr>
                                        <p:cTn id="7" dur="1000"/>
                                        <p:tgtEl>
                                          <p:spTgt spid="17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4"/>
                                        </p:tgtEl>
                                        <p:attrNameLst>
                                          <p:attrName>style.visibility</p:attrName>
                                        </p:attrNameLst>
                                      </p:cBhvr>
                                      <p:to>
                                        <p:strVal val="visible"/>
                                      </p:to>
                                    </p:set>
                                    <p:animEffect transition="in" filter="fade">
                                      <p:cBhvr>
                                        <p:cTn id="12" dur="1000"/>
                                        <p:tgtEl>
                                          <p:spTgt spid="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pic>
        <p:nvPicPr>
          <p:cNvPr id="1760" name="Google Shape;1760;p184"/>
          <p:cNvPicPr preferRelativeResize="0"/>
          <p:nvPr/>
        </p:nvPicPr>
        <p:blipFill rotWithShape="1">
          <a:blip r:embed="rId3">
            <a:alphaModFix/>
          </a:blip>
          <a:srcRect l="3316" t="4851" r="2890" b="4851"/>
          <a:stretch/>
        </p:blipFill>
        <p:spPr>
          <a:xfrm>
            <a:off x="0" y="1"/>
            <a:ext cx="12192000" cy="6823458"/>
          </a:xfrm>
          <a:prstGeom prst="rect">
            <a:avLst/>
          </a:prstGeom>
          <a:noFill/>
          <a:ln>
            <a:noFill/>
          </a:ln>
        </p:spPr>
      </p:pic>
      <p:pic>
        <p:nvPicPr>
          <p:cNvPr id="1761" name="Google Shape;1761;p184"/>
          <p:cNvPicPr preferRelativeResize="0"/>
          <p:nvPr/>
        </p:nvPicPr>
        <p:blipFill rotWithShape="1">
          <a:blip r:embed="rId4">
            <a:alphaModFix/>
          </a:blip>
          <a:srcRect/>
          <a:stretch/>
        </p:blipFill>
        <p:spPr>
          <a:xfrm>
            <a:off x="10647808" y="4688005"/>
            <a:ext cx="1544192" cy="2169996"/>
          </a:xfrm>
          <a:prstGeom prst="rect">
            <a:avLst/>
          </a:prstGeom>
          <a:noFill/>
          <a:ln>
            <a:noFill/>
          </a:ln>
        </p:spPr>
      </p:pic>
      <p:sp>
        <p:nvSpPr>
          <p:cNvPr id="1762" name="Google Shape;1762;p184"/>
          <p:cNvSpPr/>
          <p:nvPr/>
        </p:nvSpPr>
        <p:spPr>
          <a:xfrm>
            <a:off x="449601" y="1190638"/>
            <a:ext cx="11292798" cy="97935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2. Phong trào </a:t>
            </a:r>
            <a:r>
              <a:rPr lang="en-US" sz="3200" b="1">
                <a:solidFill>
                  <a:srgbClr val="C00000"/>
                </a:solidFill>
                <a:latin typeface="Times New Roman"/>
                <a:ea typeface="Times New Roman"/>
                <a:cs typeface="Times New Roman"/>
                <a:sym typeface="Times New Roman"/>
              </a:rPr>
              <a:t>đấu tranh giành độc lập dân tộc ở châu Á từ năm 1918 đến năm 1945 </a:t>
            </a:r>
            <a:endParaRPr sz="3200" b="1" i="0" u="none" strike="noStrike" cap="none">
              <a:solidFill>
                <a:srgbClr val="C00000"/>
              </a:solidFill>
              <a:latin typeface="Times New Roman"/>
              <a:ea typeface="Times New Roman"/>
              <a:cs typeface="Times New Roman"/>
              <a:sym typeface="Times New Roman"/>
            </a:endParaRPr>
          </a:p>
        </p:txBody>
      </p:sp>
      <p:sp>
        <p:nvSpPr>
          <p:cNvPr id="1763" name="Google Shape;1763;p184"/>
          <p:cNvSpPr txBox="1"/>
          <p:nvPr/>
        </p:nvSpPr>
        <p:spPr>
          <a:xfrm>
            <a:off x="484404" y="450604"/>
            <a:ext cx="112282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80000"/>
              </a:buClr>
              <a:buSzPts val="3200"/>
              <a:buFont typeface="Times New Roman"/>
              <a:buNone/>
            </a:pPr>
            <a:r>
              <a:rPr lang="en-US" sz="3200" b="1" i="1" u="sng" strike="noStrike" cap="none">
                <a:solidFill>
                  <a:srgbClr val="B80000"/>
                </a:solidFill>
                <a:latin typeface="Times New Roman"/>
                <a:ea typeface="Times New Roman"/>
                <a:cs typeface="Times New Roman"/>
                <a:sym typeface="Times New Roman"/>
              </a:rPr>
              <a:t>BÀI 3</a:t>
            </a:r>
            <a:r>
              <a:rPr lang="en-US" sz="3200" b="1" i="0" u="none" strike="noStrike" cap="none">
                <a:solidFill>
                  <a:srgbClr val="B80000"/>
                </a:solidFill>
                <a:latin typeface="Times New Roman"/>
                <a:ea typeface="Times New Roman"/>
                <a:cs typeface="Times New Roman"/>
                <a:sym typeface="Times New Roman"/>
              </a:rPr>
              <a:t>:  CHÂU Á TỪ NĂM 1918 ĐẾN NĂM 1945</a:t>
            </a:r>
            <a:endParaRPr/>
          </a:p>
        </p:txBody>
      </p:sp>
      <p:sp>
        <p:nvSpPr>
          <p:cNvPr id="1764" name="Google Shape;1764;p184"/>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Quý thầy cô có nhu cầu về các bài giảng </a:t>
            </a:r>
            <a:r>
              <a:rPr lang="en-US" sz="1800" b="0" i="0" u="none" strike="noStrike" cap="none">
                <a:solidFill>
                  <a:srgbClr val="FFFFFF"/>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Ngoài ra còn hỗ trợ về SKKN, biện pháp thi GVG và thao giảng, chuyên đề.</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Page: https://www.facebook.com/groups/baigianglichsu</a:t>
            </a:r>
            <a:endParaRPr sz="1800" b="0" i="0" u="none" strike="noStrike" cap="none">
              <a:solidFill>
                <a:srgbClr val="FFFFFF"/>
              </a:solidFill>
              <a:latin typeface="Calibri"/>
              <a:ea typeface="Calibri"/>
              <a:cs typeface="Calibri"/>
              <a:sym typeface="Calibri"/>
            </a:endParaRPr>
          </a:p>
        </p:txBody>
      </p:sp>
      <p:sp>
        <p:nvSpPr>
          <p:cNvPr id="1765" name="Google Shape;1765;p184"/>
          <p:cNvSpPr txBox="1"/>
          <p:nvPr/>
        </p:nvSpPr>
        <p:spPr>
          <a:xfrm>
            <a:off x="237539" y="2945005"/>
            <a:ext cx="542291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4472C4"/>
                </a:solidFill>
                <a:latin typeface="Cambria"/>
                <a:ea typeface="Cambria"/>
                <a:cs typeface="Cambria"/>
                <a:sym typeface="Cambria"/>
              </a:rPr>
              <a:t>LỚP CHIA THÀNH 4 NHÓM HOÀN THÀNH BẢNG SAU</a:t>
            </a:r>
            <a:endParaRPr/>
          </a:p>
        </p:txBody>
      </p:sp>
      <p:pic>
        <p:nvPicPr>
          <p:cNvPr id="1766" name="Google Shape;1766;p184"/>
          <p:cNvPicPr preferRelativeResize="0"/>
          <p:nvPr/>
        </p:nvPicPr>
        <p:blipFill rotWithShape="1">
          <a:blip r:embed="rId5">
            <a:alphaModFix/>
          </a:blip>
          <a:srcRect/>
          <a:stretch/>
        </p:blipFill>
        <p:spPr>
          <a:xfrm>
            <a:off x="5897988" y="2206966"/>
            <a:ext cx="5232400" cy="3858985"/>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63"/>
                                        </p:tgtEl>
                                        <p:attrNameLst>
                                          <p:attrName>style.visibility</p:attrName>
                                        </p:attrNameLst>
                                      </p:cBhvr>
                                      <p:to>
                                        <p:strVal val="visible"/>
                                      </p:to>
                                    </p:set>
                                    <p:animEffect transition="in" filter="fade">
                                      <p:cBhvr>
                                        <p:cTn id="7" dur="500"/>
                                        <p:tgtEl>
                                          <p:spTgt spid="1763"/>
                                        </p:tgtEl>
                                      </p:cBhvr>
                                    </p:animEffect>
                                  </p:childTnLst>
                                </p:cTn>
                              </p:par>
                              <p:par>
                                <p:cTn id="8" presetID="10" presetClass="entr" presetSubtype="0" fill="hold" nodeType="withEffect">
                                  <p:stCondLst>
                                    <p:cond delay="0"/>
                                  </p:stCondLst>
                                  <p:childTnLst>
                                    <p:set>
                                      <p:cBhvr>
                                        <p:cTn id="9" dur="1" fill="hold">
                                          <p:stCondLst>
                                            <p:cond delay="0"/>
                                          </p:stCondLst>
                                        </p:cTn>
                                        <p:tgtEl>
                                          <p:spTgt spid="1762"/>
                                        </p:tgtEl>
                                        <p:attrNameLst>
                                          <p:attrName>style.visibility</p:attrName>
                                        </p:attrNameLst>
                                      </p:cBhvr>
                                      <p:to>
                                        <p:strVal val="visible"/>
                                      </p:to>
                                    </p:set>
                                    <p:animEffect transition="in" filter="fade">
                                      <p:cBhvr>
                                        <p:cTn id="10" dur="1000"/>
                                        <p:tgtEl>
                                          <p:spTgt spid="17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65"/>
                                        </p:tgtEl>
                                        <p:attrNameLst>
                                          <p:attrName>style.visibility</p:attrName>
                                        </p:attrNameLst>
                                      </p:cBhvr>
                                      <p:to>
                                        <p:strVal val="visible"/>
                                      </p:to>
                                    </p:set>
                                    <p:animEffect transition="in" filter="fade">
                                      <p:cBhvr>
                                        <p:cTn id="15" dur="1000"/>
                                        <p:tgtEl>
                                          <p:spTgt spid="1765"/>
                                        </p:tgtEl>
                                      </p:cBhvr>
                                    </p:animEffect>
                                  </p:childTnLst>
                                </p:cTn>
                              </p:par>
                              <p:par>
                                <p:cTn id="16" presetID="10" presetClass="entr" presetSubtype="0" fill="hold" nodeType="withEffect">
                                  <p:stCondLst>
                                    <p:cond delay="0"/>
                                  </p:stCondLst>
                                  <p:childTnLst>
                                    <p:set>
                                      <p:cBhvr>
                                        <p:cTn id="17" dur="1" fill="hold">
                                          <p:stCondLst>
                                            <p:cond delay="0"/>
                                          </p:stCondLst>
                                        </p:cTn>
                                        <p:tgtEl>
                                          <p:spTgt spid="1766"/>
                                        </p:tgtEl>
                                        <p:attrNameLst>
                                          <p:attrName>style.visibility</p:attrName>
                                        </p:attrNameLst>
                                      </p:cBhvr>
                                      <p:to>
                                        <p:strVal val="visible"/>
                                      </p:to>
                                    </p:set>
                                    <p:animEffect transition="in" filter="fade">
                                      <p:cBhvr>
                                        <p:cTn id="18" dur="1000"/>
                                        <p:tgtEl>
                                          <p:spTgt spid="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graphicFrame>
        <p:nvGraphicFramePr>
          <p:cNvPr id="1771" name="Google Shape;1771;p185"/>
          <p:cNvGraphicFramePr/>
          <p:nvPr/>
        </p:nvGraphicFramePr>
        <p:xfrm>
          <a:off x="0" y="690167"/>
          <a:ext cx="12192000" cy="6169405"/>
        </p:xfrm>
        <a:graphic>
          <a:graphicData uri="http://schemas.openxmlformats.org/drawingml/2006/table">
            <a:tbl>
              <a:tblPr firstRow="1" bandRow="1">
                <a:noFill/>
                <a:tableStyleId>{B03FC49D-87AB-485A-A38E-E0425AA64CA2}</a:tableStyleId>
              </a:tblPr>
              <a:tblGrid>
                <a:gridCol w="3695700">
                  <a:extLst>
                    <a:ext uri="{9D8B030D-6E8A-4147-A177-3AD203B41FA5}">
                      <a16:colId xmlns:a16="http://schemas.microsoft.com/office/drawing/2014/main" val="20000"/>
                    </a:ext>
                  </a:extLst>
                </a:gridCol>
                <a:gridCol w="8496300">
                  <a:extLst>
                    <a:ext uri="{9D8B030D-6E8A-4147-A177-3AD203B41FA5}">
                      <a16:colId xmlns:a16="http://schemas.microsoft.com/office/drawing/2014/main" val="20001"/>
                    </a:ext>
                  </a:extLst>
                </a:gridCol>
              </a:tblGrid>
              <a:tr h="462350">
                <a:tc>
                  <a:txBody>
                    <a:bodyPr/>
                    <a:lstStyle/>
                    <a:p>
                      <a:pPr marL="0" marR="0" lvl="0" indent="0" algn="ctr" rtl="0">
                        <a:spcBef>
                          <a:spcPts val="0"/>
                        </a:spcBef>
                        <a:spcAft>
                          <a:spcPts val="0"/>
                        </a:spcAft>
                        <a:buNone/>
                      </a:pPr>
                      <a:r>
                        <a:rPr lang="en-US" sz="3200" u="none" strike="noStrike" cap="none">
                          <a:solidFill>
                            <a:srgbClr val="C00000"/>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u="none" strike="noStrike" cap="none">
                          <a:solidFill>
                            <a:srgbClr val="C00000"/>
                          </a:solidFill>
                          <a:latin typeface="Times New Roman"/>
                          <a:ea typeface="Times New Roman"/>
                          <a:cs typeface="Times New Roman"/>
                          <a:sym typeface="Times New Roman"/>
                        </a:rPr>
                        <a:t>PHONG TRÀO ĐẤU TRANH TIÊU BIỂU</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830275">
                <a:tc>
                  <a:txBody>
                    <a:bodyPr/>
                    <a:lstStyle/>
                    <a:p>
                      <a:pPr marL="0" marR="0" lvl="0" indent="0" algn="ctr" rtl="0">
                        <a:spcBef>
                          <a:spcPts val="0"/>
                        </a:spcBef>
                        <a:spcAft>
                          <a:spcPts val="0"/>
                        </a:spcAft>
                        <a:buNone/>
                      </a:pPr>
                      <a:r>
                        <a:rPr lang="en-US" sz="3200" u="none" strike="noStrike" cap="none">
                          <a:solidFill>
                            <a:srgbClr val="C00000"/>
                          </a:solidFill>
                          <a:latin typeface="Times New Roman"/>
                          <a:ea typeface="Times New Roman"/>
                          <a:cs typeface="Times New Roman"/>
                          <a:sym typeface="Times New Roman"/>
                        </a:rPr>
                        <a:t>b. Cách mạng Trung Quốc trong những năm 1919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0000">
                <a:tc>
                  <a:txBody>
                    <a:bodyPr/>
                    <a:lstStyle/>
                    <a:p>
                      <a:pPr marL="0" marR="0" lvl="0" indent="0" algn="ctr" rtl="0">
                        <a:spcBef>
                          <a:spcPts val="0"/>
                        </a:spcBef>
                        <a:spcAft>
                          <a:spcPts val="0"/>
                        </a:spcAft>
                        <a:buNone/>
                      </a:pPr>
                      <a:r>
                        <a:rPr lang="en-US" sz="3200" u="none" strike="noStrike" cap="none">
                          <a:solidFill>
                            <a:srgbClr val="C00000"/>
                          </a:solidFill>
                          <a:latin typeface="Times New Roman"/>
                          <a:ea typeface="Times New Roman"/>
                          <a:cs typeface="Times New Roman"/>
                          <a:sym typeface="Times New Roman"/>
                        </a:rPr>
                        <a:t>c. Phong trào đấu tranh giành độc lập dân tộc ở Đông Nam Á trong những năm 1918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772" name="Google Shape;1772;p185"/>
          <p:cNvSpPr/>
          <p:nvPr/>
        </p:nvSpPr>
        <p:spPr>
          <a:xfrm>
            <a:off x="671052" y="0"/>
            <a:ext cx="11260393" cy="690167"/>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Hoàn thành bảng sau đâu về phong trào đấu tranh ở các nước </a:t>
            </a:r>
            <a:endParaRPr/>
          </a:p>
        </p:txBody>
      </p:sp>
      <p:sp>
        <p:nvSpPr>
          <p:cNvPr id="1773" name="Google Shape;1773;p185"/>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pic>
        <p:nvPicPr>
          <p:cNvPr id="1774" name="Google Shape;1774;p185"/>
          <p:cNvPicPr preferRelativeResize="0"/>
          <p:nvPr/>
        </p:nvPicPr>
        <p:blipFill rotWithShape="1">
          <a:blip r:embed="rId3">
            <a:alphaModFix/>
          </a:blip>
          <a:srcRect/>
          <a:stretch/>
        </p:blipFill>
        <p:spPr>
          <a:xfrm>
            <a:off x="4826000" y="1860550"/>
            <a:ext cx="609600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4"/>
                                        </p:tgtEl>
                                        <p:attrNameLst>
                                          <p:attrName>style.visibility</p:attrName>
                                        </p:attrNameLst>
                                      </p:cBhvr>
                                      <p:to>
                                        <p:strVal val="visible"/>
                                      </p:to>
                                    </p:set>
                                    <p:animEffect transition="in" filter="fade">
                                      <p:cBhvr>
                                        <p:cTn id="7" dur="500"/>
                                        <p:tgtEl>
                                          <p:spTgt spid="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graphicFrame>
        <p:nvGraphicFramePr>
          <p:cNvPr id="1779" name="Google Shape;1779;p186"/>
          <p:cNvGraphicFramePr/>
          <p:nvPr/>
        </p:nvGraphicFramePr>
        <p:xfrm>
          <a:off x="0" y="0"/>
          <a:ext cx="12192000" cy="6832345"/>
        </p:xfrm>
        <a:graphic>
          <a:graphicData uri="http://schemas.openxmlformats.org/drawingml/2006/table">
            <a:tbl>
              <a:tblPr firstRow="1" bandRow="1">
                <a:noFill/>
                <a:tableStyleId>{B03FC49D-87AB-485A-A38E-E0425AA64CA2}</a:tableStyleId>
              </a:tblPr>
              <a:tblGrid>
                <a:gridCol w="3108075">
                  <a:extLst>
                    <a:ext uri="{9D8B030D-6E8A-4147-A177-3AD203B41FA5}">
                      <a16:colId xmlns:a16="http://schemas.microsoft.com/office/drawing/2014/main" val="20000"/>
                    </a:ext>
                  </a:extLst>
                </a:gridCol>
                <a:gridCol w="9083925">
                  <a:extLst>
                    <a:ext uri="{9D8B030D-6E8A-4147-A177-3AD203B41FA5}">
                      <a16:colId xmlns:a16="http://schemas.microsoft.com/office/drawing/2014/main" val="20001"/>
                    </a:ext>
                  </a:extLst>
                </a:gridCol>
              </a:tblGrid>
              <a:tr h="462350">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PHONG TRÀO ĐẤU TRANH TIÊU BIỂU</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554175">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b. Cách mạng Trung Quốc trong những năm 1919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60000">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c. Phong trào đấu tranh giành độc lập dân tộc ở Đông Nam Á trong những năm 1918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780" name="Google Shape;1780;p186"/>
          <p:cNvSpPr/>
          <p:nvPr/>
        </p:nvSpPr>
        <p:spPr>
          <a:xfrm>
            <a:off x="3108034" y="598705"/>
            <a:ext cx="836776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00"/>
                </a:solidFill>
                <a:latin typeface="Times New Roman"/>
                <a:ea typeface="Times New Roman"/>
                <a:cs typeface="Times New Roman"/>
                <a:sym typeface="Times New Roman"/>
              </a:rPr>
              <a:t>- 4/5/1919, Phong trào “Ngũ tứ”. </a:t>
            </a:r>
            <a:endParaRPr/>
          </a:p>
        </p:txBody>
      </p:sp>
      <p:sp>
        <p:nvSpPr>
          <p:cNvPr id="1781" name="Google Shape;1781;p186"/>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
        <p:nvSpPr>
          <p:cNvPr id="1782" name="Google Shape;1782;p186"/>
          <p:cNvSpPr/>
          <p:nvPr/>
        </p:nvSpPr>
        <p:spPr>
          <a:xfrm>
            <a:off x="3203284" y="1152680"/>
            <a:ext cx="8893466" cy="181588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000000"/>
                </a:solidFill>
                <a:latin typeface="Times New Roman"/>
                <a:ea typeface="Times New Roman"/>
                <a:cs typeface="Times New Roman"/>
                <a:sym typeface="Times New Roman"/>
              </a:rPr>
              <a:t>- Tháng 7 – 1921, Đảng Cộng sản Trung Quốc được thành lập. Trong những năm 1927- 1937, nhân dân Trung Quốc dưới sự lãnh đạo của Đảng Cộng sản tiến hành cuộc chiến tranh cách mạng.</a:t>
            </a:r>
            <a:endParaRPr sz="2800">
              <a:solidFill>
                <a:srgbClr val="000000"/>
              </a:solidFill>
              <a:latin typeface="Times New Roman"/>
              <a:ea typeface="Times New Roman"/>
              <a:cs typeface="Times New Roman"/>
              <a:sym typeface="Times New Roman"/>
            </a:endParaRPr>
          </a:p>
        </p:txBody>
      </p:sp>
      <p:sp>
        <p:nvSpPr>
          <p:cNvPr id="1783" name="Google Shape;1783;p186"/>
          <p:cNvSpPr/>
          <p:nvPr/>
        </p:nvSpPr>
        <p:spPr>
          <a:xfrm>
            <a:off x="3085849" y="2999317"/>
            <a:ext cx="8893466"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000000"/>
                </a:solidFill>
                <a:latin typeface="Times New Roman"/>
                <a:ea typeface="Times New Roman"/>
                <a:cs typeface="Times New Roman"/>
                <a:sym typeface="Times New Roman"/>
              </a:rPr>
              <a:t>- Tháng 7 – 1937, Nhật Bản mở rộng cuộc chiến tranh xâm lược nhằm thôn tính toàn bộ Trung Quốc. </a:t>
            </a:r>
            <a:endParaRPr sz="280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0"/>
                                        </p:tgtEl>
                                        <p:attrNameLst>
                                          <p:attrName>style.visibility</p:attrName>
                                        </p:attrNameLst>
                                      </p:cBhvr>
                                      <p:to>
                                        <p:strVal val="visible"/>
                                      </p:to>
                                    </p:set>
                                    <p:animEffect transition="in" filter="fade">
                                      <p:cBhvr>
                                        <p:cTn id="7" dur="500"/>
                                        <p:tgtEl>
                                          <p:spTgt spid="17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2"/>
                                        </p:tgtEl>
                                        <p:attrNameLst>
                                          <p:attrName>style.visibility</p:attrName>
                                        </p:attrNameLst>
                                      </p:cBhvr>
                                      <p:to>
                                        <p:strVal val="visible"/>
                                      </p:to>
                                    </p:set>
                                    <p:animEffect transition="in" filter="fade">
                                      <p:cBhvr>
                                        <p:cTn id="12" dur="500"/>
                                        <p:tgtEl>
                                          <p:spTgt spid="17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3"/>
                                        </p:tgtEl>
                                        <p:attrNameLst>
                                          <p:attrName>style.visibility</p:attrName>
                                        </p:attrNameLst>
                                      </p:cBhvr>
                                      <p:to>
                                        <p:strVal val="visible"/>
                                      </p:to>
                                    </p:set>
                                    <p:animEffect transition="in" filter="fade">
                                      <p:cBhvr>
                                        <p:cTn id="17" dur="500"/>
                                        <p:tgtEl>
                                          <p:spTgt spid="1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1273" name="Google Shape;1273;p159"/>
          <p:cNvPicPr preferRelativeResize="0"/>
          <p:nvPr/>
        </p:nvPicPr>
        <p:blipFill rotWithShape="1">
          <a:blip r:embed="rId3">
            <a:alphaModFix/>
          </a:blip>
          <a:srcRect/>
          <a:stretch/>
        </p:blipFill>
        <p:spPr>
          <a:xfrm>
            <a:off x="0" y="1320884"/>
            <a:ext cx="12192000" cy="5537116"/>
          </a:xfrm>
          <a:prstGeom prst="rect">
            <a:avLst/>
          </a:prstGeom>
          <a:noFill/>
          <a:ln>
            <a:noFill/>
          </a:ln>
        </p:spPr>
      </p:pic>
      <p:sp>
        <p:nvSpPr>
          <p:cNvPr id="1274" name="Google Shape;1274;p159"/>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5" name="Google Shape;1275;p159"/>
          <p:cNvSpPr txBox="1"/>
          <p:nvPr/>
        </p:nvSpPr>
        <p:spPr>
          <a:xfrm>
            <a:off x="1056236" y="301515"/>
            <a:ext cx="228299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Đ</a:t>
            </a:r>
            <a:r>
              <a:rPr lang="en-US" sz="7200" b="1" i="1" u="none" strike="noStrike" cap="none">
                <a:solidFill>
                  <a:srgbClr val="FFFF00"/>
                </a:solidFill>
                <a:latin typeface="Corben"/>
                <a:ea typeface="Corben"/>
                <a:cs typeface="Corben"/>
                <a:sym typeface="Corben"/>
              </a:rPr>
              <a:t>u</a:t>
            </a:r>
            <a:r>
              <a:rPr lang="en-US" sz="7200" b="1" i="1" u="none" strike="noStrike" cap="none">
                <a:solidFill>
                  <a:srgbClr val="002060"/>
                </a:solidFill>
                <a:latin typeface="Corben"/>
                <a:ea typeface="Corben"/>
                <a:cs typeface="Corben"/>
                <a:sym typeface="Corben"/>
              </a:rPr>
              <a:t>ổ</a:t>
            </a:r>
            <a:r>
              <a:rPr lang="en-US" sz="7200" b="1" i="1" u="none" strike="noStrike" cap="none">
                <a:solidFill>
                  <a:srgbClr val="FF99CC"/>
                </a:solidFill>
                <a:latin typeface="Corben"/>
                <a:ea typeface="Corben"/>
                <a:cs typeface="Corben"/>
                <a:sym typeface="Corben"/>
              </a:rPr>
              <a:t>i</a:t>
            </a:r>
            <a:endParaRPr sz="7200" b="1" i="1" u="none" strike="noStrike" cap="none">
              <a:solidFill>
                <a:srgbClr val="FF99CC"/>
              </a:solidFill>
              <a:latin typeface="Corben"/>
              <a:ea typeface="Corben"/>
              <a:cs typeface="Corben"/>
              <a:sym typeface="Corben"/>
            </a:endParaRPr>
          </a:p>
        </p:txBody>
      </p:sp>
      <p:sp>
        <p:nvSpPr>
          <p:cNvPr id="1276" name="Google Shape;1276;p159"/>
          <p:cNvSpPr txBox="1"/>
          <p:nvPr/>
        </p:nvSpPr>
        <p:spPr>
          <a:xfrm>
            <a:off x="3870633" y="-227071"/>
            <a:ext cx="24881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H</a:t>
            </a:r>
            <a:r>
              <a:rPr lang="en-US" sz="7200" b="1" i="1" u="none" strike="noStrike" cap="none">
                <a:solidFill>
                  <a:srgbClr val="FFD966"/>
                </a:solidFill>
                <a:latin typeface="Corben"/>
                <a:ea typeface="Corben"/>
                <a:cs typeface="Corben"/>
                <a:sym typeface="Corben"/>
              </a:rPr>
              <a:t>ì</a:t>
            </a:r>
            <a:r>
              <a:rPr lang="en-US" sz="7200" b="1" i="1" u="none" strike="noStrike" cap="none">
                <a:solidFill>
                  <a:srgbClr val="DBDBDB"/>
                </a:solidFill>
                <a:latin typeface="Corben"/>
                <a:ea typeface="Corben"/>
                <a:cs typeface="Corben"/>
                <a:sym typeface="Corben"/>
              </a:rPr>
              <a:t>n</a:t>
            </a:r>
            <a:r>
              <a:rPr lang="en-US" sz="7200" b="1" i="1" u="none" strike="noStrike" cap="none">
                <a:solidFill>
                  <a:srgbClr val="2E75B5"/>
                </a:solidFill>
                <a:latin typeface="Corben"/>
                <a:ea typeface="Corben"/>
                <a:cs typeface="Corben"/>
                <a:sym typeface="Corben"/>
              </a:rPr>
              <a:t>h</a:t>
            </a:r>
            <a:endParaRPr sz="7200" b="1" i="1" u="none" strike="noStrike" cap="none">
              <a:solidFill>
                <a:srgbClr val="2E75B5"/>
              </a:solidFill>
              <a:latin typeface="Corben"/>
              <a:ea typeface="Corben"/>
              <a:cs typeface="Corben"/>
              <a:sym typeface="Corben"/>
            </a:endParaRPr>
          </a:p>
        </p:txBody>
      </p:sp>
      <p:sp>
        <p:nvSpPr>
          <p:cNvPr id="1277" name="Google Shape;1277;p159"/>
          <p:cNvSpPr txBox="1"/>
          <p:nvPr/>
        </p:nvSpPr>
        <p:spPr>
          <a:xfrm>
            <a:off x="6890216" y="326927"/>
            <a:ext cx="17508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7200"/>
              <a:buFont typeface="Corben"/>
              <a:buNone/>
            </a:pPr>
            <a:r>
              <a:rPr lang="en-US" sz="7200" b="1" i="1" u="none" strike="noStrike" cap="none">
                <a:solidFill>
                  <a:srgbClr val="FFFF00"/>
                </a:solidFill>
                <a:latin typeface="Corben"/>
                <a:ea typeface="Corben"/>
                <a:cs typeface="Corben"/>
                <a:sym typeface="Corben"/>
              </a:rPr>
              <a:t>B</a:t>
            </a:r>
            <a:r>
              <a:rPr lang="en-US" sz="7200" b="1" i="1" u="none" strike="noStrike" cap="none">
                <a:solidFill>
                  <a:srgbClr val="548135"/>
                </a:solidFill>
                <a:latin typeface="Corben"/>
                <a:ea typeface="Corben"/>
                <a:cs typeface="Corben"/>
                <a:sym typeface="Corben"/>
              </a:rPr>
              <a:t>ắ</a:t>
            </a:r>
            <a:r>
              <a:rPr lang="en-US" sz="7200" b="1" i="1" u="none" strike="noStrike" cap="none">
                <a:solidFill>
                  <a:srgbClr val="FF33CC"/>
                </a:solidFill>
                <a:latin typeface="Corben"/>
                <a:ea typeface="Corben"/>
                <a:cs typeface="Corben"/>
                <a:sym typeface="Corben"/>
              </a:rPr>
              <a:t>t</a:t>
            </a:r>
            <a:endParaRPr sz="7200" b="1" i="1" u="none" strike="noStrike" cap="none">
              <a:solidFill>
                <a:srgbClr val="FF33CC"/>
              </a:solidFill>
              <a:latin typeface="Corben"/>
              <a:ea typeface="Corben"/>
              <a:cs typeface="Corben"/>
              <a:sym typeface="Corben"/>
            </a:endParaRPr>
          </a:p>
        </p:txBody>
      </p:sp>
      <p:sp>
        <p:nvSpPr>
          <p:cNvPr id="1278" name="Google Shape;1278;p159"/>
          <p:cNvSpPr txBox="1"/>
          <p:nvPr/>
        </p:nvSpPr>
        <p:spPr>
          <a:xfrm>
            <a:off x="9172417" y="-232829"/>
            <a:ext cx="194796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C</a:t>
            </a:r>
            <a:r>
              <a:rPr lang="en-US" sz="6600" b="1" i="1" u="none" strike="noStrike" cap="none">
                <a:solidFill>
                  <a:srgbClr val="385623"/>
                </a:solidFill>
                <a:latin typeface="Corben"/>
                <a:ea typeface="Corben"/>
                <a:cs typeface="Corben"/>
                <a:sym typeface="Corben"/>
              </a:rPr>
              <a:t>h</a:t>
            </a:r>
            <a:r>
              <a:rPr lang="en-US" sz="6600" b="1" i="1" u="none" strike="noStrike" cap="none">
                <a:solidFill>
                  <a:srgbClr val="FFFFFF"/>
                </a:solidFill>
                <a:latin typeface="Corben"/>
                <a:ea typeface="Corben"/>
                <a:cs typeface="Corben"/>
                <a:sym typeface="Corben"/>
              </a:rPr>
              <a:t>ữ</a:t>
            </a:r>
            <a:endParaRPr sz="6600" b="1" i="1" u="none" strike="noStrike" cap="none">
              <a:solidFill>
                <a:srgbClr val="FFFFFF"/>
              </a:solidFill>
              <a:latin typeface="Corben"/>
              <a:ea typeface="Corben"/>
              <a:cs typeface="Corben"/>
              <a:sym typeface="Corben"/>
            </a:endParaRPr>
          </a:p>
        </p:txBody>
      </p:sp>
      <p:sp>
        <p:nvSpPr>
          <p:cNvPr id="1279" name="Google Shape;1279;p159"/>
          <p:cNvSpPr/>
          <p:nvPr/>
        </p:nvSpPr>
        <p:spPr>
          <a:xfrm>
            <a:off x="108139" y="1347037"/>
            <a:ext cx="1209011" cy="10912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0" name="Google Shape;1280;p159"/>
          <p:cNvSpPr/>
          <p:nvPr/>
        </p:nvSpPr>
        <p:spPr>
          <a:xfrm>
            <a:off x="258266" y="1489356"/>
            <a:ext cx="910814" cy="821874"/>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1" name="Google Shape;1281;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20</a:t>
            </a:r>
            <a:endParaRPr/>
          </a:p>
        </p:txBody>
      </p:sp>
      <p:sp>
        <p:nvSpPr>
          <p:cNvPr id="1282" name="Google Shape;1282;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19</a:t>
            </a:r>
            <a:endParaRPr/>
          </a:p>
        </p:txBody>
      </p:sp>
      <p:sp>
        <p:nvSpPr>
          <p:cNvPr id="1283" name="Google Shape;1283;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18</a:t>
            </a:r>
            <a:endParaRPr/>
          </a:p>
        </p:txBody>
      </p:sp>
      <p:sp>
        <p:nvSpPr>
          <p:cNvPr id="1284" name="Google Shape;1284;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17</a:t>
            </a:r>
            <a:endParaRPr/>
          </a:p>
        </p:txBody>
      </p:sp>
      <p:sp>
        <p:nvSpPr>
          <p:cNvPr id="1285" name="Google Shape;1285;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16</a:t>
            </a:r>
            <a:endParaRPr/>
          </a:p>
        </p:txBody>
      </p:sp>
      <p:sp>
        <p:nvSpPr>
          <p:cNvPr id="1286" name="Google Shape;1286;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15</a:t>
            </a:r>
            <a:endParaRPr/>
          </a:p>
        </p:txBody>
      </p:sp>
      <p:sp>
        <p:nvSpPr>
          <p:cNvPr id="1287" name="Google Shape;1287;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14</a:t>
            </a:r>
            <a:endParaRPr/>
          </a:p>
        </p:txBody>
      </p:sp>
      <p:sp>
        <p:nvSpPr>
          <p:cNvPr id="1288" name="Google Shape;1288;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13</a:t>
            </a:r>
            <a:endParaRPr/>
          </a:p>
        </p:txBody>
      </p:sp>
      <p:sp>
        <p:nvSpPr>
          <p:cNvPr id="1289" name="Google Shape;1289;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12</a:t>
            </a:r>
            <a:endParaRPr/>
          </a:p>
        </p:txBody>
      </p:sp>
      <p:sp>
        <p:nvSpPr>
          <p:cNvPr id="1290" name="Google Shape;1290;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11</a:t>
            </a:r>
            <a:endParaRPr/>
          </a:p>
        </p:txBody>
      </p:sp>
      <p:sp>
        <p:nvSpPr>
          <p:cNvPr id="1291" name="Google Shape;1291;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10</a:t>
            </a:r>
            <a:endParaRPr/>
          </a:p>
        </p:txBody>
      </p:sp>
      <p:sp>
        <p:nvSpPr>
          <p:cNvPr id="1292" name="Google Shape;1292;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9</a:t>
            </a:r>
            <a:endParaRPr/>
          </a:p>
        </p:txBody>
      </p:sp>
      <p:sp>
        <p:nvSpPr>
          <p:cNvPr id="1293" name="Google Shape;1293;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8</a:t>
            </a:r>
            <a:endParaRPr/>
          </a:p>
        </p:txBody>
      </p:sp>
      <p:sp>
        <p:nvSpPr>
          <p:cNvPr id="1294" name="Google Shape;1294;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7</a:t>
            </a:r>
            <a:endParaRPr/>
          </a:p>
        </p:txBody>
      </p:sp>
      <p:sp>
        <p:nvSpPr>
          <p:cNvPr id="1295" name="Google Shape;1295;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6</a:t>
            </a:r>
            <a:endParaRPr/>
          </a:p>
        </p:txBody>
      </p:sp>
      <p:sp>
        <p:nvSpPr>
          <p:cNvPr id="1296" name="Google Shape;1296;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5</a:t>
            </a:r>
            <a:endParaRPr/>
          </a:p>
        </p:txBody>
      </p:sp>
      <p:sp>
        <p:nvSpPr>
          <p:cNvPr id="1297" name="Google Shape;1297;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4</a:t>
            </a:r>
            <a:endParaRPr/>
          </a:p>
        </p:txBody>
      </p:sp>
      <p:sp>
        <p:nvSpPr>
          <p:cNvPr id="1298" name="Google Shape;1298;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3</a:t>
            </a:r>
            <a:endParaRPr/>
          </a:p>
        </p:txBody>
      </p:sp>
      <p:sp>
        <p:nvSpPr>
          <p:cNvPr id="1299" name="Google Shape;1299;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a:t>
            </a:r>
            <a:endParaRPr/>
          </a:p>
        </p:txBody>
      </p:sp>
      <p:sp>
        <p:nvSpPr>
          <p:cNvPr id="1300" name="Google Shape;1300;p159"/>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a:t>
            </a:r>
            <a:endParaRPr/>
          </a:p>
        </p:txBody>
      </p:sp>
      <p:sp>
        <p:nvSpPr>
          <p:cNvPr id="1301" name="Google Shape;1301;p159"/>
          <p:cNvSpPr txBox="1"/>
          <p:nvPr/>
        </p:nvSpPr>
        <p:spPr>
          <a:xfrm>
            <a:off x="194439" y="1587859"/>
            <a:ext cx="11873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HẾT</a:t>
            </a:r>
            <a:endParaRPr/>
          </a:p>
        </p:txBody>
      </p:sp>
      <p:sp>
        <p:nvSpPr>
          <p:cNvPr id="1302" name="Google Shape;1302;p159"/>
          <p:cNvSpPr/>
          <p:nvPr/>
        </p:nvSpPr>
        <p:spPr>
          <a:xfrm>
            <a:off x="3339233" y="2619829"/>
            <a:ext cx="4955681" cy="809171"/>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TRUNG QUỐC</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9"/>
                                        </p:tgtEl>
                                        <p:attrNameLst>
                                          <p:attrName>style.visibility</p:attrName>
                                        </p:attrNameLst>
                                      </p:cBhvr>
                                      <p:to>
                                        <p:strVal val="visible"/>
                                      </p:to>
                                    </p:set>
                                    <p:animEffect transition="in" filter="fade">
                                      <p:cBhvr>
                                        <p:cTn id="7" dur="1000"/>
                                        <p:tgtEl>
                                          <p:spTgt spid="1279"/>
                                        </p:tgtEl>
                                      </p:cBhvr>
                                    </p:animEffect>
                                  </p:childTnLst>
                                </p:cTn>
                              </p:par>
                              <p:par>
                                <p:cTn id="8" presetID="10" presetClass="entr" presetSubtype="0" fill="hold" nodeType="withEffect">
                                  <p:stCondLst>
                                    <p:cond delay="0"/>
                                  </p:stCondLst>
                                  <p:childTnLst>
                                    <p:set>
                                      <p:cBhvr>
                                        <p:cTn id="9" dur="1" fill="hold">
                                          <p:stCondLst>
                                            <p:cond delay="0"/>
                                          </p:stCondLst>
                                        </p:cTn>
                                        <p:tgtEl>
                                          <p:spTgt spid="1280"/>
                                        </p:tgtEl>
                                        <p:attrNameLst>
                                          <p:attrName>style.visibility</p:attrName>
                                        </p:attrNameLst>
                                      </p:cBhvr>
                                      <p:to>
                                        <p:strVal val="visible"/>
                                      </p:to>
                                    </p:set>
                                    <p:animEffect transition="in" filter="fade">
                                      <p:cBhvr>
                                        <p:cTn id="10" dur="1000"/>
                                        <p:tgtEl>
                                          <p:spTgt spid="1280"/>
                                        </p:tgtEl>
                                      </p:cBhvr>
                                    </p:animEffect>
                                  </p:childTnLst>
                                </p:cTn>
                              </p:par>
                              <p:par>
                                <p:cTn id="11" presetID="1" presetClass="exit" presetSubtype="0" fill="hold" nodeType="withEffect">
                                  <p:stCondLst>
                                    <p:cond delay="1000"/>
                                  </p:stCondLst>
                                  <p:childTnLst>
                                    <p:set>
                                      <p:cBhvr>
                                        <p:cTn id="12" dur="1" fill="hold">
                                          <p:stCondLst>
                                            <p:cond delay="1"/>
                                          </p:stCondLst>
                                        </p:cTn>
                                        <p:tgtEl>
                                          <p:spTgt spid="1281"/>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282"/>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1"/>
                                          </p:stCondLst>
                                        </p:cTn>
                                        <p:tgtEl>
                                          <p:spTgt spid="1282"/>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283"/>
                                        </p:tgtEl>
                                        <p:attrNameLst>
                                          <p:attrName>style.visibility</p:attrName>
                                        </p:attrNameLst>
                                      </p:cBhvr>
                                      <p:to>
                                        <p:strVal val="visible"/>
                                      </p:to>
                                    </p:set>
                                  </p:childTnLst>
                                </p:cTn>
                              </p:par>
                              <p:par>
                                <p:cTn id="19" presetID="1" presetClass="exit" presetSubtype="0" fill="hold" nodeType="withEffect">
                                  <p:stCondLst>
                                    <p:cond delay="3000"/>
                                  </p:stCondLst>
                                  <p:childTnLst>
                                    <p:set>
                                      <p:cBhvr>
                                        <p:cTn id="20" dur="1" fill="hold">
                                          <p:stCondLst>
                                            <p:cond delay="1"/>
                                          </p:stCondLst>
                                        </p:cTn>
                                        <p:tgtEl>
                                          <p:spTgt spid="1283"/>
                                        </p:tgtEl>
                                        <p:attrNameLst>
                                          <p:attrName>style.visibility</p:attrName>
                                        </p:attrNameLst>
                                      </p:cBhvr>
                                      <p:to>
                                        <p:strVal val="hidden"/>
                                      </p:to>
                                    </p:set>
                                  </p:childTnLst>
                                </p:cTn>
                              </p:par>
                              <p:par>
                                <p:cTn id="21" presetID="1" presetClass="entr" presetSubtype="0" fill="hold" nodeType="withEffect">
                                  <p:stCondLst>
                                    <p:cond delay="3000"/>
                                  </p:stCondLst>
                                  <p:childTnLst>
                                    <p:set>
                                      <p:cBhvr>
                                        <p:cTn id="22" dur="1" fill="hold">
                                          <p:stCondLst>
                                            <p:cond delay="0"/>
                                          </p:stCondLst>
                                        </p:cTn>
                                        <p:tgtEl>
                                          <p:spTgt spid="1284"/>
                                        </p:tgtEl>
                                        <p:attrNameLst>
                                          <p:attrName>style.visibility</p:attrName>
                                        </p:attrNameLst>
                                      </p:cBhvr>
                                      <p:to>
                                        <p:strVal val="visible"/>
                                      </p:to>
                                    </p:set>
                                  </p:childTnLst>
                                </p:cTn>
                              </p:par>
                              <p:par>
                                <p:cTn id="23" presetID="1" presetClass="exit" presetSubtype="0" fill="hold" nodeType="withEffect">
                                  <p:stCondLst>
                                    <p:cond delay="4000"/>
                                  </p:stCondLst>
                                  <p:childTnLst>
                                    <p:set>
                                      <p:cBhvr>
                                        <p:cTn id="24" dur="1" fill="hold">
                                          <p:stCondLst>
                                            <p:cond delay="1"/>
                                          </p:stCondLst>
                                        </p:cTn>
                                        <p:tgtEl>
                                          <p:spTgt spid="1284"/>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0"/>
                                          </p:stCondLst>
                                        </p:cTn>
                                        <p:tgtEl>
                                          <p:spTgt spid="1285"/>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1"/>
                                          </p:stCondLst>
                                        </p:cTn>
                                        <p:tgtEl>
                                          <p:spTgt spid="1285"/>
                                        </p:tgtEl>
                                        <p:attrNameLst>
                                          <p:attrName>style.visibility</p:attrName>
                                        </p:attrNameLst>
                                      </p:cBhvr>
                                      <p:to>
                                        <p:strVal val="hidden"/>
                                      </p:to>
                                    </p:set>
                                  </p:childTnLst>
                                </p:cTn>
                              </p:par>
                              <p:par>
                                <p:cTn id="29" presetID="1" presetClass="entr" presetSubtype="0" fill="hold" nodeType="withEffect">
                                  <p:stCondLst>
                                    <p:cond delay="5000"/>
                                  </p:stCondLst>
                                  <p:childTnLst>
                                    <p:set>
                                      <p:cBhvr>
                                        <p:cTn id="30" dur="1" fill="hold">
                                          <p:stCondLst>
                                            <p:cond delay="0"/>
                                          </p:stCondLst>
                                        </p:cTn>
                                        <p:tgtEl>
                                          <p:spTgt spid="1286"/>
                                        </p:tgtEl>
                                        <p:attrNameLst>
                                          <p:attrName>style.visibility</p:attrName>
                                        </p:attrNameLst>
                                      </p:cBhvr>
                                      <p:to>
                                        <p:strVal val="visible"/>
                                      </p:to>
                                    </p:set>
                                  </p:childTnLst>
                                </p:cTn>
                              </p:par>
                              <p:par>
                                <p:cTn id="31" presetID="1" presetClass="exit" presetSubtype="0" fill="hold" nodeType="withEffect">
                                  <p:stCondLst>
                                    <p:cond delay="6000"/>
                                  </p:stCondLst>
                                  <p:childTnLst>
                                    <p:set>
                                      <p:cBhvr>
                                        <p:cTn id="32" dur="1" fill="hold">
                                          <p:stCondLst>
                                            <p:cond delay="1"/>
                                          </p:stCondLst>
                                        </p:cTn>
                                        <p:tgtEl>
                                          <p:spTgt spid="1286"/>
                                        </p:tgtEl>
                                        <p:attrNameLst>
                                          <p:attrName>style.visibility</p:attrName>
                                        </p:attrNameLst>
                                      </p:cBhvr>
                                      <p:to>
                                        <p:strVal val="hidden"/>
                                      </p:to>
                                    </p:set>
                                  </p:childTnLst>
                                </p:cTn>
                              </p:par>
                              <p:par>
                                <p:cTn id="33" presetID="1" presetClass="entr" presetSubtype="0" fill="hold" nodeType="withEffect">
                                  <p:stCondLst>
                                    <p:cond delay="6000"/>
                                  </p:stCondLst>
                                  <p:childTnLst>
                                    <p:set>
                                      <p:cBhvr>
                                        <p:cTn id="34" dur="1" fill="hold">
                                          <p:stCondLst>
                                            <p:cond delay="0"/>
                                          </p:stCondLst>
                                        </p:cTn>
                                        <p:tgtEl>
                                          <p:spTgt spid="1287"/>
                                        </p:tgtEl>
                                        <p:attrNameLst>
                                          <p:attrName>style.visibility</p:attrName>
                                        </p:attrNameLst>
                                      </p:cBhvr>
                                      <p:to>
                                        <p:strVal val="visible"/>
                                      </p:to>
                                    </p:set>
                                  </p:childTnLst>
                                </p:cTn>
                              </p:par>
                              <p:par>
                                <p:cTn id="35" presetID="1" presetClass="exit" presetSubtype="0" fill="hold" nodeType="withEffect">
                                  <p:stCondLst>
                                    <p:cond delay="7000"/>
                                  </p:stCondLst>
                                  <p:childTnLst>
                                    <p:set>
                                      <p:cBhvr>
                                        <p:cTn id="36" dur="1" fill="hold">
                                          <p:stCondLst>
                                            <p:cond delay="1"/>
                                          </p:stCondLst>
                                        </p:cTn>
                                        <p:tgtEl>
                                          <p:spTgt spid="1287"/>
                                        </p:tgtEl>
                                        <p:attrNameLst>
                                          <p:attrName>style.visibility</p:attrName>
                                        </p:attrNameLst>
                                      </p:cBhvr>
                                      <p:to>
                                        <p:strVal val="hidden"/>
                                      </p:to>
                                    </p:set>
                                  </p:childTnLst>
                                </p:cTn>
                              </p:par>
                              <p:par>
                                <p:cTn id="37" presetID="1" presetClass="entr" presetSubtype="0" fill="hold" nodeType="withEffect">
                                  <p:stCondLst>
                                    <p:cond delay="7000"/>
                                  </p:stCondLst>
                                  <p:childTnLst>
                                    <p:set>
                                      <p:cBhvr>
                                        <p:cTn id="38" dur="1" fill="hold">
                                          <p:stCondLst>
                                            <p:cond delay="0"/>
                                          </p:stCondLst>
                                        </p:cTn>
                                        <p:tgtEl>
                                          <p:spTgt spid="1288"/>
                                        </p:tgtEl>
                                        <p:attrNameLst>
                                          <p:attrName>style.visibility</p:attrName>
                                        </p:attrNameLst>
                                      </p:cBhvr>
                                      <p:to>
                                        <p:strVal val="visible"/>
                                      </p:to>
                                    </p:set>
                                  </p:childTnLst>
                                </p:cTn>
                              </p:par>
                              <p:par>
                                <p:cTn id="39" presetID="1" presetClass="exit" presetSubtype="0" fill="hold" nodeType="withEffect">
                                  <p:stCondLst>
                                    <p:cond delay="8000"/>
                                  </p:stCondLst>
                                  <p:childTnLst>
                                    <p:set>
                                      <p:cBhvr>
                                        <p:cTn id="40" dur="1" fill="hold">
                                          <p:stCondLst>
                                            <p:cond delay="1"/>
                                          </p:stCondLst>
                                        </p:cTn>
                                        <p:tgtEl>
                                          <p:spTgt spid="1288"/>
                                        </p:tgtEl>
                                        <p:attrNameLst>
                                          <p:attrName>style.visibility</p:attrName>
                                        </p:attrNameLst>
                                      </p:cBhvr>
                                      <p:to>
                                        <p:strVal val="hidden"/>
                                      </p:to>
                                    </p:set>
                                  </p:childTnLst>
                                </p:cTn>
                              </p:par>
                              <p:par>
                                <p:cTn id="41" presetID="1" presetClass="entr" presetSubtype="0" fill="hold" nodeType="withEffect">
                                  <p:stCondLst>
                                    <p:cond delay="8000"/>
                                  </p:stCondLst>
                                  <p:childTnLst>
                                    <p:set>
                                      <p:cBhvr>
                                        <p:cTn id="42" dur="1" fill="hold">
                                          <p:stCondLst>
                                            <p:cond delay="0"/>
                                          </p:stCondLst>
                                        </p:cTn>
                                        <p:tgtEl>
                                          <p:spTgt spid="1289"/>
                                        </p:tgtEl>
                                        <p:attrNameLst>
                                          <p:attrName>style.visibility</p:attrName>
                                        </p:attrNameLst>
                                      </p:cBhvr>
                                      <p:to>
                                        <p:strVal val="visible"/>
                                      </p:to>
                                    </p:set>
                                  </p:childTnLst>
                                </p:cTn>
                              </p:par>
                              <p:par>
                                <p:cTn id="43" presetID="1" presetClass="exit" presetSubtype="0" fill="hold" nodeType="withEffect">
                                  <p:stCondLst>
                                    <p:cond delay="9000"/>
                                  </p:stCondLst>
                                  <p:childTnLst>
                                    <p:set>
                                      <p:cBhvr>
                                        <p:cTn id="44" dur="1" fill="hold">
                                          <p:stCondLst>
                                            <p:cond delay="1"/>
                                          </p:stCondLst>
                                        </p:cTn>
                                        <p:tgtEl>
                                          <p:spTgt spid="1289"/>
                                        </p:tgtEl>
                                        <p:attrNameLst>
                                          <p:attrName>style.visibility</p:attrName>
                                        </p:attrNameLst>
                                      </p:cBhvr>
                                      <p:to>
                                        <p:strVal val="hidden"/>
                                      </p:to>
                                    </p:set>
                                  </p:childTnLst>
                                </p:cTn>
                              </p:par>
                              <p:par>
                                <p:cTn id="45" presetID="1" presetClass="entr" presetSubtype="0" fill="hold" nodeType="withEffect">
                                  <p:stCondLst>
                                    <p:cond delay="9000"/>
                                  </p:stCondLst>
                                  <p:childTnLst>
                                    <p:set>
                                      <p:cBhvr>
                                        <p:cTn id="46" dur="1" fill="hold">
                                          <p:stCondLst>
                                            <p:cond delay="0"/>
                                          </p:stCondLst>
                                        </p:cTn>
                                        <p:tgtEl>
                                          <p:spTgt spid="1290"/>
                                        </p:tgtEl>
                                        <p:attrNameLst>
                                          <p:attrName>style.visibility</p:attrName>
                                        </p:attrNameLst>
                                      </p:cBhvr>
                                      <p:to>
                                        <p:strVal val="visible"/>
                                      </p:to>
                                    </p:set>
                                  </p:childTnLst>
                                </p:cTn>
                              </p:par>
                              <p:par>
                                <p:cTn id="47" presetID="1" presetClass="exit" presetSubtype="0" fill="hold" nodeType="withEffect">
                                  <p:stCondLst>
                                    <p:cond delay="10000"/>
                                  </p:stCondLst>
                                  <p:childTnLst>
                                    <p:set>
                                      <p:cBhvr>
                                        <p:cTn id="48" dur="1" fill="hold">
                                          <p:stCondLst>
                                            <p:cond delay="1"/>
                                          </p:stCondLst>
                                        </p:cTn>
                                        <p:tgtEl>
                                          <p:spTgt spid="1290"/>
                                        </p:tgtEl>
                                        <p:attrNameLst>
                                          <p:attrName>style.visibility</p:attrName>
                                        </p:attrNameLst>
                                      </p:cBhvr>
                                      <p:to>
                                        <p:strVal val="hidden"/>
                                      </p:to>
                                    </p:set>
                                  </p:childTnLst>
                                </p:cTn>
                              </p:par>
                              <p:par>
                                <p:cTn id="49" presetID="1" presetClass="entr" presetSubtype="0" fill="hold" nodeType="withEffect">
                                  <p:stCondLst>
                                    <p:cond delay="10000"/>
                                  </p:stCondLst>
                                  <p:childTnLst>
                                    <p:set>
                                      <p:cBhvr>
                                        <p:cTn id="50" dur="1" fill="hold">
                                          <p:stCondLst>
                                            <p:cond delay="0"/>
                                          </p:stCondLst>
                                        </p:cTn>
                                        <p:tgtEl>
                                          <p:spTgt spid="1291"/>
                                        </p:tgtEl>
                                        <p:attrNameLst>
                                          <p:attrName>style.visibility</p:attrName>
                                        </p:attrNameLst>
                                      </p:cBhvr>
                                      <p:to>
                                        <p:strVal val="visible"/>
                                      </p:to>
                                    </p:set>
                                  </p:childTnLst>
                                </p:cTn>
                              </p:par>
                              <p:par>
                                <p:cTn id="51" presetID="1" presetClass="exit" presetSubtype="0" fill="hold" nodeType="withEffect">
                                  <p:stCondLst>
                                    <p:cond delay="11000"/>
                                  </p:stCondLst>
                                  <p:childTnLst>
                                    <p:set>
                                      <p:cBhvr>
                                        <p:cTn id="52" dur="1" fill="hold">
                                          <p:stCondLst>
                                            <p:cond delay="1"/>
                                          </p:stCondLst>
                                        </p:cTn>
                                        <p:tgtEl>
                                          <p:spTgt spid="1291"/>
                                        </p:tgtEl>
                                        <p:attrNameLst>
                                          <p:attrName>style.visibility</p:attrName>
                                        </p:attrNameLst>
                                      </p:cBhvr>
                                      <p:to>
                                        <p:strVal val="hidden"/>
                                      </p:to>
                                    </p:set>
                                  </p:childTnLst>
                                </p:cTn>
                              </p:par>
                              <p:par>
                                <p:cTn id="53" presetID="1" presetClass="entr" presetSubtype="0" fill="hold" nodeType="withEffect">
                                  <p:stCondLst>
                                    <p:cond delay="11000"/>
                                  </p:stCondLst>
                                  <p:childTnLst>
                                    <p:set>
                                      <p:cBhvr>
                                        <p:cTn id="54" dur="1" fill="hold">
                                          <p:stCondLst>
                                            <p:cond delay="0"/>
                                          </p:stCondLst>
                                        </p:cTn>
                                        <p:tgtEl>
                                          <p:spTgt spid="1292"/>
                                        </p:tgtEl>
                                        <p:attrNameLst>
                                          <p:attrName>style.visibility</p:attrName>
                                        </p:attrNameLst>
                                      </p:cBhvr>
                                      <p:to>
                                        <p:strVal val="visible"/>
                                      </p:to>
                                    </p:set>
                                  </p:childTnLst>
                                </p:cTn>
                              </p:par>
                              <p:par>
                                <p:cTn id="55" presetID="1" presetClass="exit" presetSubtype="0" fill="hold" nodeType="withEffect">
                                  <p:stCondLst>
                                    <p:cond delay="12000"/>
                                  </p:stCondLst>
                                  <p:childTnLst>
                                    <p:set>
                                      <p:cBhvr>
                                        <p:cTn id="56" dur="1" fill="hold">
                                          <p:stCondLst>
                                            <p:cond delay="1"/>
                                          </p:stCondLst>
                                        </p:cTn>
                                        <p:tgtEl>
                                          <p:spTgt spid="1292"/>
                                        </p:tgtEl>
                                        <p:attrNameLst>
                                          <p:attrName>style.visibility</p:attrName>
                                        </p:attrNameLst>
                                      </p:cBhvr>
                                      <p:to>
                                        <p:strVal val="hidden"/>
                                      </p:to>
                                    </p:set>
                                  </p:childTnLst>
                                </p:cTn>
                              </p:par>
                              <p:par>
                                <p:cTn id="57" presetID="1" presetClass="entr" presetSubtype="0" fill="hold" nodeType="withEffect">
                                  <p:stCondLst>
                                    <p:cond delay="12000"/>
                                  </p:stCondLst>
                                  <p:childTnLst>
                                    <p:set>
                                      <p:cBhvr>
                                        <p:cTn id="58" dur="1" fill="hold">
                                          <p:stCondLst>
                                            <p:cond delay="0"/>
                                          </p:stCondLst>
                                        </p:cTn>
                                        <p:tgtEl>
                                          <p:spTgt spid="1293"/>
                                        </p:tgtEl>
                                        <p:attrNameLst>
                                          <p:attrName>style.visibility</p:attrName>
                                        </p:attrNameLst>
                                      </p:cBhvr>
                                      <p:to>
                                        <p:strVal val="visible"/>
                                      </p:to>
                                    </p:set>
                                  </p:childTnLst>
                                </p:cTn>
                              </p:par>
                              <p:par>
                                <p:cTn id="59" presetID="1" presetClass="exit" presetSubtype="0" fill="hold" nodeType="withEffect">
                                  <p:stCondLst>
                                    <p:cond delay="13000"/>
                                  </p:stCondLst>
                                  <p:childTnLst>
                                    <p:set>
                                      <p:cBhvr>
                                        <p:cTn id="60" dur="1" fill="hold">
                                          <p:stCondLst>
                                            <p:cond delay="1"/>
                                          </p:stCondLst>
                                        </p:cTn>
                                        <p:tgtEl>
                                          <p:spTgt spid="1293"/>
                                        </p:tgtEl>
                                        <p:attrNameLst>
                                          <p:attrName>style.visibility</p:attrName>
                                        </p:attrNameLst>
                                      </p:cBhvr>
                                      <p:to>
                                        <p:strVal val="hidden"/>
                                      </p:to>
                                    </p:set>
                                  </p:childTnLst>
                                </p:cTn>
                              </p:par>
                              <p:par>
                                <p:cTn id="61" presetID="1" presetClass="entr" presetSubtype="0" fill="hold" nodeType="withEffect">
                                  <p:stCondLst>
                                    <p:cond delay="13000"/>
                                  </p:stCondLst>
                                  <p:childTnLst>
                                    <p:set>
                                      <p:cBhvr>
                                        <p:cTn id="62" dur="1" fill="hold">
                                          <p:stCondLst>
                                            <p:cond delay="0"/>
                                          </p:stCondLst>
                                        </p:cTn>
                                        <p:tgtEl>
                                          <p:spTgt spid="1294"/>
                                        </p:tgtEl>
                                        <p:attrNameLst>
                                          <p:attrName>style.visibility</p:attrName>
                                        </p:attrNameLst>
                                      </p:cBhvr>
                                      <p:to>
                                        <p:strVal val="visible"/>
                                      </p:to>
                                    </p:set>
                                  </p:childTnLst>
                                </p:cTn>
                              </p:par>
                              <p:par>
                                <p:cTn id="63" presetID="1" presetClass="exit" presetSubtype="0" fill="hold" nodeType="withEffect">
                                  <p:stCondLst>
                                    <p:cond delay="14000"/>
                                  </p:stCondLst>
                                  <p:childTnLst>
                                    <p:set>
                                      <p:cBhvr>
                                        <p:cTn id="64" dur="1" fill="hold">
                                          <p:stCondLst>
                                            <p:cond delay="1"/>
                                          </p:stCondLst>
                                        </p:cTn>
                                        <p:tgtEl>
                                          <p:spTgt spid="1294"/>
                                        </p:tgtEl>
                                        <p:attrNameLst>
                                          <p:attrName>style.visibility</p:attrName>
                                        </p:attrNameLst>
                                      </p:cBhvr>
                                      <p:to>
                                        <p:strVal val="hidden"/>
                                      </p:to>
                                    </p:set>
                                  </p:childTnLst>
                                </p:cTn>
                              </p:par>
                              <p:par>
                                <p:cTn id="65" presetID="1" presetClass="entr" presetSubtype="0" fill="hold" nodeType="withEffect">
                                  <p:stCondLst>
                                    <p:cond delay="14000"/>
                                  </p:stCondLst>
                                  <p:childTnLst>
                                    <p:set>
                                      <p:cBhvr>
                                        <p:cTn id="66" dur="1" fill="hold">
                                          <p:stCondLst>
                                            <p:cond delay="0"/>
                                          </p:stCondLst>
                                        </p:cTn>
                                        <p:tgtEl>
                                          <p:spTgt spid="1295"/>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1"/>
                                          </p:stCondLst>
                                        </p:cTn>
                                        <p:tgtEl>
                                          <p:spTgt spid="1295"/>
                                        </p:tgtEl>
                                        <p:attrNameLst>
                                          <p:attrName>style.visibility</p:attrName>
                                        </p:attrNameLst>
                                      </p:cBhvr>
                                      <p:to>
                                        <p:strVal val="hidden"/>
                                      </p:to>
                                    </p:set>
                                  </p:childTnLst>
                                </p:cTn>
                              </p:par>
                              <p:par>
                                <p:cTn id="69" presetID="1" presetClass="entr" presetSubtype="0" fill="hold" nodeType="withEffect">
                                  <p:stCondLst>
                                    <p:cond delay="15000"/>
                                  </p:stCondLst>
                                  <p:childTnLst>
                                    <p:set>
                                      <p:cBhvr>
                                        <p:cTn id="70" dur="1" fill="hold">
                                          <p:stCondLst>
                                            <p:cond delay="0"/>
                                          </p:stCondLst>
                                        </p:cTn>
                                        <p:tgtEl>
                                          <p:spTgt spid="1296"/>
                                        </p:tgtEl>
                                        <p:attrNameLst>
                                          <p:attrName>style.visibility</p:attrName>
                                        </p:attrNameLst>
                                      </p:cBhvr>
                                      <p:to>
                                        <p:strVal val="visible"/>
                                      </p:to>
                                    </p:set>
                                  </p:childTnLst>
                                </p:cTn>
                              </p:par>
                              <p:par>
                                <p:cTn id="71" presetID="1" presetClass="exit" presetSubtype="0" fill="hold" nodeType="withEffect">
                                  <p:stCondLst>
                                    <p:cond delay="16000"/>
                                  </p:stCondLst>
                                  <p:childTnLst>
                                    <p:set>
                                      <p:cBhvr>
                                        <p:cTn id="72" dur="1" fill="hold">
                                          <p:stCondLst>
                                            <p:cond delay="1"/>
                                          </p:stCondLst>
                                        </p:cTn>
                                        <p:tgtEl>
                                          <p:spTgt spid="1296"/>
                                        </p:tgtEl>
                                        <p:attrNameLst>
                                          <p:attrName>style.visibility</p:attrName>
                                        </p:attrNameLst>
                                      </p:cBhvr>
                                      <p:to>
                                        <p:strVal val="hidden"/>
                                      </p:to>
                                    </p:set>
                                  </p:childTnLst>
                                </p:cTn>
                              </p:par>
                              <p:par>
                                <p:cTn id="73" presetID="1" presetClass="entr" presetSubtype="0" fill="hold" nodeType="withEffect">
                                  <p:stCondLst>
                                    <p:cond delay="16000"/>
                                  </p:stCondLst>
                                  <p:childTnLst>
                                    <p:set>
                                      <p:cBhvr>
                                        <p:cTn id="74" dur="1" fill="hold">
                                          <p:stCondLst>
                                            <p:cond delay="0"/>
                                          </p:stCondLst>
                                        </p:cTn>
                                        <p:tgtEl>
                                          <p:spTgt spid="1297"/>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1"/>
                                          </p:stCondLst>
                                        </p:cTn>
                                        <p:tgtEl>
                                          <p:spTgt spid="1297"/>
                                        </p:tgtEl>
                                        <p:attrNameLst>
                                          <p:attrName>style.visibility</p:attrName>
                                        </p:attrNameLst>
                                      </p:cBhvr>
                                      <p:to>
                                        <p:strVal val="hidden"/>
                                      </p:to>
                                    </p:set>
                                  </p:childTnLst>
                                </p:cTn>
                              </p:par>
                              <p:par>
                                <p:cTn id="77" presetID="1" presetClass="entr" presetSubtype="0" fill="hold" nodeType="withEffect">
                                  <p:stCondLst>
                                    <p:cond delay="17000"/>
                                  </p:stCondLst>
                                  <p:childTnLst>
                                    <p:set>
                                      <p:cBhvr>
                                        <p:cTn id="78" dur="1" fill="hold">
                                          <p:stCondLst>
                                            <p:cond delay="0"/>
                                          </p:stCondLst>
                                        </p:cTn>
                                        <p:tgtEl>
                                          <p:spTgt spid="1298"/>
                                        </p:tgtEl>
                                        <p:attrNameLst>
                                          <p:attrName>style.visibility</p:attrName>
                                        </p:attrNameLst>
                                      </p:cBhvr>
                                      <p:to>
                                        <p:strVal val="visible"/>
                                      </p:to>
                                    </p:set>
                                  </p:childTnLst>
                                </p:cTn>
                              </p:par>
                              <p:par>
                                <p:cTn id="79" presetID="1" presetClass="exit" presetSubtype="0" fill="hold" nodeType="withEffect">
                                  <p:stCondLst>
                                    <p:cond delay="18000"/>
                                  </p:stCondLst>
                                  <p:childTnLst>
                                    <p:set>
                                      <p:cBhvr>
                                        <p:cTn id="80" dur="1" fill="hold">
                                          <p:stCondLst>
                                            <p:cond delay="1"/>
                                          </p:stCondLst>
                                        </p:cTn>
                                        <p:tgtEl>
                                          <p:spTgt spid="1298"/>
                                        </p:tgtEl>
                                        <p:attrNameLst>
                                          <p:attrName>style.visibility</p:attrName>
                                        </p:attrNameLst>
                                      </p:cBhvr>
                                      <p:to>
                                        <p:strVal val="hidden"/>
                                      </p:to>
                                    </p:set>
                                  </p:childTnLst>
                                </p:cTn>
                              </p:par>
                              <p:par>
                                <p:cTn id="81" presetID="1" presetClass="entr" presetSubtype="0" fill="hold" nodeType="withEffect">
                                  <p:stCondLst>
                                    <p:cond delay="18000"/>
                                  </p:stCondLst>
                                  <p:childTnLst>
                                    <p:set>
                                      <p:cBhvr>
                                        <p:cTn id="82" dur="1" fill="hold">
                                          <p:stCondLst>
                                            <p:cond delay="0"/>
                                          </p:stCondLst>
                                        </p:cTn>
                                        <p:tgtEl>
                                          <p:spTgt spid="1299"/>
                                        </p:tgtEl>
                                        <p:attrNameLst>
                                          <p:attrName>style.visibility</p:attrName>
                                        </p:attrNameLst>
                                      </p:cBhvr>
                                      <p:to>
                                        <p:strVal val="visible"/>
                                      </p:to>
                                    </p:set>
                                  </p:childTnLst>
                                </p:cTn>
                              </p:par>
                              <p:par>
                                <p:cTn id="83" presetID="1" presetClass="exit" presetSubtype="0" fill="hold" nodeType="withEffect">
                                  <p:stCondLst>
                                    <p:cond delay="19000"/>
                                  </p:stCondLst>
                                  <p:childTnLst>
                                    <p:set>
                                      <p:cBhvr>
                                        <p:cTn id="84" dur="1" fill="hold">
                                          <p:stCondLst>
                                            <p:cond delay="1"/>
                                          </p:stCondLst>
                                        </p:cTn>
                                        <p:tgtEl>
                                          <p:spTgt spid="1299"/>
                                        </p:tgtEl>
                                        <p:attrNameLst>
                                          <p:attrName>style.visibility</p:attrName>
                                        </p:attrNameLst>
                                      </p:cBhvr>
                                      <p:to>
                                        <p:strVal val="hidden"/>
                                      </p:to>
                                    </p:set>
                                  </p:childTnLst>
                                </p:cTn>
                              </p:par>
                              <p:par>
                                <p:cTn id="85" presetID="1" presetClass="entr" presetSubtype="0" fill="hold" nodeType="withEffect">
                                  <p:stCondLst>
                                    <p:cond delay="19000"/>
                                  </p:stCondLst>
                                  <p:childTnLst>
                                    <p:set>
                                      <p:cBhvr>
                                        <p:cTn id="86" dur="1" fill="hold">
                                          <p:stCondLst>
                                            <p:cond delay="0"/>
                                          </p:stCondLst>
                                        </p:cTn>
                                        <p:tgtEl>
                                          <p:spTgt spid="1300"/>
                                        </p:tgtEl>
                                        <p:attrNameLst>
                                          <p:attrName>style.visibility</p:attrName>
                                        </p:attrNameLst>
                                      </p:cBhvr>
                                      <p:to>
                                        <p:strVal val="visible"/>
                                      </p:to>
                                    </p:set>
                                  </p:childTnLst>
                                </p:cTn>
                              </p:par>
                              <p:par>
                                <p:cTn id="87" presetID="1" presetClass="exit" presetSubtype="0" fill="hold" nodeType="withEffect">
                                  <p:stCondLst>
                                    <p:cond delay="20000"/>
                                  </p:stCondLst>
                                  <p:childTnLst>
                                    <p:set>
                                      <p:cBhvr>
                                        <p:cTn id="88" dur="1" fill="hold">
                                          <p:stCondLst>
                                            <p:cond delay="1"/>
                                          </p:stCondLst>
                                        </p:cTn>
                                        <p:tgtEl>
                                          <p:spTgt spid="1300"/>
                                        </p:tgtEl>
                                        <p:attrNameLst>
                                          <p:attrName>style.visibility</p:attrName>
                                        </p:attrNameLst>
                                      </p:cBhvr>
                                      <p:to>
                                        <p:strVal val="hidden"/>
                                      </p:to>
                                    </p:set>
                                  </p:childTnLst>
                                </p:cTn>
                              </p:par>
                              <p:par>
                                <p:cTn id="89" presetID="1" presetClass="entr" presetSubtype="0" fill="hold" nodeType="withEffect">
                                  <p:stCondLst>
                                    <p:cond delay="20000"/>
                                  </p:stCondLst>
                                  <p:childTnLst>
                                    <p:set>
                                      <p:cBhvr>
                                        <p:cTn id="90" dur="1" fill="hold">
                                          <p:stCondLst>
                                            <p:cond delay="0"/>
                                          </p:stCondLst>
                                        </p:cTn>
                                        <p:tgtEl>
                                          <p:spTgt spid="130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302"/>
                                        </p:tgtEl>
                                        <p:attrNameLst>
                                          <p:attrName>style.visibility</p:attrName>
                                        </p:attrNameLst>
                                      </p:cBhvr>
                                      <p:to>
                                        <p:strVal val="visible"/>
                                      </p:to>
                                    </p:set>
                                    <p:animEffect transition="in" filter="fade">
                                      <p:cBhvr>
                                        <p:cTn id="95" dur="500"/>
                                        <p:tgtEl>
                                          <p:spTgt spid="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187"/>
          <p:cNvSpPr txBox="1">
            <a:spLocks noGrp="1"/>
          </p:cNvSpPr>
          <p:nvPr>
            <p:ph type="title"/>
          </p:nvPr>
        </p:nvSpPr>
        <p:spPr>
          <a:xfrm>
            <a:off x="65233" y="0"/>
            <a:ext cx="3120721" cy="978598"/>
          </a:xfrm>
          <a:prstGeom prst="rect">
            <a:avLst/>
          </a:prstGeom>
          <a:noFill/>
          <a:ln w="28575" cap="flat" cmpd="sng">
            <a:solidFill>
              <a:srgbClr val="3667C4"/>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Clr>
                <a:srgbClr val="FF0000"/>
              </a:buClr>
              <a:buSzPts val="2400"/>
              <a:buFont typeface="Times New Roman"/>
              <a:buNone/>
            </a:pPr>
            <a:r>
              <a:rPr lang="en-US" sz="2400" b="1">
                <a:solidFill>
                  <a:srgbClr val="FF0000"/>
                </a:solidFill>
                <a:latin typeface="Times New Roman"/>
                <a:ea typeface="Times New Roman"/>
                <a:cs typeface="Times New Roman"/>
                <a:sym typeface="Times New Roman"/>
              </a:rPr>
              <a:t>PHONG TRÀO CM NGŨ TỨ 1919</a:t>
            </a:r>
            <a:endParaRPr sz="2400">
              <a:solidFill>
                <a:srgbClr val="FF0000"/>
              </a:solidFill>
              <a:latin typeface="Times New Roman"/>
              <a:ea typeface="Times New Roman"/>
              <a:cs typeface="Times New Roman"/>
              <a:sym typeface="Times New Roman"/>
            </a:endParaRPr>
          </a:p>
        </p:txBody>
      </p:sp>
      <p:sp>
        <p:nvSpPr>
          <p:cNvPr id="1789" name="Google Shape;1789;p187"/>
          <p:cNvSpPr/>
          <p:nvPr/>
        </p:nvSpPr>
        <p:spPr>
          <a:xfrm>
            <a:off x="3211457" y="699427"/>
            <a:ext cx="5590473" cy="5590473"/>
          </a:xfrm>
          <a:custGeom>
            <a:avLst/>
            <a:gdLst/>
            <a:ahLst/>
            <a:cxnLst/>
            <a:rect l="l" t="t" r="r" b="b"/>
            <a:pathLst>
              <a:path w="120000" h="120000" extrusionOk="0">
                <a:moveTo>
                  <a:pt x="119182" y="69875"/>
                </a:moveTo>
                <a:lnTo>
                  <a:pt x="119182" y="69875"/>
                </a:lnTo>
                <a:cubicBezTo>
                  <a:pt x="117946" y="77282"/>
                  <a:pt x="115331" y="84391"/>
                  <a:pt x="111472" y="90833"/>
                </a:cubicBezTo>
              </a:path>
            </a:pathLst>
          </a:custGeom>
          <a:noFill/>
          <a:ln w="12700" cap="flat" cmpd="sng">
            <a:solidFill>
              <a:srgbClr val="FF68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7"/>
          <p:cNvSpPr/>
          <p:nvPr/>
        </p:nvSpPr>
        <p:spPr>
          <a:xfrm>
            <a:off x="6646219" y="4940196"/>
            <a:ext cx="2590988" cy="1610212"/>
          </a:xfrm>
          <a:custGeom>
            <a:avLst/>
            <a:gdLst/>
            <a:ahLst/>
            <a:cxnLst/>
            <a:rect l="l" t="t" r="r" b="b"/>
            <a:pathLst>
              <a:path w="2383345" h="1610212" extrusionOk="0">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rgbClr val="CCECFF"/>
          </a:solidFill>
          <a:ln>
            <a:noFill/>
          </a:ln>
          <a:effectLst>
            <a:outerShdw blurRad="149987" dist="250190" dir="8460000" algn="ctr">
              <a:srgbClr val="000000">
                <a:alpha val="27843"/>
              </a:srgbClr>
            </a:outerShdw>
          </a:effectLst>
        </p:spPr>
        <p:txBody>
          <a:bodyPr spcFirstLastPara="1" wrap="square" lIns="170025" tIns="170025" rIns="170025" bIns="170025" anchor="ctr" anchorCtr="0">
            <a:noAutofit/>
          </a:bodyPr>
          <a:lstStyle/>
          <a:p>
            <a:pPr marL="0" marR="0" lvl="0" indent="0" algn="ctr" rtl="0">
              <a:lnSpc>
                <a:spcPct val="90000"/>
              </a:lnSpc>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Địa bàn: 22 tỉnh, 150 thành phố </a:t>
            </a:r>
            <a:endParaRPr/>
          </a:p>
        </p:txBody>
      </p:sp>
      <p:sp>
        <p:nvSpPr>
          <p:cNvPr id="1791" name="Google Shape;1791;p187"/>
          <p:cNvSpPr/>
          <p:nvPr/>
        </p:nvSpPr>
        <p:spPr>
          <a:xfrm>
            <a:off x="3227401" y="897159"/>
            <a:ext cx="5590473" cy="5590473"/>
          </a:xfrm>
          <a:custGeom>
            <a:avLst/>
            <a:gdLst/>
            <a:ahLst/>
            <a:cxnLst/>
            <a:rect l="l" t="t" r="r" b="b"/>
            <a:pathLst>
              <a:path w="120000" h="120000" extrusionOk="0">
                <a:moveTo>
                  <a:pt x="73115" y="118549"/>
                </a:moveTo>
                <a:lnTo>
                  <a:pt x="73115" y="118549"/>
                </a:lnTo>
                <a:cubicBezTo>
                  <a:pt x="64150" y="120557"/>
                  <a:pt x="54844" y="120480"/>
                  <a:pt x="45914" y="118323"/>
                </a:cubicBezTo>
              </a:path>
            </a:pathLst>
          </a:custGeom>
          <a:noFill/>
          <a:ln w="12700" cap="flat" cmpd="sng">
            <a:solidFill>
              <a:srgbClr val="FF68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7"/>
          <p:cNvSpPr/>
          <p:nvPr/>
        </p:nvSpPr>
        <p:spPr>
          <a:xfrm>
            <a:off x="2013180" y="4940198"/>
            <a:ext cx="3340638" cy="1610212"/>
          </a:xfrm>
          <a:custGeom>
            <a:avLst/>
            <a:gdLst/>
            <a:ahLst/>
            <a:cxnLst/>
            <a:rect l="l" t="t" r="r" b="b"/>
            <a:pathLst>
              <a:path w="2383345" h="1610212" extrusionOk="0">
                <a:moveTo>
                  <a:pt x="0" y="268374"/>
                </a:moveTo>
                <a:cubicBezTo>
                  <a:pt x="0" y="120155"/>
                  <a:pt x="120155" y="0"/>
                  <a:pt x="268374" y="0"/>
                </a:cubicBezTo>
                <a:lnTo>
                  <a:pt x="2114971" y="0"/>
                </a:lnTo>
                <a:cubicBezTo>
                  <a:pt x="2263190" y="0"/>
                  <a:pt x="2383345" y="120155"/>
                  <a:pt x="2383345" y="268374"/>
                </a:cubicBezTo>
                <a:lnTo>
                  <a:pt x="2383345" y="1341838"/>
                </a:lnTo>
                <a:cubicBezTo>
                  <a:pt x="2383345" y="1490057"/>
                  <a:pt x="2263190" y="1610212"/>
                  <a:pt x="2114971" y="1610212"/>
                </a:cubicBezTo>
                <a:lnTo>
                  <a:pt x="268374" y="1610212"/>
                </a:lnTo>
                <a:cubicBezTo>
                  <a:pt x="120155" y="1610212"/>
                  <a:pt x="0" y="1490057"/>
                  <a:pt x="0" y="1341838"/>
                </a:cubicBezTo>
                <a:lnTo>
                  <a:pt x="0" y="268374"/>
                </a:lnTo>
                <a:close/>
              </a:path>
            </a:pathLst>
          </a:custGeom>
          <a:solidFill>
            <a:srgbClr val="FFED73"/>
          </a:solidFill>
          <a:ln>
            <a:noFill/>
          </a:ln>
          <a:effectLst>
            <a:outerShdw blurRad="149987" dist="250190" dir="8460000" algn="ctr">
              <a:srgbClr val="000000">
                <a:alpha val="27843"/>
              </a:srgbClr>
            </a:outerShdw>
          </a:effectLst>
        </p:spPr>
        <p:txBody>
          <a:bodyPr spcFirstLastPara="1" wrap="square" lIns="170025" tIns="170025" rIns="170025" bIns="170025" anchor="ctr" anchorCtr="0">
            <a:noAutofit/>
          </a:bodyPr>
          <a:lstStyle/>
          <a:p>
            <a:pPr marL="0" marR="0" lvl="0" indent="0" algn="ctr" rtl="0">
              <a:lnSpc>
                <a:spcPct val="90000"/>
              </a:lnSpc>
              <a:spcBef>
                <a:spcPts val="0"/>
              </a:spcBef>
              <a:spcAft>
                <a:spcPts val="0"/>
              </a:spcAft>
              <a:buClr>
                <a:srgbClr val="244582"/>
              </a:buClr>
              <a:buSzPts val="2400"/>
              <a:buFont typeface="Times New Roman"/>
              <a:buNone/>
            </a:pPr>
            <a:r>
              <a:rPr lang="en-US" sz="2400" b="1" i="0" u="none" strike="noStrike" cap="none">
                <a:solidFill>
                  <a:srgbClr val="244582"/>
                </a:solidFill>
                <a:latin typeface="Times New Roman"/>
                <a:ea typeface="Times New Roman"/>
                <a:cs typeface="Times New Roman"/>
                <a:sym typeface="Times New Roman"/>
              </a:rPr>
              <a:t>Lực lượng: Quần chúng nhân dân, chủ lực là giai cấp công nhân</a:t>
            </a:r>
            <a:endParaRPr sz="2400" b="0" i="0" u="none" strike="noStrike" cap="none">
              <a:solidFill>
                <a:srgbClr val="244582"/>
              </a:solidFill>
              <a:latin typeface="Times New Roman"/>
              <a:ea typeface="Times New Roman"/>
              <a:cs typeface="Times New Roman"/>
              <a:sym typeface="Times New Roman"/>
            </a:endParaRPr>
          </a:p>
        </p:txBody>
      </p:sp>
      <p:sp>
        <p:nvSpPr>
          <p:cNvPr id="1793" name="Google Shape;1793;p187"/>
          <p:cNvSpPr/>
          <p:nvPr/>
        </p:nvSpPr>
        <p:spPr>
          <a:xfrm>
            <a:off x="3143663" y="621223"/>
            <a:ext cx="5590473" cy="5590473"/>
          </a:xfrm>
          <a:custGeom>
            <a:avLst/>
            <a:gdLst/>
            <a:ahLst/>
            <a:cxnLst/>
            <a:rect l="l" t="t" r="r" b="b"/>
            <a:pathLst>
              <a:path w="120000" h="120000" extrusionOk="0">
                <a:moveTo>
                  <a:pt x="9574" y="92514"/>
                </a:moveTo>
                <a:lnTo>
                  <a:pt x="9574" y="92514"/>
                </a:lnTo>
                <a:cubicBezTo>
                  <a:pt x="5471" y="86151"/>
                  <a:pt x="2609" y="79068"/>
                  <a:pt x="1140" y="71641"/>
                </a:cubicBezTo>
              </a:path>
            </a:pathLst>
          </a:custGeom>
          <a:noFill/>
          <a:ln w="12700" cap="flat" cmpd="sng">
            <a:solidFill>
              <a:srgbClr val="FF68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7"/>
          <p:cNvSpPr/>
          <p:nvPr/>
        </p:nvSpPr>
        <p:spPr>
          <a:xfrm>
            <a:off x="2620290" y="1570623"/>
            <a:ext cx="5590473" cy="5590473"/>
          </a:xfrm>
          <a:custGeom>
            <a:avLst/>
            <a:gdLst/>
            <a:ahLst/>
            <a:cxnLst/>
            <a:rect l="l" t="t" r="r" b="b"/>
            <a:pathLst>
              <a:path w="120000" h="120000" extrusionOk="0">
                <a:moveTo>
                  <a:pt x="26863" y="9980"/>
                </a:moveTo>
                <a:lnTo>
                  <a:pt x="26863" y="9980"/>
                </a:lnTo>
                <a:cubicBezTo>
                  <a:pt x="31508" y="6903"/>
                  <a:pt x="36559" y="4488"/>
                  <a:pt x="41870" y="2804"/>
                </a:cubicBezTo>
              </a:path>
            </a:pathLst>
          </a:custGeom>
          <a:noFill/>
          <a:ln w="12700" cap="flat" cmpd="sng">
            <a:solidFill>
              <a:srgbClr val="FF68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7"/>
          <p:cNvSpPr/>
          <p:nvPr/>
        </p:nvSpPr>
        <p:spPr>
          <a:xfrm>
            <a:off x="4724400" y="2590800"/>
            <a:ext cx="2438400" cy="2438400"/>
          </a:xfrm>
          <a:prstGeom prst="ellipse">
            <a:avLst/>
          </a:prstGeom>
          <a:solidFill>
            <a:schemeClr val="accent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Schoolbook"/>
              <a:buNone/>
            </a:pPr>
            <a:endParaRPr sz="1800" b="0" i="0" u="none" strike="noStrike" cap="none">
              <a:solidFill>
                <a:srgbClr val="FFFFFF"/>
              </a:solidFill>
              <a:latin typeface="Times New Roman"/>
              <a:ea typeface="Times New Roman"/>
              <a:cs typeface="Times New Roman"/>
              <a:sym typeface="Times New Roman"/>
            </a:endParaRPr>
          </a:p>
        </p:txBody>
      </p:sp>
      <p:sp>
        <p:nvSpPr>
          <p:cNvPr id="1796" name="Google Shape;1796;p187"/>
          <p:cNvSpPr txBox="1"/>
          <p:nvPr/>
        </p:nvSpPr>
        <p:spPr>
          <a:xfrm>
            <a:off x="4721094" y="3213171"/>
            <a:ext cx="253539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Times New Roman"/>
              <a:buNone/>
            </a:pPr>
            <a:r>
              <a:rPr lang="en-US" sz="3200" b="0" i="0" u="none" strike="noStrike" cap="none">
                <a:solidFill>
                  <a:srgbClr val="FFFFFF"/>
                </a:solidFill>
                <a:latin typeface="Times New Roman"/>
                <a:ea typeface="Times New Roman"/>
                <a:cs typeface="Times New Roman"/>
                <a:sym typeface="Times New Roman"/>
              </a:rPr>
              <a:t>PT NGŨ TỨ</a:t>
            </a:r>
            <a:endParaRPr/>
          </a:p>
          <a:p>
            <a:pPr marL="0" marR="0" lvl="0" indent="0" algn="ctr" rtl="0">
              <a:lnSpc>
                <a:spcPct val="100000"/>
              </a:lnSpc>
              <a:spcBef>
                <a:spcPts val="0"/>
              </a:spcBef>
              <a:spcAft>
                <a:spcPts val="0"/>
              </a:spcAft>
              <a:buClr>
                <a:srgbClr val="FFFFFF"/>
              </a:buClr>
              <a:buSzPts val="3200"/>
              <a:buFont typeface="Times New Roman"/>
              <a:buNone/>
            </a:pPr>
            <a:r>
              <a:rPr lang="en-US" sz="3200" b="0" i="0" u="none" strike="noStrike" cap="none">
                <a:solidFill>
                  <a:srgbClr val="FFFFFF"/>
                </a:solidFill>
                <a:latin typeface="Times New Roman"/>
                <a:ea typeface="Times New Roman"/>
                <a:cs typeface="Times New Roman"/>
                <a:sym typeface="Times New Roman"/>
              </a:rPr>
              <a:t>(4-5-1919)</a:t>
            </a:r>
            <a:endParaRPr/>
          </a:p>
        </p:txBody>
      </p:sp>
      <p:sp>
        <p:nvSpPr>
          <p:cNvPr id="1797" name="Google Shape;1797;p187"/>
          <p:cNvSpPr/>
          <p:nvPr/>
        </p:nvSpPr>
        <p:spPr>
          <a:xfrm>
            <a:off x="7816564" y="2248225"/>
            <a:ext cx="2786426" cy="1960553"/>
          </a:xfrm>
          <a:custGeom>
            <a:avLst/>
            <a:gdLst/>
            <a:ahLst/>
            <a:cxnLst/>
            <a:rect l="l" t="t" r="r" b="b"/>
            <a:pathLst>
              <a:path w="2188004" h="1960553" extrusionOk="0">
                <a:moveTo>
                  <a:pt x="0" y="326765"/>
                </a:moveTo>
                <a:cubicBezTo>
                  <a:pt x="0" y="146298"/>
                  <a:pt x="146298" y="0"/>
                  <a:pt x="326765" y="0"/>
                </a:cubicBezTo>
                <a:lnTo>
                  <a:pt x="1861239" y="0"/>
                </a:lnTo>
                <a:cubicBezTo>
                  <a:pt x="2041706" y="0"/>
                  <a:pt x="2188004" y="146298"/>
                  <a:pt x="2188004" y="326765"/>
                </a:cubicBezTo>
                <a:lnTo>
                  <a:pt x="2188004" y="1633788"/>
                </a:lnTo>
                <a:cubicBezTo>
                  <a:pt x="2188004" y="1814255"/>
                  <a:pt x="2041706" y="1960553"/>
                  <a:pt x="1861239" y="1960553"/>
                </a:cubicBezTo>
                <a:lnTo>
                  <a:pt x="326765" y="1960553"/>
                </a:lnTo>
                <a:cubicBezTo>
                  <a:pt x="146298" y="1960553"/>
                  <a:pt x="0" y="1814255"/>
                  <a:pt x="0" y="1633788"/>
                </a:cubicBezTo>
                <a:lnTo>
                  <a:pt x="0" y="326765"/>
                </a:lnTo>
                <a:close/>
              </a:path>
            </a:pathLst>
          </a:custGeom>
          <a:solidFill>
            <a:srgbClr val="FFED73"/>
          </a:solidFill>
          <a:ln>
            <a:noFill/>
          </a:ln>
          <a:effectLst>
            <a:outerShdw blurRad="149987" dist="250190" dir="8460000" algn="ctr">
              <a:srgbClr val="000000">
                <a:alpha val="27843"/>
              </a:srgbClr>
            </a:outerShdw>
          </a:effectLst>
        </p:spPr>
        <p:txBody>
          <a:bodyPr spcFirstLastPara="1" wrap="square" lIns="187125" tIns="187125" rIns="187125" bIns="187125" anchor="ctr" anchorCtr="0">
            <a:noAutofit/>
          </a:bodyPr>
          <a:lstStyle/>
          <a:p>
            <a:pPr marL="0" marR="0" lvl="0" indent="0" algn="ctr" rtl="0">
              <a:lnSpc>
                <a:spcPct val="90000"/>
              </a:lnSpc>
              <a:spcBef>
                <a:spcPts val="0"/>
              </a:spcBef>
              <a:spcAft>
                <a:spcPts val="0"/>
              </a:spcAft>
              <a:buClr>
                <a:srgbClr val="244582"/>
              </a:buClr>
              <a:buSzPts val="2400"/>
              <a:buFont typeface="Times New Roman"/>
              <a:buNone/>
            </a:pPr>
            <a:r>
              <a:rPr lang="en-US" sz="2400" b="1" i="0" u="none" strike="noStrike" cap="none">
                <a:solidFill>
                  <a:srgbClr val="244582"/>
                </a:solidFill>
                <a:latin typeface="Times New Roman"/>
                <a:ea typeface="Times New Roman"/>
                <a:cs typeface="Times New Roman"/>
                <a:sym typeface="Times New Roman"/>
              </a:rPr>
              <a:t>Mục đích: chống PK và ĐQ </a:t>
            </a:r>
            <a:endParaRPr/>
          </a:p>
        </p:txBody>
      </p:sp>
      <p:sp>
        <p:nvSpPr>
          <p:cNvPr id="1798" name="Google Shape;1798;p187"/>
          <p:cNvSpPr/>
          <p:nvPr/>
        </p:nvSpPr>
        <p:spPr>
          <a:xfrm rot="-3491243">
            <a:off x="3776769" y="701476"/>
            <a:ext cx="5590473" cy="5587788"/>
          </a:xfrm>
          <a:custGeom>
            <a:avLst/>
            <a:gdLst/>
            <a:ahLst/>
            <a:cxnLst/>
            <a:rect l="l" t="t" r="r" b="b"/>
            <a:pathLst>
              <a:path w="120000" h="120000" extrusionOk="0">
                <a:moveTo>
                  <a:pt x="119182" y="69909"/>
                </a:moveTo>
                <a:lnTo>
                  <a:pt x="119182" y="69909"/>
                </a:lnTo>
                <a:cubicBezTo>
                  <a:pt x="117947" y="77317"/>
                  <a:pt x="115334" y="84427"/>
                  <a:pt x="111477" y="90871"/>
                </a:cubicBezTo>
              </a:path>
            </a:pathLst>
          </a:custGeom>
          <a:noFill/>
          <a:ln w="12700" cap="flat" cmpd="sng">
            <a:solidFill>
              <a:srgbClr val="FF680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7"/>
          <p:cNvSpPr/>
          <p:nvPr/>
        </p:nvSpPr>
        <p:spPr>
          <a:xfrm>
            <a:off x="4396692" y="266320"/>
            <a:ext cx="4223471" cy="1648538"/>
          </a:xfrm>
          <a:custGeom>
            <a:avLst/>
            <a:gdLst/>
            <a:ahLst/>
            <a:cxnLst/>
            <a:rect l="l" t="t" r="r" b="b"/>
            <a:pathLst>
              <a:path w="3035073" h="1648538" extrusionOk="0">
                <a:moveTo>
                  <a:pt x="0" y="274762"/>
                </a:moveTo>
                <a:cubicBezTo>
                  <a:pt x="0" y="123015"/>
                  <a:pt x="123015" y="0"/>
                  <a:pt x="274762" y="0"/>
                </a:cubicBezTo>
                <a:lnTo>
                  <a:pt x="2760311" y="0"/>
                </a:lnTo>
                <a:cubicBezTo>
                  <a:pt x="2912058" y="0"/>
                  <a:pt x="3035073" y="123015"/>
                  <a:pt x="3035073" y="274762"/>
                </a:cubicBezTo>
                <a:lnTo>
                  <a:pt x="3035073" y="1373776"/>
                </a:lnTo>
                <a:cubicBezTo>
                  <a:pt x="3035073" y="1525523"/>
                  <a:pt x="2912058" y="1648538"/>
                  <a:pt x="2760311" y="1648538"/>
                </a:cubicBezTo>
                <a:lnTo>
                  <a:pt x="274762" y="1648538"/>
                </a:lnTo>
                <a:cubicBezTo>
                  <a:pt x="123015" y="1648538"/>
                  <a:pt x="0" y="1525523"/>
                  <a:pt x="0" y="1373776"/>
                </a:cubicBezTo>
                <a:lnTo>
                  <a:pt x="0" y="274762"/>
                </a:lnTo>
                <a:close/>
              </a:path>
            </a:pathLst>
          </a:custGeom>
          <a:solidFill>
            <a:srgbClr val="CCECFF"/>
          </a:solidFill>
          <a:ln>
            <a:noFill/>
          </a:ln>
          <a:effectLst>
            <a:outerShdw blurRad="149987" dist="250190" dir="8460000" algn="ctr">
              <a:srgbClr val="000000">
                <a:alpha val="27843"/>
              </a:srgbClr>
            </a:outerShdw>
          </a:effectLst>
        </p:spPr>
        <p:txBody>
          <a:bodyPr spcFirstLastPara="1" wrap="square" lIns="171900" tIns="171900" rIns="171900" bIns="171900" anchor="ctr" anchorCtr="0">
            <a:noAutofit/>
          </a:bodyPr>
          <a:lstStyle/>
          <a:p>
            <a:pPr marL="0" marR="0" lvl="0" indent="0" algn="ctr" rtl="0">
              <a:lnSpc>
                <a:spcPct val="90000"/>
              </a:lnSpc>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Ng/nhân:  Ảnh hưởng của CM Tháng Mười.  g/c CN  lớn mạnh, vấn đề Sơn Đông</a:t>
            </a:r>
            <a:endParaRPr sz="2400" b="1" i="0" u="none" strike="noStrike" cap="none">
              <a:solidFill>
                <a:srgbClr val="000000"/>
              </a:solidFill>
              <a:latin typeface="Times New Roman"/>
              <a:ea typeface="Times New Roman"/>
              <a:cs typeface="Times New Roman"/>
              <a:sym typeface="Times New Roman"/>
            </a:endParaRPr>
          </a:p>
        </p:txBody>
      </p:sp>
      <p:sp>
        <p:nvSpPr>
          <p:cNvPr id="1800" name="Google Shape;1800;p187"/>
          <p:cNvSpPr/>
          <p:nvPr/>
        </p:nvSpPr>
        <p:spPr>
          <a:xfrm>
            <a:off x="1040963" y="1927998"/>
            <a:ext cx="3217847" cy="1908332"/>
          </a:xfrm>
          <a:custGeom>
            <a:avLst/>
            <a:gdLst/>
            <a:ahLst/>
            <a:cxnLst/>
            <a:rect l="l" t="t" r="r" b="b"/>
            <a:pathLst>
              <a:path w="2276159" h="1908332" extrusionOk="0">
                <a:moveTo>
                  <a:pt x="0" y="318062"/>
                </a:moveTo>
                <a:cubicBezTo>
                  <a:pt x="0" y="142401"/>
                  <a:pt x="142401" y="0"/>
                  <a:pt x="318062" y="0"/>
                </a:cubicBezTo>
                <a:lnTo>
                  <a:pt x="1958097" y="0"/>
                </a:lnTo>
                <a:cubicBezTo>
                  <a:pt x="2133758" y="0"/>
                  <a:pt x="2276159" y="142401"/>
                  <a:pt x="2276159" y="318062"/>
                </a:cubicBezTo>
                <a:lnTo>
                  <a:pt x="2276159" y="1590270"/>
                </a:lnTo>
                <a:cubicBezTo>
                  <a:pt x="2276159" y="1765931"/>
                  <a:pt x="2133758" y="1908332"/>
                  <a:pt x="1958097" y="1908332"/>
                </a:cubicBezTo>
                <a:lnTo>
                  <a:pt x="318062" y="1908332"/>
                </a:lnTo>
                <a:cubicBezTo>
                  <a:pt x="142401" y="1908332"/>
                  <a:pt x="0" y="1765931"/>
                  <a:pt x="0" y="1590270"/>
                </a:cubicBezTo>
                <a:lnTo>
                  <a:pt x="0" y="318062"/>
                </a:lnTo>
                <a:close/>
              </a:path>
            </a:pathLst>
          </a:custGeom>
          <a:solidFill>
            <a:srgbClr val="D8D8D8"/>
          </a:solidFill>
          <a:ln>
            <a:noFill/>
          </a:ln>
          <a:effectLst>
            <a:outerShdw blurRad="149987" dist="250190" dir="8460000" algn="ctr">
              <a:srgbClr val="000000">
                <a:alpha val="27843"/>
              </a:srgbClr>
            </a:outerShdw>
          </a:effectLst>
        </p:spPr>
        <p:txBody>
          <a:bodyPr spcFirstLastPara="1" wrap="square" lIns="184575" tIns="184575" rIns="184575" bIns="184575" anchor="ctr" anchorCtr="0">
            <a:noAutofit/>
          </a:bodyPr>
          <a:lstStyle/>
          <a:p>
            <a:pPr marL="0" marR="0" lvl="0" indent="0" algn="ctr" rtl="0">
              <a:lnSpc>
                <a:spcPct val="90000"/>
              </a:lnSpc>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Ý nghĩa: CMDCTS kiểu cũ → kiểu mới</a:t>
            </a:r>
            <a:endParaRPr sz="2400" b="1" i="0" u="none" strike="noStrike" cap="none">
              <a:solidFill>
                <a:srgbClr val="000000"/>
              </a:solidFill>
              <a:latin typeface="Times New Roman"/>
              <a:ea typeface="Times New Roman"/>
              <a:cs typeface="Times New Roman"/>
              <a:sym typeface="Times New Roman"/>
            </a:endParaRPr>
          </a:p>
        </p:txBody>
      </p:sp>
      <p:pic>
        <p:nvPicPr>
          <p:cNvPr id="1801" name="Google Shape;1801;p187"/>
          <p:cNvPicPr preferRelativeResize="0"/>
          <p:nvPr/>
        </p:nvPicPr>
        <p:blipFill rotWithShape="1">
          <a:blip r:embed="rId3">
            <a:alphaModFix/>
          </a:blip>
          <a:srcRect/>
          <a:stretch/>
        </p:blipFill>
        <p:spPr>
          <a:xfrm>
            <a:off x="-175390" y="5763711"/>
            <a:ext cx="1337340" cy="1337340"/>
          </a:xfrm>
          <a:prstGeom prst="rect">
            <a:avLst/>
          </a:prstGeom>
          <a:noFill/>
          <a:ln>
            <a:noFill/>
          </a:ln>
        </p:spPr>
      </p:pic>
      <p:sp>
        <p:nvSpPr>
          <p:cNvPr id="1802" name="Google Shape;1802;p187"/>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1800" b="1" i="0">
                <a:solidFill>
                  <a:schemeClr val="lt1"/>
                </a:solidFill>
                <a:latin typeface="Century Schoolbook"/>
                <a:ea typeface="Century Schoolbook"/>
                <a:cs typeface="Century Schoolbook"/>
                <a:sym typeface="Century Schoolbook"/>
              </a:rPr>
              <a:t>Page: https://www.facebook.com/groups/baigianglichsu</a:t>
            </a:r>
            <a:endParaRPr sz="1800">
              <a:solidFill>
                <a:schemeClr val="lt1"/>
              </a:solidFill>
              <a:latin typeface="Century Schoolbook"/>
              <a:ea typeface="Century Schoolbook"/>
              <a:cs typeface="Century Schoolbook"/>
              <a:sym typeface="Century Schoolbook"/>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8"/>
                                        </p:tgtEl>
                                        <p:attrNameLst>
                                          <p:attrName>style.visibility</p:attrName>
                                        </p:attrNameLst>
                                      </p:cBhvr>
                                      <p:to>
                                        <p:strVal val="visible"/>
                                      </p:to>
                                    </p:set>
                                    <p:animEffect transition="in" filter="fade">
                                      <p:cBhvr>
                                        <p:cTn id="7" dur="2000"/>
                                        <p:tgtEl>
                                          <p:spTgt spid="1788"/>
                                        </p:tgtEl>
                                      </p:cBhvr>
                                    </p:animEffect>
                                  </p:childTnLst>
                                </p:cTn>
                              </p:par>
                              <p:par>
                                <p:cTn id="8" presetID="10" presetClass="entr" presetSubtype="0" fill="hold" nodeType="withEffect">
                                  <p:stCondLst>
                                    <p:cond delay="0"/>
                                  </p:stCondLst>
                                  <p:childTnLst>
                                    <p:set>
                                      <p:cBhvr>
                                        <p:cTn id="9" dur="1" fill="hold">
                                          <p:stCondLst>
                                            <p:cond delay="0"/>
                                          </p:stCondLst>
                                        </p:cTn>
                                        <p:tgtEl>
                                          <p:spTgt spid="1789"/>
                                        </p:tgtEl>
                                        <p:attrNameLst>
                                          <p:attrName>style.visibility</p:attrName>
                                        </p:attrNameLst>
                                      </p:cBhvr>
                                      <p:to>
                                        <p:strVal val="visible"/>
                                      </p:to>
                                    </p:set>
                                    <p:animEffect transition="in" filter="fade">
                                      <p:cBhvr>
                                        <p:cTn id="10" dur="2000"/>
                                        <p:tgtEl>
                                          <p:spTgt spid="1789"/>
                                        </p:tgtEl>
                                      </p:cBhvr>
                                    </p:animEffect>
                                  </p:childTnLst>
                                </p:cTn>
                              </p:par>
                              <p:par>
                                <p:cTn id="11" presetID="10" presetClass="entr" presetSubtype="0" fill="hold" nodeType="withEffect">
                                  <p:stCondLst>
                                    <p:cond delay="0"/>
                                  </p:stCondLst>
                                  <p:childTnLst>
                                    <p:set>
                                      <p:cBhvr>
                                        <p:cTn id="12" dur="1" fill="hold">
                                          <p:stCondLst>
                                            <p:cond delay="0"/>
                                          </p:stCondLst>
                                        </p:cTn>
                                        <p:tgtEl>
                                          <p:spTgt spid="1790"/>
                                        </p:tgtEl>
                                        <p:attrNameLst>
                                          <p:attrName>style.visibility</p:attrName>
                                        </p:attrNameLst>
                                      </p:cBhvr>
                                      <p:to>
                                        <p:strVal val="visible"/>
                                      </p:to>
                                    </p:set>
                                    <p:animEffect transition="in" filter="fade">
                                      <p:cBhvr>
                                        <p:cTn id="13" dur="2000"/>
                                        <p:tgtEl>
                                          <p:spTgt spid="1790"/>
                                        </p:tgtEl>
                                      </p:cBhvr>
                                    </p:animEffect>
                                  </p:childTnLst>
                                </p:cTn>
                              </p:par>
                              <p:par>
                                <p:cTn id="14" presetID="10" presetClass="entr" presetSubtype="0" fill="hold" nodeType="withEffect">
                                  <p:stCondLst>
                                    <p:cond delay="0"/>
                                  </p:stCondLst>
                                  <p:childTnLst>
                                    <p:set>
                                      <p:cBhvr>
                                        <p:cTn id="15" dur="1" fill="hold">
                                          <p:stCondLst>
                                            <p:cond delay="0"/>
                                          </p:stCondLst>
                                        </p:cTn>
                                        <p:tgtEl>
                                          <p:spTgt spid="1791"/>
                                        </p:tgtEl>
                                        <p:attrNameLst>
                                          <p:attrName>style.visibility</p:attrName>
                                        </p:attrNameLst>
                                      </p:cBhvr>
                                      <p:to>
                                        <p:strVal val="visible"/>
                                      </p:to>
                                    </p:set>
                                    <p:animEffect transition="in" filter="fade">
                                      <p:cBhvr>
                                        <p:cTn id="16" dur="2000"/>
                                        <p:tgtEl>
                                          <p:spTgt spid="1791"/>
                                        </p:tgtEl>
                                      </p:cBhvr>
                                    </p:animEffect>
                                  </p:childTnLst>
                                </p:cTn>
                              </p:par>
                              <p:par>
                                <p:cTn id="17" presetID="10" presetClass="entr" presetSubtype="0" fill="hold" nodeType="withEffect">
                                  <p:stCondLst>
                                    <p:cond delay="0"/>
                                  </p:stCondLst>
                                  <p:childTnLst>
                                    <p:set>
                                      <p:cBhvr>
                                        <p:cTn id="18" dur="1" fill="hold">
                                          <p:stCondLst>
                                            <p:cond delay="0"/>
                                          </p:stCondLst>
                                        </p:cTn>
                                        <p:tgtEl>
                                          <p:spTgt spid="1792"/>
                                        </p:tgtEl>
                                        <p:attrNameLst>
                                          <p:attrName>style.visibility</p:attrName>
                                        </p:attrNameLst>
                                      </p:cBhvr>
                                      <p:to>
                                        <p:strVal val="visible"/>
                                      </p:to>
                                    </p:set>
                                    <p:animEffect transition="in" filter="fade">
                                      <p:cBhvr>
                                        <p:cTn id="19" dur="2000"/>
                                        <p:tgtEl>
                                          <p:spTgt spid="1792"/>
                                        </p:tgtEl>
                                      </p:cBhvr>
                                    </p:animEffect>
                                  </p:childTnLst>
                                </p:cTn>
                              </p:par>
                              <p:par>
                                <p:cTn id="20" presetID="10" presetClass="entr" presetSubtype="0" fill="hold" nodeType="withEffect">
                                  <p:stCondLst>
                                    <p:cond delay="0"/>
                                  </p:stCondLst>
                                  <p:childTnLst>
                                    <p:set>
                                      <p:cBhvr>
                                        <p:cTn id="21" dur="1" fill="hold">
                                          <p:stCondLst>
                                            <p:cond delay="0"/>
                                          </p:stCondLst>
                                        </p:cTn>
                                        <p:tgtEl>
                                          <p:spTgt spid="1793"/>
                                        </p:tgtEl>
                                        <p:attrNameLst>
                                          <p:attrName>style.visibility</p:attrName>
                                        </p:attrNameLst>
                                      </p:cBhvr>
                                      <p:to>
                                        <p:strVal val="visible"/>
                                      </p:to>
                                    </p:set>
                                    <p:animEffect transition="in" filter="fade">
                                      <p:cBhvr>
                                        <p:cTn id="22" dur="2000"/>
                                        <p:tgtEl>
                                          <p:spTgt spid="1793"/>
                                        </p:tgtEl>
                                      </p:cBhvr>
                                    </p:animEffect>
                                  </p:childTnLst>
                                </p:cTn>
                              </p:par>
                              <p:par>
                                <p:cTn id="23" presetID="10" presetClass="entr" presetSubtype="0" fill="hold" nodeType="withEffect">
                                  <p:stCondLst>
                                    <p:cond delay="0"/>
                                  </p:stCondLst>
                                  <p:childTnLst>
                                    <p:set>
                                      <p:cBhvr>
                                        <p:cTn id="24" dur="1" fill="hold">
                                          <p:stCondLst>
                                            <p:cond delay="0"/>
                                          </p:stCondLst>
                                        </p:cTn>
                                        <p:tgtEl>
                                          <p:spTgt spid="1794"/>
                                        </p:tgtEl>
                                        <p:attrNameLst>
                                          <p:attrName>style.visibility</p:attrName>
                                        </p:attrNameLst>
                                      </p:cBhvr>
                                      <p:to>
                                        <p:strVal val="visible"/>
                                      </p:to>
                                    </p:set>
                                    <p:animEffect transition="in" filter="fade">
                                      <p:cBhvr>
                                        <p:cTn id="25" dur="2000"/>
                                        <p:tgtEl>
                                          <p:spTgt spid="1794"/>
                                        </p:tgtEl>
                                      </p:cBhvr>
                                    </p:animEffect>
                                  </p:childTnLst>
                                </p:cTn>
                              </p:par>
                              <p:par>
                                <p:cTn id="26" presetID="10" presetClass="entr" presetSubtype="0" fill="hold" nodeType="withEffect">
                                  <p:stCondLst>
                                    <p:cond delay="0"/>
                                  </p:stCondLst>
                                  <p:childTnLst>
                                    <p:set>
                                      <p:cBhvr>
                                        <p:cTn id="27" dur="1" fill="hold">
                                          <p:stCondLst>
                                            <p:cond delay="0"/>
                                          </p:stCondLst>
                                        </p:cTn>
                                        <p:tgtEl>
                                          <p:spTgt spid="1795"/>
                                        </p:tgtEl>
                                        <p:attrNameLst>
                                          <p:attrName>style.visibility</p:attrName>
                                        </p:attrNameLst>
                                      </p:cBhvr>
                                      <p:to>
                                        <p:strVal val="visible"/>
                                      </p:to>
                                    </p:set>
                                    <p:animEffect transition="in" filter="fade">
                                      <p:cBhvr>
                                        <p:cTn id="28" dur="2000"/>
                                        <p:tgtEl>
                                          <p:spTgt spid="1795"/>
                                        </p:tgtEl>
                                      </p:cBhvr>
                                    </p:animEffect>
                                  </p:childTnLst>
                                </p:cTn>
                              </p:par>
                              <p:par>
                                <p:cTn id="29" presetID="10" presetClass="entr" presetSubtype="0" fill="hold" nodeType="withEffect">
                                  <p:stCondLst>
                                    <p:cond delay="0"/>
                                  </p:stCondLst>
                                  <p:childTnLst>
                                    <p:set>
                                      <p:cBhvr>
                                        <p:cTn id="30" dur="1" fill="hold">
                                          <p:stCondLst>
                                            <p:cond delay="0"/>
                                          </p:stCondLst>
                                        </p:cTn>
                                        <p:tgtEl>
                                          <p:spTgt spid="1796"/>
                                        </p:tgtEl>
                                        <p:attrNameLst>
                                          <p:attrName>style.visibility</p:attrName>
                                        </p:attrNameLst>
                                      </p:cBhvr>
                                      <p:to>
                                        <p:strVal val="visible"/>
                                      </p:to>
                                    </p:set>
                                    <p:animEffect transition="in" filter="fade">
                                      <p:cBhvr>
                                        <p:cTn id="31" dur="2000"/>
                                        <p:tgtEl>
                                          <p:spTgt spid="1796"/>
                                        </p:tgtEl>
                                      </p:cBhvr>
                                    </p:animEffect>
                                  </p:childTnLst>
                                </p:cTn>
                              </p:par>
                              <p:par>
                                <p:cTn id="32" presetID="10" presetClass="entr" presetSubtype="0" fill="hold" nodeType="withEffect">
                                  <p:stCondLst>
                                    <p:cond delay="0"/>
                                  </p:stCondLst>
                                  <p:childTnLst>
                                    <p:set>
                                      <p:cBhvr>
                                        <p:cTn id="33" dur="1" fill="hold">
                                          <p:stCondLst>
                                            <p:cond delay="0"/>
                                          </p:stCondLst>
                                        </p:cTn>
                                        <p:tgtEl>
                                          <p:spTgt spid="1797"/>
                                        </p:tgtEl>
                                        <p:attrNameLst>
                                          <p:attrName>style.visibility</p:attrName>
                                        </p:attrNameLst>
                                      </p:cBhvr>
                                      <p:to>
                                        <p:strVal val="visible"/>
                                      </p:to>
                                    </p:set>
                                    <p:animEffect transition="in" filter="fade">
                                      <p:cBhvr>
                                        <p:cTn id="34" dur="2000"/>
                                        <p:tgtEl>
                                          <p:spTgt spid="1797"/>
                                        </p:tgtEl>
                                      </p:cBhvr>
                                    </p:animEffect>
                                  </p:childTnLst>
                                </p:cTn>
                              </p:par>
                              <p:par>
                                <p:cTn id="35" presetID="10" presetClass="entr" presetSubtype="0" fill="hold" nodeType="withEffect">
                                  <p:stCondLst>
                                    <p:cond delay="0"/>
                                  </p:stCondLst>
                                  <p:childTnLst>
                                    <p:set>
                                      <p:cBhvr>
                                        <p:cTn id="36" dur="1" fill="hold">
                                          <p:stCondLst>
                                            <p:cond delay="0"/>
                                          </p:stCondLst>
                                        </p:cTn>
                                        <p:tgtEl>
                                          <p:spTgt spid="1798"/>
                                        </p:tgtEl>
                                        <p:attrNameLst>
                                          <p:attrName>style.visibility</p:attrName>
                                        </p:attrNameLst>
                                      </p:cBhvr>
                                      <p:to>
                                        <p:strVal val="visible"/>
                                      </p:to>
                                    </p:set>
                                    <p:animEffect transition="in" filter="fade">
                                      <p:cBhvr>
                                        <p:cTn id="37" dur="2000"/>
                                        <p:tgtEl>
                                          <p:spTgt spid="1798"/>
                                        </p:tgtEl>
                                      </p:cBhvr>
                                    </p:animEffect>
                                  </p:childTnLst>
                                </p:cTn>
                              </p:par>
                              <p:par>
                                <p:cTn id="38" presetID="10" presetClass="entr" presetSubtype="0" fill="hold" nodeType="withEffect">
                                  <p:stCondLst>
                                    <p:cond delay="0"/>
                                  </p:stCondLst>
                                  <p:childTnLst>
                                    <p:set>
                                      <p:cBhvr>
                                        <p:cTn id="39" dur="1" fill="hold">
                                          <p:stCondLst>
                                            <p:cond delay="0"/>
                                          </p:stCondLst>
                                        </p:cTn>
                                        <p:tgtEl>
                                          <p:spTgt spid="1799"/>
                                        </p:tgtEl>
                                        <p:attrNameLst>
                                          <p:attrName>style.visibility</p:attrName>
                                        </p:attrNameLst>
                                      </p:cBhvr>
                                      <p:to>
                                        <p:strVal val="visible"/>
                                      </p:to>
                                    </p:set>
                                    <p:animEffect transition="in" filter="fade">
                                      <p:cBhvr>
                                        <p:cTn id="40" dur="2000"/>
                                        <p:tgtEl>
                                          <p:spTgt spid="1799"/>
                                        </p:tgtEl>
                                      </p:cBhvr>
                                    </p:animEffect>
                                  </p:childTnLst>
                                </p:cTn>
                              </p:par>
                              <p:par>
                                <p:cTn id="41" presetID="10" presetClass="entr" presetSubtype="0" fill="hold" nodeType="withEffect">
                                  <p:stCondLst>
                                    <p:cond delay="0"/>
                                  </p:stCondLst>
                                  <p:childTnLst>
                                    <p:set>
                                      <p:cBhvr>
                                        <p:cTn id="42" dur="1" fill="hold">
                                          <p:stCondLst>
                                            <p:cond delay="0"/>
                                          </p:stCondLst>
                                        </p:cTn>
                                        <p:tgtEl>
                                          <p:spTgt spid="1800"/>
                                        </p:tgtEl>
                                        <p:attrNameLst>
                                          <p:attrName>style.visibility</p:attrName>
                                        </p:attrNameLst>
                                      </p:cBhvr>
                                      <p:to>
                                        <p:strVal val="visible"/>
                                      </p:to>
                                    </p:set>
                                    <p:animEffect transition="in" filter="fade">
                                      <p:cBhvr>
                                        <p:cTn id="43" dur="2000"/>
                                        <p:tgtEl>
                                          <p:spTgt spid="1800"/>
                                        </p:tgtEl>
                                      </p:cBhvr>
                                    </p:animEffect>
                                  </p:childTnLst>
                                </p:cTn>
                              </p:par>
                              <p:par>
                                <p:cTn id="44" presetID="10" presetClass="entr" presetSubtype="0" fill="hold" nodeType="withEffect">
                                  <p:stCondLst>
                                    <p:cond delay="0"/>
                                  </p:stCondLst>
                                  <p:childTnLst>
                                    <p:set>
                                      <p:cBhvr>
                                        <p:cTn id="45" dur="1" fill="hold">
                                          <p:stCondLst>
                                            <p:cond delay="0"/>
                                          </p:stCondLst>
                                        </p:cTn>
                                        <p:tgtEl>
                                          <p:spTgt spid="1801"/>
                                        </p:tgtEl>
                                        <p:attrNameLst>
                                          <p:attrName>style.visibility</p:attrName>
                                        </p:attrNameLst>
                                      </p:cBhvr>
                                      <p:to>
                                        <p:strVal val="visible"/>
                                      </p:to>
                                    </p:set>
                                    <p:animEffect transition="in" filter="fade">
                                      <p:cBhvr>
                                        <p:cTn id="46" dur="2000"/>
                                        <p:tgtEl>
                                          <p:spTgt spid="1801"/>
                                        </p:tgtEl>
                                      </p:cBhvr>
                                    </p:animEffect>
                                  </p:childTnLst>
                                </p:cTn>
                              </p:par>
                              <p:par>
                                <p:cTn id="47" presetID="10" presetClass="entr" presetSubtype="0" fill="hold" nodeType="withEffect">
                                  <p:stCondLst>
                                    <p:cond delay="0"/>
                                  </p:stCondLst>
                                  <p:childTnLst>
                                    <p:set>
                                      <p:cBhvr>
                                        <p:cTn id="48" dur="1" fill="hold">
                                          <p:stCondLst>
                                            <p:cond delay="0"/>
                                          </p:stCondLst>
                                        </p:cTn>
                                        <p:tgtEl>
                                          <p:spTgt spid="1802"/>
                                        </p:tgtEl>
                                        <p:attrNameLst>
                                          <p:attrName>style.visibility</p:attrName>
                                        </p:attrNameLst>
                                      </p:cBhvr>
                                      <p:to>
                                        <p:strVal val="visible"/>
                                      </p:to>
                                    </p:set>
                                    <p:animEffect transition="in" filter="fade">
                                      <p:cBhvr>
                                        <p:cTn id="49" dur="2000"/>
                                        <p:tgtEl>
                                          <p:spTgt spid="1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pic>
        <p:nvPicPr>
          <p:cNvPr id="1807" name="Google Shape;1807;p18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08" name="Google Shape;1808;p188"/>
          <p:cNvSpPr txBox="1"/>
          <p:nvPr/>
        </p:nvSpPr>
        <p:spPr>
          <a:xfrm>
            <a:off x="0" y="6335485"/>
            <a:ext cx="7800393" cy="522515"/>
          </a:xfrm>
          <a:prstGeom prst="rect">
            <a:avLst/>
          </a:prstGeom>
          <a:solidFill>
            <a:schemeClr val="lt1"/>
          </a:solidFill>
          <a:ln w="28575" cap="flat" cmpd="sng">
            <a:solidFill>
              <a:srgbClr val="C55A1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Times New Roman"/>
              <a:buNone/>
            </a:pPr>
            <a:r>
              <a:rPr lang="en-US" sz="2800" b="1" i="0" u="none" strike="noStrike" cap="none">
                <a:solidFill>
                  <a:srgbClr val="FF0000"/>
                </a:solidFill>
                <a:latin typeface="Times New Roman"/>
                <a:ea typeface="Times New Roman"/>
                <a:cs typeface="Times New Roman"/>
                <a:sym typeface="Times New Roman"/>
              </a:rPr>
              <a:t>LƯỢC ĐỒ PHONG TRÀO CM NGŨ TỨ 1919</a:t>
            </a:r>
            <a:endParaRPr sz="2800" b="0" i="0" u="none" strike="noStrike" cap="none">
              <a:solidFill>
                <a:srgbClr val="FF0000"/>
              </a:solidFill>
              <a:latin typeface="Times New Roman"/>
              <a:ea typeface="Times New Roman"/>
              <a:cs typeface="Times New Roman"/>
              <a:sym typeface="Times New Roman"/>
            </a:endParaRPr>
          </a:p>
        </p:txBody>
      </p:sp>
      <p:pic>
        <p:nvPicPr>
          <p:cNvPr id="1809" name="Google Shape;1809;p188"/>
          <p:cNvPicPr preferRelativeResize="0"/>
          <p:nvPr/>
        </p:nvPicPr>
        <p:blipFill rotWithShape="1">
          <a:blip r:embed="rId4">
            <a:alphaModFix/>
          </a:blip>
          <a:srcRect/>
          <a:stretch/>
        </p:blipFill>
        <p:spPr>
          <a:xfrm>
            <a:off x="8963608" y="1403480"/>
            <a:ext cx="609600" cy="990600"/>
          </a:xfrm>
          <a:prstGeom prst="rect">
            <a:avLst/>
          </a:prstGeom>
          <a:noFill/>
          <a:ln>
            <a:noFill/>
          </a:ln>
        </p:spPr>
      </p:pic>
      <p:pic>
        <p:nvPicPr>
          <p:cNvPr id="1810" name="Google Shape;1810;p188"/>
          <p:cNvPicPr preferRelativeResize="0"/>
          <p:nvPr/>
        </p:nvPicPr>
        <p:blipFill rotWithShape="1">
          <a:blip r:embed="rId4">
            <a:alphaModFix/>
          </a:blip>
          <a:srcRect/>
          <a:stretch/>
        </p:blipFill>
        <p:spPr>
          <a:xfrm>
            <a:off x="6691313" y="3465513"/>
            <a:ext cx="609600" cy="990600"/>
          </a:xfrm>
          <a:prstGeom prst="rect">
            <a:avLst/>
          </a:prstGeom>
          <a:noFill/>
          <a:ln>
            <a:noFill/>
          </a:ln>
        </p:spPr>
      </p:pic>
      <p:pic>
        <p:nvPicPr>
          <p:cNvPr id="1811" name="Google Shape;1811;p188"/>
          <p:cNvPicPr preferRelativeResize="0"/>
          <p:nvPr/>
        </p:nvPicPr>
        <p:blipFill rotWithShape="1">
          <a:blip r:embed="rId4">
            <a:alphaModFix/>
          </a:blip>
          <a:srcRect/>
          <a:stretch/>
        </p:blipFill>
        <p:spPr>
          <a:xfrm>
            <a:off x="9573208" y="2806960"/>
            <a:ext cx="609600" cy="990600"/>
          </a:xfrm>
          <a:prstGeom prst="rect">
            <a:avLst/>
          </a:prstGeom>
          <a:noFill/>
          <a:ln>
            <a:noFill/>
          </a:ln>
        </p:spPr>
      </p:pic>
      <p:pic>
        <p:nvPicPr>
          <p:cNvPr id="1812" name="Google Shape;1812;p188"/>
          <p:cNvPicPr preferRelativeResize="0"/>
          <p:nvPr/>
        </p:nvPicPr>
        <p:blipFill rotWithShape="1">
          <a:blip r:embed="rId4">
            <a:alphaModFix/>
          </a:blip>
          <a:srcRect/>
          <a:stretch/>
        </p:blipFill>
        <p:spPr>
          <a:xfrm>
            <a:off x="8132260" y="3302260"/>
            <a:ext cx="609600" cy="990600"/>
          </a:xfrm>
          <a:prstGeom prst="rect">
            <a:avLst/>
          </a:prstGeom>
          <a:noFill/>
          <a:ln>
            <a:noFill/>
          </a:ln>
        </p:spPr>
      </p:pic>
      <p:pic>
        <p:nvPicPr>
          <p:cNvPr id="1813" name="Google Shape;1813;p188"/>
          <p:cNvPicPr preferRelativeResize="0"/>
          <p:nvPr/>
        </p:nvPicPr>
        <p:blipFill rotWithShape="1">
          <a:blip r:embed="rId4">
            <a:alphaModFix/>
          </a:blip>
          <a:srcRect/>
          <a:stretch/>
        </p:blipFill>
        <p:spPr>
          <a:xfrm>
            <a:off x="9303884" y="4463921"/>
            <a:ext cx="609600" cy="990600"/>
          </a:xfrm>
          <a:prstGeom prst="rect">
            <a:avLst/>
          </a:prstGeom>
          <a:noFill/>
          <a:ln>
            <a:noFill/>
          </a:ln>
        </p:spPr>
      </p:pic>
      <p:pic>
        <p:nvPicPr>
          <p:cNvPr id="1814" name="Google Shape;1814;p188"/>
          <p:cNvPicPr preferRelativeResize="0"/>
          <p:nvPr/>
        </p:nvPicPr>
        <p:blipFill rotWithShape="1">
          <a:blip r:embed="rId4">
            <a:alphaModFix/>
          </a:blip>
          <a:srcRect/>
          <a:stretch/>
        </p:blipFill>
        <p:spPr>
          <a:xfrm>
            <a:off x="6123068" y="2474913"/>
            <a:ext cx="609600" cy="990600"/>
          </a:xfrm>
          <a:prstGeom prst="rect">
            <a:avLst/>
          </a:prstGeom>
          <a:noFill/>
          <a:ln>
            <a:noFill/>
          </a:ln>
        </p:spPr>
      </p:pic>
      <p:pic>
        <p:nvPicPr>
          <p:cNvPr id="1815" name="Google Shape;1815;p188"/>
          <p:cNvPicPr preferRelativeResize="0"/>
          <p:nvPr/>
        </p:nvPicPr>
        <p:blipFill rotWithShape="1">
          <a:blip r:embed="rId4">
            <a:alphaModFix/>
          </a:blip>
          <a:srcRect/>
          <a:stretch/>
        </p:blipFill>
        <p:spPr>
          <a:xfrm>
            <a:off x="10506269" y="3424693"/>
            <a:ext cx="609600" cy="990600"/>
          </a:xfrm>
          <a:prstGeom prst="rect">
            <a:avLst/>
          </a:prstGeom>
          <a:noFill/>
          <a:ln>
            <a:noFill/>
          </a:ln>
        </p:spPr>
      </p:pic>
      <p:sp>
        <p:nvSpPr>
          <p:cNvPr id="1817" name="Google Shape;1817;p188"/>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9"/>
                                        </p:tgtEl>
                                        <p:attrNameLst>
                                          <p:attrName>style.visibility</p:attrName>
                                        </p:attrNameLst>
                                      </p:cBhvr>
                                      <p:to>
                                        <p:strVal val="visible"/>
                                      </p:to>
                                    </p:set>
                                    <p:animEffect transition="in" filter="fade">
                                      <p:cBhvr>
                                        <p:cTn id="7" dur="500"/>
                                        <p:tgtEl>
                                          <p:spTgt spid="1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0"/>
                                        </p:tgtEl>
                                        <p:attrNameLst>
                                          <p:attrName>style.visibility</p:attrName>
                                        </p:attrNameLst>
                                      </p:cBhvr>
                                      <p:to>
                                        <p:strVal val="visible"/>
                                      </p:to>
                                    </p:set>
                                    <p:animEffect transition="in" filter="fade">
                                      <p:cBhvr>
                                        <p:cTn id="12" dur="500"/>
                                        <p:tgtEl>
                                          <p:spTgt spid="1810"/>
                                        </p:tgtEl>
                                      </p:cBhvr>
                                    </p:animEffect>
                                  </p:childTnLst>
                                </p:cTn>
                              </p:par>
                              <p:par>
                                <p:cTn id="13" presetID="10" presetClass="entr" presetSubtype="0" fill="hold" nodeType="withEffect">
                                  <p:stCondLst>
                                    <p:cond delay="0"/>
                                  </p:stCondLst>
                                  <p:childTnLst>
                                    <p:set>
                                      <p:cBhvr>
                                        <p:cTn id="14" dur="1" fill="hold">
                                          <p:stCondLst>
                                            <p:cond delay="0"/>
                                          </p:stCondLst>
                                        </p:cTn>
                                        <p:tgtEl>
                                          <p:spTgt spid="1811"/>
                                        </p:tgtEl>
                                        <p:attrNameLst>
                                          <p:attrName>style.visibility</p:attrName>
                                        </p:attrNameLst>
                                      </p:cBhvr>
                                      <p:to>
                                        <p:strVal val="visible"/>
                                      </p:to>
                                    </p:set>
                                    <p:animEffect transition="in" filter="fade">
                                      <p:cBhvr>
                                        <p:cTn id="15" dur="500"/>
                                        <p:tgtEl>
                                          <p:spTgt spid="1811"/>
                                        </p:tgtEl>
                                      </p:cBhvr>
                                    </p:animEffect>
                                  </p:childTnLst>
                                </p:cTn>
                              </p:par>
                              <p:par>
                                <p:cTn id="16" presetID="10" presetClass="entr" presetSubtype="0" fill="hold" nodeType="withEffect">
                                  <p:stCondLst>
                                    <p:cond delay="0"/>
                                  </p:stCondLst>
                                  <p:childTnLst>
                                    <p:set>
                                      <p:cBhvr>
                                        <p:cTn id="17" dur="1" fill="hold">
                                          <p:stCondLst>
                                            <p:cond delay="0"/>
                                          </p:stCondLst>
                                        </p:cTn>
                                        <p:tgtEl>
                                          <p:spTgt spid="1812"/>
                                        </p:tgtEl>
                                        <p:attrNameLst>
                                          <p:attrName>style.visibility</p:attrName>
                                        </p:attrNameLst>
                                      </p:cBhvr>
                                      <p:to>
                                        <p:strVal val="visible"/>
                                      </p:to>
                                    </p:set>
                                    <p:animEffect transition="in" filter="fade">
                                      <p:cBhvr>
                                        <p:cTn id="18" dur="500"/>
                                        <p:tgtEl>
                                          <p:spTgt spid="1812"/>
                                        </p:tgtEl>
                                      </p:cBhvr>
                                    </p:animEffect>
                                  </p:childTnLst>
                                </p:cTn>
                              </p:par>
                              <p:par>
                                <p:cTn id="19" presetID="10" presetClass="entr" presetSubtype="0" fill="hold" nodeType="withEffect">
                                  <p:stCondLst>
                                    <p:cond delay="0"/>
                                  </p:stCondLst>
                                  <p:childTnLst>
                                    <p:set>
                                      <p:cBhvr>
                                        <p:cTn id="20" dur="1" fill="hold">
                                          <p:stCondLst>
                                            <p:cond delay="0"/>
                                          </p:stCondLst>
                                        </p:cTn>
                                        <p:tgtEl>
                                          <p:spTgt spid="1813"/>
                                        </p:tgtEl>
                                        <p:attrNameLst>
                                          <p:attrName>style.visibility</p:attrName>
                                        </p:attrNameLst>
                                      </p:cBhvr>
                                      <p:to>
                                        <p:strVal val="visible"/>
                                      </p:to>
                                    </p:set>
                                    <p:animEffect transition="in" filter="fade">
                                      <p:cBhvr>
                                        <p:cTn id="21" dur="500"/>
                                        <p:tgtEl>
                                          <p:spTgt spid="1813"/>
                                        </p:tgtEl>
                                      </p:cBhvr>
                                    </p:animEffect>
                                  </p:childTnLst>
                                </p:cTn>
                              </p:par>
                              <p:par>
                                <p:cTn id="22" presetID="10" presetClass="entr" presetSubtype="0" fill="hold" nodeType="withEffect">
                                  <p:stCondLst>
                                    <p:cond delay="0"/>
                                  </p:stCondLst>
                                  <p:childTnLst>
                                    <p:set>
                                      <p:cBhvr>
                                        <p:cTn id="23" dur="1" fill="hold">
                                          <p:stCondLst>
                                            <p:cond delay="0"/>
                                          </p:stCondLst>
                                        </p:cTn>
                                        <p:tgtEl>
                                          <p:spTgt spid="1814"/>
                                        </p:tgtEl>
                                        <p:attrNameLst>
                                          <p:attrName>style.visibility</p:attrName>
                                        </p:attrNameLst>
                                      </p:cBhvr>
                                      <p:to>
                                        <p:strVal val="visible"/>
                                      </p:to>
                                    </p:set>
                                    <p:animEffect transition="in" filter="fade">
                                      <p:cBhvr>
                                        <p:cTn id="24" dur="500"/>
                                        <p:tgtEl>
                                          <p:spTgt spid="1814"/>
                                        </p:tgtEl>
                                      </p:cBhvr>
                                    </p:animEffect>
                                  </p:childTnLst>
                                </p:cTn>
                              </p:par>
                              <p:par>
                                <p:cTn id="25" presetID="10" presetClass="entr" presetSubtype="0" fill="hold" nodeType="withEffect">
                                  <p:stCondLst>
                                    <p:cond delay="0"/>
                                  </p:stCondLst>
                                  <p:childTnLst>
                                    <p:set>
                                      <p:cBhvr>
                                        <p:cTn id="26" dur="1" fill="hold">
                                          <p:stCondLst>
                                            <p:cond delay="0"/>
                                          </p:stCondLst>
                                        </p:cTn>
                                        <p:tgtEl>
                                          <p:spTgt spid="1815"/>
                                        </p:tgtEl>
                                        <p:attrNameLst>
                                          <p:attrName>style.visibility</p:attrName>
                                        </p:attrNameLst>
                                      </p:cBhvr>
                                      <p:to>
                                        <p:strVal val="visible"/>
                                      </p:to>
                                    </p:set>
                                    <p:animEffect transition="in" filter="fade">
                                      <p:cBhvr>
                                        <p:cTn id="27" dur="500"/>
                                        <p:tgtEl>
                                          <p:spTgt spid="1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821"/>
        <p:cNvGrpSpPr/>
        <p:nvPr/>
      </p:nvGrpSpPr>
      <p:grpSpPr>
        <a:xfrm>
          <a:off x="0" y="0"/>
          <a:ext cx="0" cy="0"/>
          <a:chOff x="0" y="0"/>
          <a:chExt cx="0" cy="0"/>
        </a:xfrm>
      </p:grpSpPr>
      <p:pic>
        <p:nvPicPr>
          <p:cNvPr id="1822" name="Google Shape;1822;p189"/>
          <p:cNvPicPr preferRelativeResize="0"/>
          <p:nvPr/>
        </p:nvPicPr>
        <p:blipFill rotWithShape="1">
          <a:blip r:embed="rId3">
            <a:alphaModFix/>
          </a:blip>
          <a:srcRect/>
          <a:stretch/>
        </p:blipFill>
        <p:spPr>
          <a:xfrm>
            <a:off x="-1" y="0"/>
            <a:ext cx="6131237" cy="5980176"/>
          </a:xfrm>
          <a:prstGeom prst="rect">
            <a:avLst/>
          </a:prstGeom>
          <a:noFill/>
          <a:ln>
            <a:noFill/>
          </a:ln>
        </p:spPr>
      </p:pic>
      <p:sp>
        <p:nvSpPr>
          <p:cNvPr id="1823" name="Google Shape;1823;p189"/>
          <p:cNvSpPr/>
          <p:nvPr/>
        </p:nvSpPr>
        <p:spPr>
          <a:xfrm>
            <a:off x="1668780" y="6098203"/>
            <a:ext cx="909828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Sinh viên Bắc Kinh biểu tình trong phong trào Ngũ Tứ</a:t>
            </a:r>
            <a:endParaRPr sz="2800" b="1" i="0" u="none" strike="noStrike" cap="none">
              <a:solidFill>
                <a:srgbClr val="000000"/>
              </a:solidFill>
              <a:latin typeface="Times New Roman"/>
              <a:ea typeface="Times New Roman"/>
              <a:cs typeface="Times New Roman"/>
              <a:sym typeface="Times New Roman"/>
            </a:endParaRPr>
          </a:p>
        </p:txBody>
      </p:sp>
      <p:pic>
        <p:nvPicPr>
          <p:cNvPr id="1824" name="Google Shape;1824;p189"/>
          <p:cNvPicPr preferRelativeResize="0"/>
          <p:nvPr/>
        </p:nvPicPr>
        <p:blipFill rotWithShape="1">
          <a:blip r:embed="rId4">
            <a:alphaModFix/>
          </a:blip>
          <a:srcRect/>
          <a:stretch/>
        </p:blipFill>
        <p:spPr>
          <a:xfrm>
            <a:off x="6131236" y="-1"/>
            <a:ext cx="6060764" cy="5980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2"/>
                                        </p:tgtEl>
                                        <p:attrNameLst>
                                          <p:attrName>style.visibility</p:attrName>
                                        </p:attrNameLst>
                                      </p:cBhvr>
                                      <p:to>
                                        <p:strVal val="visible"/>
                                      </p:to>
                                    </p:set>
                                    <p:animEffect transition="in" filter="fade">
                                      <p:cBhvr>
                                        <p:cTn id="7" dur="500"/>
                                        <p:tgtEl>
                                          <p:spTgt spid="1822"/>
                                        </p:tgtEl>
                                      </p:cBhvr>
                                    </p:animEffect>
                                  </p:childTnLst>
                                </p:cTn>
                              </p:par>
                              <p:par>
                                <p:cTn id="8" presetID="10" presetClass="entr" presetSubtype="0" fill="hold" nodeType="withEffect">
                                  <p:stCondLst>
                                    <p:cond delay="0"/>
                                  </p:stCondLst>
                                  <p:childTnLst>
                                    <p:set>
                                      <p:cBhvr>
                                        <p:cTn id="9" dur="1" fill="hold">
                                          <p:stCondLst>
                                            <p:cond delay="0"/>
                                          </p:stCondLst>
                                        </p:cTn>
                                        <p:tgtEl>
                                          <p:spTgt spid="1823"/>
                                        </p:tgtEl>
                                        <p:attrNameLst>
                                          <p:attrName>style.visibility</p:attrName>
                                        </p:attrNameLst>
                                      </p:cBhvr>
                                      <p:to>
                                        <p:strVal val="visible"/>
                                      </p:to>
                                    </p:set>
                                    <p:animEffect transition="in" filter="fade">
                                      <p:cBhvr>
                                        <p:cTn id="10" dur="500"/>
                                        <p:tgtEl>
                                          <p:spTgt spid="1823"/>
                                        </p:tgtEl>
                                      </p:cBhvr>
                                    </p:animEffect>
                                  </p:childTnLst>
                                </p:cTn>
                              </p:par>
                              <p:par>
                                <p:cTn id="11" presetID="10" presetClass="entr" presetSubtype="0" fill="hold" nodeType="withEffect">
                                  <p:stCondLst>
                                    <p:cond delay="0"/>
                                  </p:stCondLst>
                                  <p:childTnLst>
                                    <p:set>
                                      <p:cBhvr>
                                        <p:cTn id="12" dur="1" fill="hold">
                                          <p:stCondLst>
                                            <p:cond delay="0"/>
                                          </p:stCondLst>
                                        </p:cTn>
                                        <p:tgtEl>
                                          <p:spTgt spid="1824"/>
                                        </p:tgtEl>
                                        <p:attrNameLst>
                                          <p:attrName>style.visibility</p:attrName>
                                        </p:attrNameLst>
                                      </p:cBhvr>
                                      <p:to>
                                        <p:strVal val="visible"/>
                                      </p:to>
                                    </p:set>
                                    <p:animEffect transition="in" filter="fade">
                                      <p:cBhvr>
                                        <p:cTn id="13" dur="500"/>
                                        <p:tgtEl>
                                          <p:spTgt spid="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graphicFrame>
        <p:nvGraphicFramePr>
          <p:cNvPr id="1829" name="Google Shape;1829;p190"/>
          <p:cNvGraphicFramePr/>
          <p:nvPr/>
        </p:nvGraphicFramePr>
        <p:xfrm>
          <a:off x="0" y="0"/>
          <a:ext cx="12192000" cy="6885845"/>
        </p:xfrm>
        <a:graphic>
          <a:graphicData uri="http://schemas.openxmlformats.org/drawingml/2006/table">
            <a:tbl>
              <a:tblPr firstRow="1" bandRow="1">
                <a:noFill/>
                <a:tableStyleId>{B03FC49D-87AB-485A-A38E-E0425AA64CA2}</a:tableStyleId>
              </a:tblPr>
              <a:tblGrid>
                <a:gridCol w="2373075">
                  <a:extLst>
                    <a:ext uri="{9D8B030D-6E8A-4147-A177-3AD203B41FA5}">
                      <a16:colId xmlns:a16="http://schemas.microsoft.com/office/drawing/2014/main" val="20000"/>
                    </a:ext>
                  </a:extLst>
                </a:gridCol>
                <a:gridCol w="9818925">
                  <a:extLst>
                    <a:ext uri="{9D8B030D-6E8A-4147-A177-3AD203B41FA5}">
                      <a16:colId xmlns:a16="http://schemas.microsoft.com/office/drawing/2014/main" val="20001"/>
                    </a:ext>
                  </a:extLst>
                </a:gridCol>
              </a:tblGrid>
              <a:tr h="462350">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PHONG TRÀO ĐẤU TRANH TIÊU BIỂU</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06475">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b. Cách mạng Trung Quốc trong những năm 1919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61200">
                <a:tc>
                  <a:txBody>
                    <a:bodyPr/>
                    <a:lstStyle/>
                    <a:p>
                      <a:pPr marL="0" marR="0" lvl="0" indent="0" algn="ctr" rtl="0">
                        <a:spcBef>
                          <a:spcPts val="0"/>
                        </a:spcBef>
                        <a:spcAft>
                          <a:spcPts val="0"/>
                        </a:spcAft>
                        <a:buNone/>
                      </a:pPr>
                      <a:r>
                        <a:rPr lang="en-US" sz="2800" u="none" strike="noStrike" cap="none">
                          <a:solidFill>
                            <a:srgbClr val="C00000"/>
                          </a:solidFill>
                          <a:latin typeface="Times New Roman"/>
                          <a:ea typeface="Times New Roman"/>
                          <a:cs typeface="Times New Roman"/>
                          <a:sym typeface="Times New Roman"/>
                        </a:rPr>
                        <a:t>c. Phong trào đấu tranh giành độc lập dân tộc ở Đông Nam Á trong những năm 1918 – 1945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800" u="none" strike="noStrike" cap="none">
                        <a:solidFill>
                          <a:srgbClr val="C0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830" name="Google Shape;1830;p190"/>
          <p:cNvSpPr/>
          <p:nvPr/>
        </p:nvSpPr>
        <p:spPr>
          <a:xfrm>
            <a:off x="2498434" y="592949"/>
            <a:ext cx="836776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- 4/5/1919, Phong trào “Ngũ tứ”. </a:t>
            </a:r>
            <a:endParaRPr/>
          </a:p>
        </p:txBody>
      </p:sp>
      <p:sp>
        <p:nvSpPr>
          <p:cNvPr id="1831" name="Google Shape;1831;p190"/>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
        <p:nvSpPr>
          <p:cNvPr id="1832" name="Google Shape;1832;p190"/>
          <p:cNvSpPr/>
          <p:nvPr/>
        </p:nvSpPr>
        <p:spPr>
          <a:xfrm>
            <a:off x="2438400" y="1054614"/>
            <a:ext cx="9658350"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 Tháng 7 – 1921, Đảng Cộng sản Trung Quốc được thành lập. Trong những năm 1927- 1937, nhân dân Trung Quốc dưới sự lãnh đạo của Đảng Cộng sản tiến hành cuộc chiến tranh cách mạng.</a:t>
            </a:r>
            <a:endParaRPr sz="2400">
              <a:solidFill>
                <a:srgbClr val="000000"/>
              </a:solidFill>
              <a:latin typeface="Times New Roman"/>
              <a:ea typeface="Times New Roman"/>
              <a:cs typeface="Times New Roman"/>
              <a:sym typeface="Times New Roman"/>
            </a:endParaRPr>
          </a:p>
        </p:txBody>
      </p:sp>
      <p:sp>
        <p:nvSpPr>
          <p:cNvPr id="1833" name="Google Shape;1833;p190"/>
          <p:cNvSpPr/>
          <p:nvPr/>
        </p:nvSpPr>
        <p:spPr>
          <a:xfrm>
            <a:off x="2438400" y="2108007"/>
            <a:ext cx="9753600" cy="83099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 Tháng 7 – 1937, Nhật Bản mở rộng cuộc chiến tranh xâm lược nhằm thôn tính toàn bộ Trung Quốc. </a:t>
            </a:r>
            <a:endParaRPr sz="2400">
              <a:solidFill>
                <a:srgbClr val="000000"/>
              </a:solidFill>
              <a:latin typeface="Times New Roman"/>
              <a:ea typeface="Times New Roman"/>
              <a:cs typeface="Times New Roman"/>
              <a:sym typeface="Times New Roman"/>
            </a:endParaRPr>
          </a:p>
        </p:txBody>
      </p:sp>
      <p:sp>
        <p:nvSpPr>
          <p:cNvPr id="1834" name="Google Shape;1834;p190"/>
          <p:cNvSpPr/>
          <p:nvPr/>
        </p:nvSpPr>
        <p:spPr>
          <a:xfrm>
            <a:off x="2498434" y="2939004"/>
            <a:ext cx="9658350" cy="181588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000000"/>
                </a:solidFill>
                <a:latin typeface="Times New Roman"/>
                <a:ea typeface="Times New Roman"/>
                <a:cs typeface="Times New Roman"/>
                <a:sym typeface="Times New Roman"/>
              </a:rPr>
              <a:t>- Giai cấp vô sản trẻ tuổi ở Đông Nam Á bắt đầu trưởng thành và tham gia lãnh đạo phong trào, một số Đảng Cộng sản được thành lập như: Đảng Cộng sản In-đô-nê-xi-a (5 – 1920), Đảng Cộng sản Việt Nam (đầu năm 1930)..</a:t>
            </a:r>
            <a:endParaRPr sz="2800">
              <a:solidFill>
                <a:srgbClr val="000000"/>
              </a:solidFill>
              <a:latin typeface="Times New Roman"/>
              <a:ea typeface="Times New Roman"/>
              <a:cs typeface="Times New Roman"/>
              <a:sym typeface="Times New Roman"/>
            </a:endParaRPr>
          </a:p>
        </p:txBody>
      </p:sp>
      <p:sp>
        <p:nvSpPr>
          <p:cNvPr id="1835" name="Google Shape;1835;p190"/>
          <p:cNvSpPr/>
          <p:nvPr/>
        </p:nvSpPr>
        <p:spPr>
          <a:xfrm>
            <a:off x="2438400" y="4660869"/>
            <a:ext cx="9658350" cy="138499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0070C0"/>
                </a:solidFill>
                <a:latin typeface="Times New Roman"/>
                <a:ea typeface="Times New Roman"/>
                <a:cs typeface="Times New Roman"/>
                <a:sym typeface="Times New Roman"/>
              </a:rPr>
              <a:t>- Dưới sự lãnh đạo của Đảng Cộng sản, phong trào đấu tranh giành độc lập dân tộc của giai cấp công nhân, nhân dân lao động ở một số nước bùng nổ.</a:t>
            </a:r>
            <a:endParaRPr sz="2800">
              <a:solidFill>
                <a:srgbClr val="0070C0"/>
              </a:solidFill>
              <a:latin typeface="Times New Roman"/>
              <a:ea typeface="Times New Roman"/>
              <a:cs typeface="Times New Roman"/>
              <a:sym typeface="Times New Roman"/>
            </a:endParaRPr>
          </a:p>
        </p:txBody>
      </p:sp>
      <p:sp>
        <p:nvSpPr>
          <p:cNvPr id="1836" name="Google Shape;1836;p190"/>
          <p:cNvSpPr/>
          <p:nvPr/>
        </p:nvSpPr>
        <p:spPr>
          <a:xfrm>
            <a:off x="2438400" y="5941644"/>
            <a:ext cx="9658350"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000000"/>
                </a:solidFill>
                <a:latin typeface="Times New Roman"/>
                <a:ea typeface="Times New Roman"/>
                <a:cs typeface="Times New Roman"/>
                <a:sym typeface="Times New Roman"/>
              </a:rPr>
              <a:t>- Phong trào dân chủ tư sản cũng có bước phát triển rõ rệt (đã xuất hiện các chính đảng có tổ chức và ảnh hưởng xã hội rộng lớn).</a:t>
            </a:r>
            <a:endParaRPr sz="280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4"/>
                                        </p:tgtEl>
                                        <p:attrNameLst>
                                          <p:attrName>style.visibility</p:attrName>
                                        </p:attrNameLst>
                                      </p:cBhvr>
                                      <p:to>
                                        <p:strVal val="visible"/>
                                      </p:to>
                                    </p:set>
                                    <p:animEffect transition="in" filter="fade">
                                      <p:cBhvr>
                                        <p:cTn id="7" dur="500"/>
                                        <p:tgtEl>
                                          <p:spTgt spid="18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5"/>
                                        </p:tgtEl>
                                        <p:attrNameLst>
                                          <p:attrName>style.visibility</p:attrName>
                                        </p:attrNameLst>
                                      </p:cBhvr>
                                      <p:to>
                                        <p:strVal val="visible"/>
                                      </p:to>
                                    </p:set>
                                    <p:animEffect transition="in" filter="fade">
                                      <p:cBhvr>
                                        <p:cTn id="12" dur="500"/>
                                        <p:tgtEl>
                                          <p:spTgt spid="18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6"/>
                                        </p:tgtEl>
                                        <p:attrNameLst>
                                          <p:attrName>style.visibility</p:attrName>
                                        </p:attrNameLst>
                                      </p:cBhvr>
                                      <p:to>
                                        <p:strVal val="visible"/>
                                      </p:to>
                                    </p:set>
                                    <p:animEffect transition="in" filter="fade">
                                      <p:cBhvr>
                                        <p:cTn id="17" dur="500"/>
                                        <p:tgtEl>
                                          <p:spTgt spid="1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0"/>
        <p:cNvGrpSpPr/>
        <p:nvPr/>
      </p:nvGrpSpPr>
      <p:grpSpPr>
        <a:xfrm>
          <a:off x="0" y="0"/>
          <a:ext cx="0" cy="0"/>
          <a:chOff x="0" y="0"/>
          <a:chExt cx="0" cy="0"/>
        </a:xfrm>
      </p:grpSpPr>
      <p:sp>
        <p:nvSpPr>
          <p:cNvPr id="1841" name="Google Shape;1841;p191"/>
          <p:cNvSpPr/>
          <p:nvPr/>
        </p:nvSpPr>
        <p:spPr>
          <a:xfrm>
            <a:off x="0" y="0"/>
            <a:ext cx="12192000" cy="6858000"/>
          </a:xfrm>
          <a:prstGeom prst="rect">
            <a:avLst/>
          </a:prstGeom>
          <a:solidFill>
            <a:srgbClr val="4E4E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2" name="Google Shape;1842;p191"/>
          <p:cNvSpPr/>
          <p:nvPr/>
        </p:nvSpPr>
        <p:spPr>
          <a:xfrm>
            <a:off x="6256866" y="480060"/>
            <a:ext cx="5458122"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43" name="Google Shape;1843;p191"/>
          <p:cNvPicPr preferRelativeResize="0"/>
          <p:nvPr/>
        </p:nvPicPr>
        <p:blipFill rotWithShape="1">
          <a:blip r:embed="rId3">
            <a:alphaModFix/>
          </a:blip>
          <a:srcRect r="992" b="2"/>
          <a:stretch/>
        </p:blipFill>
        <p:spPr>
          <a:xfrm>
            <a:off x="6421035" y="643467"/>
            <a:ext cx="5129784" cy="4995333"/>
          </a:xfrm>
          <a:prstGeom prst="rect">
            <a:avLst/>
          </a:prstGeom>
          <a:noFill/>
          <a:ln>
            <a:noFill/>
          </a:ln>
        </p:spPr>
      </p:pic>
      <p:sp>
        <p:nvSpPr>
          <p:cNvPr id="1844" name="Google Shape;1844;p191"/>
          <p:cNvSpPr/>
          <p:nvPr/>
        </p:nvSpPr>
        <p:spPr>
          <a:xfrm>
            <a:off x="477012" y="480060"/>
            <a:ext cx="5458121"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5" name="Google Shape;1845;p191"/>
          <p:cNvSpPr txBox="1"/>
          <p:nvPr/>
        </p:nvSpPr>
        <p:spPr>
          <a:xfrm>
            <a:off x="6421035" y="5819775"/>
            <a:ext cx="5129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Đảng Cộng sản In-đô-nê-xi-a</a:t>
            </a:r>
            <a:endParaRPr/>
          </a:p>
        </p:txBody>
      </p:sp>
      <p:sp>
        <p:nvSpPr>
          <p:cNvPr id="1846" name="Google Shape;1846;p191"/>
          <p:cNvSpPr txBox="1"/>
          <p:nvPr/>
        </p:nvSpPr>
        <p:spPr>
          <a:xfrm>
            <a:off x="641180" y="5833140"/>
            <a:ext cx="51297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Đảng Cộng sản Việt Nam</a:t>
            </a:r>
            <a:endParaRPr/>
          </a:p>
        </p:txBody>
      </p:sp>
      <p:pic>
        <p:nvPicPr>
          <p:cNvPr id="1847" name="Google Shape;1847;p191" descr="undefined"/>
          <p:cNvPicPr preferRelativeResize="0"/>
          <p:nvPr/>
        </p:nvPicPr>
        <p:blipFill rotWithShape="1">
          <a:blip r:embed="rId4">
            <a:alphaModFix/>
          </a:blip>
          <a:srcRect/>
          <a:stretch/>
        </p:blipFill>
        <p:spPr>
          <a:xfrm>
            <a:off x="823278" y="1165518"/>
            <a:ext cx="4956576" cy="4473282"/>
          </a:xfrm>
          <a:prstGeom prst="rect">
            <a:avLst/>
          </a:prstGeom>
          <a:noFill/>
          <a:ln>
            <a:noFill/>
          </a:ln>
        </p:spPr>
      </p:pic>
      <p:sp>
        <p:nvSpPr>
          <p:cNvPr id="1848" name="Google Shape;1848;p191"/>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1"/>
                                        </p:tgtEl>
                                        <p:attrNameLst>
                                          <p:attrName>style.visibility</p:attrName>
                                        </p:attrNameLst>
                                      </p:cBhvr>
                                      <p:to>
                                        <p:strVal val="visible"/>
                                      </p:to>
                                    </p:set>
                                    <p:animEffect transition="in" filter="fade">
                                      <p:cBhvr>
                                        <p:cTn id="7" dur="500"/>
                                        <p:tgtEl>
                                          <p:spTgt spid="1841"/>
                                        </p:tgtEl>
                                      </p:cBhvr>
                                    </p:animEffect>
                                  </p:childTnLst>
                                </p:cTn>
                              </p:par>
                              <p:par>
                                <p:cTn id="8" presetID="10" presetClass="entr" presetSubtype="0" fill="hold" nodeType="withEffect">
                                  <p:stCondLst>
                                    <p:cond delay="0"/>
                                  </p:stCondLst>
                                  <p:childTnLst>
                                    <p:set>
                                      <p:cBhvr>
                                        <p:cTn id="9" dur="1" fill="hold">
                                          <p:stCondLst>
                                            <p:cond delay="0"/>
                                          </p:stCondLst>
                                        </p:cTn>
                                        <p:tgtEl>
                                          <p:spTgt spid="1842"/>
                                        </p:tgtEl>
                                        <p:attrNameLst>
                                          <p:attrName>style.visibility</p:attrName>
                                        </p:attrNameLst>
                                      </p:cBhvr>
                                      <p:to>
                                        <p:strVal val="visible"/>
                                      </p:to>
                                    </p:set>
                                    <p:animEffect transition="in" filter="fade">
                                      <p:cBhvr>
                                        <p:cTn id="10" dur="500"/>
                                        <p:tgtEl>
                                          <p:spTgt spid="1842"/>
                                        </p:tgtEl>
                                      </p:cBhvr>
                                    </p:animEffect>
                                  </p:childTnLst>
                                </p:cTn>
                              </p:par>
                              <p:par>
                                <p:cTn id="11" presetID="10" presetClass="entr" presetSubtype="0" fill="hold" nodeType="withEffect">
                                  <p:stCondLst>
                                    <p:cond delay="0"/>
                                  </p:stCondLst>
                                  <p:childTnLst>
                                    <p:set>
                                      <p:cBhvr>
                                        <p:cTn id="12" dur="1" fill="hold">
                                          <p:stCondLst>
                                            <p:cond delay="0"/>
                                          </p:stCondLst>
                                        </p:cTn>
                                        <p:tgtEl>
                                          <p:spTgt spid="1843"/>
                                        </p:tgtEl>
                                        <p:attrNameLst>
                                          <p:attrName>style.visibility</p:attrName>
                                        </p:attrNameLst>
                                      </p:cBhvr>
                                      <p:to>
                                        <p:strVal val="visible"/>
                                      </p:to>
                                    </p:set>
                                    <p:animEffect transition="in" filter="fade">
                                      <p:cBhvr>
                                        <p:cTn id="13" dur="500"/>
                                        <p:tgtEl>
                                          <p:spTgt spid="1843"/>
                                        </p:tgtEl>
                                      </p:cBhvr>
                                    </p:animEffect>
                                  </p:childTnLst>
                                </p:cTn>
                              </p:par>
                              <p:par>
                                <p:cTn id="14" presetID="10" presetClass="entr" presetSubtype="0" fill="hold" nodeType="withEffect">
                                  <p:stCondLst>
                                    <p:cond delay="0"/>
                                  </p:stCondLst>
                                  <p:childTnLst>
                                    <p:set>
                                      <p:cBhvr>
                                        <p:cTn id="15" dur="1" fill="hold">
                                          <p:stCondLst>
                                            <p:cond delay="0"/>
                                          </p:stCondLst>
                                        </p:cTn>
                                        <p:tgtEl>
                                          <p:spTgt spid="1844"/>
                                        </p:tgtEl>
                                        <p:attrNameLst>
                                          <p:attrName>style.visibility</p:attrName>
                                        </p:attrNameLst>
                                      </p:cBhvr>
                                      <p:to>
                                        <p:strVal val="visible"/>
                                      </p:to>
                                    </p:set>
                                    <p:animEffect transition="in" filter="fade">
                                      <p:cBhvr>
                                        <p:cTn id="16" dur="500"/>
                                        <p:tgtEl>
                                          <p:spTgt spid="1844"/>
                                        </p:tgtEl>
                                      </p:cBhvr>
                                    </p:animEffect>
                                  </p:childTnLst>
                                </p:cTn>
                              </p:par>
                              <p:par>
                                <p:cTn id="17" presetID="10" presetClass="entr" presetSubtype="0" fill="hold" nodeType="withEffect">
                                  <p:stCondLst>
                                    <p:cond delay="0"/>
                                  </p:stCondLst>
                                  <p:childTnLst>
                                    <p:set>
                                      <p:cBhvr>
                                        <p:cTn id="18" dur="1" fill="hold">
                                          <p:stCondLst>
                                            <p:cond delay="0"/>
                                          </p:stCondLst>
                                        </p:cTn>
                                        <p:tgtEl>
                                          <p:spTgt spid="1845"/>
                                        </p:tgtEl>
                                        <p:attrNameLst>
                                          <p:attrName>style.visibility</p:attrName>
                                        </p:attrNameLst>
                                      </p:cBhvr>
                                      <p:to>
                                        <p:strVal val="visible"/>
                                      </p:to>
                                    </p:set>
                                    <p:animEffect transition="in" filter="fade">
                                      <p:cBhvr>
                                        <p:cTn id="19" dur="500"/>
                                        <p:tgtEl>
                                          <p:spTgt spid="1845"/>
                                        </p:tgtEl>
                                      </p:cBhvr>
                                    </p:animEffect>
                                  </p:childTnLst>
                                </p:cTn>
                              </p:par>
                              <p:par>
                                <p:cTn id="20" presetID="10" presetClass="entr" presetSubtype="0" fill="hold" nodeType="withEffect">
                                  <p:stCondLst>
                                    <p:cond delay="0"/>
                                  </p:stCondLst>
                                  <p:childTnLst>
                                    <p:set>
                                      <p:cBhvr>
                                        <p:cTn id="21" dur="1" fill="hold">
                                          <p:stCondLst>
                                            <p:cond delay="0"/>
                                          </p:stCondLst>
                                        </p:cTn>
                                        <p:tgtEl>
                                          <p:spTgt spid="1846"/>
                                        </p:tgtEl>
                                        <p:attrNameLst>
                                          <p:attrName>style.visibility</p:attrName>
                                        </p:attrNameLst>
                                      </p:cBhvr>
                                      <p:to>
                                        <p:strVal val="visible"/>
                                      </p:to>
                                    </p:set>
                                    <p:animEffect transition="in" filter="fade">
                                      <p:cBhvr>
                                        <p:cTn id="22" dur="500"/>
                                        <p:tgtEl>
                                          <p:spTgt spid="1846"/>
                                        </p:tgtEl>
                                      </p:cBhvr>
                                    </p:animEffect>
                                  </p:childTnLst>
                                </p:cTn>
                              </p:par>
                              <p:par>
                                <p:cTn id="23" presetID="10" presetClass="entr" presetSubtype="0" fill="hold" nodeType="withEffect">
                                  <p:stCondLst>
                                    <p:cond delay="0"/>
                                  </p:stCondLst>
                                  <p:childTnLst>
                                    <p:set>
                                      <p:cBhvr>
                                        <p:cTn id="24" dur="1" fill="hold">
                                          <p:stCondLst>
                                            <p:cond delay="0"/>
                                          </p:stCondLst>
                                        </p:cTn>
                                        <p:tgtEl>
                                          <p:spTgt spid="1847"/>
                                        </p:tgtEl>
                                        <p:attrNameLst>
                                          <p:attrName>style.visibility</p:attrName>
                                        </p:attrNameLst>
                                      </p:cBhvr>
                                      <p:to>
                                        <p:strVal val="visible"/>
                                      </p:to>
                                    </p:set>
                                    <p:animEffect transition="in" filter="fade">
                                      <p:cBhvr>
                                        <p:cTn id="25" dur="500"/>
                                        <p:tgtEl>
                                          <p:spTgt spid="1847"/>
                                        </p:tgtEl>
                                      </p:cBhvr>
                                    </p:animEffect>
                                  </p:childTnLst>
                                </p:cTn>
                              </p:par>
                              <p:par>
                                <p:cTn id="26" presetID="10" presetClass="entr" presetSubtype="0" fill="hold" nodeType="withEffect">
                                  <p:stCondLst>
                                    <p:cond delay="0"/>
                                  </p:stCondLst>
                                  <p:childTnLst>
                                    <p:set>
                                      <p:cBhvr>
                                        <p:cTn id="27" dur="1" fill="hold">
                                          <p:stCondLst>
                                            <p:cond delay="0"/>
                                          </p:stCondLst>
                                        </p:cTn>
                                        <p:tgtEl>
                                          <p:spTgt spid="1848"/>
                                        </p:tgtEl>
                                        <p:attrNameLst>
                                          <p:attrName>style.visibility</p:attrName>
                                        </p:attrNameLst>
                                      </p:cBhvr>
                                      <p:to>
                                        <p:strVal val="visible"/>
                                      </p:to>
                                    </p:set>
                                    <p:animEffect transition="in" filter="fade">
                                      <p:cBhvr>
                                        <p:cTn id="28" dur="500"/>
                                        <p:tgtEl>
                                          <p:spTgt spid="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pic>
        <p:nvPicPr>
          <p:cNvPr id="1853" name="Google Shape;1853;p192" descr="Phong trào Xô Viết Nghệ - Tĩnh: Ngọn lửa thiêng dẫn đường công cuộc đổi mới  | Cổng TTĐT tỉnh Hà Tĩnh"/>
          <p:cNvPicPr preferRelativeResize="0"/>
          <p:nvPr/>
        </p:nvPicPr>
        <p:blipFill rotWithShape="1">
          <a:blip r:embed="rId3">
            <a:alphaModFix/>
          </a:blip>
          <a:srcRect/>
          <a:stretch/>
        </p:blipFill>
        <p:spPr>
          <a:xfrm>
            <a:off x="0" y="0"/>
            <a:ext cx="6096000" cy="6858000"/>
          </a:xfrm>
          <a:prstGeom prst="rect">
            <a:avLst/>
          </a:prstGeom>
          <a:noFill/>
          <a:ln>
            <a:noFill/>
          </a:ln>
        </p:spPr>
      </p:pic>
      <p:pic>
        <p:nvPicPr>
          <p:cNvPr id="1854" name="Google Shape;1854;p192"/>
          <p:cNvPicPr preferRelativeResize="0"/>
          <p:nvPr/>
        </p:nvPicPr>
        <p:blipFill rotWithShape="1">
          <a:blip r:embed="rId4">
            <a:alphaModFix/>
          </a:blip>
          <a:srcRect/>
          <a:stretch/>
        </p:blipFill>
        <p:spPr>
          <a:xfrm>
            <a:off x="6096000" y="0"/>
            <a:ext cx="6096000" cy="6857999"/>
          </a:xfrm>
          <a:prstGeom prst="rect">
            <a:avLst/>
          </a:prstGeom>
          <a:noFill/>
          <a:ln>
            <a:noFill/>
          </a:ln>
        </p:spPr>
      </p:pic>
      <p:sp>
        <p:nvSpPr>
          <p:cNvPr id="1855" name="Google Shape;1855;p192"/>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3"/>
                                        </p:tgtEl>
                                        <p:attrNameLst>
                                          <p:attrName>style.visibility</p:attrName>
                                        </p:attrNameLst>
                                      </p:cBhvr>
                                      <p:to>
                                        <p:strVal val="visible"/>
                                      </p:to>
                                    </p:set>
                                    <p:animEffect transition="in" filter="fade">
                                      <p:cBhvr>
                                        <p:cTn id="7" dur="500"/>
                                        <p:tgtEl>
                                          <p:spTgt spid="1853"/>
                                        </p:tgtEl>
                                      </p:cBhvr>
                                    </p:animEffect>
                                  </p:childTnLst>
                                </p:cTn>
                              </p:par>
                              <p:par>
                                <p:cTn id="8" presetID="10" presetClass="entr" presetSubtype="0" fill="hold" nodeType="withEffect">
                                  <p:stCondLst>
                                    <p:cond delay="0"/>
                                  </p:stCondLst>
                                  <p:childTnLst>
                                    <p:set>
                                      <p:cBhvr>
                                        <p:cTn id="9" dur="1" fill="hold">
                                          <p:stCondLst>
                                            <p:cond delay="0"/>
                                          </p:stCondLst>
                                        </p:cTn>
                                        <p:tgtEl>
                                          <p:spTgt spid="1854"/>
                                        </p:tgtEl>
                                        <p:attrNameLst>
                                          <p:attrName>style.visibility</p:attrName>
                                        </p:attrNameLst>
                                      </p:cBhvr>
                                      <p:to>
                                        <p:strVal val="visible"/>
                                      </p:to>
                                    </p:set>
                                    <p:animEffect transition="in" filter="fade">
                                      <p:cBhvr>
                                        <p:cTn id="10" dur="500"/>
                                        <p:tgtEl>
                                          <p:spTgt spid="1854"/>
                                        </p:tgtEl>
                                      </p:cBhvr>
                                    </p:animEffect>
                                  </p:childTnLst>
                                </p:cTn>
                              </p:par>
                              <p:par>
                                <p:cTn id="11" presetID="10" presetClass="entr" presetSubtype="0" fill="hold" nodeType="withEffect">
                                  <p:stCondLst>
                                    <p:cond delay="0"/>
                                  </p:stCondLst>
                                  <p:childTnLst>
                                    <p:set>
                                      <p:cBhvr>
                                        <p:cTn id="12" dur="1" fill="hold">
                                          <p:stCondLst>
                                            <p:cond delay="0"/>
                                          </p:stCondLst>
                                        </p:cTn>
                                        <p:tgtEl>
                                          <p:spTgt spid="1855"/>
                                        </p:tgtEl>
                                        <p:attrNameLst>
                                          <p:attrName>style.visibility</p:attrName>
                                        </p:attrNameLst>
                                      </p:cBhvr>
                                      <p:to>
                                        <p:strVal val="visible"/>
                                      </p:to>
                                    </p:set>
                                    <p:animEffect transition="in" filter="fade">
                                      <p:cBhvr>
                                        <p:cTn id="13" dur="500"/>
                                        <p:tgtEl>
                                          <p:spTgt spid="1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grpSp>
        <p:nvGrpSpPr>
          <p:cNvPr id="1860" name="Google Shape;1860;p193"/>
          <p:cNvGrpSpPr/>
          <p:nvPr/>
        </p:nvGrpSpPr>
        <p:grpSpPr>
          <a:xfrm>
            <a:off x="4752473" y="0"/>
            <a:ext cx="7327231" cy="6858000"/>
            <a:chOff x="4191000" y="762000"/>
            <a:chExt cx="4800600" cy="4953000"/>
          </a:xfrm>
        </p:grpSpPr>
        <p:sp>
          <p:nvSpPr>
            <p:cNvPr id="1861" name="Google Shape;1861;p193"/>
            <p:cNvSpPr/>
            <p:nvPr/>
          </p:nvSpPr>
          <p:spPr>
            <a:xfrm>
              <a:off x="5410200" y="1143000"/>
              <a:ext cx="3505200" cy="1371600"/>
            </a:xfrm>
            <a:prstGeom prst="wedgeRoundRectCallout">
              <a:avLst>
                <a:gd name="adj1" fmla="val -40852"/>
                <a:gd name="adj2" fmla="val 119097"/>
                <a:gd name="adj3" fmla="val 1666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Em h·y nªu nÐt chÝnh vÒ phong trµo c¸ch m¹ng ë In-®«-nª-xi-a trong thËp niªn 30 cña thÕ kØ XX ?</a:t>
              </a:r>
              <a:endParaRPr/>
            </a:p>
          </p:txBody>
        </p:sp>
        <p:pic>
          <p:nvPicPr>
            <p:cNvPr id="1862" name="Google Shape;1862;p193"/>
            <p:cNvPicPr preferRelativeResize="0"/>
            <p:nvPr/>
          </p:nvPicPr>
          <p:blipFill rotWithShape="1">
            <a:blip r:embed="rId3">
              <a:alphaModFix/>
            </a:blip>
            <a:srcRect/>
            <a:stretch/>
          </p:blipFill>
          <p:spPr>
            <a:xfrm>
              <a:off x="4191000" y="762000"/>
              <a:ext cx="4800600" cy="4953000"/>
            </a:xfrm>
            <a:prstGeom prst="rect">
              <a:avLst/>
            </a:prstGeom>
            <a:noFill/>
            <a:ln>
              <a:noFill/>
            </a:ln>
          </p:spPr>
        </p:pic>
        <p:sp>
          <p:nvSpPr>
            <p:cNvPr id="1863" name="Google Shape;1863;p193"/>
            <p:cNvSpPr txBox="1"/>
            <p:nvPr/>
          </p:nvSpPr>
          <p:spPr>
            <a:xfrm>
              <a:off x="6400800" y="3962400"/>
              <a:ext cx="1371600" cy="33342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00"/>
                </a:buClr>
                <a:buSzPts val="2400"/>
                <a:buFont typeface="Times New Roman"/>
                <a:buNone/>
              </a:pPr>
              <a:r>
                <a:rPr lang="en-US" sz="2400" b="1" i="0" u="none" strike="noStrike" cap="none">
                  <a:solidFill>
                    <a:srgbClr val="FF3300"/>
                  </a:solidFill>
                  <a:latin typeface="Times New Roman"/>
                  <a:ea typeface="Times New Roman"/>
                  <a:cs typeface="Times New Roman"/>
                  <a:sym typeface="Times New Roman"/>
                </a:rPr>
                <a:t>Su-ra-bay-a</a:t>
              </a:r>
              <a:endParaRPr/>
            </a:p>
          </p:txBody>
        </p:sp>
        <p:pic>
          <p:nvPicPr>
            <p:cNvPr id="1864" name="Google Shape;1864;p193" descr="Flame-04-june.gif"/>
            <p:cNvPicPr preferRelativeResize="0"/>
            <p:nvPr/>
          </p:nvPicPr>
          <p:blipFill rotWithShape="1">
            <a:blip r:embed="rId4">
              <a:alphaModFix/>
            </a:blip>
            <a:srcRect/>
            <a:stretch/>
          </p:blipFill>
          <p:spPr>
            <a:xfrm>
              <a:off x="6096000" y="3733800"/>
              <a:ext cx="549275" cy="609600"/>
            </a:xfrm>
            <a:prstGeom prst="rect">
              <a:avLst/>
            </a:prstGeom>
            <a:noFill/>
            <a:ln>
              <a:noFill/>
            </a:ln>
          </p:spPr>
        </p:pic>
      </p:grpSp>
      <p:pic>
        <p:nvPicPr>
          <p:cNvPr id="1865" name="Google Shape;1865;p193"/>
          <p:cNvPicPr preferRelativeResize="0"/>
          <p:nvPr/>
        </p:nvPicPr>
        <p:blipFill rotWithShape="1">
          <a:blip r:embed="rId5">
            <a:alphaModFix/>
          </a:blip>
          <a:srcRect/>
          <a:stretch/>
        </p:blipFill>
        <p:spPr>
          <a:xfrm>
            <a:off x="28073" y="0"/>
            <a:ext cx="47244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5"/>
                                        </p:tgtEl>
                                        <p:attrNameLst>
                                          <p:attrName>style.visibility</p:attrName>
                                        </p:attrNameLst>
                                      </p:cBhvr>
                                      <p:to>
                                        <p:strVal val="visible"/>
                                      </p:to>
                                    </p:set>
                                    <p:animEffect transition="in" filter="fade">
                                      <p:cBhvr>
                                        <p:cTn id="7" dur="1000"/>
                                        <p:tgtEl>
                                          <p:spTgt spid="1865"/>
                                        </p:tgtEl>
                                      </p:cBhvr>
                                    </p:animEffect>
                                  </p:childTnLst>
                                </p:cTn>
                              </p:par>
                              <p:par>
                                <p:cTn id="8" presetID="10" presetClass="entr" presetSubtype="0" fill="hold" nodeType="withEffect">
                                  <p:stCondLst>
                                    <p:cond delay="0"/>
                                  </p:stCondLst>
                                  <p:childTnLst>
                                    <p:set>
                                      <p:cBhvr>
                                        <p:cTn id="9" dur="1" fill="hold">
                                          <p:stCondLst>
                                            <p:cond delay="0"/>
                                          </p:stCondLst>
                                        </p:cTn>
                                        <p:tgtEl>
                                          <p:spTgt spid="1860"/>
                                        </p:tgtEl>
                                        <p:attrNameLst>
                                          <p:attrName>style.visibility</p:attrName>
                                        </p:attrNameLst>
                                      </p:cBhvr>
                                      <p:to>
                                        <p:strVal val="visible"/>
                                      </p:to>
                                    </p:set>
                                    <p:animEffect transition="in" filter="fade">
                                      <p:cBhvr>
                                        <p:cTn id="10" dur="1000"/>
                                        <p:tgtEl>
                                          <p:spTgt spid="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194"/>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sp>
        <p:nvSpPr>
          <p:cNvPr id="1871" name="Google Shape;1871;p194"/>
          <p:cNvSpPr txBox="1"/>
          <p:nvPr/>
        </p:nvSpPr>
        <p:spPr>
          <a:xfrm>
            <a:off x="76200" y="207516"/>
            <a:ext cx="115697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b. Cách mạng Trung Quốc trong những năm 1919 – 1945 </a:t>
            </a:r>
            <a:endParaRPr/>
          </a:p>
        </p:txBody>
      </p:sp>
      <p:sp>
        <p:nvSpPr>
          <p:cNvPr id="1872" name="Google Shape;1872;p194"/>
          <p:cNvSpPr txBox="1"/>
          <p:nvPr/>
        </p:nvSpPr>
        <p:spPr>
          <a:xfrm>
            <a:off x="0" y="3325366"/>
            <a:ext cx="121920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C00000"/>
                </a:solidFill>
                <a:latin typeface="Times New Roman"/>
                <a:ea typeface="Times New Roman"/>
                <a:cs typeface="Times New Roman"/>
                <a:sym typeface="Times New Roman"/>
              </a:rPr>
              <a:t>c. Phong trào đấu tranh giành độc lập dân tộc ở Đông Nam Á trong những năm 1918 – 1945 </a:t>
            </a:r>
            <a:endParaRPr/>
          </a:p>
        </p:txBody>
      </p:sp>
      <p:sp>
        <p:nvSpPr>
          <p:cNvPr id="1873" name="Google Shape;1873;p194"/>
          <p:cNvSpPr txBox="1"/>
          <p:nvPr/>
        </p:nvSpPr>
        <p:spPr>
          <a:xfrm>
            <a:off x="38100" y="954835"/>
            <a:ext cx="12115800" cy="20621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- 4/5/1919, Phong trào “Ngũ tứ”. Tháng 7 – 1921, Đảng Cộng sản Trung Quốc được thành lập. Trong những năm 1927- 1937, nhân dân Trung Quốc dưới sự lãnh đạo của Đảng Cộng sản tiến hành cuộc chiến tranh cách mạng. </a:t>
            </a:r>
            <a:endParaRPr/>
          </a:p>
        </p:txBody>
      </p:sp>
      <p:sp>
        <p:nvSpPr>
          <p:cNvPr id="1874" name="Google Shape;1874;p194"/>
          <p:cNvSpPr txBox="1"/>
          <p:nvPr/>
        </p:nvSpPr>
        <p:spPr>
          <a:xfrm>
            <a:off x="0" y="4585101"/>
            <a:ext cx="121158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4472C4"/>
                </a:solidFill>
                <a:latin typeface="Cambria"/>
                <a:ea typeface="Cambria"/>
                <a:cs typeface="Cambria"/>
                <a:sym typeface="Cambria"/>
              </a:rPr>
              <a:t>- Từ sau chiến tranh thế giới thứ nhất, giai cấp vô sản ở các nước Đông Nam Á từng bước trưởng thành, đã tham gia lãnh đạo phong trào cách mạng.</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3"/>
                                        </p:tgtEl>
                                        <p:attrNameLst>
                                          <p:attrName>style.visibility</p:attrName>
                                        </p:attrNameLst>
                                      </p:cBhvr>
                                      <p:to>
                                        <p:strVal val="visible"/>
                                      </p:to>
                                    </p:set>
                                    <p:animEffect transition="in" filter="fade">
                                      <p:cBhvr>
                                        <p:cTn id="7" dur="500"/>
                                        <p:tgtEl>
                                          <p:spTgt spid="18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2"/>
                                        </p:tgtEl>
                                        <p:attrNameLst>
                                          <p:attrName>style.visibility</p:attrName>
                                        </p:attrNameLst>
                                      </p:cBhvr>
                                      <p:to>
                                        <p:strVal val="visible"/>
                                      </p:to>
                                    </p:set>
                                    <p:animEffect transition="in" filter="fade">
                                      <p:cBhvr>
                                        <p:cTn id="12" dur="500"/>
                                        <p:tgtEl>
                                          <p:spTgt spid="18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500"/>
                                        <p:tgtEl>
                                          <p:spTgt spid="1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grpSp>
        <p:nvGrpSpPr>
          <p:cNvPr id="1879" name="Google Shape;1879;p195"/>
          <p:cNvGrpSpPr/>
          <p:nvPr/>
        </p:nvGrpSpPr>
        <p:grpSpPr>
          <a:xfrm>
            <a:off x="456949" y="2775547"/>
            <a:ext cx="1761330" cy="3579799"/>
            <a:chOff x="1673399" y="2243214"/>
            <a:chExt cx="1761330" cy="3579799"/>
          </a:xfrm>
        </p:grpSpPr>
        <p:sp>
          <p:nvSpPr>
            <p:cNvPr id="1880" name="Google Shape;1880;p195"/>
            <p:cNvSpPr/>
            <p:nvPr/>
          </p:nvSpPr>
          <p:spPr>
            <a:xfrm>
              <a:off x="2511599" y="3397313"/>
              <a:ext cx="166687" cy="2425700"/>
            </a:xfrm>
            <a:custGeom>
              <a:avLst/>
              <a:gdLst/>
              <a:ahLst/>
              <a:cxnLst/>
              <a:rect l="l" t="t" r="r" b="b"/>
              <a:pathLst>
                <a:path w="103593" h="1447800" extrusionOk="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881" name="Google Shape;1881;p195"/>
            <p:cNvSpPr/>
            <p:nvPr/>
          </p:nvSpPr>
          <p:spPr>
            <a:xfrm>
              <a:off x="1673399" y="2243214"/>
              <a:ext cx="1761330" cy="1195374"/>
            </a:xfrm>
            <a:custGeom>
              <a:avLst/>
              <a:gdLst/>
              <a:ahLst/>
              <a:cxnLst/>
              <a:rect l="l" t="t" r="r" b="b"/>
              <a:pathLst>
                <a:path w="310" h="250" extrusionOk="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grpSp>
        <p:nvGrpSpPr>
          <p:cNvPr id="1882" name="Google Shape;1882;p195"/>
          <p:cNvGrpSpPr/>
          <p:nvPr/>
        </p:nvGrpSpPr>
        <p:grpSpPr>
          <a:xfrm>
            <a:off x="2529007" y="3359996"/>
            <a:ext cx="1673672" cy="3095274"/>
            <a:chOff x="3618086" y="2481677"/>
            <a:chExt cx="1673672" cy="3095274"/>
          </a:xfrm>
        </p:grpSpPr>
        <p:sp>
          <p:nvSpPr>
            <p:cNvPr id="1883" name="Google Shape;1883;p195"/>
            <p:cNvSpPr/>
            <p:nvPr/>
          </p:nvSpPr>
          <p:spPr>
            <a:xfrm>
              <a:off x="4283249" y="3602101"/>
              <a:ext cx="222250" cy="1974850"/>
            </a:xfrm>
            <a:custGeom>
              <a:avLst/>
              <a:gdLst/>
              <a:ahLst/>
              <a:cxnLst/>
              <a:rect l="l" t="t" r="r" b="b"/>
              <a:pathLst>
                <a:path w="92720" h="1181100" extrusionOk="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884" name="Google Shape;1884;p195"/>
            <p:cNvSpPr/>
            <p:nvPr/>
          </p:nvSpPr>
          <p:spPr>
            <a:xfrm>
              <a:off x="3618086" y="2481677"/>
              <a:ext cx="1673672" cy="1234724"/>
            </a:xfrm>
            <a:custGeom>
              <a:avLst/>
              <a:gdLst/>
              <a:ahLst/>
              <a:cxnLst/>
              <a:rect l="l" t="t" r="r" b="b"/>
              <a:pathLst>
                <a:path w="250" h="202" extrusionOk="0">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grpSp>
        <p:nvGrpSpPr>
          <p:cNvPr id="1885" name="Google Shape;1885;p195"/>
          <p:cNvGrpSpPr/>
          <p:nvPr/>
        </p:nvGrpSpPr>
        <p:grpSpPr>
          <a:xfrm>
            <a:off x="1541281" y="4094387"/>
            <a:ext cx="1586150" cy="2763613"/>
            <a:chOff x="2697923" y="3213388"/>
            <a:chExt cx="1586150" cy="2763613"/>
          </a:xfrm>
        </p:grpSpPr>
        <p:sp>
          <p:nvSpPr>
            <p:cNvPr id="1886" name="Google Shape;1886;p195"/>
            <p:cNvSpPr/>
            <p:nvPr/>
          </p:nvSpPr>
          <p:spPr>
            <a:xfrm>
              <a:off x="3418061" y="4368863"/>
              <a:ext cx="177800" cy="1608138"/>
            </a:xfrm>
            <a:custGeom>
              <a:avLst/>
              <a:gdLst/>
              <a:ahLst/>
              <a:cxnLst/>
              <a:rect l="l" t="t" r="r" b="b"/>
              <a:pathLst>
                <a:path w="114419" h="1038225" extrusionOk="0">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887" name="Google Shape;1887;p195"/>
            <p:cNvSpPr/>
            <p:nvPr/>
          </p:nvSpPr>
          <p:spPr>
            <a:xfrm>
              <a:off x="2770361" y="4078351"/>
              <a:ext cx="4763" cy="12700"/>
            </a:xfrm>
            <a:custGeom>
              <a:avLst/>
              <a:gdLst/>
              <a:ahLst/>
              <a:cxnLst/>
              <a:rect l="l" t="t" r="r" b="b"/>
              <a:pathLst>
                <a:path w="1" h="2" extrusionOk="0">
                  <a:moveTo>
                    <a:pt x="1" y="0"/>
                  </a:moveTo>
                  <a:cubicBezTo>
                    <a:pt x="1" y="0"/>
                    <a:pt x="0" y="1"/>
                    <a:pt x="0" y="2"/>
                  </a:cubicBezTo>
                  <a:cubicBezTo>
                    <a:pt x="0" y="1"/>
                    <a:pt x="1" y="1"/>
                    <a:pt x="1" y="0"/>
                  </a:cubicBezTo>
                  <a:cubicBezTo>
                    <a:pt x="1" y="0"/>
                    <a:pt x="1" y="0"/>
                    <a:pt x="1" y="0"/>
                  </a:cubicBezTo>
                </a:path>
              </a:pathLst>
            </a:custGeom>
            <a:solidFill>
              <a:srgbClr val="EE16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Pattaya"/>
                <a:ea typeface="Pattaya"/>
                <a:cs typeface="Pattaya"/>
                <a:sym typeface="Pattaya"/>
              </a:endParaRPr>
            </a:p>
          </p:txBody>
        </p:sp>
        <p:sp>
          <p:nvSpPr>
            <p:cNvPr id="1888" name="Google Shape;1888;p195"/>
            <p:cNvSpPr/>
            <p:nvPr/>
          </p:nvSpPr>
          <p:spPr>
            <a:xfrm>
              <a:off x="2697923" y="3213388"/>
              <a:ext cx="1586150" cy="1217709"/>
            </a:xfrm>
            <a:custGeom>
              <a:avLst/>
              <a:gdLst/>
              <a:ahLst/>
              <a:cxnLst/>
              <a:rect l="l" t="t" r="r" b="b"/>
              <a:pathLst>
                <a:path w="230" h="186" extrusionOk="0">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889" name="Google Shape;1889;p195"/>
            <p:cNvSpPr/>
            <p:nvPr/>
          </p:nvSpPr>
          <p:spPr>
            <a:xfrm>
              <a:off x="3481561" y="4941951"/>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Pattaya"/>
                <a:ea typeface="Pattaya"/>
                <a:cs typeface="Pattaya"/>
                <a:sym typeface="Pattaya"/>
              </a:endParaRPr>
            </a:p>
          </p:txBody>
        </p:sp>
      </p:grpSp>
      <p:grpSp>
        <p:nvGrpSpPr>
          <p:cNvPr id="1890" name="Google Shape;1890;p195"/>
          <p:cNvGrpSpPr/>
          <p:nvPr/>
        </p:nvGrpSpPr>
        <p:grpSpPr>
          <a:xfrm>
            <a:off x="3514468" y="4467911"/>
            <a:ext cx="1433063" cy="2236100"/>
            <a:chOff x="4526720" y="3586913"/>
            <a:chExt cx="1433063" cy="2236100"/>
          </a:xfrm>
        </p:grpSpPr>
        <p:sp>
          <p:nvSpPr>
            <p:cNvPr id="1891" name="Google Shape;1891;p195"/>
            <p:cNvSpPr/>
            <p:nvPr/>
          </p:nvSpPr>
          <p:spPr>
            <a:xfrm>
              <a:off x="5040486" y="4645088"/>
              <a:ext cx="207963" cy="1177925"/>
            </a:xfrm>
            <a:custGeom>
              <a:avLst/>
              <a:gdLst/>
              <a:ahLst/>
              <a:cxnLst/>
              <a:rect l="l" t="t" r="r" b="b"/>
              <a:pathLst>
                <a:path w="118265" h="696489" extrusionOk="0">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Pattaya"/>
                <a:ea typeface="Pattaya"/>
                <a:cs typeface="Pattaya"/>
                <a:sym typeface="Pattaya"/>
              </a:endParaRPr>
            </a:p>
          </p:txBody>
        </p:sp>
        <p:sp>
          <p:nvSpPr>
            <p:cNvPr id="1892" name="Google Shape;1892;p195"/>
            <p:cNvSpPr/>
            <p:nvPr/>
          </p:nvSpPr>
          <p:spPr>
            <a:xfrm>
              <a:off x="4526720" y="3586913"/>
              <a:ext cx="1433063" cy="1101725"/>
            </a:xfrm>
            <a:custGeom>
              <a:avLst/>
              <a:gdLst/>
              <a:ahLst/>
              <a:cxnLst/>
              <a:rect l="l" t="t" r="r" b="b"/>
              <a:pathLst>
                <a:path w="131" h="106" extrusionOk="0">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spcFirstLastPara="1" wrap="square" lIns="0" tIns="0" rIns="0" bIns="2160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Pattaya"/>
                <a:ea typeface="Pattaya"/>
                <a:cs typeface="Pattaya"/>
                <a:sym typeface="Pattaya"/>
              </a:endParaRPr>
            </a:p>
          </p:txBody>
        </p:sp>
      </p:grpSp>
      <p:pic>
        <p:nvPicPr>
          <p:cNvPr id="1893" name="Google Shape;1893;p195"/>
          <p:cNvPicPr preferRelativeResize="0"/>
          <p:nvPr/>
        </p:nvPicPr>
        <p:blipFill rotWithShape="1">
          <a:blip r:embed="rId3">
            <a:alphaModFix/>
          </a:blip>
          <a:srcRect/>
          <a:stretch/>
        </p:blipFill>
        <p:spPr>
          <a:xfrm>
            <a:off x="5977171" y="2026133"/>
            <a:ext cx="1101505" cy="1033571"/>
          </a:xfrm>
          <a:prstGeom prst="rect">
            <a:avLst/>
          </a:prstGeom>
          <a:noFill/>
          <a:ln>
            <a:noFill/>
          </a:ln>
          <a:effectLst>
            <a:outerShdw blurRad="50800" dist="38100" dir="5400000" algn="t" rotWithShape="0">
              <a:srgbClr val="000000">
                <a:alpha val="40000"/>
              </a:srgbClr>
            </a:outerShdw>
          </a:effectLst>
        </p:spPr>
      </p:pic>
      <p:grpSp>
        <p:nvGrpSpPr>
          <p:cNvPr id="1894" name="Google Shape;1894;p195"/>
          <p:cNvGrpSpPr/>
          <p:nvPr/>
        </p:nvGrpSpPr>
        <p:grpSpPr>
          <a:xfrm rot="2427509">
            <a:off x="10497519" y="5343924"/>
            <a:ext cx="699132" cy="696259"/>
            <a:chOff x="10534630" y="4636809"/>
            <a:chExt cx="975818" cy="971808"/>
          </a:xfrm>
        </p:grpSpPr>
        <p:sp>
          <p:nvSpPr>
            <p:cNvPr id="1895" name="Google Shape;1895;p195"/>
            <p:cNvSpPr/>
            <p:nvPr/>
          </p:nvSpPr>
          <p:spPr>
            <a:xfrm rot="-1372352" flipH="1">
              <a:off x="10648573" y="4753862"/>
              <a:ext cx="749726" cy="728735"/>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lt1"/>
            </a:solidFill>
            <a:ln>
              <a:noFill/>
            </a:ln>
            <a:effectLst>
              <a:outerShdw blurRad="76200" dist="50800" dir="5400000" algn="t" rotWithShape="0">
                <a:srgbClr val="000000">
                  <a:alpha val="1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896" name="Google Shape;1896;p195"/>
            <p:cNvGrpSpPr/>
            <p:nvPr/>
          </p:nvGrpSpPr>
          <p:grpSpPr>
            <a:xfrm>
              <a:off x="10534630" y="4645776"/>
              <a:ext cx="974023" cy="962841"/>
              <a:chOff x="10900391" y="4376836"/>
              <a:chExt cx="974023" cy="962841"/>
            </a:xfrm>
          </p:grpSpPr>
          <p:sp>
            <p:nvSpPr>
              <p:cNvPr id="1897" name="Google Shape;1897;p195"/>
              <p:cNvSpPr/>
              <p:nvPr/>
            </p:nvSpPr>
            <p:spPr>
              <a:xfrm rot="-1372352" flipH="1">
                <a:off x="11012539" y="4493889"/>
                <a:ext cx="749726" cy="728735"/>
              </a:xfrm>
              <a:custGeom>
                <a:avLst/>
                <a:gdLst/>
                <a:ahLst/>
                <a:cxnLst/>
                <a:rect l="l" t="t" r="r" b="b"/>
                <a:pathLst>
                  <a:path w="918524" h="923906" extrusionOk="0">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98" name="Google Shape;1898;p195"/>
              <p:cNvSpPr/>
              <p:nvPr/>
            </p:nvSpPr>
            <p:spPr>
              <a:xfrm rot="-1175738">
                <a:off x="11046365" y="4655056"/>
                <a:ext cx="290576" cy="221980"/>
              </a:xfrm>
              <a:custGeom>
                <a:avLst/>
                <a:gdLst/>
                <a:ahLst/>
                <a:cxnLst/>
                <a:rect l="l" t="t" r="r" b="b"/>
                <a:pathLst>
                  <a:path w="457199" h="349269" extrusionOk="0">
                    <a:moveTo>
                      <a:pt x="0" y="349269"/>
                    </a:moveTo>
                    <a:cubicBezTo>
                      <a:pt x="20092" y="284249"/>
                      <a:pt x="185939" y="281384"/>
                      <a:pt x="262139" y="223173"/>
                    </a:cubicBezTo>
                    <a:cubicBezTo>
                      <a:pt x="338339" y="164962"/>
                      <a:pt x="392179" y="0"/>
                      <a:pt x="457199" y="0"/>
                    </a:cubicBezTo>
                  </a:path>
                </a:pathLst>
              </a:custGeom>
              <a:noFill/>
              <a:ln w="28575" cap="rnd" cmpd="sng">
                <a:solidFill>
                  <a:schemeClr val="lt1">
                    <a:alpha val="88627"/>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99" name="Google Shape;1899;p195"/>
              <p:cNvSpPr/>
              <p:nvPr/>
            </p:nvSpPr>
            <p:spPr>
              <a:xfrm rot="6997346">
                <a:off x="11587935" y="4901938"/>
                <a:ext cx="128719" cy="147271"/>
              </a:xfrm>
              <a:custGeom>
                <a:avLst/>
                <a:gdLst/>
                <a:ahLst/>
                <a:cxnLst/>
                <a:rect l="l" t="t" r="r" b="b"/>
                <a:pathLst>
                  <a:path w="195060" h="223173" extrusionOk="0">
                    <a:moveTo>
                      <a:pt x="0" y="223173"/>
                    </a:moveTo>
                    <a:cubicBezTo>
                      <a:pt x="76200" y="164962"/>
                      <a:pt x="130040" y="0"/>
                      <a:pt x="195060" y="0"/>
                    </a:cubicBezTo>
                  </a:path>
                </a:pathLst>
              </a:custGeom>
              <a:noFill/>
              <a:ln w="28575" cap="rnd" cmpd="sng">
                <a:solidFill>
                  <a:schemeClr val="lt1">
                    <a:alpha val="68627"/>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cxnSp>
        <p:nvCxnSpPr>
          <p:cNvPr id="1900" name="Google Shape;1900;p195"/>
          <p:cNvCxnSpPr/>
          <p:nvPr/>
        </p:nvCxnSpPr>
        <p:spPr>
          <a:xfrm>
            <a:off x="7176120" y="3142525"/>
            <a:ext cx="4083342" cy="0"/>
          </a:xfrm>
          <a:prstGeom prst="straightConnector1">
            <a:avLst/>
          </a:prstGeom>
          <a:noFill/>
          <a:ln w="57150" cap="flat" cmpd="sng">
            <a:solidFill>
              <a:schemeClr val="accent2"/>
            </a:solidFill>
            <a:prstDash val="solid"/>
            <a:miter lim="800000"/>
            <a:headEnd type="none" w="sm" len="sm"/>
            <a:tailEnd type="none" w="sm" len="sm"/>
          </a:ln>
        </p:spPr>
      </p:cxnSp>
      <p:cxnSp>
        <p:nvCxnSpPr>
          <p:cNvPr id="1901" name="Google Shape;1901;p195"/>
          <p:cNvCxnSpPr/>
          <p:nvPr/>
        </p:nvCxnSpPr>
        <p:spPr>
          <a:xfrm>
            <a:off x="6399830" y="5877272"/>
            <a:ext cx="4083342" cy="0"/>
          </a:xfrm>
          <a:prstGeom prst="straightConnector1">
            <a:avLst/>
          </a:prstGeom>
          <a:noFill/>
          <a:ln w="57150" cap="flat" cmpd="sng">
            <a:solidFill>
              <a:schemeClr val="accent4"/>
            </a:solidFill>
            <a:prstDash val="solid"/>
            <a:miter lim="800000"/>
            <a:headEnd type="none" w="sm" len="sm"/>
            <a:tailEnd type="none" w="sm" len="sm"/>
          </a:ln>
        </p:spPr>
      </p:cxnSp>
      <p:sp>
        <p:nvSpPr>
          <p:cNvPr id="1902" name="Google Shape;1902;p195"/>
          <p:cNvSpPr/>
          <p:nvPr/>
        </p:nvSpPr>
        <p:spPr>
          <a:xfrm>
            <a:off x="7467789" y="1661031"/>
            <a:ext cx="3308731" cy="1329698"/>
          </a:xfrm>
          <a:custGeom>
            <a:avLst/>
            <a:gdLst/>
            <a:ahLst/>
            <a:cxnLst/>
            <a:rect l="l" t="t" r="r" b="b"/>
            <a:pathLst>
              <a:path w="1298" h="650" extrusionOk="0">
                <a:moveTo>
                  <a:pt x="1298" y="650"/>
                </a:moveTo>
                <a:cubicBezTo>
                  <a:pt x="895" y="650"/>
                  <a:pt x="448" y="650"/>
                  <a:pt x="0" y="650"/>
                </a:cubicBezTo>
                <a:cubicBezTo>
                  <a:pt x="0" y="291"/>
                  <a:pt x="290" y="0"/>
                  <a:pt x="649" y="0"/>
                </a:cubicBezTo>
                <a:cubicBezTo>
                  <a:pt x="1008" y="0"/>
                  <a:pt x="1298" y="291"/>
                  <a:pt x="1298" y="650"/>
                </a:cubicBezTo>
              </a:path>
            </a:pathLst>
          </a:custGeom>
          <a:solidFill>
            <a:schemeClr val="lt1"/>
          </a:solidFill>
          <a:ln w="12700" cap="flat" cmpd="sng">
            <a:solidFill>
              <a:schemeClr val="accent2"/>
            </a:solidFill>
            <a:prstDash val="dash"/>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Calibri"/>
              <a:buNone/>
            </a:pPr>
            <a:endParaRPr sz="3200" b="0" i="0" u="none" strike="noStrike" cap="none">
              <a:solidFill>
                <a:srgbClr val="A5A5A5"/>
              </a:solidFill>
              <a:latin typeface="Arial"/>
              <a:ea typeface="Arial"/>
              <a:cs typeface="Arial"/>
              <a:sym typeface="Arial"/>
            </a:endParaRPr>
          </a:p>
        </p:txBody>
      </p:sp>
      <p:pic>
        <p:nvPicPr>
          <p:cNvPr id="1903" name="Google Shape;1903;p195"/>
          <p:cNvPicPr preferRelativeResize="0"/>
          <p:nvPr/>
        </p:nvPicPr>
        <p:blipFill rotWithShape="1">
          <a:blip r:embed="rId4">
            <a:alphaModFix/>
          </a:blip>
          <a:srcRect l="83446" t="-1" r="316" b="68387"/>
          <a:stretch/>
        </p:blipFill>
        <p:spPr>
          <a:xfrm>
            <a:off x="11168965" y="615"/>
            <a:ext cx="1016832" cy="2969685"/>
          </a:xfrm>
          <a:prstGeom prst="rect">
            <a:avLst/>
          </a:prstGeom>
          <a:noFill/>
          <a:ln>
            <a:noFill/>
          </a:ln>
        </p:spPr>
      </p:pic>
      <p:pic>
        <p:nvPicPr>
          <p:cNvPr id="1904" name="Google Shape;1904;p195"/>
          <p:cNvPicPr preferRelativeResize="0"/>
          <p:nvPr/>
        </p:nvPicPr>
        <p:blipFill rotWithShape="1">
          <a:blip r:embed="rId5">
            <a:alphaModFix/>
          </a:blip>
          <a:srcRect l="25576" t="8216" r="33076" b="80788"/>
          <a:stretch/>
        </p:blipFill>
        <p:spPr>
          <a:xfrm rot="10800000">
            <a:off x="8963695" y="5826985"/>
            <a:ext cx="3228302" cy="954980"/>
          </a:xfrm>
          <a:prstGeom prst="rect">
            <a:avLst/>
          </a:prstGeom>
          <a:noFill/>
          <a:ln>
            <a:noFill/>
          </a:ln>
        </p:spPr>
      </p:pic>
      <p:pic>
        <p:nvPicPr>
          <p:cNvPr id="1905" name="Google Shape;1905;p195"/>
          <p:cNvPicPr preferRelativeResize="0"/>
          <p:nvPr/>
        </p:nvPicPr>
        <p:blipFill rotWithShape="1">
          <a:blip r:embed="rId6">
            <a:alphaModFix/>
          </a:blip>
          <a:srcRect t="8216" r="33076" b="80788"/>
          <a:stretch/>
        </p:blipFill>
        <p:spPr>
          <a:xfrm>
            <a:off x="-436568" y="171072"/>
            <a:ext cx="4631318" cy="1141520"/>
          </a:xfrm>
          <a:prstGeom prst="rect">
            <a:avLst/>
          </a:prstGeom>
          <a:noFill/>
          <a:ln>
            <a:noFill/>
          </a:ln>
        </p:spPr>
      </p:pic>
      <p:pic>
        <p:nvPicPr>
          <p:cNvPr id="1906" name="Google Shape;1906;p195"/>
          <p:cNvPicPr preferRelativeResize="0"/>
          <p:nvPr/>
        </p:nvPicPr>
        <p:blipFill rotWithShape="1">
          <a:blip r:embed="rId7">
            <a:alphaModFix/>
          </a:blip>
          <a:srcRect l="83446" t="-1" r="316" b="68387"/>
          <a:stretch/>
        </p:blipFill>
        <p:spPr>
          <a:xfrm rot="10800000">
            <a:off x="12317" y="4958365"/>
            <a:ext cx="1016832" cy="1899634"/>
          </a:xfrm>
          <a:prstGeom prst="rect">
            <a:avLst/>
          </a:prstGeom>
          <a:noFill/>
          <a:ln>
            <a:noFill/>
          </a:ln>
        </p:spPr>
      </p:pic>
      <p:sp>
        <p:nvSpPr>
          <p:cNvPr id="1907" name="Google Shape;1907;p195"/>
          <p:cNvSpPr/>
          <p:nvPr/>
        </p:nvSpPr>
        <p:spPr>
          <a:xfrm>
            <a:off x="6700531" y="3758531"/>
            <a:ext cx="5034520"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6600"/>
              <a:buFont typeface="Times New Roman"/>
              <a:buNone/>
            </a:pPr>
            <a:r>
              <a:rPr lang="en-US" sz="6600" b="1" i="0" u="none" strike="noStrike" cap="none">
                <a:solidFill>
                  <a:srgbClr val="0070C0"/>
                </a:solidFill>
                <a:latin typeface="Times New Roman"/>
                <a:ea typeface="Times New Roman"/>
                <a:cs typeface="Times New Roman"/>
                <a:sym typeface="Times New Roman"/>
              </a:rPr>
              <a:t>LUYỆN TẬP</a:t>
            </a:r>
            <a:endParaRPr/>
          </a:p>
        </p:txBody>
      </p:sp>
      <p:pic>
        <p:nvPicPr>
          <p:cNvPr id="1908" name="Google Shape;1908;p195"/>
          <p:cNvPicPr preferRelativeResize="0"/>
          <p:nvPr/>
        </p:nvPicPr>
        <p:blipFill rotWithShape="1">
          <a:blip r:embed="rId8">
            <a:alphaModFix/>
          </a:blip>
          <a:srcRect/>
          <a:stretch/>
        </p:blipFill>
        <p:spPr>
          <a:xfrm>
            <a:off x="-175390" y="5763711"/>
            <a:ext cx="1337340" cy="1337340"/>
          </a:xfrm>
          <a:prstGeom prst="rect">
            <a:avLst/>
          </a:prstGeom>
          <a:noFill/>
          <a:ln>
            <a:noFill/>
          </a:ln>
        </p:spPr>
      </p:pic>
      <p:sp>
        <p:nvSpPr>
          <p:cNvPr id="1909" name="Google Shape;1909;p195"/>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9"/>
                                        </p:tgtEl>
                                        <p:attrNameLst>
                                          <p:attrName>style.visibility</p:attrName>
                                        </p:attrNameLst>
                                      </p:cBhvr>
                                      <p:to>
                                        <p:strVal val="visible"/>
                                      </p:to>
                                    </p:set>
                                    <p:animEffect transition="in" filter="fade">
                                      <p:cBhvr>
                                        <p:cTn id="7" dur="750"/>
                                        <p:tgtEl>
                                          <p:spTgt spid="1879"/>
                                        </p:tgtEl>
                                      </p:cBhvr>
                                    </p:animEffect>
                                  </p:childTnLst>
                                </p:cTn>
                              </p:par>
                              <p:par>
                                <p:cTn id="8" presetID="10" presetClass="entr" presetSubtype="0" fill="hold" nodeType="withEffect">
                                  <p:stCondLst>
                                    <p:cond delay="0"/>
                                  </p:stCondLst>
                                  <p:childTnLst>
                                    <p:set>
                                      <p:cBhvr>
                                        <p:cTn id="9" dur="1" fill="hold">
                                          <p:stCondLst>
                                            <p:cond delay="0"/>
                                          </p:stCondLst>
                                        </p:cTn>
                                        <p:tgtEl>
                                          <p:spTgt spid="1885"/>
                                        </p:tgtEl>
                                        <p:attrNameLst>
                                          <p:attrName>style.visibility</p:attrName>
                                        </p:attrNameLst>
                                      </p:cBhvr>
                                      <p:to>
                                        <p:strVal val="visible"/>
                                      </p:to>
                                    </p:set>
                                    <p:animEffect transition="in" filter="fade">
                                      <p:cBhvr>
                                        <p:cTn id="10" dur="750"/>
                                        <p:tgtEl>
                                          <p:spTgt spid="1885"/>
                                        </p:tgtEl>
                                      </p:cBhvr>
                                    </p:animEffect>
                                  </p:childTnLst>
                                </p:cTn>
                              </p:par>
                              <p:par>
                                <p:cTn id="11" presetID="10" presetClass="entr" presetSubtype="0" fill="hold" nodeType="withEffect">
                                  <p:stCondLst>
                                    <p:cond delay="0"/>
                                  </p:stCondLst>
                                  <p:childTnLst>
                                    <p:set>
                                      <p:cBhvr>
                                        <p:cTn id="12" dur="1" fill="hold">
                                          <p:stCondLst>
                                            <p:cond delay="0"/>
                                          </p:stCondLst>
                                        </p:cTn>
                                        <p:tgtEl>
                                          <p:spTgt spid="1882"/>
                                        </p:tgtEl>
                                        <p:attrNameLst>
                                          <p:attrName>style.visibility</p:attrName>
                                        </p:attrNameLst>
                                      </p:cBhvr>
                                      <p:to>
                                        <p:strVal val="visible"/>
                                      </p:to>
                                    </p:set>
                                    <p:animEffect transition="in" filter="fade">
                                      <p:cBhvr>
                                        <p:cTn id="13" dur="750"/>
                                        <p:tgtEl>
                                          <p:spTgt spid="1882"/>
                                        </p:tgtEl>
                                      </p:cBhvr>
                                    </p:animEffect>
                                  </p:childTnLst>
                                </p:cTn>
                              </p:par>
                              <p:par>
                                <p:cTn id="14" presetID="10" presetClass="entr" presetSubtype="0" fill="hold" nodeType="withEffect">
                                  <p:stCondLst>
                                    <p:cond delay="0"/>
                                  </p:stCondLst>
                                  <p:childTnLst>
                                    <p:set>
                                      <p:cBhvr>
                                        <p:cTn id="15" dur="1" fill="hold">
                                          <p:stCondLst>
                                            <p:cond delay="0"/>
                                          </p:stCondLst>
                                        </p:cTn>
                                        <p:tgtEl>
                                          <p:spTgt spid="1890"/>
                                        </p:tgtEl>
                                        <p:attrNameLst>
                                          <p:attrName>style.visibility</p:attrName>
                                        </p:attrNameLst>
                                      </p:cBhvr>
                                      <p:to>
                                        <p:strVal val="visible"/>
                                      </p:to>
                                    </p:set>
                                    <p:animEffect transition="in" filter="fade">
                                      <p:cBhvr>
                                        <p:cTn id="16" dur="750"/>
                                        <p:tgtEl>
                                          <p:spTgt spid="1890"/>
                                        </p:tgtEl>
                                      </p:cBhvr>
                                    </p:animEffect>
                                  </p:childTnLst>
                                </p:cTn>
                              </p:par>
                              <p:par>
                                <p:cTn id="17" presetID="23" presetClass="entr" presetSubtype="16" fill="hold" nodeType="withEffect">
                                  <p:stCondLst>
                                    <p:cond delay="0"/>
                                  </p:stCondLst>
                                  <p:childTnLst>
                                    <p:set>
                                      <p:cBhvr>
                                        <p:cTn id="18" dur="1" fill="hold">
                                          <p:stCondLst>
                                            <p:cond delay="0"/>
                                          </p:stCondLst>
                                        </p:cTn>
                                        <p:tgtEl>
                                          <p:spTgt spid="1893"/>
                                        </p:tgtEl>
                                        <p:attrNameLst>
                                          <p:attrName>style.visibility</p:attrName>
                                        </p:attrNameLst>
                                      </p:cBhvr>
                                      <p:to>
                                        <p:strVal val="visible"/>
                                      </p:to>
                                    </p:set>
                                    <p:anim calcmode="lin" valueType="num">
                                      <p:cBhvr additive="base">
                                        <p:cTn id="19" dur="500"/>
                                        <p:tgtEl>
                                          <p:spTgt spid="1893"/>
                                        </p:tgtEl>
                                        <p:attrNameLst>
                                          <p:attrName>ppt_w</p:attrName>
                                        </p:attrNameLst>
                                      </p:cBhvr>
                                      <p:tavLst>
                                        <p:tav tm="0">
                                          <p:val>
                                            <p:strVal val="0"/>
                                          </p:val>
                                        </p:tav>
                                        <p:tav tm="100000">
                                          <p:val>
                                            <p:strVal val="#ppt_w"/>
                                          </p:val>
                                        </p:tav>
                                      </p:tavLst>
                                    </p:anim>
                                    <p:anim calcmode="lin" valueType="num">
                                      <p:cBhvr additive="base">
                                        <p:cTn id="20" dur="500"/>
                                        <p:tgtEl>
                                          <p:spTgt spid="1893"/>
                                        </p:tgtEl>
                                        <p:attrNameLst>
                                          <p:attrName>ppt_h</p:attrName>
                                        </p:attrNameLst>
                                      </p:cBhvr>
                                      <p:tavLst>
                                        <p:tav tm="0">
                                          <p:val>
                                            <p:strVal val="0"/>
                                          </p:val>
                                        </p:tav>
                                        <p:tav tm="100000">
                                          <p:val>
                                            <p:strVal val="#ppt_h"/>
                                          </p:val>
                                        </p:tav>
                                      </p:tavLst>
                                    </p:anim>
                                  </p:childTnLst>
                                </p:cTn>
                              </p:par>
                              <p:par>
                                <p:cTn id="21" presetID="8" presetClass="emph" presetSubtype="0" fill="hold" nodeType="withEffect">
                                  <p:stCondLst>
                                    <p:cond delay="0"/>
                                  </p:stCondLst>
                                  <p:childTnLst>
                                    <p:animRot by="-21600000">
                                      <p:cBhvr>
                                        <p:cTn id="22" dur="1000" fill="hold"/>
                                        <p:tgtEl>
                                          <p:spTgt spid="1893"/>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900"/>
                                        </p:tgtEl>
                                        <p:attrNameLst>
                                          <p:attrName>style.visibility</p:attrName>
                                        </p:attrNameLst>
                                      </p:cBhvr>
                                      <p:to>
                                        <p:strVal val="visible"/>
                                      </p:to>
                                    </p:set>
                                    <p:animEffect transition="in" filter="fade">
                                      <p:cBhvr>
                                        <p:cTn id="25" dur="500"/>
                                        <p:tgtEl>
                                          <p:spTgt spid="1900"/>
                                        </p:tgtEl>
                                      </p:cBhvr>
                                    </p:animEffect>
                                  </p:childTnLst>
                                </p:cTn>
                              </p:par>
                              <p:par>
                                <p:cTn id="26" presetID="10" presetClass="entr" presetSubtype="0" fill="hold" nodeType="withEffect">
                                  <p:stCondLst>
                                    <p:cond delay="0"/>
                                  </p:stCondLst>
                                  <p:childTnLst>
                                    <p:set>
                                      <p:cBhvr>
                                        <p:cTn id="27" dur="1" fill="hold">
                                          <p:stCondLst>
                                            <p:cond delay="0"/>
                                          </p:stCondLst>
                                        </p:cTn>
                                        <p:tgtEl>
                                          <p:spTgt spid="1901"/>
                                        </p:tgtEl>
                                        <p:attrNameLst>
                                          <p:attrName>style.visibility</p:attrName>
                                        </p:attrNameLst>
                                      </p:cBhvr>
                                      <p:to>
                                        <p:strVal val="visible"/>
                                      </p:to>
                                    </p:set>
                                    <p:animEffect transition="in" filter="fade">
                                      <p:cBhvr>
                                        <p:cTn id="28" dur="500"/>
                                        <p:tgtEl>
                                          <p:spTgt spid="1901"/>
                                        </p:tgtEl>
                                      </p:cBhvr>
                                    </p:animEffect>
                                  </p:childTnLst>
                                </p:cTn>
                              </p:par>
                              <p:par>
                                <p:cTn id="29" presetID="10" presetClass="entr" presetSubtype="0" fill="hold" nodeType="withEffect">
                                  <p:stCondLst>
                                    <p:cond delay="0"/>
                                  </p:stCondLst>
                                  <p:childTnLst>
                                    <p:set>
                                      <p:cBhvr>
                                        <p:cTn id="30" dur="1" fill="hold">
                                          <p:stCondLst>
                                            <p:cond delay="0"/>
                                          </p:stCondLst>
                                        </p:cTn>
                                        <p:tgtEl>
                                          <p:spTgt spid="1894"/>
                                        </p:tgtEl>
                                        <p:attrNameLst>
                                          <p:attrName>style.visibility</p:attrName>
                                        </p:attrNameLst>
                                      </p:cBhvr>
                                      <p:to>
                                        <p:strVal val="visible"/>
                                      </p:to>
                                    </p:set>
                                    <p:animEffect transition="in" filter="fade">
                                      <p:cBhvr>
                                        <p:cTn id="31" dur="750"/>
                                        <p:tgtEl>
                                          <p:spTgt spid="1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3"/>
        <p:cNvGrpSpPr/>
        <p:nvPr/>
      </p:nvGrpSpPr>
      <p:grpSpPr>
        <a:xfrm>
          <a:off x="0" y="0"/>
          <a:ext cx="0" cy="0"/>
          <a:chOff x="0" y="0"/>
          <a:chExt cx="0" cy="0"/>
        </a:xfrm>
      </p:grpSpPr>
      <p:pic>
        <p:nvPicPr>
          <p:cNvPr id="1914" name="Google Shape;1914;p196"/>
          <p:cNvPicPr preferRelativeResize="0"/>
          <p:nvPr/>
        </p:nvPicPr>
        <p:blipFill rotWithShape="1">
          <a:blip r:embed="rId3">
            <a:alphaModFix/>
          </a:blip>
          <a:srcRect/>
          <a:stretch/>
        </p:blipFill>
        <p:spPr>
          <a:xfrm>
            <a:off x="14747" y="274395"/>
            <a:ext cx="5048865" cy="6583605"/>
          </a:xfrm>
          <a:prstGeom prst="rect">
            <a:avLst/>
          </a:prstGeom>
          <a:noFill/>
          <a:ln>
            <a:noFill/>
          </a:ln>
        </p:spPr>
      </p:pic>
      <p:sp>
        <p:nvSpPr>
          <p:cNvPr id="1915" name="Google Shape;1915;p196"/>
          <p:cNvSpPr/>
          <p:nvPr/>
        </p:nvSpPr>
        <p:spPr>
          <a:xfrm flipH="1">
            <a:off x="5521919" y="274395"/>
            <a:ext cx="4065563" cy="2321169"/>
          </a:xfrm>
          <a:prstGeom prst="wedgeRoundRectCallout">
            <a:avLst>
              <a:gd name="adj1" fmla="val 72526"/>
              <a:gd name="adj2" fmla="val 30379"/>
              <a:gd name="adj3" fmla="val 16667"/>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Gọi Bạch Tuyết vào đây cho ta</a:t>
            </a:r>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Call her on here</a:t>
            </a:r>
            <a:endParaRPr/>
          </a:p>
        </p:txBody>
      </p:sp>
      <p:sp>
        <p:nvSpPr>
          <p:cNvPr id="1916" name="Google Shape;1916;p196"/>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5"/>
                                        </p:tgtEl>
                                        <p:attrNameLst>
                                          <p:attrName>style.visibility</p:attrName>
                                        </p:attrNameLst>
                                      </p:cBhvr>
                                      <p:to>
                                        <p:strVal val="visible"/>
                                      </p:to>
                                    </p:set>
                                    <p:animEffect transition="in" filter="fade">
                                      <p:cBhvr>
                                        <p:cTn id="7" dur="3000"/>
                                        <p:tgtEl>
                                          <p:spTgt spid="1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60"/>
          <p:cNvPicPr preferRelativeResize="0"/>
          <p:nvPr/>
        </p:nvPicPr>
        <p:blipFill rotWithShape="1">
          <a:blip r:embed="rId3">
            <a:alphaModFix/>
          </a:blip>
          <a:srcRect/>
          <a:stretch/>
        </p:blipFill>
        <p:spPr>
          <a:xfrm>
            <a:off x="0" y="1346296"/>
            <a:ext cx="12192000" cy="5511704"/>
          </a:xfrm>
          <a:prstGeom prst="rect">
            <a:avLst/>
          </a:prstGeom>
          <a:noFill/>
          <a:ln>
            <a:noFill/>
          </a:ln>
        </p:spPr>
      </p:pic>
      <p:sp>
        <p:nvSpPr>
          <p:cNvPr id="1308" name="Google Shape;1308;p160"/>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9" name="Google Shape;1309;p160"/>
          <p:cNvSpPr txBox="1"/>
          <p:nvPr/>
        </p:nvSpPr>
        <p:spPr>
          <a:xfrm>
            <a:off x="1056236" y="301515"/>
            <a:ext cx="228299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Đ</a:t>
            </a:r>
            <a:r>
              <a:rPr lang="en-US" sz="7200" b="1" i="1" u="none" strike="noStrike" cap="none">
                <a:solidFill>
                  <a:srgbClr val="FFFF00"/>
                </a:solidFill>
                <a:latin typeface="Corben"/>
                <a:ea typeface="Corben"/>
                <a:cs typeface="Corben"/>
                <a:sym typeface="Corben"/>
              </a:rPr>
              <a:t>u</a:t>
            </a:r>
            <a:r>
              <a:rPr lang="en-US" sz="7200" b="1" i="1" u="none" strike="noStrike" cap="none">
                <a:solidFill>
                  <a:srgbClr val="002060"/>
                </a:solidFill>
                <a:latin typeface="Corben"/>
                <a:ea typeface="Corben"/>
                <a:cs typeface="Corben"/>
                <a:sym typeface="Corben"/>
              </a:rPr>
              <a:t>ổ</a:t>
            </a:r>
            <a:r>
              <a:rPr lang="en-US" sz="7200" b="1" i="1" u="none" strike="noStrike" cap="none">
                <a:solidFill>
                  <a:srgbClr val="FF99CC"/>
                </a:solidFill>
                <a:latin typeface="Corben"/>
                <a:ea typeface="Corben"/>
                <a:cs typeface="Corben"/>
                <a:sym typeface="Corben"/>
              </a:rPr>
              <a:t>i</a:t>
            </a:r>
            <a:endParaRPr sz="7200" b="1" i="1" u="none" strike="noStrike" cap="none">
              <a:solidFill>
                <a:srgbClr val="FF99CC"/>
              </a:solidFill>
              <a:latin typeface="Corben"/>
              <a:ea typeface="Corben"/>
              <a:cs typeface="Corben"/>
              <a:sym typeface="Corben"/>
            </a:endParaRPr>
          </a:p>
        </p:txBody>
      </p:sp>
      <p:sp>
        <p:nvSpPr>
          <p:cNvPr id="1310" name="Google Shape;1310;p160"/>
          <p:cNvSpPr txBox="1"/>
          <p:nvPr/>
        </p:nvSpPr>
        <p:spPr>
          <a:xfrm>
            <a:off x="3870633" y="-227071"/>
            <a:ext cx="24881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H</a:t>
            </a:r>
            <a:r>
              <a:rPr lang="en-US" sz="7200" b="1" i="1" u="none" strike="noStrike" cap="none">
                <a:solidFill>
                  <a:srgbClr val="FFD966"/>
                </a:solidFill>
                <a:latin typeface="Corben"/>
                <a:ea typeface="Corben"/>
                <a:cs typeface="Corben"/>
                <a:sym typeface="Corben"/>
              </a:rPr>
              <a:t>ì</a:t>
            </a:r>
            <a:r>
              <a:rPr lang="en-US" sz="7200" b="1" i="1" u="none" strike="noStrike" cap="none">
                <a:solidFill>
                  <a:srgbClr val="DBDBDB"/>
                </a:solidFill>
                <a:latin typeface="Corben"/>
                <a:ea typeface="Corben"/>
                <a:cs typeface="Corben"/>
                <a:sym typeface="Corben"/>
              </a:rPr>
              <a:t>n</a:t>
            </a:r>
            <a:r>
              <a:rPr lang="en-US" sz="7200" b="1" i="1" u="none" strike="noStrike" cap="none">
                <a:solidFill>
                  <a:srgbClr val="2E75B5"/>
                </a:solidFill>
                <a:latin typeface="Corben"/>
                <a:ea typeface="Corben"/>
                <a:cs typeface="Corben"/>
                <a:sym typeface="Corben"/>
              </a:rPr>
              <a:t>h</a:t>
            </a:r>
            <a:endParaRPr sz="7200" b="1" i="1" u="none" strike="noStrike" cap="none">
              <a:solidFill>
                <a:srgbClr val="2E75B5"/>
              </a:solidFill>
              <a:latin typeface="Corben"/>
              <a:ea typeface="Corben"/>
              <a:cs typeface="Corben"/>
              <a:sym typeface="Corben"/>
            </a:endParaRPr>
          </a:p>
        </p:txBody>
      </p:sp>
      <p:sp>
        <p:nvSpPr>
          <p:cNvPr id="1311" name="Google Shape;1311;p160"/>
          <p:cNvSpPr txBox="1"/>
          <p:nvPr/>
        </p:nvSpPr>
        <p:spPr>
          <a:xfrm>
            <a:off x="6890216" y="326927"/>
            <a:ext cx="17508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7200"/>
              <a:buFont typeface="Corben"/>
              <a:buNone/>
            </a:pPr>
            <a:r>
              <a:rPr lang="en-US" sz="7200" b="1" i="1" u="none" strike="noStrike" cap="none">
                <a:solidFill>
                  <a:srgbClr val="FFFF00"/>
                </a:solidFill>
                <a:latin typeface="Corben"/>
                <a:ea typeface="Corben"/>
                <a:cs typeface="Corben"/>
                <a:sym typeface="Corben"/>
              </a:rPr>
              <a:t>B</a:t>
            </a:r>
            <a:r>
              <a:rPr lang="en-US" sz="7200" b="1" i="1" u="none" strike="noStrike" cap="none">
                <a:solidFill>
                  <a:srgbClr val="548135"/>
                </a:solidFill>
                <a:latin typeface="Corben"/>
                <a:ea typeface="Corben"/>
                <a:cs typeface="Corben"/>
                <a:sym typeface="Corben"/>
              </a:rPr>
              <a:t>ắ</a:t>
            </a:r>
            <a:r>
              <a:rPr lang="en-US" sz="7200" b="1" i="1" u="none" strike="noStrike" cap="none">
                <a:solidFill>
                  <a:srgbClr val="FF33CC"/>
                </a:solidFill>
                <a:latin typeface="Corben"/>
                <a:ea typeface="Corben"/>
                <a:cs typeface="Corben"/>
                <a:sym typeface="Corben"/>
              </a:rPr>
              <a:t>t</a:t>
            </a:r>
            <a:endParaRPr sz="7200" b="1" i="1" u="none" strike="noStrike" cap="none">
              <a:solidFill>
                <a:srgbClr val="FF33CC"/>
              </a:solidFill>
              <a:latin typeface="Corben"/>
              <a:ea typeface="Corben"/>
              <a:cs typeface="Corben"/>
              <a:sym typeface="Corben"/>
            </a:endParaRPr>
          </a:p>
        </p:txBody>
      </p:sp>
      <p:sp>
        <p:nvSpPr>
          <p:cNvPr id="1312" name="Google Shape;1312;p160"/>
          <p:cNvSpPr txBox="1"/>
          <p:nvPr/>
        </p:nvSpPr>
        <p:spPr>
          <a:xfrm>
            <a:off x="9172417" y="-232829"/>
            <a:ext cx="194796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C</a:t>
            </a:r>
            <a:r>
              <a:rPr lang="en-US" sz="6600" b="1" i="1" u="none" strike="noStrike" cap="none">
                <a:solidFill>
                  <a:srgbClr val="385623"/>
                </a:solidFill>
                <a:latin typeface="Corben"/>
                <a:ea typeface="Corben"/>
                <a:cs typeface="Corben"/>
                <a:sym typeface="Corben"/>
              </a:rPr>
              <a:t>h</a:t>
            </a:r>
            <a:r>
              <a:rPr lang="en-US" sz="6600" b="1" i="1" u="none" strike="noStrike" cap="none">
                <a:solidFill>
                  <a:srgbClr val="FFFFFF"/>
                </a:solidFill>
                <a:latin typeface="Corben"/>
                <a:ea typeface="Corben"/>
                <a:cs typeface="Corben"/>
                <a:sym typeface="Corben"/>
              </a:rPr>
              <a:t>ữ</a:t>
            </a:r>
            <a:endParaRPr sz="6600" b="1" i="1" u="none" strike="noStrike" cap="none">
              <a:solidFill>
                <a:srgbClr val="FFFFFF"/>
              </a:solidFill>
              <a:latin typeface="Corben"/>
              <a:ea typeface="Corben"/>
              <a:cs typeface="Corben"/>
              <a:sym typeface="Corben"/>
            </a:endParaRPr>
          </a:p>
        </p:txBody>
      </p:sp>
      <p:sp>
        <p:nvSpPr>
          <p:cNvPr id="1313" name="Google Shape;1313;p160"/>
          <p:cNvSpPr/>
          <p:nvPr/>
        </p:nvSpPr>
        <p:spPr>
          <a:xfrm>
            <a:off x="108139" y="1347037"/>
            <a:ext cx="1209011" cy="10912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4" name="Google Shape;1314;p160"/>
          <p:cNvSpPr/>
          <p:nvPr/>
        </p:nvSpPr>
        <p:spPr>
          <a:xfrm>
            <a:off x="258266" y="1489356"/>
            <a:ext cx="910814" cy="821874"/>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5" name="Google Shape;1315;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20</a:t>
            </a:r>
            <a:endParaRPr/>
          </a:p>
        </p:txBody>
      </p:sp>
      <p:sp>
        <p:nvSpPr>
          <p:cNvPr id="1316" name="Google Shape;1316;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19</a:t>
            </a:r>
            <a:endParaRPr/>
          </a:p>
        </p:txBody>
      </p:sp>
      <p:sp>
        <p:nvSpPr>
          <p:cNvPr id="1317" name="Google Shape;1317;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18</a:t>
            </a:r>
            <a:endParaRPr/>
          </a:p>
        </p:txBody>
      </p:sp>
      <p:sp>
        <p:nvSpPr>
          <p:cNvPr id="1318" name="Google Shape;1318;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17</a:t>
            </a:r>
            <a:endParaRPr/>
          </a:p>
        </p:txBody>
      </p:sp>
      <p:sp>
        <p:nvSpPr>
          <p:cNvPr id="1319" name="Google Shape;1319;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16</a:t>
            </a:r>
            <a:endParaRPr/>
          </a:p>
        </p:txBody>
      </p:sp>
      <p:sp>
        <p:nvSpPr>
          <p:cNvPr id="1320" name="Google Shape;1320;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15</a:t>
            </a:r>
            <a:endParaRPr/>
          </a:p>
        </p:txBody>
      </p:sp>
      <p:sp>
        <p:nvSpPr>
          <p:cNvPr id="1321" name="Google Shape;1321;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14</a:t>
            </a:r>
            <a:endParaRPr/>
          </a:p>
        </p:txBody>
      </p:sp>
      <p:sp>
        <p:nvSpPr>
          <p:cNvPr id="1322" name="Google Shape;1322;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13</a:t>
            </a:r>
            <a:endParaRPr/>
          </a:p>
        </p:txBody>
      </p:sp>
      <p:sp>
        <p:nvSpPr>
          <p:cNvPr id="1323" name="Google Shape;1323;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12</a:t>
            </a:r>
            <a:endParaRPr/>
          </a:p>
        </p:txBody>
      </p:sp>
      <p:sp>
        <p:nvSpPr>
          <p:cNvPr id="1324" name="Google Shape;1324;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11</a:t>
            </a:r>
            <a:endParaRPr/>
          </a:p>
        </p:txBody>
      </p:sp>
      <p:sp>
        <p:nvSpPr>
          <p:cNvPr id="1325" name="Google Shape;1325;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10</a:t>
            </a:r>
            <a:endParaRPr/>
          </a:p>
        </p:txBody>
      </p:sp>
      <p:sp>
        <p:nvSpPr>
          <p:cNvPr id="1326" name="Google Shape;1326;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9</a:t>
            </a:r>
            <a:endParaRPr/>
          </a:p>
        </p:txBody>
      </p:sp>
      <p:sp>
        <p:nvSpPr>
          <p:cNvPr id="1327" name="Google Shape;1327;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8</a:t>
            </a:r>
            <a:endParaRPr/>
          </a:p>
        </p:txBody>
      </p:sp>
      <p:sp>
        <p:nvSpPr>
          <p:cNvPr id="1328" name="Google Shape;1328;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7</a:t>
            </a:r>
            <a:endParaRPr/>
          </a:p>
        </p:txBody>
      </p:sp>
      <p:sp>
        <p:nvSpPr>
          <p:cNvPr id="1329" name="Google Shape;1329;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6</a:t>
            </a:r>
            <a:endParaRPr/>
          </a:p>
        </p:txBody>
      </p:sp>
      <p:sp>
        <p:nvSpPr>
          <p:cNvPr id="1330" name="Google Shape;1330;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5</a:t>
            </a:r>
            <a:endParaRPr/>
          </a:p>
        </p:txBody>
      </p:sp>
      <p:sp>
        <p:nvSpPr>
          <p:cNvPr id="1331" name="Google Shape;1331;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4</a:t>
            </a:r>
            <a:endParaRPr/>
          </a:p>
        </p:txBody>
      </p:sp>
      <p:sp>
        <p:nvSpPr>
          <p:cNvPr id="1332" name="Google Shape;1332;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3</a:t>
            </a:r>
            <a:endParaRPr/>
          </a:p>
        </p:txBody>
      </p:sp>
      <p:sp>
        <p:nvSpPr>
          <p:cNvPr id="1333" name="Google Shape;1333;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a:t>
            </a:r>
            <a:endParaRPr/>
          </a:p>
        </p:txBody>
      </p:sp>
      <p:sp>
        <p:nvSpPr>
          <p:cNvPr id="1334" name="Google Shape;1334;p160"/>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a:t>
            </a:r>
            <a:endParaRPr/>
          </a:p>
        </p:txBody>
      </p:sp>
      <p:sp>
        <p:nvSpPr>
          <p:cNvPr id="1335" name="Google Shape;1335;p160"/>
          <p:cNvSpPr txBox="1"/>
          <p:nvPr/>
        </p:nvSpPr>
        <p:spPr>
          <a:xfrm>
            <a:off x="194439" y="1587859"/>
            <a:ext cx="11873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HẾT</a:t>
            </a:r>
            <a:endParaRPr/>
          </a:p>
        </p:txBody>
      </p:sp>
      <p:sp>
        <p:nvSpPr>
          <p:cNvPr id="1336" name="Google Shape;1336;p160"/>
          <p:cNvSpPr/>
          <p:nvPr/>
        </p:nvSpPr>
        <p:spPr>
          <a:xfrm>
            <a:off x="4787473" y="2619829"/>
            <a:ext cx="3853543" cy="809171"/>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ẤN ĐỘ</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3"/>
                                        </p:tgtEl>
                                        <p:attrNameLst>
                                          <p:attrName>style.visibility</p:attrName>
                                        </p:attrNameLst>
                                      </p:cBhvr>
                                      <p:to>
                                        <p:strVal val="visible"/>
                                      </p:to>
                                    </p:set>
                                    <p:animEffect transition="in" filter="fade">
                                      <p:cBhvr>
                                        <p:cTn id="7" dur="1000"/>
                                        <p:tgtEl>
                                          <p:spTgt spid="1313"/>
                                        </p:tgtEl>
                                      </p:cBhvr>
                                    </p:animEffect>
                                  </p:childTnLst>
                                </p:cTn>
                              </p:par>
                              <p:par>
                                <p:cTn id="8" presetID="10" presetClass="entr" presetSubtype="0" fill="hold" nodeType="withEffect">
                                  <p:stCondLst>
                                    <p:cond delay="0"/>
                                  </p:stCondLst>
                                  <p:childTnLst>
                                    <p:set>
                                      <p:cBhvr>
                                        <p:cTn id="9" dur="1" fill="hold">
                                          <p:stCondLst>
                                            <p:cond delay="0"/>
                                          </p:stCondLst>
                                        </p:cTn>
                                        <p:tgtEl>
                                          <p:spTgt spid="1314"/>
                                        </p:tgtEl>
                                        <p:attrNameLst>
                                          <p:attrName>style.visibility</p:attrName>
                                        </p:attrNameLst>
                                      </p:cBhvr>
                                      <p:to>
                                        <p:strVal val="visible"/>
                                      </p:to>
                                    </p:set>
                                    <p:animEffect transition="in" filter="fade">
                                      <p:cBhvr>
                                        <p:cTn id="10" dur="1000"/>
                                        <p:tgtEl>
                                          <p:spTgt spid="1314"/>
                                        </p:tgtEl>
                                      </p:cBhvr>
                                    </p:animEffect>
                                  </p:childTnLst>
                                </p:cTn>
                              </p:par>
                              <p:par>
                                <p:cTn id="11" presetID="1" presetClass="exit" presetSubtype="0" fill="hold" nodeType="withEffect">
                                  <p:stCondLst>
                                    <p:cond delay="1000"/>
                                  </p:stCondLst>
                                  <p:childTnLst>
                                    <p:set>
                                      <p:cBhvr>
                                        <p:cTn id="12" dur="1" fill="hold">
                                          <p:stCondLst>
                                            <p:cond delay="1"/>
                                          </p:stCondLst>
                                        </p:cTn>
                                        <p:tgtEl>
                                          <p:spTgt spid="1315"/>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316"/>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1"/>
                                          </p:stCondLst>
                                        </p:cTn>
                                        <p:tgtEl>
                                          <p:spTgt spid="13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317"/>
                                        </p:tgtEl>
                                        <p:attrNameLst>
                                          <p:attrName>style.visibility</p:attrName>
                                        </p:attrNameLst>
                                      </p:cBhvr>
                                      <p:to>
                                        <p:strVal val="visible"/>
                                      </p:to>
                                    </p:set>
                                  </p:childTnLst>
                                </p:cTn>
                              </p:par>
                              <p:par>
                                <p:cTn id="19" presetID="1" presetClass="exit" presetSubtype="0" fill="hold" nodeType="withEffect">
                                  <p:stCondLst>
                                    <p:cond delay="3000"/>
                                  </p:stCondLst>
                                  <p:childTnLst>
                                    <p:set>
                                      <p:cBhvr>
                                        <p:cTn id="20" dur="1" fill="hold">
                                          <p:stCondLst>
                                            <p:cond delay="1"/>
                                          </p:stCondLst>
                                        </p:cTn>
                                        <p:tgtEl>
                                          <p:spTgt spid="1317"/>
                                        </p:tgtEl>
                                        <p:attrNameLst>
                                          <p:attrName>style.visibility</p:attrName>
                                        </p:attrNameLst>
                                      </p:cBhvr>
                                      <p:to>
                                        <p:strVal val="hidden"/>
                                      </p:to>
                                    </p:set>
                                  </p:childTnLst>
                                </p:cTn>
                              </p:par>
                              <p:par>
                                <p:cTn id="21" presetID="1" presetClass="entr" presetSubtype="0" fill="hold" nodeType="withEffect">
                                  <p:stCondLst>
                                    <p:cond delay="3000"/>
                                  </p:stCondLst>
                                  <p:childTnLst>
                                    <p:set>
                                      <p:cBhvr>
                                        <p:cTn id="22" dur="1" fill="hold">
                                          <p:stCondLst>
                                            <p:cond delay="0"/>
                                          </p:stCondLst>
                                        </p:cTn>
                                        <p:tgtEl>
                                          <p:spTgt spid="1318"/>
                                        </p:tgtEl>
                                        <p:attrNameLst>
                                          <p:attrName>style.visibility</p:attrName>
                                        </p:attrNameLst>
                                      </p:cBhvr>
                                      <p:to>
                                        <p:strVal val="visible"/>
                                      </p:to>
                                    </p:set>
                                  </p:childTnLst>
                                </p:cTn>
                              </p:par>
                              <p:par>
                                <p:cTn id="23" presetID="1" presetClass="exit" presetSubtype="0" fill="hold" nodeType="withEffect">
                                  <p:stCondLst>
                                    <p:cond delay="4000"/>
                                  </p:stCondLst>
                                  <p:childTnLst>
                                    <p:set>
                                      <p:cBhvr>
                                        <p:cTn id="24" dur="1" fill="hold">
                                          <p:stCondLst>
                                            <p:cond delay="1"/>
                                          </p:stCondLst>
                                        </p:cTn>
                                        <p:tgtEl>
                                          <p:spTgt spid="1318"/>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0"/>
                                          </p:stCondLst>
                                        </p:cTn>
                                        <p:tgtEl>
                                          <p:spTgt spid="1319"/>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1"/>
                                          </p:stCondLst>
                                        </p:cTn>
                                        <p:tgtEl>
                                          <p:spTgt spid="1319"/>
                                        </p:tgtEl>
                                        <p:attrNameLst>
                                          <p:attrName>style.visibility</p:attrName>
                                        </p:attrNameLst>
                                      </p:cBhvr>
                                      <p:to>
                                        <p:strVal val="hidden"/>
                                      </p:to>
                                    </p:set>
                                  </p:childTnLst>
                                </p:cTn>
                              </p:par>
                              <p:par>
                                <p:cTn id="29" presetID="1" presetClass="entr" presetSubtype="0" fill="hold" nodeType="withEffect">
                                  <p:stCondLst>
                                    <p:cond delay="5000"/>
                                  </p:stCondLst>
                                  <p:childTnLst>
                                    <p:set>
                                      <p:cBhvr>
                                        <p:cTn id="30" dur="1" fill="hold">
                                          <p:stCondLst>
                                            <p:cond delay="0"/>
                                          </p:stCondLst>
                                        </p:cTn>
                                        <p:tgtEl>
                                          <p:spTgt spid="1320"/>
                                        </p:tgtEl>
                                        <p:attrNameLst>
                                          <p:attrName>style.visibility</p:attrName>
                                        </p:attrNameLst>
                                      </p:cBhvr>
                                      <p:to>
                                        <p:strVal val="visible"/>
                                      </p:to>
                                    </p:set>
                                  </p:childTnLst>
                                </p:cTn>
                              </p:par>
                              <p:par>
                                <p:cTn id="31" presetID="1" presetClass="exit" presetSubtype="0" fill="hold" nodeType="withEffect">
                                  <p:stCondLst>
                                    <p:cond delay="6000"/>
                                  </p:stCondLst>
                                  <p:childTnLst>
                                    <p:set>
                                      <p:cBhvr>
                                        <p:cTn id="32" dur="1" fill="hold">
                                          <p:stCondLst>
                                            <p:cond delay="1"/>
                                          </p:stCondLst>
                                        </p:cTn>
                                        <p:tgtEl>
                                          <p:spTgt spid="1320"/>
                                        </p:tgtEl>
                                        <p:attrNameLst>
                                          <p:attrName>style.visibility</p:attrName>
                                        </p:attrNameLst>
                                      </p:cBhvr>
                                      <p:to>
                                        <p:strVal val="hidden"/>
                                      </p:to>
                                    </p:set>
                                  </p:childTnLst>
                                </p:cTn>
                              </p:par>
                              <p:par>
                                <p:cTn id="33" presetID="1" presetClass="entr" presetSubtype="0" fill="hold" nodeType="withEffect">
                                  <p:stCondLst>
                                    <p:cond delay="6000"/>
                                  </p:stCondLst>
                                  <p:childTnLst>
                                    <p:set>
                                      <p:cBhvr>
                                        <p:cTn id="34" dur="1" fill="hold">
                                          <p:stCondLst>
                                            <p:cond delay="0"/>
                                          </p:stCondLst>
                                        </p:cTn>
                                        <p:tgtEl>
                                          <p:spTgt spid="1321"/>
                                        </p:tgtEl>
                                        <p:attrNameLst>
                                          <p:attrName>style.visibility</p:attrName>
                                        </p:attrNameLst>
                                      </p:cBhvr>
                                      <p:to>
                                        <p:strVal val="visible"/>
                                      </p:to>
                                    </p:set>
                                  </p:childTnLst>
                                </p:cTn>
                              </p:par>
                              <p:par>
                                <p:cTn id="35" presetID="1" presetClass="exit" presetSubtype="0" fill="hold" nodeType="withEffect">
                                  <p:stCondLst>
                                    <p:cond delay="7000"/>
                                  </p:stCondLst>
                                  <p:childTnLst>
                                    <p:set>
                                      <p:cBhvr>
                                        <p:cTn id="36" dur="1" fill="hold">
                                          <p:stCondLst>
                                            <p:cond delay="1"/>
                                          </p:stCondLst>
                                        </p:cTn>
                                        <p:tgtEl>
                                          <p:spTgt spid="1321"/>
                                        </p:tgtEl>
                                        <p:attrNameLst>
                                          <p:attrName>style.visibility</p:attrName>
                                        </p:attrNameLst>
                                      </p:cBhvr>
                                      <p:to>
                                        <p:strVal val="hidden"/>
                                      </p:to>
                                    </p:set>
                                  </p:childTnLst>
                                </p:cTn>
                              </p:par>
                              <p:par>
                                <p:cTn id="37" presetID="1" presetClass="entr" presetSubtype="0" fill="hold" nodeType="withEffect">
                                  <p:stCondLst>
                                    <p:cond delay="7000"/>
                                  </p:stCondLst>
                                  <p:childTnLst>
                                    <p:set>
                                      <p:cBhvr>
                                        <p:cTn id="38" dur="1" fill="hold">
                                          <p:stCondLst>
                                            <p:cond delay="0"/>
                                          </p:stCondLst>
                                        </p:cTn>
                                        <p:tgtEl>
                                          <p:spTgt spid="1322"/>
                                        </p:tgtEl>
                                        <p:attrNameLst>
                                          <p:attrName>style.visibility</p:attrName>
                                        </p:attrNameLst>
                                      </p:cBhvr>
                                      <p:to>
                                        <p:strVal val="visible"/>
                                      </p:to>
                                    </p:set>
                                  </p:childTnLst>
                                </p:cTn>
                              </p:par>
                              <p:par>
                                <p:cTn id="39" presetID="1" presetClass="exit" presetSubtype="0" fill="hold" nodeType="withEffect">
                                  <p:stCondLst>
                                    <p:cond delay="8000"/>
                                  </p:stCondLst>
                                  <p:childTnLst>
                                    <p:set>
                                      <p:cBhvr>
                                        <p:cTn id="40" dur="1" fill="hold">
                                          <p:stCondLst>
                                            <p:cond delay="1"/>
                                          </p:stCondLst>
                                        </p:cTn>
                                        <p:tgtEl>
                                          <p:spTgt spid="1322"/>
                                        </p:tgtEl>
                                        <p:attrNameLst>
                                          <p:attrName>style.visibility</p:attrName>
                                        </p:attrNameLst>
                                      </p:cBhvr>
                                      <p:to>
                                        <p:strVal val="hidden"/>
                                      </p:to>
                                    </p:set>
                                  </p:childTnLst>
                                </p:cTn>
                              </p:par>
                              <p:par>
                                <p:cTn id="41" presetID="1" presetClass="entr" presetSubtype="0" fill="hold" nodeType="withEffect">
                                  <p:stCondLst>
                                    <p:cond delay="8000"/>
                                  </p:stCondLst>
                                  <p:childTnLst>
                                    <p:set>
                                      <p:cBhvr>
                                        <p:cTn id="42" dur="1" fill="hold">
                                          <p:stCondLst>
                                            <p:cond delay="0"/>
                                          </p:stCondLst>
                                        </p:cTn>
                                        <p:tgtEl>
                                          <p:spTgt spid="1323"/>
                                        </p:tgtEl>
                                        <p:attrNameLst>
                                          <p:attrName>style.visibility</p:attrName>
                                        </p:attrNameLst>
                                      </p:cBhvr>
                                      <p:to>
                                        <p:strVal val="visible"/>
                                      </p:to>
                                    </p:set>
                                  </p:childTnLst>
                                </p:cTn>
                              </p:par>
                              <p:par>
                                <p:cTn id="43" presetID="1" presetClass="exit" presetSubtype="0" fill="hold" nodeType="withEffect">
                                  <p:stCondLst>
                                    <p:cond delay="9000"/>
                                  </p:stCondLst>
                                  <p:childTnLst>
                                    <p:set>
                                      <p:cBhvr>
                                        <p:cTn id="44" dur="1" fill="hold">
                                          <p:stCondLst>
                                            <p:cond delay="1"/>
                                          </p:stCondLst>
                                        </p:cTn>
                                        <p:tgtEl>
                                          <p:spTgt spid="1323"/>
                                        </p:tgtEl>
                                        <p:attrNameLst>
                                          <p:attrName>style.visibility</p:attrName>
                                        </p:attrNameLst>
                                      </p:cBhvr>
                                      <p:to>
                                        <p:strVal val="hidden"/>
                                      </p:to>
                                    </p:set>
                                  </p:childTnLst>
                                </p:cTn>
                              </p:par>
                              <p:par>
                                <p:cTn id="45" presetID="1" presetClass="entr" presetSubtype="0" fill="hold" nodeType="withEffect">
                                  <p:stCondLst>
                                    <p:cond delay="9000"/>
                                  </p:stCondLst>
                                  <p:childTnLst>
                                    <p:set>
                                      <p:cBhvr>
                                        <p:cTn id="46" dur="1" fill="hold">
                                          <p:stCondLst>
                                            <p:cond delay="0"/>
                                          </p:stCondLst>
                                        </p:cTn>
                                        <p:tgtEl>
                                          <p:spTgt spid="1324"/>
                                        </p:tgtEl>
                                        <p:attrNameLst>
                                          <p:attrName>style.visibility</p:attrName>
                                        </p:attrNameLst>
                                      </p:cBhvr>
                                      <p:to>
                                        <p:strVal val="visible"/>
                                      </p:to>
                                    </p:set>
                                  </p:childTnLst>
                                </p:cTn>
                              </p:par>
                              <p:par>
                                <p:cTn id="47" presetID="1" presetClass="exit" presetSubtype="0" fill="hold" nodeType="withEffect">
                                  <p:stCondLst>
                                    <p:cond delay="10000"/>
                                  </p:stCondLst>
                                  <p:childTnLst>
                                    <p:set>
                                      <p:cBhvr>
                                        <p:cTn id="48" dur="1" fill="hold">
                                          <p:stCondLst>
                                            <p:cond delay="1"/>
                                          </p:stCondLst>
                                        </p:cTn>
                                        <p:tgtEl>
                                          <p:spTgt spid="1324"/>
                                        </p:tgtEl>
                                        <p:attrNameLst>
                                          <p:attrName>style.visibility</p:attrName>
                                        </p:attrNameLst>
                                      </p:cBhvr>
                                      <p:to>
                                        <p:strVal val="hidden"/>
                                      </p:to>
                                    </p:set>
                                  </p:childTnLst>
                                </p:cTn>
                              </p:par>
                              <p:par>
                                <p:cTn id="49" presetID="1" presetClass="entr" presetSubtype="0" fill="hold" nodeType="withEffect">
                                  <p:stCondLst>
                                    <p:cond delay="10000"/>
                                  </p:stCondLst>
                                  <p:childTnLst>
                                    <p:set>
                                      <p:cBhvr>
                                        <p:cTn id="50" dur="1" fill="hold">
                                          <p:stCondLst>
                                            <p:cond delay="0"/>
                                          </p:stCondLst>
                                        </p:cTn>
                                        <p:tgtEl>
                                          <p:spTgt spid="1325"/>
                                        </p:tgtEl>
                                        <p:attrNameLst>
                                          <p:attrName>style.visibility</p:attrName>
                                        </p:attrNameLst>
                                      </p:cBhvr>
                                      <p:to>
                                        <p:strVal val="visible"/>
                                      </p:to>
                                    </p:set>
                                  </p:childTnLst>
                                </p:cTn>
                              </p:par>
                              <p:par>
                                <p:cTn id="51" presetID="1" presetClass="exit" presetSubtype="0" fill="hold" nodeType="withEffect">
                                  <p:stCondLst>
                                    <p:cond delay="11000"/>
                                  </p:stCondLst>
                                  <p:childTnLst>
                                    <p:set>
                                      <p:cBhvr>
                                        <p:cTn id="52" dur="1" fill="hold">
                                          <p:stCondLst>
                                            <p:cond delay="1"/>
                                          </p:stCondLst>
                                        </p:cTn>
                                        <p:tgtEl>
                                          <p:spTgt spid="1325"/>
                                        </p:tgtEl>
                                        <p:attrNameLst>
                                          <p:attrName>style.visibility</p:attrName>
                                        </p:attrNameLst>
                                      </p:cBhvr>
                                      <p:to>
                                        <p:strVal val="hidden"/>
                                      </p:to>
                                    </p:set>
                                  </p:childTnLst>
                                </p:cTn>
                              </p:par>
                              <p:par>
                                <p:cTn id="53" presetID="1" presetClass="entr" presetSubtype="0" fill="hold" nodeType="withEffect">
                                  <p:stCondLst>
                                    <p:cond delay="11000"/>
                                  </p:stCondLst>
                                  <p:childTnLst>
                                    <p:set>
                                      <p:cBhvr>
                                        <p:cTn id="54" dur="1" fill="hold">
                                          <p:stCondLst>
                                            <p:cond delay="0"/>
                                          </p:stCondLst>
                                        </p:cTn>
                                        <p:tgtEl>
                                          <p:spTgt spid="1326"/>
                                        </p:tgtEl>
                                        <p:attrNameLst>
                                          <p:attrName>style.visibility</p:attrName>
                                        </p:attrNameLst>
                                      </p:cBhvr>
                                      <p:to>
                                        <p:strVal val="visible"/>
                                      </p:to>
                                    </p:set>
                                  </p:childTnLst>
                                </p:cTn>
                              </p:par>
                              <p:par>
                                <p:cTn id="55" presetID="1" presetClass="exit" presetSubtype="0" fill="hold" nodeType="withEffect">
                                  <p:stCondLst>
                                    <p:cond delay="12000"/>
                                  </p:stCondLst>
                                  <p:childTnLst>
                                    <p:set>
                                      <p:cBhvr>
                                        <p:cTn id="56" dur="1" fill="hold">
                                          <p:stCondLst>
                                            <p:cond delay="1"/>
                                          </p:stCondLst>
                                        </p:cTn>
                                        <p:tgtEl>
                                          <p:spTgt spid="1326"/>
                                        </p:tgtEl>
                                        <p:attrNameLst>
                                          <p:attrName>style.visibility</p:attrName>
                                        </p:attrNameLst>
                                      </p:cBhvr>
                                      <p:to>
                                        <p:strVal val="hidden"/>
                                      </p:to>
                                    </p:set>
                                  </p:childTnLst>
                                </p:cTn>
                              </p:par>
                              <p:par>
                                <p:cTn id="57" presetID="1" presetClass="entr" presetSubtype="0" fill="hold" nodeType="withEffect">
                                  <p:stCondLst>
                                    <p:cond delay="12000"/>
                                  </p:stCondLst>
                                  <p:childTnLst>
                                    <p:set>
                                      <p:cBhvr>
                                        <p:cTn id="58" dur="1" fill="hold">
                                          <p:stCondLst>
                                            <p:cond delay="0"/>
                                          </p:stCondLst>
                                        </p:cTn>
                                        <p:tgtEl>
                                          <p:spTgt spid="1327"/>
                                        </p:tgtEl>
                                        <p:attrNameLst>
                                          <p:attrName>style.visibility</p:attrName>
                                        </p:attrNameLst>
                                      </p:cBhvr>
                                      <p:to>
                                        <p:strVal val="visible"/>
                                      </p:to>
                                    </p:set>
                                  </p:childTnLst>
                                </p:cTn>
                              </p:par>
                              <p:par>
                                <p:cTn id="59" presetID="1" presetClass="exit" presetSubtype="0" fill="hold" nodeType="withEffect">
                                  <p:stCondLst>
                                    <p:cond delay="13000"/>
                                  </p:stCondLst>
                                  <p:childTnLst>
                                    <p:set>
                                      <p:cBhvr>
                                        <p:cTn id="60" dur="1" fill="hold">
                                          <p:stCondLst>
                                            <p:cond delay="1"/>
                                          </p:stCondLst>
                                        </p:cTn>
                                        <p:tgtEl>
                                          <p:spTgt spid="1327"/>
                                        </p:tgtEl>
                                        <p:attrNameLst>
                                          <p:attrName>style.visibility</p:attrName>
                                        </p:attrNameLst>
                                      </p:cBhvr>
                                      <p:to>
                                        <p:strVal val="hidden"/>
                                      </p:to>
                                    </p:set>
                                  </p:childTnLst>
                                </p:cTn>
                              </p:par>
                              <p:par>
                                <p:cTn id="61" presetID="1" presetClass="entr" presetSubtype="0" fill="hold" nodeType="withEffect">
                                  <p:stCondLst>
                                    <p:cond delay="13000"/>
                                  </p:stCondLst>
                                  <p:childTnLst>
                                    <p:set>
                                      <p:cBhvr>
                                        <p:cTn id="62" dur="1" fill="hold">
                                          <p:stCondLst>
                                            <p:cond delay="0"/>
                                          </p:stCondLst>
                                        </p:cTn>
                                        <p:tgtEl>
                                          <p:spTgt spid="1328"/>
                                        </p:tgtEl>
                                        <p:attrNameLst>
                                          <p:attrName>style.visibility</p:attrName>
                                        </p:attrNameLst>
                                      </p:cBhvr>
                                      <p:to>
                                        <p:strVal val="visible"/>
                                      </p:to>
                                    </p:set>
                                  </p:childTnLst>
                                </p:cTn>
                              </p:par>
                              <p:par>
                                <p:cTn id="63" presetID="1" presetClass="exit" presetSubtype="0" fill="hold" nodeType="withEffect">
                                  <p:stCondLst>
                                    <p:cond delay="14000"/>
                                  </p:stCondLst>
                                  <p:childTnLst>
                                    <p:set>
                                      <p:cBhvr>
                                        <p:cTn id="64" dur="1" fill="hold">
                                          <p:stCondLst>
                                            <p:cond delay="1"/>
                                          </p:stCondLst>
                                        </p:cTn>
                                        <p:tgtEl>
                                          <p:spTgt spid="1328"/>
                                        </p:tgtEl>
                                        <p:attrNameLst>
                                          <p:attrName>style.visibility</p:attrName>
                                        </p:attrNameLst>
                                      </p:cBhvr>
                                      <p:to>
                                        <p:strVal val="hidden"/>
                                      </p:to>
                                    </p:set>
                                  </p:childTnLst>
                                </p:cTn>
                              </p:par>
                              <p:par>
                                <p:cTn id="65" presetID="1" presetClass="entr" presetSubtype="0" fill="hold" nodeType="withEffect">
                                  <p:stCondLst>
                                    <p:cond delay="14000"/>
                                  </p:stCondLst>
                                  <p:childTnLst>
                                    <p:set>
                                      <p:cBhvr>
                                        <p:cTn id="66" dur="1" fill="hold">
                                          <p:stCondLst>
                                            <p:cond delay="0"/>
                                          </p:stCondLst>
                                        </p:cTn>
                                        <p:tgtEl>
                                          <p:spTgt spid="1329"/>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1"/>
                                          </p:stCondLst>
                                        </p:cTn>
                                        <p:tgtEl>
                                          <p:spTgt spid="1329"/>
                                        </p:tgtEl>
                                        <p:attrNameLst>
                                          <p:attrName>style.visibility</p:attrName>
                                        </p:attrNameLst>
                                      </p:cBhvr>
                                      <p:to>
                                        <p:strVal val="hidden"/>
                                      </p:to>
                                    </p:set>
                                  </p:childTnLst>
                                </p:cTn>
                              </p:par>
                              <p:par>
                                <p:cTn id="69" presetID="1" presetClass="entr" presetSubtype="0" fill="hold" nodeType="withEffect">
                                  <p:stCondLst>
                                    <p:cond delay="15000"/>
                                  </p:stCondLst>
                                  <p:childTnLst>
                                    <p:set>
                                      <p:cBhvr>
                                        <p:cTn id="70" dur="1" fill="hold">
                                          <p:stCondLst>
                                            <p:cond delay="0"/>
                                          </p:stCondLst>
                                        </p:cTn>
                                        <p:tgtEl>
                                          <p:spTgt spid="1330"/>
                                        </p:tgtEl>
                                        <p:attrNameLst>
                                          <p:attrName>style.visibility</p:attrName>
                                        </p:attrNameLst>
                                      </p:cBhvr>
                                      <p:to>
                                        <p:strVal val="visible"/>
                                      </p:to>
                                    </p:set>
                                  </p:childTnLst>
                                </p:cTn>
                              </p:par>
                              <p:par>
                                <p:cTn id="71" presetID="1" presetClass="exit" presetSubtype="0" fill="hold" nodeType="withEffect">
                                  <p:stCondLst>
                                    <p:cond delay="16000"/>
                                  </p:stCondLst>
                                  <p:childTnLst>
                                    <p:set>
                                      <p:cBhvr>
                                        <p:cTn id="72" dur="1" fill="hold">
                                          <p:stCondLst>
                                            <p:cond delay="1"/>
                                          </p:stCondLst>
                                        </p:cTn>
                                        <p:tgtEl>
                                          <p:spTgt spid="1330"/>
                                        </p:tgtEl>
                                        <p:attrNameLst>
                                          <p:attrName>style.visibility</p:attrName>
                                        </p:attrNameLst>
                                      </p:cBhvr>
                                      <p:to>
                                        <p:strVal val="hidden"/>
                                      </p:to>
                                    </p:set>
                                  </p:childTnLst>
                                </p:cTn>
                              </p:par>
                              <p:par>
                                <p:cTn id="73" presetID="1" presetClass="entr" presetSubtype="0" fill="hold" nodeType="withEffect">
                                  <p:stCondLst>
                                    <p:cond delay="16000"/>
                                  </p:stCondLst>
                                  <p:childTnLst>
                                    <p:set>
                                      <p:cBhvr>
                                        <p:cTn id="74" dur="1" fill="hold">
                                          <p:stCondLst>
                                            <p:cond delay="0"/>
                                          </p:stCondLst>
                                        </p:cTn>
                                        <p:tgtEl>
                                          <p:spTgt spid="1331"/>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1"/>
                                          </p:stCondLst>
                                        </p:cTn>
                                        <p:tgtEl>
                                          <p:spTgt spid="1331"/>
                                        </p:tgtEl>
                                        <p:attrNameLst>
                                          <p:attrName>style.visibility</p:attrName>
                                        </p:attrNameLst>
                                      </p:cBhvr>
                                      <p:to>
                                        <p:strVal val="hidden"/>
                                      </p:to>
                                    </p:set>
                                  </p:childTnLst>
                                </p:cTn>
                              </p:par>
                              <p:par>
                                <p:cTn id="77" presetID="1" presetClass="entr" presetSubtype="0" fill="hold" nodeType="withEffect">
                                  <p:stCondLst>
                                    <p:cond delay="17000"/>
                                  </p:stCondLst>
                                  <p:childTnLst>
                                    <p:set>
                                      <p:cBhvr>
                                        <p:cTn id="78" dur="1" fill="hold">
                                          <p:stCondLst>
                                            <p:cond delay="0"/>
                                          </p:stCondLst>
                                        </p:cTn>
                                        <p:tgtEl>
                                          <p:spTgt spid="1332"/>
                                        </p:tgtEl>
                                        <p:attrNameLst>
                                          <p:attrName>style.visibility</p:attrName>
                                        </p:attrNameLst>
                                      </p:cBhvr>
                                      <p:to>
                                        <p:strVal val="visible"/>
                                      </p:to>
                                    </p:set>
                                  </p:childTnLst>
                                </p:cTn>
                              </p:par>
                              <p:par>
                                <p:cTn id="79" presetID="1" presetClass="exit" presetSubtype="0" fill="hold" nodeType="withEffect">
                                  <p:stCondLst>
                                    <p:cond delay="18000"/>
                                  </p:stCondLst>
                                  <p:childTnLst>
                                    <p:set>
                                      <p:cBhvr>
                                        <p:cTn id="80" dur="1" fill="hold">
                                          <p:stCondLst>
                                            <p:cond delay="1"/>
                                          </p:stCondLst>
                                        </p:cTn>
                                        <p:tgtEl>
                                          <p:spTgt spid="1332"/>
                                        </p:tgtEl>
                                        <p:attrNameLst>
                                          <p:attrName>style.visibility</p:attrName>
                                        </p:attrNameLst>
                                      </p:cBhvr>
                                      <p:to>
                                        <p:strVal val="hidden"/>
                                      </p:to>
                                    </p:set>
                                  </p:childTnLst>
                                </p:cTn>
                              </p:par>
                              <p:par>
                                <p:cTn id="81" presetID="1" presetClass="entr" presetSubtype="0" fill="hold" nodeType="withEffect">
                                  <p:stCondLst>
                                    <p:cond delay="18000"/>
                                  </p:stCondLst>
                                  <p:childTnLst>
                                    <p:set>
                                      <p:cBhvr>
                                        <p:cTn id="82" dur="1" fill="hold">
                                          <p:stCondLst>
                                            <p:cond delay="0"/>
                                          </p:stCondLst>
                                        </p:cTn>
                                        <p:tgtEl>
                                          <p:spTgt spid="1333"/>
                                        </p:tgtEl>
                                        <p:attrNameLst>
                                          <p:attrName>style.visibility</p:attrName>
                                        </p:attrNameLst>
                                      </p:cBhvr>
                                      <p:to>
                                        <p:strVal val="visible"/>
                                      </p:to>
                                    </p:set>
                                  </p:childTnLst>
                                </p:cTn>
                              </p:par>
                              <p:par>
                                <p:cTn id="83" presetID="1" presetClass="exit" presetSubtype="0" fill="hold" nodeType="withEffect">
                                  <p:stCondLst>
                                    <p:cond delay="19000"/>
                                  </p:stCondLst>
                                  <p:childTnLst>
                                    <p:set>
                                      <p:cBhvr>
                                        <p:cTn id="84" dur="1" fill="hold">
                                          <p:stCondLst>
                                            <p:cond delay="1"/>
                                          </p:stCondLst>
                                        </p:cTn>
                                        <p:tgtEl>
                                          <p:spTgt spid="1333"/>
                                        </p:tgtEl>
                                        <p:attrNameLst>
                                          <p:attrName>style.visibility</p:attrName>
                                        </p:attrNameLst>
                                      </p:cBhvr>
                                      <p:to>
                                        <p:strVal val="hidden"/>
                                      </p:to>
                                    </p:set>
                                  </p:childTnLst>
                                </p:cTn>
                              </p:par>
                              <p:par>
                                <p:cTn id="85" presetID="1" presetClass="entr" presetSubtype="0" fill="hold" nodeType="withEffect">
                                  <p:stCondLst>
                                    <p:cond delay="19000"/>
                                  </p:stCondLst>
                                  <p:childTnLst>
                                    <p:set>
                                      <p:cBhvr>
                                        <p:cTn id="86" dur="1" fill="hold">
                                          <p:stCondLst>
                                            <p:cond delay="0"/>
                                          </p:stCondLst>
                                        </p:cTn>
                                        <p:tgtEl>
                                          <p:spTgt spid="1334"/>
                                        </p:tgtEl>
                                        <p:attrNameLst>
                                          <p:attrName>style.visibility</p:attrName>
                                        </p:attrNameLst>
                                      </p:cBhvr>
                                      <p:to>
                                        <p:strVal val="visible"/>
                                      </p:to>
                                    </p:set>
                                  </p:childTnLst>
                                </p:cTn>
                              </p:par>
                              <p:par>
                                <p:cTn id="87" presetID="1" presetClass="exit" presetSubtype="0" fill="hold" nodeType="withEffect">
                                  <p:stCondLst>
                                    <p:cond delay="20000"/>
                                  </p:stCondLst>
                                  <p:childTnLst>
                                    <p:set>
                                      <p:cBhvr>
                                        <p:cTn id="88" dur="1" fill="hold">
                                          <p:stCondLst>
                                            <p:cond delay="1"/>
                                          </p:stCondLst>
                                        </p:cTn>
                                        <p:tgtEl>
                                          <p:spTgt spid="1334"/>
                                        </p:tgtEl>
                                        <p:attrNameLst>
                                          <p:attrName>style.visibility</p:attrName>
                                        </p:attrNameLst>
                                      </p:cBhvr>
                                      <p:to>
                                        <p:strVal val="hidden"/>
                                      </p:to>
                                    </p:set>
                                  </p:childTnLst>
                                </p:cTn>
                              </p:par>
                              <p:par>
                                <p:cTn id="89" presetID="1" presetClass="entr" presetSubtype="0" fill="hold" nodeType="withEffect">
                                  <p:stCondLst>
                                    <p:cond delay="20000"/>
                                  </p:stCondLst>
                                  <p:childTnLst>
                                    <p:set>
                                      <p:cBhvr>
                                        <p:cTn id="90" dur="1" fill="hold">
                                          <p:stCondLst>
                                            <p:cond delay="0"/>
                                          </p:stCondLst>
                                        </p:cTn>
                                        <p:tgtEl>
                                          <p:spTgt spid="13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336"/>
                                        </p:tgtEl>
                                        <p:attrNameLst>
                                          <p:attrName>style.visibility</p:attrName>
                                        </p:attrNameLst>
                                      </p:cBhvr>
                                      <p:to>
                                        <p:strVal val="visible"/>
                                      </p:to>
                                    </p:set>
                                    <p:animEffect transition="in" filter="fade">
                                      <p:cBhvr>
                                        <p:cTn id="95" dur="500"/>
                                        <p:tgtEl>
                                          <p:spTgt spid="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4"/>
        <p:cNvGrpSpPr/>
        <p:nvPr/>
      </p:nvGrpSpPr>
      <p:grpSpPr>
        <a:xfrm>
          <a:off x="0" y="0"/>
          <a:ext cx="0" cy="0"/>
          <a:chOff x="0" y="0"/>
          <a:chExt cx="0" cy="0"/>
        </a:xfrm>
      </p:grpSpPr>
      <p:pic>
        <p:nvPicPr>
          <p:cNvPr id="1925" name="Google Shape;1925;p198"/>
          <p:cNvPicPr preferRelativeResize="0"/>
          <p:nvPr/>
        </p:nvPicPr>
        <p:blipFill rotWithShape="1">
          <a:blip r:embed="rId3">
            <a:alphaModFix/>
          </a:blip>
          <a:srcRect/>
          <a:stretch/>
        </p:blipFill>
        <p:spPr>
          <a:xfrm>
            <a:off x="2595716" y="3787877"/>
            <a:ext cx="6676103" cy="3338052"/>
          </a:xfrm>
          <a:prstGeom prst="rect">
            <a:avLst/>
          </a:prstGeom>
          <a:noFill/>
          <a:ln>
            <a:noFill/>
          </a:ln>
        </p:spPr>
      </p:pic>
      <p:pic>
        <p:nvPicPr>
          <p:cNvPr id="1926" name="Google Shape;1926;p198"/>
          <p:cNvPicPr preferRelativeResize="0"/>
          <p:nvPr/>
        </p:nvPicPr>
        <p:blipFill rotWithShape="1">
          <a:blip r:embed="rId4">
            <a:alphaModFix/>
          </a:blip>
          <a:srcRect/>
          <a:stretch/>
        </p:blipFill>
        <p:spPr>
          <a:xfrm>
            <a:off x="3692454" y="3687098"/>
            <a:ext cx="1035174" cy="1401097"/>
          </a:xfrm>
          <a:prstGeom prst="rect">
            <a:avLst/>
          </a:prstGeom>
          <a:noFill/>
          <a:ln>
            <a:noFill/>
          </a:ln>
        </p:spPr>
      </p:pic>
      <p:pic>
        <p:nvPicPr>
          <p:cNvPr id="1927" name="Google Shape;1927;p198"/>
          <p:cNvPicPr preferRelativeResize="0"/>
          <p:nvPr/>
        </p:nvPicPr>
        <p:blipFill rotWithShape="1">
          <a:blip r:embed="rId5">
            <a:alphaModFix/>
          </a:blip>
          <a:srcRect/>
          <a:stretch/>
        </p:blipFill>
        <p:spPr>
          <a:xfrm>
            <a:off x="6799347" y="3687098"/>
            <a:ext cx="1025545" cy="1401097"/>
          </a:xfrm>
          <a:prstGeom prst="rect">
            <a:avLst/>
          </a:prstGeom>
          <a:noFill/>
          <a:ln>
            <a:noFill/>
          </a:ln>
        </p:spPr>
      </p:pic>
      <p:pic>
        <p:nvPicPr>
          <p:cNvPr id="1928" name="Google Shape;1928;p198"/>
          <p:cNvPicPr preferRelativeResize="0"/>
          <p:nvPr/>
        </p:nvPicPr>
        <p:blipFill rotWithShape="1">
          <a:blip r:embed="rId6">
            <a:alphaModFix/>
          </a:blip>
          <a:srcRect/>
          <a:stretch/>
        </p:blipFill>
        <p:spPr>
          <a:xfrm>
            <a:off x="22736" y="2281448"/>
            <a:ext cx="3509687" cy="4576552"/>
          </a:xfrm>
          <a:prstGeom prst="rect">
            <a:avLst/>
          </a:prstGeom>
          <a:noFill/>
          <a:ln>
            <a:noFill/>
          </a:ln>
        </p:spPr>
      </p:pic>
      <p:sp>
        <p:nvSpPr>
          <p:cNvPr id="1929" name="Google Shape;1929;p198"/>
          <p:cNvSpPr/>
          <p:nvPr/>
        </p:nvSpPr>
        <p:spPr>
          <a:xfrm flipH="1">
            <a:off x="1983464" y="0"/>
            <a:ext cx="4670086" cy="2068825"/>
          </a:xfrm>
          <a:prstGeom prst="wedgeRoundRectCallout">
            <a:avLst>
              <a:gd name="adj1" fmla="val 33909"/>
              <a:gd name="adj2" fmla="val 99846"/>
              <a:gd name="adj3" fmla="val 16667"/>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Chỉ có một trái không có độc. Ngươi hãy chọn đi</a:t>
            </a:r>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Choose ! Now</a:t>
            </a:r>
            <a:endParaRPr/>
          </a:p>
        </p:txBody>
      </p:sp>
      <p:pic>
        <p:nvPicPr>
          <p:cNvPr id="1930" name="Google Shape;1930;p198"/>
          <p:cNvPicPr preferRelativeResize="0"/>
          <p:nvPr/>
        </p:nvPicPr>
        <p:blipFill rotWithShape="1">
          <a:blip r:embed="rId7">
            <a:alphaModFix/>
          </a:blip>
          <a:srcRect l="18159" b="33118"/>
          <a:stretch/>
        </p:blipFill>
        <p:spPr>
          <a:xfrm flipH="1">
            <a:off x="7496829" y="2256502"/>
            <a:ext cx="4655842" cy="4586750"/>
          </a:xfrm>
          <a:prstGeom prst="rect">
            <a:avLst/>
          </a:prstGeom>
          <a:noFill/>
          <a:ln>
            <a:noFill/>
          </a:ln>
        </p:spPr>
      </p:pic>
      <p:sp>
        <p:nvSpPr>
          <p:cNvPr id="1931" name="Google Shape;1931;p198"/>
          <p:cNvSpPr/>
          <p:nvPr/>
        </p:nvSpPr>
        <p:spPr>
          <a:xfrm>
            <a:off x="4072191" y="5338915"/>
            <a:ext cx="3723152" cy="1061884"/>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Play</a:t>
            </a:r>
            <a:endParaRPr/>
          </a:p>
        </p:txBody>
      </p:sp>
      <p:pic>
        <p:nvPicPr>
          <p:cNvPr id="1932" name="Google Shape;1932;p198"/>
          <p:cNvPicPr preferRelativeResize="0"/>
          <p:nvPr/>
        </p:nvPicPr>
        <p:blipFill rotWithShape="1">
          <a:blip r:embed="rId8">
            <a:alphaModFix/>
          </a:blip>
          <a:srcRect/>
          <a:stretch/>
        </p:blipFill>
        <p:spPr>
          <a:xfrm>
            <a:off x="7215292" y="-609600"/>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9"/>
                                        </p:tgtEl>
                                        <p:attrNameLst>
                                          <p:attrName>style.visibility</p:attrName>
                                        </p:attrNameLst>
                                      </p:cBhvr>
                                      <p:to>
                                        <p:strVal val="visible"/>
                                      </p:to>
                                    </p:set>
                                    <p:animEffect transition="in" filter="fade">
                                      <p:cBhvr>
                                        <p:cTn id="7" dur="3000"/>
                                        <p:tgtEl>
                                          <p:spTgt spid="1929"/>
                                        </p:tgtEl>
                                      </p:cBhvr>
                                    </p:animEffect>
                                  </p:childTnLst>
                                </p:cTn>
                              </p:par>
                            </p:childTnLst>
                          </p:cTn>
                        </p:par>
                        <p:par>
                          <p:cTn id="8" fill="hold">
                            <p:stCondLst>
                              <p:cond delay="3000"/>
                            </p:stCondLst>
                            <p:childTnLst>
                              <p:par>
                                <p:cTn id="9" presetID="23" presetClass="entr" presetSubtype="16" fill="hold" nodeType="afterEffect">
                                  <p:stCondLst>
                                    <p:cond delay="0"/>
                                  </p:stCondLst>
                                  <p:childTnLst>
                                    <p:set>
                                      <p:cBhvr>
                                        <p:cTn id="10" dur="1" fill="hold">
                                          <p:stCondLst>
                                            <p:cond delay="0"/>
                                          </p:stCondLst>
                                        </p:cTn>
                                        <p:tgtEl>
                                          <p:spTgt spid="1931"/>
                                        </p:tgtEl>
                                        <p:attrNameLst>
                                          <p:attrName>style.visibility</p:attrName>
                                        </p:attrNameLst>
                                      </p:cBhvr>
                                      <p:to>
                                        <p:strVal val="visible"/>
                                      </p:to>
                                    </p:set>
                                    <p:anim calcmode="lin" valueType="num">
                                      <p:cBhvr additive="base">
                                        <p:cTn id="11" dur="500"/>
                                        <p:tgtEl>
                                          <p:spTgt spid="1931"/>
                                        </p:tgtEl>
                                        <p:attrNameLst>
                                          <p:attrName>ppt_w</p:attrName>
                                        </p:attrNameLst>
                                      </p:cBhvr>
                                      <p:tavLst>
                                        <p:tav tm="0">
                                          <p:val>
                                            <p:strVal val="0"/>
                                          </p:val>
                                        </p:tav>
                                        <p:tav tm="100000">
                                          <p:val>
                                            <p:strVal val="#ppt_w"/>
                                          </p:val>
                                        </p:tav>
                                      </p:tavLst>
                                    </p:anim>
                                    <p:anim calcmode="lin" valueType="num">
                                      <p:cBhvr additive="base">
                                        <p:cTn id="12" dur="500"/>
                                        <p:tgtEl>
                                          <p:spTgt spid="19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932"/>
                                        </p:tgtEl>
                                        <p:attrNameLst>
                                          <p:attrName>style.visibility</p:attrName>
                                        </p:attrNameLst>
                                      </p:cBhvr>
                                      <p:to>
                                        <p:strVal val="visible"/>
                                      </p:to>
                                    </p:set>
                                    <p:animEffect transition="in" filter="fade">
                                      <p:cBhvr>
                                        <p:cTn id="15" dur="2600"/>
                                        <p:tgtEl>
                                          <p:spTgt spid="1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36"/>
        <p:cNvGrpSpPr/>
        <p:nvPr/>
      </p:nvGrpSpPr>
      <p:grpSpPr>
        <a:xfrm>
          <a:off x="0" y="0"/>
          <a:ext cx="0" cy="0"/>
          <a:chOff x="0" y="0"/>
          <a:chExt cx="0" cy="0"/>
        </a:xfrm>
      </p:grpSpPr>
      <p:pic>
        <p:nvPicPr>
          <p:cNvPr id="1937" name="Google Shape;1937;p199"/>
          <p:cNvPicPr preferRelativeResize="0"/>
          <p:nvPr/>
        </p:nvPicPr>
        <p:blipFill rotWithShape="1">
          <a:blip r:embed="rId3">
            <a:alphaModFix/>
          </a:blip>
          <a:srcRect b="41248"/>
          <a:stretch/>
        </p:blipFill>
        <p:spPr>
          <a:xfrm>
            <a:off x="1007806" y="4601497"/>
            <a:ext cx="10112478" cy="2241755"/>
          </a:xfrm>
          <a:prstGeom prst="rect">
            <a:avLst/>
          </a:prstGeom>
          <a:noFill/>
          <a:ln>
            <a:noFill/>
          </a:ln>
        </p:spPr>
      </p:pic>
      <p:pic>
        <p:nvPicPr>
          <p:cNvPr id="1938" name="Google Shape;1938;p199"/>
          <p:cNvPicPr preferRelativeResize="0"/>
          <p:nvPr/>
        </p:nvPicPr>
        <p:blipFill rotWithShape="1">
          <a:blip r:embed="rId4">
            <a:alphaModFix/>
          </a:blip>
          <a:srcRect/>
          <a:stretch/>
        </p:blipFill>
        <p:spPr>
          <a:xfrm>
            <a:off x="3123834" y="4200549"/>
            <a:ext cx="1388168" cy="1878869"/>
          </a:xfrm>
          <a:prstGeom prst="rect">
            <a:avLst/>
          </a:prstGeom>
          <a:noFill/>
          <a:ln>
            <a:noFill/>
          </a:ln>
        </p:spPr>
      </p:pic>
      <p:pic>
        <p:nvPicPr>
          <p:cNvPr id="1939" name="Google Shape;1939;p199"/>
          <p:cNvPicPr preferRelativeResize="0"/>
          <p:nvPr/>
        </p:nvPicPr>
        <p:blipFill rotWithShape="1">
          <a:blip r:embed="rId5">
            <a:alphaModFix/>
          </a:blip>
          <a:srcRect/>
          <a:stretch/>
        </p:blipFill>
        <p:spPr>
          <a:xfrm>
            <a:off x="7452505" y="4200549"/>
            <a:ext cx="1375254" cy="1878869"/>
          </a:xfrm>
          <a:prstGeom prst="rect">
            <a:avLst/>
          </a:prstGeom>
          <a:noFill/>
          <a:ln>
            <a:noFill/>
          </a:ln>
        </p:spPr>
      </p:pic>
      <p:sp>
        <p:nvSpPr>
          <p:cNvPr id="1940" name="Google Shape;1940;p199"/>
          <p:cNvSpPr/>
          <p:nvPr/>
        </p:nvSpPr>
        <p:spPr>
          <a:xfrm>
            <a:off x="324465" y="206477"/>
            <a:ext cx="11592232" cy="18288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a:solidFill>
                  <a:srgbClr val="DDEAF6"/>
                </a:solidFill>
                <a:latin typeface="Calibri"/>
                <a:ea typeface="Calibri"/>
                <a:cs typeface="Calibri"/>
                <a:sym typeface="Calibri"/>
              </a:rPr>
              <a:t>Để giải quyết khủng hoảng kinh tế chính phủ Nhật Bản chủ trương giải quyết thông qua hoạt động xâm lược bành trướng nhằm vào các nước láng giềng…</a:t>
            </a:r>
            <a:endParaRPr sz="3200" b="0" i="0" u="none" strike="noStrike" cap="none">
              <a:solidFill>
                <a:srgbClr val="DDEAF6"/>
              </a:solidFill>
              <a:latin typeface="Calibri"/>
              <a:ea typeface="Calibri"/>
              <a:cs typeface="Calibri"/>
              <a:sym typeface="Calibri"/>
            </a:endParaRPr>
          </a:p>
        </p:txBody>
      </p:sp>
      <p:sp>
        <p:nvSpPr>
          <p:cNvPr id="1941" name="Google Shape;1941;p199"/>
          <p:cNvSpPr/>
          <p:nvPr/>
        </p:nvSpPr>
        <p:spPr>
          <a:xfrm>
            <a:off x="324465" y="213131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A. </a:t>
            </a:r>
            <a:r>
              <a:rPr lang="en-US" sz="3200">
                <a:solidFill>
                  <a:srgbClr val="DDEAF6"/>
                </a:solidFill>
                <a:latin typeface="Calibri"/>
                <a:ea typeface="Calibri"/>
                <a:cs typeface="Calibri"/>
                <a:sym typeface="Calibri"/>
              </a:rPr>
              <a:t>Đúng</a:t>
            </a:r>
            <a:endParaRPr sz="3200" b="0" i="0" u="none" strike="noStrike" cap="none">
              <a:solidFill>
                <a:srgbClr val="DDEAF6"/>
              </a:solidFill>
              <a:latin typeface="Calibri"/>
              <a:ea typeface="Calibri"/>
              <a:cs typeface="Calibri"/>
              <a:sym typeface="Calibri"/>
            </a:endParaRPr>
          </a:p>
        </p:txBody>
      </p:sp>
      <p:sp>
        <p:nvSpPr>
          <p:cNvPr id="1942" name="Google Shape;1942;p199"/>
          <p:cNvSpPr/>
          <p:nvPr/>
        </p:nvSpPr>
        <p:spPr>
          <a:xfrm>
            <a:off x="6489291" y="214640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B. Sai</a:t>
            </a:r>
            <a:endParaRPr/>
          </a:p>
        </p:txBody>
      </p:sp>
      <p:sp>
        <p:nvSpPr>
          <p:cNvPr id="1943" name="Google Shape;1943;p199"/>
          <p:cNvSpPr/>
          <p:nvPr/>
        </p:nvSpPr>
        <p:spPr>
          <a:xfrm>
            <a:off x="4120677" y="6154058"/>
            <a:ext cx="6586651" cy="631713"/>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Calibri"/>
              <a:buNone/>
            </a:pPr>
            <a:r>
              <a:rPr lang="en-US" sz="3600" b="0" i="0" u="none" strike="noStrike" cap="none">
                <a:solidFill>
                  <a:srgbClr val="7F7F7F"/>
                </a:solidFill>
                <a:latin typeface="Calibri"/>
                <a:ea typeface="Calibri"/>
                <a:cs typeface="Calibri"/>
                <a:sym typeface="Calibri"/>
              </a:rPr>
              <a:t>Ngày hôm sau . The next day </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40"/>
                                        </p:tgtEl>
                                        <p:attrNameLst>
                                          <p:attrName>style.visibility</p:attrName>
                                        </p:attrNameLst>
                                      </p:cBhvr>
                                      <p:to>
                                        <p:strVal val="visible"/>
                                      </p:to>
                                    </p:set>
                                    <p:anim calcmode="lin" valueType="num">
                                      <p:cBhvr additive="base">
                                        <p:cTn id="7" dur="500"/>
                                        <p:tgtEl>
                                          <p:spTgt spid="194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41"/>
                                        </p:tgtEl>
                                        <p:attrNameLst>
                                          <p:attrName>style.visibility</p:attrName>
                                        </p:attrNameLst>
                                      </p:cBhvr>
                                      <p:to>
                                        <p:strVal val="visible"/>
                                      </p:to>
                                    </p:set>
                                    <p:anim calcmode="lin" valueType="num">
                                      <p:cBhvr additive="base">
                                        <p:cTn id="11" dur="500"/>
                                        <p:tgtEl>
                                          <p:spTgt spid="194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42"/>
                                        </p:tgtEl>
                                        <p:attrNameLst>
                                          <p:attrName>style.visibility</p:attrName>
                                        </p:attrNameLst>
                                      </p:cBhvr>
                                      <p:to>
                                        <p:strVal val="visible"/>
                                      </p:to>
                                    </p:set>
                                    <p:anim calcmode="lin" valueType="num">
                                      <p:cBhvr additive="base">
                                        <p:cTn id="15" dur="500"/>
                                        <p:tgtEl>
                                          <p:spTgt spid="194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3"/>
                                        </p:tgtEl>
                                        <p:attrNameLst>
                                          <p:attrName>style.visibility</p:attrName>
                                        </p:attrNameLst>
                                      </p:cBhvr>
                                      <p:to>
                                        <p:strVal val="visible"/>
                                      </p:to>
                                    </p:set>
                                    <p:animEffect transition="in" filter="fade">
                                      <p:cBhvr>
                                        <p:cTn id="19" dur="1000"/>
                                        <p:tgtEl>
                                          <p:spTgt spid="194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43"/>
                                        </p:tgtEl>
                                        <p:attrNameLst>
                                          <p:attrName>style.visibility</p:attrName>
                                        </p:attrNameLst>
                                      </p:cBhvr>
                                      <p:to>
                                        <p:strVal val="visible"/>
                                      </p:to>
                                    </p:set>
                                    <p:animEffect transition="in" filter="fade">
                                      <p:cBhvr>
                                        <p:cTn id="23" dur="1000"/>
                                        <p:tgtEl>
                                          <p:spTgt spid="1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47"/>
        <p:cNvGrpSpPr/>
        <p:nvPr/>
      </p:nvGrpSpPr>
      <p:grpSpPr>
        <a:xfrm>
          <a:off x="0" y="0"/>
          <a:ext cx="0" cy="0"/>
          <a:chOff x="0" y="0"/>
          <a:chExt cx="0" cy="0"/>
        </a:xfrm>
      </p:grpSpPr>
      <p:pic>
        <p:nvPicPr>
          <p:cNvPr id="1948" name="Google Shape;1948;p200"/>
          <p:cNvPicPr preferRelativeResize="0"/>
          <p:nvPr/>
        </p:nvPicPr>
        <p:blipFill rotWithShape="1">
          <a:blip r:embed="rId3">
            <a:alphaModFix/>
          </a:blip>
          <a:srcRect b="41248"/>
          <a:stretch/>
        </p:blipFill>
        <p:spPr>
          <a:xfrm>
            <a:off x="1007806" y="4601497"/>
            <a:ext cx="10112478" cy="2241755"/>
          </a:xfrm>
          <a:prstGeom prst="rect">
            <a:avLst/>
          </a:prstGeom>
          <a:noFill/>
          <a:ln>
            <a:noFill/>
          </a:ln>
        </p:spPr>
      </p:pic>
      <p:pic>
        <p:nvPicPr>
          <p:cNvPr id="1949" name="Google Shape;1949;p200"/>
          <p:cNvPicPr preferRelativeResize="0"/>
          <p:nvPr/>
        </p:nvPicPr>
        <p:blipFill rotWithShape="1">
          <a:blip r:embed="rId4">
            <a:alphaModFix/>
          </a:blip>
          <a:srcRect/>
          <a:stretch/>
        </p:blipFill>
        <p:spPr>
          <a:xfrm>
            <a:off x="3123834" y="4200549"/>
            <a:ext cx="1388168" cy="1878869"/>
          </a:xfrm>
          <a:prstGeom prst="rect">
            <a:avLst/>
          </a:prstGeom>
          <a:noFill/>
          <a:ln>
            <a:noFill/>
          </a:ln>
        </p:spPr>
      </p:pic>
      <p:pic>
        <p:nvPicPr>
          <p:cNvPr id="1950" name="Google Shape;1950;p200"/>
          <p:cNvPicPr preferRelativeResize="0"/>
          <p:nvPr/>
        </p:nvPicPr>
        <p:blipFill rotWithShape="1">
          <a:blip r:embed="rId5">
            <a:alphaModFix/>
          </a:blip>
          <a:srcRect/>
          <a:stretch/>
        </p:blipFill>
        <p:spPr>
          <a:xfrm>
            <a:off x="7452505" y="4200549"/>
            <a:ext cx="1375254" cy="1878869"/>
          </a:xfrm>
          <a:prstGeom prst="rect">
            <a:avLst/>
          </a:prstGeom>
          <a:noFill/>
          <a:ln>
            <a:noFill/>
          </a:ln>
        </p:spPr>
      </p:pic>
      <p:sp>
        <p:nvSpPr>
          <p:cNvPr id="1951" name="Google Shape;1951;p200"/>
          <p:cNvSpPr/>
          <p:nvPr/>
        </p:nvSpPr>
        <p:spPr>
          <a:xfrm>
            <a:off x="324465" y="206477"/>
            <a:ext cx="11592232" cy="18288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Phong trào ngũ tứ ở Trung Quốc bùng nổ vào thời gian nào?</a:t>
            </a:r>
            <a:endParaRPr/>
          </a:p>
        </p:txBody>
      </p:sp>
      <p:sp>
        <p:nvSpPr>
          <p:cNvPr id="1952" name="Google Shape;1952;p200"/>
          <p:cNvSpPr/>
          <p:nvPr/>
        </p:nvSpPr>
        <p:spPr>
          <a:xfrm>
            <a:off x="324465" y="213131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A. </a:t>
            </a:r>
            <a:r>
              <a:rPr lang="en-US" sz="3200">
                <a:solidFill>
                  <a:srgbClr val="DDEAF6"/>
                </a:solidFill>
                <a:latin typeface="Calibri"/>
                <a:ea typeface="Calibri"/>
                <a:cs typeface="Calibri"/>
                <a:sym typeface="Calibri"/>
              </a:rPr>
              <a:t>4/5/1919</a:t>
            </a:r>
            <a:endParaRPr sz="3200" b="0" i="0" u="none" strike="noStrike" cap="none">
              <a:solidFill>
                <a:srgbClr val="DDEAF6"/>
              </a:solidFill>
              <a:latin typeface="Calibri"/>
              <a:ea typeface="Calibri"/>
              <a:cs typeface="Calibri"/>
              <a:sym typeface="Calibri"/>
            </a:endParaRPr>
          </a:p>
        </p:txBody>
      </p:sp>
      <p:sp>
        <p:nvSpPr>
          <p:cNvPr id="1953" name="Google Shape;1953;p200"/>
          <p:cNvSpPr/>
          <p:nvPr/>
        </p:nvSpPr>
        <p:spPr>
          <a:xfrm>
            <a:off x="6489291" y="214640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B. 5/4/1919</a:t>
            </a:r>
            <a:endParaRPr/>
          </a:p>
        </p:txBody>
      </p:sp>
      <p:sp>
        <p:nvSpPr>
          <p:cNvPr id="1954" name="Google Shape;1954;p200"/>
          <p:cNvSpPr/>
          <p:nvPr/>
        </p:nvSpPr>
        <p:spPr>
          <a:xfrm>
            <a:off x="4120677" y="6154058"/>
            <a:ext cx="6586651" cy="631713"/>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Calibri"/>
              <a:buNone/>
            </a:pPr>
            <a:r>
              <a:rPr lang="en-US" sz="3600" b="0" i="0" u="none" strike="noStrike" cap="none">
                <a:solidFill>
                  <a:srgbClr val="7F7F7F"/>
                </a:solidFill>
                <a:latin typeface="Calibri"/>
                <a:ea typeface="Calibri"/>
                <a:cs typeface="Calibri"/>
                <a:sym typeface="Calibri"/>
              </a:rPr>
              <a:t>Ngày hôm sau . The next day </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51"/>
                                        </p:tgtEl>
                                        <p:attrNameLst>
                                          <p:attrName>style.visibility</p:attrName>
                                        </p:attrNameLst>
                                      </p:cBhvr>
                                      <p:to>
                                        <p:strVal val="visible"/>
                                      </p:to>
                                    </p:set>
                                    <p:anim calcmode="lin" valueType="num">
                                      <p:cBhvr additive="base">
                                        <p:cTn id="7" dur="500"/>
                                        <p:tgtEl>
                                          <p:spTgt spid="195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52"/>
                                        </p:tgtEl>
                                        <p:attrNameLst>
                                          <p:attrName>style.visibility</p:attrName>
                                        </p:attrNameLst>
                                      </p:cBhvr>
                                      <p:to>
                                        <p:strVal val="visible"/>
                                      </p:to>
                                    </p:set>
                                    <p:anim calcmode="lin" valueType="num">
                                      <p:cBhvr additive="base">
                                        <p:cTn id="11" dur="500"/>
                                        <p:tgtEl>
                                          <p:spTgt spid="195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53"/>
                                        </p:tgtEl>
                                        <p:attrNameLst>
                                          <p:attrName>style.visibility</p:attrName>
                                        </p:attrNameLst>
                                      </p:cBhvr>
                                      <p:to>
                                        <p:strVal val="visible"/>
                                      </p:to>
                                    </p:set>
                                    <p:anim calcmode="lin" valueType="num">
                                      <p:cBhvr additive="base">
                                        <p:cTn id="15" dur="500"/>
                                        <p:tgtEl>
                                          <p:spTgt spid="19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54"/>
                                        </p:tgtEl>
                                        <p:attrNameLst>
                                          <p:attrName>style.visibility</p:attrName>
                                        </p:attrNameLst>
                                      </p:cBhvr>
                                      <p:to>
                                        <p:strVal val="visible"/>
                                      </p:to>
                                    </p:set>
                                    <p:animEffect transition="in" filter="fade">
                                      <p:cBhvr>
                                        <p:cTn id="19" dur="1000"/>
                                        <p:tgtEl>
                                          <p:spTgt spid="195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54"/>
                                        </p:tgtEl>
                                        <p:attrNameLst>
                                          <p:attrName>style.visibility</p:attrName>
                                        </p:attrNameLst>
                                      </p:cBhvr>
                                      <p:to>
                                        <p:strVal val="visible"/>
                                      </p:to>
                                    </p:set>
                                    <p:animEffect transition="in" filter="fade">
                                      <p:cBhvr>
                                        <p:cTn id="23" dur="1000"/>
                                        <p:tgtEl>
                                          <p:spTgt spid="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58"/>
        <p:cNvGrpSpPr/>
        <p:nvPr/>
      </p:nvGrpSpPr>
      <p:grpSpPr>
        <a:xfrm>
          <a:off x="0" y="0"/>
          <a:ext cx="0" cy="0"/>
          <a:chOff x="0" y="0"/>
          <a:chExt cx="0" cy="0"/>
        </a:xfrm>
      </p:grpSpPr>
      <p:pic>
        <p:nvPicPr>
          <p:cNvPr id="1959" name="Google Shape;1959;p201"/>
          <p:cNvPicPr preferRelativeResize="0"/>
          <p:nvPr/>
        </p:nvPicPr>
        <p:blipFill rotWithShape="1">
          <a:blip r:embed="rId3">
            <a:alphaModFix/>
          </a:blip>
          <a:srcRect b="41248"/>
          <a:stretch/>
        </p:blipFill>
        <p:spPr>
          <a:xfrm>
            <a:off x="1007806" y="4601497"/>
            <a:ext cx="10112478" cy="2241755"/>
          </a:xfrm>
          <a:prstGeom prst="rect">
            <a:avLst/>
          </a:prstGeom>
          <a:noFill/>
          <a:ln>
            <a:noFill/>
          </a:ln>
        </p:spPr>
      </p:pic>
      <p:pic>
        <p:nvPicPr>
          <p:cNvPr id="1960" name="Google Shape;1960;p201"/>
          <p:cNvPicPr preferRelativeResize="0"/>
          <p:nvPr/>
        </p:nvPicPr>
        <p:blipFill rotWithShape="1">
          <a:blip r:embed="rId4">
            <a:alphaModFix/>
          </a:blip>
          <a:srcRect/>
          <a:stretch/>
        </p:blipFill>
        <p:spPr>
          <a:xfrm>
            <a:off x="3123834" y="4200549"/>
            <a:ext cx="1388168" cy="1878869"/>
          </a:xfrm>
          <a:prstGeom prst="rect">
            <a:avLst/>
          </a:prstGeom>
          <a:noFill/>
          <a:ln>
            <a:noFill/>
          </a:ln>
        </p:spPr>
      </p:pic>
      <p:pic>
        <p:nvPicPr>
          <p:cNvPr id="1961" name="Google Shape;1961;p201"/>
          <p:cNvPicPr preferRelativeResize="0"/>
          <p:nvPr/>
        </p:nvPicPr>
        <p:blipFill rotWithShape="1">
          <a:blip r:embed="rId5">
            <a:alphaModFix/>
          </a:blip>
          <a:srcRect/>
          <a:stretch/>
        </p:blipFill>
        <p:spPr>
          <a:xfrm>
            <a:off x="7452505" y="4200549"/>
            <a:ext cx="1375254" cy="1878869"/>
          </a:xfrm>
          <a:prstGeom prst="rect">
            <a:avLst/>
          </a:prstGeom>
          <a:noFill/>
          <a:ln>
            <a:noFill/>
          </a:ln>
        </p:spPr>
      </p:pic>
      <p:sp>
        <p:nvSpPr>
          <p:cNvPr id="1962" name="Google Shape;1962;p201"/>
          <p:cNvSpPr/>
          <p:nvPr/>
        </p:nvSpPr>
        <p:spPr>
          <a:xfrm>
            <a:off x="324465" y="206477"/>
            <a:ext cx="11592232" cy="18288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Đảng quốc đại dưới sự lãnh đạo của ai?</a:t>
            </a:r>
            <a:endParaRPr/>
          </a:p>
        </p:txBody>
      </p:sp>
      <p:sp>
        <p:nvSpPr>
          <p:cNvPr id="1963" name="Google Shape;1963;p201"/>
          <p:cNvSpPr/>
          <p:nvPr/>
        </p:nvSpPr>
        <p:spPr>
          <a:xfrm>
            <a:off x="324465" y="213131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A. Mao Trạch Đông</a:t>
            </a:r>
            <a:endParaRPr sz="3200" b="0" i="0" u="none" strike="noStrike" cap="none">
              <a:solidFill>
                <a:srgbClr val="DDEAF6"/>
              </a:solidFill>
              <a:latin typeface="Calibri"/>
              <a:ea typeface="Calibri"/>
              <a:cs typeface="Calibri"/>
              <a:sym typeface="Calibri"/>
            </a:endParaRPr>
          </a:p>
        </p:txBody>
      </p:sp>
      <p:sp>
        <p:nvSpPr>
          <p:cNvPr id="1964" name="Google Shape;1964;p201"/>
          <p:cNvSpPr/>
          <p:nvPr/>
        </p:nvSpPr>
        <p:spPr>
          <a:xfrm>
            <a:off x="6489291" y="214640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B. Gan-đi</a:t>
            </a:r>
            <a:endParaRPr/>
          </a:p>
        </p:txBody>
      </p:sp>
      <p:sp>
        <p:nvSpPr>
          <p:cNvPr id="1965" name="Google Shape;1965;p201"/>
          <p:cNvSpPr/>
          <p:nvPr/>
        </p:nvSpPr>
        <p:spPr>
          <a:xfrm>
            <a:off x="4120677" y="6154058"/>
            <a:ext cx="6586651" cy="631713"/>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Calibri"/>
              <a:buNone/>
            </a:pPr>
            <a:r>
              <a:rPr lang="en-US" sz="3600" b="0" i="0" u="none" strike="noStrike" cap="none">
                <a:solidFill>
                  <a:srgbClr val="7F7F7F"/>
                </a:solidFill>
                <a:latin typeface="Calibri"/>
                <a:ea typeface="Calibri"/>
                <a:cs typeface="Calibri"/>
                <a:sym typeface="Calibri"/>
              </a:rPr>
              <a:t>Ngày hôm sau . The next day </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62"/>
                                        </p:tgtEl>
                                        <p:attrNameLst>
                                          <p:attrName>style.visibility</p:attrName>
                                        </p:attrNameLst>
                                      </p:cBhvr>
                                      <p:to>
                                        <p:strVal val="visible"/>
                                      </p:to>
                                    </p:set>
                                    <p:anim calcmode="lin" valueType="num">
                                      <p:cBhvr additive="base">
                                        <p:cTn id="7" dur="500"/>
                                        <p:tgtEl>
                                          <p:spTgt spid="196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63"/>
                                        </p:tgtEl>
                                        <p:attrNameLst>
                                          <p:attrName>style.visibility</p:attrName>
                                        </p:attrNameLst>
                                      </p:cBhvr>
                                      <p:to>
                                        <p:strVal val="visible"/>
                                      </p:to>
                                    </p:set>
                                    <p:anim calcmode="lin" valueType="num">
                                      <p:cBhvr additive="base">
                                        <p:cTn id="11" dur="500"/>
                                        <p:tgtEl>
                                          <p:spTgt spid="196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64"/>
                                        </p:tgtEl>
                                        <p:attrNameLst>
                                          <p:attrName>style.visibility</p:attrName>
                                        </p:attrNameLst>
                                      </p:cBhvr>
                                      <p:to>
                                        <p:strVal val="visible"/>
                                      </p:to>
                                    </p:set>
                                    <p:anim calcmode="lin" valueType="num">
                                      <p:cBhvr additive="base">
                                        <p:cTn id="15" dur="500"/>
                                        <p:tgtEl>
                                          <p:spTgt spid="196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65"/>
                                        </p:tgtEl>
                                        <p:attrNameLst>
                                          <p:attrName>style.visibility</p:attrName>
                                        </p:attrNameLst>
                                      </p:cBhvr>
                                      <p:to>
                                        <p:strVal val="visible"/>
                                      </p:to>
                                    </p:set>
                                    <p:animEffect transition="in" filter="fade">
                                      <p:cBhvr>
                                        <p:cTn id="19" dur="1000"/>
                                        <p:tgtEl>
                                          <p:spTgt spid="196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65"/>
                                        </p:tgtEl>
                                        <p:attrNameLst>
                                          <p:attrName>style.visibility</p:attrName>
                                        </p:attrNameLst>
                                      </p:cBhvr>
                                      <p:to>
                                        <p:strVal val="visible"/>
                                      </p:to>
                                    </p:set>
                                    <p:animEffect transition="in" filter="fade">
                                      <p:cBhvr>
                                        <p:cTn id="23" dur="1000"/>
                                        <p:tgtEl>
                                          <p:spTgt spid="1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9"/>
        <p:cNvGrpSpPr/>
        <p:nvPr/>
      </p:nvGrpSpPr>
      <p:grpSpPr>
        <a:xfrm>
          <a:off x="0" y="0"/>
          <a:ext cx="0" cy="0"/>
          <a:chOff x="0" y="0"/>
          <a:chExt cx="0" cy="0"/>
        </a:xfrm>
      </p:grpSpPr>
      <p:pic>
        <p:nvPicPr>
          <p:cNvPr id="1970" name="Google Shape;1970;p202"/>
          <p:cNvPicPr preferRelativeResize="0"/>
          <p:nvPr/>
        </p:nvPicPr>
        <p:blipFill rotWithShape="1">
          <a:blip r:embed="rId3">
            <a:alphaModFix/>
          </a:blip>
          <a:srcRect b="41248"/>
          <a:stretch/>
        </p:blipFill>
        <p:spPr>
          <a:xfrm>
            <a:off x="1007806" y="4601497"/>
            <a:ext cx="10112478" cy="2241755"/>
          </a:xfrm>
          <a:prstGeom prst="rect">
            <a:avLst/>
          </a:prstGeom>
          <a:noFill/>
          <a:ln>
            <a:noFill/>
          </a:ln>
        </p:spPr>
      </p:pic>
      <p:pic>
        <p:nvPicPr>
          <p:cNvPr id="1971" name="Google Shape;1971;p202"/>
          <p:cNvPicPr preferRelativeResize="0"/>
          <p:nvPr/>
        </p:nvPicPr>
        <p:blipFill rotWithShape="1">
          <a:blip r:embed="rId4">
            <a:alphaModFix/>
          </a:blip>
          <a:srcRect/>
          <a:stretch/>
        </p:blipFill>
        <p:spPr>
          <a:xfrm>
            <a:off x="3123834" y="4200549"/>
            <a:ext cx="1388168" cy="1878869"/>
          </a:xfrm>
          <a:prstGeom prst="rect">
            <a:avLst/>
          </a:prstGeom>
          <a:noFill/>
          <a:ln>
            <a:noFill/>
          </a:ln>
        </p:spPr>
      </p:pic>
      <p:pic>
        <p:nvPicPr>
          <p:cNvPr id="1972" name="Google Shape;1972;p202"/>
          <p:cNvPicPr preferRelativeResize="0"/>
          <p:nvPr/>
        </p:nvPicPr>
        <p:blipFill rotWithShape="1">
          <a:blip r:embed="rId5">
            <a:alphaModFix/>
          </a:blip>
          <a:srcRect/>
          <a:stretch/>
        </p:blipFill>
        <p:spPr>
          <a:xfrm>
            <a:off x="7452505" y="4200549"/>
            <a:ext cx="1375254" cy="1878869"/>
          </a:xfrm>
          <a:prstGeom prst="rect">
            <a:avLst/>
          </a:prstGeom>
          <a:noFill/>
          <a:ln>
            <a:noFill/>
          </a:ln>
        </p:spPr>
      </p:pic>
      <p:sp>
        <p:nvSpPr>
          <p:cNvPr id="1973" name="Google Shape;1973;p202"/>
          <p:cNvSpPr/>
          <p:nvPr/>
        </p:nvSpPr>
        <p:spPr>
          <a:xfrm>
            <a:off x="324465" y="206477"/>
            <a:ext cx="11592232" cy="18288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Phong trào cách mạng ở các nước Đông Nam Á có sự tham gia của nhiều tầng lớp đều hướng tới mục tiêu giành độc lập dân tộc</a:t>
            </a:r>
            <a:endParaRPr sz="3200" b="0" i="0" u="none" strike="noStrike" cap="none">
              <a:solidFill>
                <a:srgbClr val="DDEAF6"/>
              </a:solidFill>
              <a:latin typeface="Calibri"/>
              <a:ea typeface="Calibri"/>
              <a:cs typeface="Calibri"/>
              <a:sym typeface="Calibri"/>
            </a:endParaRPr>
          </a:p>
        </p:txBody>
      </p:sp>
      <p:sp>
        <p:nvSpPr>
          <p:cNvPr id="1974" name="Google Shape;1974;p202"/>
          <p:cNvSpPr/>
          <p:nvPr/>
        </p:nvSpPr>
        <p:spPr>
          <a:xfrm>
            <a:off x="324465" y="213131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A. </a:t>
            </a:r>
            <a:r>
              <a:rPr lang="en-US" sz="3200">
                <a:solidFill>
                  <a:srgbClr val="DDEAF6"/>
                </a:solidFill>
                <a:latin typeface="Calibri"/>
                <a:ea typeface="Calibri"/>
                <a:cs typeface="Calibri"/>
                <a:sym typeface="Calibri"/>
              </a:rPr>
              <a:t>Đúng</a:t>
            </a:r>
            <a:endParaRPr sz="3200" b="0" i="0" u="none" strike="noStrike" cap="none">
              <a:solidFill>
                <a:srgbClr val="DDEAF6"/>
              </a:solidFill>
              <a:latin typeface="Calibri"/>
              <a:ea typeface="Calibri"/>
              <a:cs typeface="Calibri"/>
              <a:sym typeface="Calibri"/>
            </a:endParaRPr>
          </a:p>
        </p:txBody>
      </p:sp>
      <p:sp>
        <p:nvSpPr>
          <p:cNvPr id="1975" name="Google Shape;1975;p202"/>
          <p:cNvSpPr/>
          <p:nvPr/>
        </p:nvSpPr>
        <p:spPr>
          <a:xfrm>
            <a:off x="6489291" y="214640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B. Sai</a:t>
            </a:r>
            <a:endParaRPr/>
          </a:p>
        </p:txBody>
      </p:sp>
      <p:sp>
        <p:nvSpPr>
          <p:cNvPr id="1976" name="Google Shape;1976;p202"/>
          <p:cNvSpPr/>
          <p:nvPr/>
        </p:nvSpPr>
        <p:spPr>
          <a:xfrm>
            <a:off x="4120677" y="6154058"/>
            <a:ext cx="6586651" cy="631713"/>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Calibri"/>
              <a:buNone/>
            </a:pPr>
            <a:r>
              <a:rPr lang="en-US" sz="3600" b="0" i="0" u="none" strike="noStrike" cap="none">
                <a:solidFill>
                  <a:srgbClr val="7F7F7F"/>
                </a:solidFill>
                <a:latin typeface="Calibri"/>
                <a:ea typeface="Calibri"/>
                <a:cs typeface="Calibri"/>
                <a:sym typeface="Calibri"/>
              </a:rPr>
              <a:t>Ngày hôm sau . The next day </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73"/>
                                        </p:tgtEl>
                                        <p:attrNameLst>
                                          <p:attrName>style.visibility</p:attrName>
                                        </p:attrNameLst>
                                      </p:cBhvr>
                                      <p:to>
                                        <p:strVal val="visible"/>
                                      </p:to>
                                    </p:set>
                                    <p:anim calcmode="lin" valueType="num">
                                      <p:cBhvr additive="base">
                                        <p:cTn id="7" dur="500"/>
                                        <p:tgtEl>
                                          <p:spTgt spid="197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74"/>
                                        </p:tgtEl>
                                        <p:attrNameLst>
                                          <p:attrName>style.visibility</p:attrName>
                                        </p:attrNameLst>
                                      </p:cBhvr>
                                      <p:to>
                                        <p:strVal val="visible"/>
                                      </p:to>
                                    </p:set>
                                    <p:anim calcmode="lin" valueType="num">
                                      <p:cBhvr additive="base">
                                        <p:cTn id="11" dur="500"/>
                                        <p:tgtEl>
                                          <p:spTgt spid="1974"/>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75"/>
                                        </p:tgtEl>
                                        <p:attrNameLst>
                                          <p:attrName>style.visibility</p:attrName>
                                        </p:attrNameLst>
                                      </p:cBhvr>
                                      <p:to>
                                        <p:strVal val="visible"/>
                                      </p:to>
                                    </p:set>
                                    <p:anim calcmode="lin" valueType="num">
                                      <p:cBhvr additive="base">
                                        <p:cTn id="15" dur="500"/>
                                        <p:tgtEl>
                                          <p:spTgt spid="197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76"/>
                                        </p:tgtEl>
                                        <p:attrNameLst>
                                          <p:attrName>style.visibility</p:attrName>
                                        </p:attrNameLst>
                                      </p:cBhvr>
                                      <p:to>
                                        <p:strVal val="visible"/>
                                      </p:to>
                                    </p:set>
                                    <p:animEffect transition="in" filter="fade">
                                      <p:cBhvr>
                                        <p:cTn id="19" dur="1000"/>
                                        <p:tgtEl>
                                          <p:spTgt spid="197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76"/>
                                        </p:tgtEl>
                                        <p:attrNameLst>
                                          <p:attrName>style.visibility</p:attrName>
                                        </p:attrNameLst>
                                      </p:cBhvr>
                                      <p:to>
                                        <p:strVal val="visible"/>
                                      </p:to>
                                    </p:set>
                                    <p:animEffect transition="in" filter="fade">
                                      <p:cBhvr>
                                        <p:cTn id="23" dur="1000"/>
                                        <p:tgtEl>
                                          <p:spTgt spid="1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80"/>
        <p:cNvGrpSpPr/>
        <p:nvPr/>
      </p:nvGrpSpPr>
      <p:grpSpPr>
        <a:xfrm>
          <a:off x="0" y="0"/>
          <a:ext cx="0" cy="0"/>
          <a:chOff x="0" y="0"/>
          <a:chExt cx="0" cy="0"/>
        </a:xfrm>
      </p:grpSpPr>
      <p:pic>
        <p:nvPicPr>
          <p:cNvPr id="1981" name="Google Shape;1981;p203"/>
          <p:cNvPicPr preferRelativeResize="0"/>
          <p:nvPr/>
        </p:nvPicPr>
        <p:blipFill rotWithShape="1">
          <a:blip r:embed="rId3">
            <a:alphaModFix/>
          </a:blip>
          <a:srcRect b="41248"/>
          <a:stretch/>
        </p:blipFill>
        <p:spPr>
          <a:xfrm>
            <a:off x="1007806" y="4601497"/>
            <a:ext cx="10112478" cy="2241755"/>
          </a:xfrm>
          <a:prstGeom prst="rect">
            <a:avLst/>
          </a:prstGeom>
          <a:noFill/>
          <a:ln>
            <a:noFill/>
          </a:ln>
        </p:spPr>
      </p:pic>
      <p:pic>
        <p:nvPicPr>
          <p:cNvPr id="1982" name="Google Shape;1982;p203"/>
          <p:cNvPicPr preferRelativeResize="0"/>
          <p:nvPr/>
        </p:nvPicPr>
        <p:blipFill rotWithShape="1">
          <a:blip r:embed="rId4">
            <a:alphaModFix/>
          </a:blip>
          <a:srcRect/>
          <a:stretch/>
        </p:blipFill>
        <p:spPr>
          <a:xfrm>
            <a:off x="3123834" y="4200549"/>
            <a:ext cx="1388168" cy="1878869"/>
          </a:xfrm>
          <a:prstGeom prst="rect">
            <a:avLst/>
          </a:prstGeom>
          <a:noFill/>
          <a:ln>
            <a:noFill/>
          </a:ln>
        </p:spPr>
      </p:pic>
      <p:pic>
        <p:nvPicPr>
          <p:cNvPr id="1983" name="Google Shape;1983;p203"/>
          <p:cNvPicPr preferRelativeResize="0"/>
          <p:nvPr/>
        </p:nvPicPr>
        <p:blipFill rotWithShape="1">
          <a:blip r:embed="rId5">
            <a:alphaModFix/>
          </a:blip>
          <a:srcRect/>
          <a:stretch/>
        </p:blipFill>
        <p:spPr>
          <a:xfrm>
            <a:off x="7452505" y="4200549"/>
            <a:ext cx="1375254" cy="1878869"/>
          </a:xfrm>
          <a:prstGeom prst="rect">
            <a:avLst/>
          </a:prstGeom>
          <a:noFill/>
          <a:ln>
            <a:noFill/>
          </a:ln>
        </p:spPr>
      </p:pic>
      <p:sp>
        <p:nvSpPr>
          <p:cNvPr id="1984" name="Google Shape;1984;p203"/>
          <p:cNvSpPr/>
          <p:nvPr/>
        </p:nvSpPr>
        <p:spPr>
          <a:xfrm>
            <a:off x="324465" y="206477"/>
            <a:ext cx="11592232" cy="18288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Từ năm 1940 nhân dân Đông Nam Á đấu tranh chống lại sự xâm lược và đô hộ của phát xít </a:t>
            </a:r>
            <a:r>
              <a:rPr lang="en-US" sz="3200">
                <a:solidFill>
                  <a:srgbClr val="DDEAF6"/>
                </a:solidFill>
                <a:latin typeface="Calibri"/>
                <a:ea typeface="Calibri"/>
                <a:cs typeface="Calibri"/>
                <a:sym typeface="Calibri"/>
              </a:rPr>
              <a:t>Đức</a:t>
            </a:r>
            <a:endParaRPr sz="3200" b="0" i="0" u="none" strike="noStrike" cap="none">
              <a:solidFill>
                <a:srgbClr val="DDEAF6"/>
              </a:solidFill>
              <a:latin typeface="Calibri"/>
              <a:ea typeface="Calibri"/>
              <a:cs typeface="Calibri"/>
              <a:sym typeface="Calibri"/>
            </a:endParaRPr>
          </a:p>
        </p:txBody>
      </p:sp>
      <p:sp>
        <p:nvSpPr>
          <p:cNvPr id="1985" name="Google Shape;1985;p203"/>
          <p:cNvSpPr/>
          <p:nvPr/>
        </p:nvSpPr>
        <p:spPr>
          <a:xfrm>
            <a:off x="324465" y="213131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A. </a:t>
            </a:r>
            <a:r>
              <a:rPr lang="en-US" sz="3200">
                <a:solidFill>
                  <a:srgbClr val="DDEAF6"/>
                </a:solidFill>
                <a:latin typeface="Calibri"/>
                <a:ea typeface="Calibri"/>
                <a:cs typeface="Calibri"/>
                <a:sym typeface="Calibri"/>
              </a:rPr>
              <a:t>Đúng</a:t>
            </a:r>
            <a:endParaRPr sz="3200" b="0" i="0" u="none" strike="noStrike" cap="none">
              <a:solidFill>
                <a:srgbClr val="DDEAF6"/>
              </a:solidFill>
              <a:latin typeface="Calibri"/>
              <a:ea typeface="Calibri"/>
              <a:cs typeface="Calibri"/>
              <a:sym typeface="Calibri"/>
            </a:endParaRPr>
          </a:p>
        </p:txBody>
      </p:sp>
      <p:sp>
        <p:nvSpPr>
          <p:cNvPr id="1986" name="Google Shape;1986;p203"/>
          <p:cNvSpPr/>
          <p:nvPr/>
        </p:nvSpPr>
        <p:spPr>
          <a:xfrm>
            <a:off x="6489291" y="2146401"/>
            <a:ext cx="5427406" cy="1290314"/>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DEAF6"/>
              </a:buClr>
              <a:buSzPts val="3200"/>
              <a:buFont typeface="Calibri"/>
              <a:buNone/>
            </a:pPr>
            <a:r>
              <a:rPr lang="en-US" sz="3200" b="0" i="0" u="none" strike="noStrike" cap="none">
                <a:solidFill>
                  <a:srgbClr val="DDEAF6"/>
                </a:solidFill>
                <a:latin typeface="Calibri"/>
                <a:ea typeface="Calibri"/>
                <a:cs typeface="Calibri"/>
                <a:sym typeface="Calibri"/>
              </a:rPr>
              <a:t>B. Sai</a:t>
            </a:r>
            <a:endParaRPr/>
          </a:p>
        </p:txBody>
      </p:sp>
      <p:sp>
        <p:nvSpPr>
          <p:cNvPr id="1987" name="Google Shape;1987;p203"/>
          <p:cNvSpPr/>
          <p:nvPr/>
        </p:nvSpPr>
        <p:spPr>
          <a:xfrm>
            <a:off x="4120677" y="6154058"/>
            <a:ext cx="6586651" cy="631713"/>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Calibri"/>
              <a:buNone/>
            </a:pPr>
            <a:r>
              <a:rPr lang="en-US" sz="3600" b="0" i="0" u="none" strike="noStrike" cap="none">
                <a:solidFill>
                  <a:srgbClr val="7F7F7F"/>
                </a:solidFill>
                <a:latin typeface="Calibri"/>
                <a:ea typeface="Calibri"/>
                <a:cs typeface="Calibri"/>
                <a:sym typeface="Calibri"/>
              </a:rPr>
              <a:t>Ngày hôm sau . The next day </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84"/>
                                        </p:tgtEl>
                                        <p:attrNameLst>
                                          <p:attrName>style.visibility</p:attrName>
                                        </p:attrNameLst>
                                      </p:cBhvr>
                                      <p:to>
                                        <p:strVal val="visible"/>
                                      </p:to>
                                    </p:set>
                                    <p:anim calcmode="lin" valueType="num">
                                      <p:cBhvr additive="base">
                                        <p:cTn id="7" dur="500"/>
                                        <p:tgtEl>
                                          <p:spTgt spid="198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85"/>
                                        </p:tgtEl>
                                        <p:attrNameLst>
                                          <p:attrName>style.visibility</p:attrName>
                                        </p:attrNameLst>
                                      </p:cBhvr>
                                      <p:to>
                                        <p:strVal val="visible"/>
                                      </p:to>
                                    </p:set>
                                    <p:anim calcmode="lin" valueType="num">
                                      <p:cBhvr additive="base">
                                        <p:cTn id="11" dur="500"/>
                                        <p:tgtEl>
                                          <p:spTgt spid="1985"/>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986"/>
                                        </p:tgtEl>
                                        <p:attrNameLst>
                                          <p:attrName>style.visibility</p:attrName>
                                        </p:attrNameLst>
                                      </p:cBhvr>
                                      <p:to>
                                        <p:strVal val="visible"/>
                                      </p:to>
                                    </p:set>
                                    <p:anim calcmode="lin" valueType="num">
                                      <p:cBhvr additive="base">
                                        <p:cTn id="15" dur="500"/>
                                        <p:tgtEl>
                                          <p:spTgt spid="198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fade">
                                      <p:cBhvr>
                                        <p:cTn id="19" dur="1000"/>
                                        <p:tgtEl>
                                          <p:spTgt spid="198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87"/>
                                        </p:tgtEl>
                                        <p:attrNameLst>
                                          <p:attrName>style.visibility</p:attrName>
                                        </p:attrNameLst>
                                      </p:cBhvr>
                                      <p:to>
                                        <p:strVal val="visible"/>
                                      </p:to>
                                    </p:set>
                                    <p:animEffect transition="in" filter="fade">
                                      <p:cBhvr>
                                        <p:cTn id="23" dur="10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991"/>
        <p:cNvGrpSpPr/>
        <p:nvPr/>
      </p:nvGrpSpPr>
      <p:grpSpPr>
        <a:xfrm>
          <a:off x="0" y="0"/>
          <a:ext cx="0" cy="0"/>
          <a:chOff x="0" y="0"/>
          <a:chExt cx="0" cy="0"/>
        </a:xfrm>
      </p:grpSpPr>
      <p:pic>
        <p:nvPicPr>
          <p:cNvPr id="1992" name="Google Shape;1992;p204"/>
          <p:cNvPicPr preferRelativeResize="0"/>
          <p:nvPr/>
        </p:nvPicPr>
        <p:blipFill rotWithShape="1">
          <a:blip r:embed="rId3">
            <a:alphaModFix/>
          </a:blip>
          <a:srcRect/>
          <a:stretch/>
        </p:blipFill>
        <p:spPr>
          <a:xfrm>
            <a:off x="3244492" y="0"/>
            <a:ext cx="3724472" cy="3926956"/>
          </a:xfrm>
          <a:prstGeom prst="rect">
            <a:avLst/>
          </a:prstGeom>
          <a:noFill/>
          <a:ln>
            <a:noFill/>
          </a:ln>
        </p:spPr>
      </p:pic>
      <p:pic>
        <p:nvPicPr>
          <p:cNvPr id="1993" name="Google Shape;1993;p204"/>
          <p:cNvPicPr preferRelativeResize="0"/>
          <p:nvPr/>
        </p:nvPicPr>
        <p:blipFill rotWithShape="1">
          <a:blip r:embed="rId4">
            <a:alphaModFix/>
          </a:blip>
          <a:srcRect/>
          <a:stretch/>
        </p:blipFill>
        <p:spPr>
          <a:xfrm>
            <a:off x="0" y="0"/>
            <a:ext cx="3958592" cy="5191596"/>
          </a:xfrm>
          <a:prstGeom prst="rect">
            <a:avLst/>
          </a:prstGeom>
          <a:noFill/>
          <a:ln>
            <a:noFill/>
          </a:ln>
        </p:spPr>
      </p:pic>
      <p:pic>
        <p:nvPicPr>
          <p:cNvPr id="1994" name="Google Shape;1994;p204"/>
          <p:cNvPicPr preferRelativeResize="0"/>
          <p:nvPr/>
        </p:nvPicPr>
        <p:blipFill rotWithShape="1">
          <a:blip r:embed="rId5">
            <a:alphaModFix/>
          </a:blip>
          <a:srcRect/>
          <a:stretch/>
        </p:blipFill>
        <p:spPr>
          <a:xfrm>
            <a:off x="3244492" y="3148685"/>
            <a:ext cx="4766949" cy="3661017"/>
          </a:xfrm>
          <a:prstGeom prst="rect">
            <a:avLst/>
          </a:prstGeom>
          <a:noFill/>
          <a:ln>
            <a:noFill/>
          </a:ln>
        </p:spPr>
      </p:pic>
      <p:pic>
        <p:nvPicPr>
          <p:cNvPr id="1995" name="Google Shape;1995;p204"/>
          <p:cNvPicPr preferRelativeResize="0"/>
          <p:nvPr/>
        </p:nvPicPr>
        <p:blipFill rotWithShape="1">
          <a:blip r:embed="rId6">
            <a:alphaModFix/>
          </a:blip>
          <a:srcRect/>
          <a:stretch/>
        </p:blipFill>
        <p:spPr>
          <a:xfrm>
            <a:off x="247649" y="3196983"/>
            <a:ext cx="2996843" cy="3612719"/>
          </a:xfrm>
          <a:prstGeom prst="rect">
            <a:avLst/>
          </a:prstGeom>
          <a:noFill/>
          <a:ln>
            <a:noFill/>
          </a:ln>
        </p:spPr>
      </p:pic>
      <p:pic>
        <p:nvPicPr>
          <p:cNvPr id="1996" name="Google Shape;1996;p204"/>
          <p:cNvPicPr preferRelativeResize="0"/>
          <p:nvPr/>
        </p:nvPicPr>
        <p:blipFill rotWithShape="1">
          <a:blip r:embed="rId7">
            <a:alphaModFix/>
          </a:blip>
          <a:srcRect/>
          <a:stretch/>
        </p:blipFill>
        <p:spPr>
          <a:xfrm>
            <a:off x="5301695" y="0"/>
            <a:ext cx="8446610" cy="6858000"/>
          </a:xfrm>
          <a:prstGeom prst="rect">
            <a:avLst/>
          </a:prstGeom>
          <a:noFill/>
          <a:ln>
            <a:noFill/>
          </a:ln>
        </p:spPr>
      </p:pic>
      <p:sp>
        <p:nvSpPr>
          <p:cNvPr id="1997" name="Google Shape;1997;p204"/>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pic>
        <p:nvPicPr>
          <p:cNvPr id="2002" name="Google Shape;2002;p205"/>
          <p:cNvPicPr preferRelativeResize="0"/>
          <p:nvPr/>
        </p:nvPicPr>
        <p:blipFill rotWithShape="1">
          <a:blip r:embed="rId3">
            <a:alphaModFix/>
          </a:blip>
          <a:srcRect/>
          <a:stretch/>
        </p:blipFill>
        <p:spPr>
          <a:xfrm>
            <a:off x="9056914" y="1019357"/>
            <a:ext cx="3135086" cy="5779008"/>
          </a:xfrm>
          <a:prstGeom prst="rect">
            <a:avLst/>
          </a:prstGeom>
          <a:noFill/>
          <a:ln>
            <a:noFill/>
          </a:ln>
        </p:spPr>
      </p:pic>
      <p:sp>
        <p:nvSpPr>
          <p:cNvPr id="2003" name="Google Shape;2003;p205"/>
          <p:cNvSpPr/>
          <p:nvPr/>
        </p:nvSpPr>
        <p:spPr>
          <a:xfrm>
            <a:off x="3308108" y="465359"/>
            <a:ext cx="6231231"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6600"/>
              <a:buFont typeface="Times New Roman"/>
              <a:buNone/>
            </a:pPr>
            <a:r>
              <a:rPr lang="en-US" sz="6600" b="1" i="0" u="none" strike="noStrike" cap="none">
                <a:solidFill>
                  <a:srgbClr val="FF0000"/>
                </a:solidFill>
                <a:latin typeface="Times New Roman"/>
                <a:ea typeface="Times New Roman"/>
                <a:cs typeface="Times New Roman"/>
                <a:sym typeface="Times New Roman"/>
              </a:rPr>
              <a:t>VẬN DỤNG</a:t>
            </a:r>
            <a:endParaRPr/>
          </a:p>
        </p:txBody>
      </p:sp>
      <p:grpSp>
        <p:nvGrpSpPr>
          <p:cNvPr id="2004" name="Google Shape;2004;p205"/>
          <p:cNvGrpSpPr/>
          <p:nvPr/>
        </p:nvGrpSpPr>
        <p:grpSpPr>
          <a:xfrm>
            <a:off x="168884" y="1744380"/>
            <a:ext cx="8543756" cy="4094646"/>
            <a:chOff x="5879797" y="2066170"/>
            <a:chExt cx="5061472" cy="3499058"/>
          </a:xfrm>
        </p:grpSpPr>
        <p:sp>
          <p:nvSpPr>
            <p:cNvPr id="2005" name="Google Shape;2005;p205"/>
            <p:cNvSpPr/>
            <p:nvPr/>
          </p:nvSpPr>
          <p:spPr>
            <a:xfrm>
              <a:off x="6263835" y="2429023"/>
              <a:ext cx="4293396" cy="27089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4000"/>
                <a:buFont typeface="Times New Roman"/>
                <a:buNone/>
              </a:pPr>
              <a:r>
                <a:rPr lang="en-US" sz="4000" b="0" i="0" u="none" strike="noStrike" cap="none">
                  <a:solidFill>
                    <a:srgbClr val="0C0C0C"/>
                  </a:solidFill>
                  <a:latin typeface="Times New Roman"/>
                  <a:ea typeface="Times New Roman"/>
                  <a:cs typeface="Times New Roman"/>
                  <a:sym typeface="Times New Roman"/>
                </a:rPr>
                <a:t>Trong số các nhà lãnh đạo phong trào giải phóng dân tộc ở châu </a:t>
              </a:r>
              <a:r>
                <a:rPr lang="en-US" sz="4000">
                  <a:solidFill>
                    <a:srgbClr val="0C0C0C"/>
                  </a:solidFill>
                  <a:latin typeface="Times New Roman"/>
                  <a:ea typeface="Times New Roman"/>
                  <a:cs typeface="Times New Roman"/>
                  <a:sym typeface="Times New Roman"/>
                </a:rPr>
                <a:t>Á</a:t>
              </a:r>
              <a:r>
                <a:rPr lang="en-US" sz="4000" b="0" i="0" u="none" strike="noStrike" cap="none">
                  <a:solidFill>
                    <a:srgbClr val="0C0C0C"/>
                  </a:solidFill>
                  <a:latin typeface="Times New Roman"/>
                  <a:ea typeface="Times New Roman"/>
                  <a:cs typeface="Times New Roman"/>
                  <a:sym typeface="Times New Roman"/>
                </a:rPr>
                <a:t> giai đoạn 1918 -1945 em thấy ấn tượng với nhà lãnh đạo nào nhất? hay giải thích lý do.</a:t>
              </a:r>
              <a:endParaRPr sz="4000" b="0" i="0" u="none" strike="noStrike" cap="none">
                <a:solidFill>
                  <a:srgbClr val="0C0C0C"/>
                </a:solidFill>
                <a:latin typeface="Times New Roman"/>
                <a:ea typeface="Times New Roman"/>
                <a:cs typeface="Times New Roman"/>
                <a:sym typeface="Times New Roman"/>
              </a:endParaRPr>
            </a:p>
          </p:txBody>
        </p:sp>
        <p:sp>
          <p:nvSpPr>
            <p:cNvPr id="2006" name="Google Shape;2006;p205"/>
            <p:cNvSpPr/>
            <p:nvPr/>
          </p:nvSpPr>
          <p:spPr>
            <a:xfrm>
              <a:off x="5879797" y="2066170"/>
              <a:ext cx="5061472" cy="3499058"/>
            </a:xfrm>
            <a:prstGeom prst="flowChartTerminator">
              <a:avLst/>
            </a:prstGeom>
            <a:noFill/>
            <a:ln w="571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008" name="Google Shape;2008;p205"/>
          <p:cNvSpPr txBox="1"/>
          <p:nvPr/>
        </p:nvSpPr>
        <p:spPr>
          <a:xfrm>
            <a:off x="1273691" y="-1527567"/>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3"/>
                                        </p:tgtEl>
                                        <p:attrNameLst>
                                          <p:attrName>style.visibility</p:attrName>
                                        </p:attrNameLst>
                                      </p:cBhvr>
                                      <p:to>
                                        <p:strVal val="visible"/>
                                      </p:to>
                                    </p:set>
                                    <p:animEffect transition="in" filter="fade">
                                      <p:cBhvr>
                                        <p:cTn id="7" dur="500"/>
                                        <p:tgtEl>
                                          <p:spTgt spid="2003"/>
                                        </p:tgtEl>
                                      </p:cBhvr>
                                    </p:animEffect>
                                  </p:childTnLst>
                                </p:cTn>
                              </p:par>
                              <p:par>
                                <p:cTn id="8" presetID="10" presetClass="entr" presetSubtype="0" fill="hold" nodeType="withEffect">
                                  <p:stCondLst>
                                    <p:cond delay="0"/>
                                  </p:stCondLst>
                                  <p:childTnLst>
                                    <p:set>
                                      <p:cBhvr>
                                        <p:cTn id="9" dur="1" fill="hold">
                                          <p:stCondLst>
                                            <p:cond delay="0"/>
                                          </p:stCondLst>
                                        </p:cTn>
                                        <p:tgtEl>
                                          <p:spTgt spid="2004"/>
                                        </p:tgtEl>
                                        <p:attrNameLst>
                                          <p:attrName>style.visibility</p:attrName>
                                        </p:attrNameLst>
                                      </p:cBhvr>
                                      <p:to>
                                        <p:strVal val="visible"/>
                                      </p:to>
                                    </p:set>
                                    <p:animEffect transition="in" filter="fade">
                                      <p:cBhvr>
                                        <p:cTn id="10" dur="500"/>
                                        <p:tgtEl>
                                          <p:spTgt spid="2004"/>
                                        </p:tgtEl>
                                      </p:cBhvr>
                                    </p:animEffect>
                                  </p:childTnLst>
                                </p:cTn>
                              </p:par>
                              <p:par>
                                <p:cTn id="11" presetID="10" presetClass="entr" presetSubtype="0" fill="hold" nodeType="withEffect">
                                  <p:stCondLst>
                                    <p:cond delay="0"/>
                                  </p:stCondLst>
                                  <p:childTnLst>
                                    <p:set>
                                      <p:cBhvr>
                                        <p:cTn id="12" dur="1" fill="hold">
                                          <p:stCondLst>
                                            <p:cond delay="0"/>
                                          </p:stCondLst>
                                        </p:cTn>
                                        <p:tgtEl>
                                          <p:spTgt spid="2002"/>
                                        </p:tgtEl>
                                        <p:attrNameLst>
                                          <p:attrName>style.visibility</p:attrName>
                                        </p:attrNameLst>
                                      </p:cBhvr>
                                      <p:to>
                                        <p:strVal val="visible"/>
                                      </p:to>
                                    </p:set>
                                    <p:animEffect transition="in" filter="fade">
                                      <p:cBhvr>
                                        <p:cTn id="13" dur="500"/>
                                        <p:tgtEl>
                                          <p:spTgt spid="2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pic>
        <p:nvPicPr>
          <p:cNvPr id="1341" name="Google Shape;1341;p161"/>
          <p:cNvPicPr preferRelativeResize="0"/>
          <p:nvPr/>
        </p:nvPicPr>
        <p:blipFill rotWithShape="1">
          <a:blip r:embed="rId3">
            <a:alphaModFix/>
          </a:blip>
          <a:srcRect/>
          <a:stretch/>
        </p:blipFill>
        <p:spPr>
          <a:xfrm>
            <a:off x="-50800" y="1296537"/>
            <a:ext cx="12192000" cy="5561463"/>
          </a:xfrm>
          <a:prstGeom prst="rect">
            <a:avLst/>
          </a:prstGeom>
          <a:noFill/>
          <a:ln>
            <a:noFill/>
          </a:ln>
        </p:spPr>
      </p:pic>
      <p:sp>
        <p:nvSpPr>
          <p:cNvPr id="1342" name="Google Shape;1342;p161"/>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3" name="Google Shape;1343;p161"/>
          <p:cNvSpPr txBox="1"/>
          <p:nvPr/>
        </p:nvSpPr>
        <p:spPr>
          <a:xfrm>
            <a:off x="1056236" y="301515"/>
            <a:ext cx="228299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Đ</a:t>
            </a:r>
            <a:r>
              <a:rPr lang="en-US" sz="7200" b="1" i="1" u="none" strike="noStrike" cap="none">
                <a:solidFill>
                  <a:srgbClr val="FFFF00"/>
                </a:solidFill>
                <a:latin typeface="Corben"/>
                <a:ea typeface="Corben"/>
                <a:cs typeface="Corben"/>
                <a:sym typeface="Corben"/>
              </a:rPr>
              <a:t>u</a:t>
            </a:r>
            <a:r>
              <a:rPr lang="en-US" sz="7200" b="1" i="1" u="none" strike="noStrike" cap="none">
                <a:solidFill>
                  <a:srgbClr val="002060"/>
                </a:solidFill>
                <a:latin typeface="Corben"/>
                <a:ea typeface="Corben"/>
                <a:cs typeface="Corben"/>
                <a:sym typeface="Corben"/>
              </a:rPr>
              <a:t>ổ</a:t>
            </a:r>
            <a:r>
              <a:rPr lang="en-US" sz="7200" b="1" i="1" u="none" strike="noStrike" cap="none">
                <a:solidFill>
                  <a:srgbClr val="FF99CC"/>
                </a:solidFill>
                <a:latin typeface="Corben"/>
                <a:ea typeface="Corben"/>
                <a:cs typeface="Corben"/>
                <a:sym typeface="Corben"/>
              </a:rPr>
              <a:t>i</a:t>
            </a:r>
            <a:endParaRPr sz="7200" b="1" i="1" u="none" strike="noStrike" cap="none">
              <a:solidFill>
                <a:srgbClr val="FF99CC"/>
              </a:solidFill>
              <a:latin typeface="Corben"/>
              <a:ea typeface="Corben"/>
              <a:cs typeface="Corben"/>
              <a:sym typeface="Corben"/>
            </a:endParaRPr>
          </a:p>
        </p:txBody>
      </p:sp>
      <p:sp>
        <p:nvSpPr>
          <p:cNvPr id="1344" name="Google Shape;1344;p161"/>
          <p:cNvSpPr txBox="1"/>
          <p:nvPr/>
        </p:nvSpPr>
        <p:spPr>
          <a:xfrm>
            <a:off x="3870633" y="-227071"/>
            <a:ext cx="24881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H</a:t>
            </a:r>
            <a:r>
              <a:rPr lang="en-US" sz="7200" b="1" i="1" u="none" strike="noStrike" cap="none">
                <a:solidFill>
                  <a:srgbClr val="FFD966"/>
                </a:solidFill>
                <a:latin typeface="Corben"/>
                <a:ea typeface="Corben"/>
                <a:cs typeface="Corben"/>
                <a:sym typeface="Corben"/>
              </a:rPr>
              <a:t>ì</a:t>
            </a:r>
            <a:r>
              <a:rPr lang="en-US" sz="7200" b="1" i="1" u="none" strike="noStrike" cap="none">
                <a:solidFill>
                  <a:srgbClr val="DBDBDB"/>
                </a:solidFill>
                <a:latin typeface="Corben"/>
                <a:ea typeface="Corben"/>
                <a:cs typeface="Corben"/>
                <a:sym typeface="Corben"/>
              </a:rPr>
              <a:t>n</a:t>
            </a:r>
            <a:r>
              <a:rPr lang="en-US" sz="7200" b="1" i="1" u="none" strike="noStrike" cap="none">
                <a:solidFill>
                  <a:srgbClr val="2E75B5"/>
                </a:solidFill>
                <a:latin typeface="Corben"/>
                <a:ea typeface="Corben"/>
                <a:cs typeface="Corben"/>
                <a:sym typeface="Corben"/>
              </a:rPr>
              <a:t>h</a:t>
            </a:r>
            <a:endParaRPr sz="7200" b="1" i="1" u="none" strike="noStrike" cap="none">
              <a:solidFill>
                <a:srgbClr val="2E75B5"/>
              </a:solidFill>
              <a:latin typeface="Corben"/>
              <a:ea typeface="Corben"/>
              <a:cs typeface="Corben"/>
              <a:sym typeface="Corben"/>
            </a:endParaRPr>
          </a:p>
        </p:txBody>
      </p:sp>
      <p:sp>
        <p:nvSpPr>
          <p:cNvPr id="1345" name="Google Shape;1345;p161"/>
          <p:cNvSpPr txBox="1"/>
          <p:nvPr/>
        </p:nvSpPr>
        <p:spPr>
          <a:xfrm>
            <a:off x="6890216" y="326927"/>
            <a:ext cx="17508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7200"/>
              <a:buFont typeface="Corben"/>
              <a:buNone/>
            </a:pPr>
            <a:r>
              <a:rPr lang="en-US" sz="7200" b="1" i="1" u="none" strike="noStrike" cap="none">
                <a:solidFill>
                  <a:srgbClr val="FFFF00"/>
                </a:solidFill>
                <a:latin typeface="Corben"/>
                <a:ea typeface="Corben"/>
                <a:cs typeface="Corben"/>
                <a:sym typeface="Corben"/>
              </a:rPr>
              <a:t>B</a:t>
            </a:r>
            <a:r>
              <a:rPr lang="en-US" sz="7200" b="1" i="1" u="none" strike="noStrike" cap="none">
                <a:solidFill>
                  <a:srgbClr val="548135"/>
                </a:solidFill>
                <a:latin typeface="Corben"/>
                <a:ea typeface="Corben"/>
                <a:cs typeface="Corben"/>
                <a:sym typeface="Corben"/>
              </a:rPr>
              <a:t>ắ</a:t>
            </a:r>
            <a:r>
              <a:rPr lang="en-US" sz="7200" b="1" i="1" u="none" strike="noStrike" cap="none">
                <a:solidFill>
                  <a:srgbClr val="FF33CC"/>
                </a:solidFill>
                <a:latin typeface="Corben"/>
                <a:ea typeface="Corben"/>
                <a:cs typeface="Corben"/>
                <a:sym typeface="Corben"/>
              </a:rPr>
              <a:t>t</a:t>
            </a:r>
            <a:endParaRPr sz="7200" b="1" i="1" u="none" strike="noStrike" cap="none">
              <a:solidFill>
                <a:srgbClr val="FF33CC"/>
              </a:solidFill>
              <a:latin typeface="Corben"/>
              <a:ea typeface="Corben"/>
              <a:cs typeface="Corben"/>
              <a:sym typeface="Corben"/>
            </a:endParaRPr>
          </a:p>
        </p:txBody>
      </p:sp>
      <p:sp>
        <p:nvSpPr>
          <p:cNvPr id="1346" name="Google Shape;1346;p161"/>
          <p:cNvSpPr txBox="1"/>
          <p:nvPr/>
        </p:nvSpPr>
        <p:spPr>
          <a:xfrm>
            <a:off x="9172417" y="-232829"/>
            <a:ext cx="194796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C</a:t>
            </a:r>
            <a:r>
              <a:rPr lang="en-US" sz="6600" b="1" i="1" u="none" strike="noStrike" cap="none">
                <a:solidFill>
                  <a:srgbClr val="385623"/>
                </a:solidFill>
                <a:latin typeface="Corben"/>
                <a:ea typeface="Corben"/>
                <a:cs typeface="Corben"/>
                <a:sym typeface="Corben"/>
              </a:rPr>
              <a:t>h</a:t>
            </a:r>
            <a:r>
              <a:rPr lang="en-US" sz="6600" b="1" i="1" u="none" strike="noStrike" cap="none">
                <a:solidFill>
                  <a:srgbClr val="FFFFFF"/>
                </a:solidFill>
                <a:latin typeface="Corben"/>
                <a:ea typeface="Corben"/>
                <a:cs typeface="Corben"/>
                <a:sym typeface="Corben"/>
              </a:rPr>
              <a:t>ữ</a:t>
            </a:r>
            <a:endParaRPr sz="6600" b="1" i="1" u="none" strike="noStrike" cap="none">
              <a:solidFill>
                <a:srgbClr val="FFFFFF"/>
              </a:solidFill>
              <a:latin typeface="Corben"/>
              <a:ea typeface="Corben"/>
              <a:cs typeface="Corben"/>
              <a:sym typeface="Corben"/>
            </a:endParaRPr>
          </a:p>
        </p:txBody>
      </p:sp>
      <p:sp>
        <p:nvSpPr>
          <p:cNvPr id="1347" name="Google Shape;1347;p161"/>
          <p:cNvSpPr/>
          <p:nvPr/>
        </p:nvSpPr>
        <p:spPr>
          <a:xfrm>
            <a:off x="108139" y="1347037"/>
            <a:ext cx="1209011" cy="10912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8" name="Google Shape;1348;p161"/>
          <p:cNvSpPr/>
          <p:nvPr/>
        </p:nvSpPr>
        <p:spPr>
          <a:xfrm>
            <a:off x="258266" y="1489356"/>
            <a:ext cx="910814" cy="821874"/>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9" name="Google Shape;1349;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20</a:t>
            </a:r>
            <a:endParaRPr/>
          </a:p>
        </p:txBody>
      </p:sp>
      <p:sp>
        <p:nvSpPr>
          <p:cNvPr id="1350" name="Google Shape;1350;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19</a:t>
            </a:r>
            <a:endParaRPr/>
          </a:p>
        </p:txBody>
      </p:sp>
      <p:sp>
        <p:nvSpPr>
          <p:cNvPr id="1351" name="Google Shape;1351;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18</a:t>
            </a:r>
            <a:endParaRPr/>
          </a:p>
        </p:txBody>
      </p:sp>
      <p:sp>
        <p:nvSpPr>
          <p:cNvPr id="1352" name="Google Shape;1352;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17</a:t>
            </a:r>
            <a:endParaRPr/>
          </a:p>
        </p:txBody>
      </p:sp>
      <p:sp>
        <p:nvSpPr>
          <p:cNvPr id="1353" name="Google Shape;1353;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16</a:t>
            </a:r>
            <a:endParaRPr/>
          </a:p>
        </p:txBody>
      </p:sp>
      <p:sp>
        <p:nvSpPr>
          <p:cNvPr id="1354" name="Google Shape;1354;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15</a:t>
            </a:r>
            <a:endParaRPr/>
          </a:p>
        </p:txBody>
      </p:sp>
      <p:sp>
        <p:nvSpPr>
          <p:cNvPr id="1355" name="Google Shape;1355;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14</a:t>
            </a:r>
            <a:endParaRPr/>
          </a:p>
        </p:txBody>
      </p:sp>
      <p:sp>
        <p:nvSpPr>
          <p:cNvPr id="1356" name="Google Shape;1356;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13</a:t>
            </a:r>
            <a:endParaRPr/>
          </a:p>
        </p:txBody>
      </p:sp>
      <p:sp>
        <p:nvSpPr>
          <p:cNvPr id="1357" name="Google Shape;1357;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12</a:t>
            </a:r>
            <a:endParaRPr/>
          </a:p>
        </p:txBody>
      </p:sp>
      <p:sp>
        <p:nvSpPr>
          <p:cNvPr id="1358" name="Google Shape;1358;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11</a:t>
            </a:r>
            <a:endParaRPr/>
          </a:p>
        </p:txBody>
      </p:sp>
      <p:sp>
        <p:nvSpPr>
          <p:cNvPr id="1359" name="Google Shape;1359;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10</a:t>
            </a:r>
            <a:endParaRPr/>
          </a:p>
        </p:txBody>
      </p:sp>
      <p:sp>
        <p:nvSpPr>
          <p:cNvPr id="1360" name="Google Shape;1360;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9</a:t>
            </a:r>
            <a:endParaRPr/>
          </a:p>
        </p:txBody>
      </p:sp>
      <p:sp>
        <p:nvSpPr>
          <p:cNvPr id="1361" name="Google Shape;1361;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8</a:t>
            </a:r>
            <a:endParaRPr/>
          </a:p>
        </p:txBody>
      </p:sp>
      <p:sp>
        <p:nvSpPr>
          <p:cNvPr id="1362" name="Google Shape;1362;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7</a:t>
            </a:r>
            <a:endParaRPr/>
          </a:p>
        </p:txBody>
      </p:sp>
      <p:sp>
        <p:nvSpPr>
          <p:cNvPr id="1363" name="Google Shape;1363;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6</a:t>
            </a:r>
            <a:endParaRPr/>
          </a:p>
        </p:txBody>
      </p:sp>
      <p:sp>
        <p:nvSpPr>
          <p:cNvPr id="1364" name="Google Shape;1364;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5</a:t>
            </a:r>
            <a:endParaRPr/>
          </a:p>
        </p:txBody>
      </p:sp>
      <p:sp>
        <p:nvSpPr>
          <p:cNvPr id="1365" name="Google Shape;1365;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4</a:t>
            </a:r>
            <a:endParaRPr/>
          </a:p>
        </p:txBody>
      </p:sp>
      <p:sp>
        <p:nvSpPr>
          <p:cNvPr id="1366" name="Google Shape;1366;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3</a:t>
            </a:r>
            <a:endParaRPr/>
          </a:p>
        </p:txBody>
      </p:sp>
      <p:sp>
        <p:nvSpPr>
          <p:cNvPr id="1367" name="Google Shape;1367;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a:t>
            </a:r>
            <a:endParaRPr/>
          </a:p>
        </p:txBody>
      </p:sp>
      <p:sp>
        <p:nvSpPr>
          <p:cNvPr id="1368" name="Google Shape;1368;p161"/>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a:t>
            </a:r>
            <a:endParaRPr/>
          </a:p>
        </p:txBody>
      </p:sp>
      <p:sp>
        <p:nvSpPr>
          <p:cNvPr id="1369" name="Google Shape;1369;p161"/>
          <p:cNvSpPr txBox="1"/>
          <p:nvPr/>
        </p:nvSpPr>
        <p:spPr>
          <a:xfrm>
            <a:off x="194439" y="1587859"/>
            <a:ext cx="11873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HẾT</a:t>
            </a:r>
            <a:endParaRPr/>
          </a:p>
        </p:txBody>
      </p:sp>
      <p:sp>
        <p:nvSpPr>
          <p:cNvPr id="1370" name="Google Shape;1370;p161"/>
          <p:cNvSpPr/>
          <p:nvPr/>
        </p:nvSpPr>
        <p:spPr>
          <a:xfrm>
            <a:off x="4107543" y="2619829"/>
            <a:ext cx="4187371" cy="809171"/>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NHẬT BẢN</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7"/>
                                        </p:tgtEl>
                                        <p:attrNameLst>
                                          <p:attrName>style.visibility</p:attrName>
                                        </p:attrNameLst>
                                      </p:cBhvr>
                                      <p:to>
                                        <p:strVal val="visible"/>
                                      </p:to>
                                    </p:set>
                                    <p:animEffect transition="in" filter="fade">
                                      <p:cBhvr>
                                        <p:cTn id="7" dur="1000"/>
                                        <p:tgtEl>
                                          <p:spTgt spid="1347"/>
                                        </p:tgtEl>
                                      </p:cBhvr>
                                    </p:animEffect>
                                  </p:childTnLst>
                                </p:cTn>
                              </p:par>
                              <p:par>
                                <p:cTn id="8" presetID="10" presetClass="entr" presetSubtype="0" fill="hold" nodeType="withEffect">
                                  <p:stCondLst>
                                    <p:cond delay="0"/>
                                  </p:stCondLst>
                                  <p:childTnLst>
                                    <p:set>
                                      <p:cBhvr>
                                        <p:cTn id="9" dur="1" fill="hold">
                                          <p:stCondLst>
                                            <p:cond delay="0"/>
                                          </p:stCondLst>
                                        </p:cTn>
                                        <p:tgtEl>
                                          <p:spTgt spid="1348"/>
                                        </p:tgtEl>
                                        <p:attrNameLst>
                                          <p:attrName>style.visibility</p:attrName>
                                        </p:attrNameLst>
                                      </p:cBhvr>
                                      <p:to>
                                        <p:strVal val="visible"/>
                                      </p:to>
                                    </p:set>
                                    <p:animEffect transition="in" filter="fade">
                                      <p:cBhvr>
                                        <p:cTn id="10" dur="1000"/>
                                        <p:tgtEl>
                                          <p:spTgt spid="1348"/>
                                        </p:tgtEl>
                                      </p:cBhvr>
                                    </p:animEffect>
                                  </p:childTnLst>
                                </p:cTn>
                              </p:par>
                              <p:par>
                                <p:cTn id="11" presetID="1" presetClass="exit" presetSubtype="0" fill="hold" nodeType="withEffect">
                                  <p:stCondLst>
                                    <p:cond delay="1000"/>
                                  </p:stCondLst>
                                  <p:childTnLst>
                                    <p:set>
                                      <p:cBhvr>
                                        <p:cTn id="12" dur="1" fill="hold">
                                          <p:stCondLst>
                                            <p:cond delay="1"/>
                                          </p:stCondLst>
                                        </p:cTn>
                                        <p:tgtEl>
                                          <p:spTgt spid="1349"/>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350"/>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1"/>
                                          </p:stCondLst>
                                        </p:cTn>
                                        <p:tgtEl>
                                          <p:spTgt spid="1350"/>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351"/>
                                        </p:tgtEl>
                                        <p:attrNameLst>
                                          <p:attrName>style.visibility</p:attrName>
                                        </p:attrNameLst>
                                      </p:cBhvr>
                                      <p:to>
                                        <p:strVal val="visible"/>
                                      </p:to>
                                    </p:set>
                                  </p:childTnLst>
                                </p:cTn>
                              </p:par>
                              <p:par>
                                <p:cTn id="19" presetID="1" presetClass="exit" presetSubtype="0" fill="hold" nodeType="withEffect">
                                  <p:stCondLst>
                                    <p:cond delay="3000"/>
                                  </p:stCondLst>
                                  <p:childTnLst>
                                    <p:set>
                                      <p:cBhvr>
                                        <p:cTn id="20" dur="1" fill="hold">
                                          <p:stCondLst>
                                            <p:cond delay="1"/>
                                          </p:stCondLst>
                                        </p:cTn>
                                        <p:tgtEl>
                                          <p:spTgt spid="1351"/>
                                        </p:tgtEl>
                                        <p:attrNameLst>
                                          <p:attrName>style.visibility</p:attrName>
                                        </p:attrNameLst>
                                      </p:cBhvr>
                                      <p:to>
                                        <p:strVal val="hidden"/>
                                      </p:to>
                                    </p:set>
                                  </p:childTnLst>
                                </p:cTn>
                              </p:par>
                              <p:par>
                                <p:cTn id="21" presetID="1" presetClass="entr" presetSubtype="0" fill="hold" nodeType="withEffect">
                                  <p:stCondLst>
                                    <p:cond delay="3000"/>
                                  </p:stCondLst>
                                  <p:childTnLst>
                                    <p:set>
                                      <p:cBhvr>
                                        <p:cTn id="22" dur="1" fill="hold">
                                          <p:stCondLst>
                                            <p:cond delay="0"/>
                                          </p:stCondLst>
                                        </p:cTn>
                                        <p:tgtEl>
                                          <p:spTgt spid="1352"/>
                                        </p:tgtEl>
                                        <p:attrNameLst>
                                          <p:attrName>style.visibility</p:attrName>
                                        </p:attrNameLst>
                                      </p:cBhvr>
                                      <p:to>
                                        <p:strVal val="visible"/>
                                      </p:to>
                                    </p:set>
                                  </p:childTnLst>
                                </p:cTn>
                              </p:par>
                              <p:par>
                                <p:cTn id="23" presetID="1" presetClass="exit" presetSubtype="0" fill="hold" nodeType="withEffect">
                                  <p:stCondLst>
                                    <p:cond delay="4000"/>
                                  </p:stCondLst>
                                  <p:childTnLst>
                                    <p:set>
                                      <p:cBhvr>
                                        <p:cTn id="24" dur="1" fill="hold">
                                          <p:stCondLst>
                                            <p:cond delay="1"/>
                                          </p:stCondLst>
                                        </p:cTn>
                                        <p:tgtEl>
                                          <p:spTgt spid="1352"/>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0"/>
                                          </p:stCondLst>
                                        </p:cTn>
                                        <p:tgtEl>
                                          <p:spTgt spid="1353"/>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1"/>
                                          </p:stCondLst>
                                        </p:cTn>
                                        <p:tgtEl>
                                          <p:spTgt spid="1353"/>
                                        </p:tgtEl>
                                        <p:attrNameLst>
                                          <p:attrName>style.visibility</p:attrName>
                                        </p:attrNameLst>
                                      </p:cBhvr>
                                      <p:to>
                                        <p:strVal val="hidden"/>
                                      </p:to>
                                    </p:set>
                                  </p:childTnLst>
                                </p:cTn>
                              </p:par>
                              <p:par>
                                <p:cTn id="29" presetID="1" presetClass="entr" presetSubtype="0" fill="hold" nodeType="withEffect">
                                  <p:stCondLst>
                                    <p:cond delay="5000"/>
                                  </p:stCondLst>
                                  <p:childTnLst>
                                    <p:set>
                                      <p:cBhvr>
                                        <p:cTn id="30" dur="1" fill="hold">
                                          <p:stCondLst>
                                            <p:cond delay="0"/>
                                          </p:stCondLst>
                                        </p:cTn>
                                        <p:tgtEl>
                                          <p:spTgt spid="1354"/>
                                        </p:tgtEl>
                                        <p:attrNameLst>
                                          <p:attrName>style.visibility</p:attrName>
                                        </p:attrNameLst>
                                      </p:cBhvr>
                                      <p:to>
                                        <p:strVal val="visible"/>
                                      </p:to>
                                    </p:set>
                                  </p:childTnLst>
                                </p:cTn>
                              </p:par>
                              <p:par>
                                <p:cTn id="31" presetID="1" presetClass="exit" presetSubtype="0" fill="hold" nodeType="withEffect">
                                  <p:stCondLst>
                                    <p:cond delay="6000"/>
                                  </p:stCondLst>
                                  <p:childTnLst>
                                    <p:set>
                                      <p:cBhvr>
                                        <p:cTn id="32" dur="1" fill="hold">
                                          <p:stCondLst>
                                            <p:cond delay="1"/>
                                          </p:stCondLst>
                                        </p:cTn>
                                        <p:tgtEl>
                                          <p:spTgt spid="1354"/>
                                        </p:tgtEl>
                                        <p:attrNameLst>
                                          <p:attrName>style.visibility</p:attrName>
                                        </p:attrNameLst>
                                      </p:cBhvr>
                                      <p:to>
                                        <p:strVal val="hidden"/>
                                      </p:to>
                                    </p:set>
                                  </p:childTnLst>
                                </p:cTn>
                              </p:par>
                              <p:par>
                                <p:cTn id="33" presetID="1" presetClass="entr" presetSubtype="0" fill="hold" nodeType="withEffect">
                                  <p:stCondLst>
                                    <p:cond delay="6000"/>
                                  </p:stCondLst>
                                  <p:childTnLst>
                                    <p:set>
                                      <p:cBhvr>
                                        <p:cTn id="34" dur="1" fill="hold">
                                          <p:stCondLst>
                                            <p:cond delay="0"/>
                                          </p:stCondLst>
                                        </p:cTn>
                                        <p:tgtEl>
                                          <p:spTgt spid="1355"/>
                                        </p:tgtEl>
                                        <p:attrNameLst>
                                          <p:attrName>style.visibility</p:attrName>
                                        </p:attrNameLst>
                                      </p:cBhvr>
                                      <p:to>
                                        <p:strVal val="visible"/>
                                      </p:to>
                                    </p:set>
                                  </p:childTnLst>
                                </p:cTn>
                              </p:par>
                              <p:par>
                                <p:cTn id="35" presetID="1" presetClass="exit" presetSubtype="0" fill="hold" nodeType="withEffect">
                                  <p:stCondLst>
                                    <p:cond delay="7000"/>
                                  </p:stCondLst>
                                  <p:childTnLst>
                                    <p:set>
                                      <p:cBhvr>
                                        <p:cTn id="36" dur="1" fill="hold">
                                          <p:stCondLst>
                                            <p:cond delay="1"/>
                                          </p:stCondLst>
                                        </p:cTn>
                                        <p:tgtEl>
                                          <p:spTgt spid="1355"/>
                                        </p:tgtEl>
                                        <p:attrNameLst>
                                          <p:attrName>style.visibility</p:attrName>
                                        </p:attrNameLst>
                                      </p:cBhvr>
                                      <p:to>
                                        <p:strVal val="hidden"/>
                                      </p:to>
                                    </p:set>
                                  </p:childTnLst>
                                </p:cTn>
                              </p:par>
                              <p:par>
                                <p:cTn id="37" presetID="1" presetClass="entr" presetSubtype="0" fill="hold" nodeType="withEffect">
                                  <p:stCondLst>
                                    <p:cond delay="7000"/>
                                  </p:stCondLst>
                                  <p:childTnLst>
                                    <p:set>
                                      <p:cBhvr>
                                        <p:cTn id="38" dur="1" fill="hold">
                                          <p:stCondLst>
                                            <p:cond delay="0"/>
                                          </p:stCondLst>
                                        </p:cTn>
                                        <p:tgtEl>
                                          <p:spTgt spid="1356"/>
                                        </p:tgtEl>
                                        <p:attrNameLst>
                                          <p:attrName>style.visibility</p:attrName>
                                        </p:attrNameLst>
                                      </p:cBhvr>
                                      <p:to>
                                        <p:strVal val="visible"/>
                                      </p:to>
                                    </p:set>
                                  </p:childTnLst>
                                </p:cTn>
                              </p:par>
                              <p:par>
                                <p:cTn id="39" presetID="1" presetClass="exit" presetSubtype="0" fill="hold" nodeType="withEffect">
                                  <p:stCondLst>
                                    <p:cond delay="8000"/>
                                  </p:stCondLst>
                                  <p:childTnLst>
                                    <p:set>
                                      <p:cBhvr>
                                        <p:cTn id="40" dur="1" fill="hold">
                                          <p:stCondLst>
                                            <p:cond delay="1"/>
                                          </p:stCondLst>
                                        </p:cTn>
                                        <p:tgtEl>
                                          <p:spTgt spid="1356"/>
                                        </p:tgtEl>
                                        <p:attrNameLst>
                                          <p:attrName>style.visibility</p:attrName>
                                        </p:attrNameLst>
                                      </p:cBhvr>
                                      <p:to>
                                        <p:strVal val="hidden"/>
                                      </p:to>
                                    </p:set>
                                  </p:childTnLst>
                                </p:cTn>
                              </p:par>
                              <p:par>
                                <p:cTn id="41" presetID="1" presetClass="entr" presetSubtype="0" fill="hold" nodeType="withEffect">
                                  <p:stCondLst>
                                    <p:cond delay="8000"/>
                                  </p:stCondLst>
                                  <p:childTnLst>
                                    <p:set>
                                      <p:cBhvr>
                                        <p:cTn id="42" dur="1" fill="hold">
                                          <p:stCondLst>
                                            <p:cond delay="0"/>
                                          </p:stCondLst>
                                        </p:cTn>
                                        <p:tgtEl>
                                          <p:spTgt spid="1357"/>
                                        </p:tgtEl>
                                        <p:attrNameLst>
                                          <p:attrName>style.visibility</p:attrName>
                                        </p:attrNameLst>
                                      </p:cBhvr>
                                      <p:to>
                                        <p:strVal val="visible"/>
                                      </p:to>
                                    </p:set>
                                  </p:childTnLst>
                                </p:cTn>
                              </p:par>
                              <p:par>
                                <p:cTn id="43" presetID="1" presetClass="exit" presetSubtype="0" fill="hold" nodeType="withEffect">
                                  <p:stCondLst>
                                    <p:cond delay="9000"/>
                                  </p:stCondLst>
                                  <p:childTnLst>
                                    <p:set>
                                      <p:cBhvr>
                                        <p:cTn id="44" dur="1" fill="hold">
                                          <p:stCondLst>
                                            <p:cond delay="1"/>
                                          </p:stCondLst>
                                        </p:cTn>
                                        <p:tgtEl>
                                          <p:spTgt spid="1357"/>
                                        </p:tgtEl>
                                        <p:attrNameLst>
                                          <p:attrName>style.visibility</p:attrName>
                                        </p:attrNameLst>
                                      </p:cBhvr>
                                      <p:to>
                                        <p:strVal val="hidden"/>
                                      </p:to>
                                    </p:set>
                                  </p:childTnLst>
                                </p:cTn>
                              </p:par>
                              <p:par>
                                <p:cTn id="45" presetID="1" presetClass="entr" presetSubtype="0" fill="hold" nodeType="withEffect">
                                  <p:stCondLst>
                                    <p:cond delay="9000"/>
                                  </p:stCondLst>
                                  <p:childTnLst>
                                    <p:set>
                                      <p:cBhvr>
                                        <p:cTn id="46" dur="1" fill="hold">
                                          <p:stCondLst>
                                            <p:cond delay="0"/>
                                          </p:stCondLst>
                                        </p:cTn>
                                        <p:tgtEl>
                                          <p:spTgt spid="1358"/>
                                        </p:tgtEl>
                                        <p:attrNameLst>
                                          <p:attrName>style.visibility</p:attrName>
                                        </p:attrNameLst>
                                      </p:cBhvr>
                                      <p:to>
                                        <p:strVal val="visible"/>
                                      </p:to>
                                    </p:set>
                                  </p:childTnLst>
                                </p:cTn>
                              </p:par>
                              <p:par>
                                <p:cTn id="47" presetID="1" presetClass="exit" presetSubtype="0" fill="hold" nodeType="withEffect">
                                  <p:stCondLst>
                                    <p:cond delay="10000"/>
                                  </p:stCondLst>
                                  <p:childTnLst>
                                    <p:set>
                                      <p:cBhvr>
                                        <p:cTn id="48" dur="1" fill="hold">
                                          <p:stCondLst>
                                            <p:cond delay="1"/>
                                          </p:stCondLst>
                                        </p:cTn>
                                        <p:tgtEl>
                                          <p:spTgt spid="1358"/>
                                        </p:tgtEl>
                                        <p:attrNameLst>
                                          <p:attrName>style.visibility</p:attrName>
                                        </p:attrNameLst>
                                      </p:cBhvr>
                                      <p:to>
                                        <p:strVal val="hidden"/>
                                      </p:to>
                                    </p:set>
                                  </p:childTnLst>
                                </p:cTn>
                              </p:par>
                              <p:par>
                                <p:cTn id="49" presetID="1" presetClass="entr" presetSubtype="0" fill="hold" nodeType="withEffect">
                                  <p:stCondLst>
                                    <p:cond delay="10000"/>
                                  </p:stCondLst>
                                  <p:childTnLst>
                                    <p:set>
                                      <p:cBhvr>
                                        <p:cTn id="50" dur="1" fill="hold">
                                          <p:stCondLst>
                                            <p:cond delay="0"/>
                                          </p:stCondLst>
                                        </p:cTn>
                                        <p:tgtEl>
                                          <p:spTgt spid="1359"/>
                                        </p:tgtEl>
                                        <p:attrNameLst>
                                          <p:attrName>style.visibility</p:attrName>
                                        </p:attrNameLst>
                                      </p:cBhvr>
                                      <p:to>
                                        <p:strVal val="visible"/>
                                      </p:to>
                                    </p:set>
                                  </p:childTnLst>
                                </p:cTn>
                              </p:par>
                              <p:par>
                                <p:cTn id="51" presetID="1" presetClass="exit" presetSubtype="0" fill="hold" nodeType="withEffect">
                                  <p:stCondLst>
                                    <p:cond delay="11000"/>
                                  </p:stCondLst>
                                  <p:childTnLst>
                                    <p:set>
                                      <p:cBhvr>
                                        <p:cTn id="52" dur="1" fill="hold">
                                          <p:stCondLst>
                                            <p:cond delay="1"/>
                                          </p:stCondLst>
                                        </p:cTn>
                                        <p:tgtEl>
                                          <p:spTgt spid="1359"/>
                                        </p:tgtEl>
                                        <p:attrNameLst>
                                          <p:attrName>style.visibility</p:attrName>
                                        </p:attrNameLst>
                                      </p:cBhvr>
                                      <p:to>
                                        <p:strVal val="hidden"/>
                                      </p:to>
                                    </p:set>
                                  </p:childTnLst>
                                </p:cTn>
                              </p:par>
                              <p:par>
                                <p:cTn id="53" presetID="1" presetClass="entr" presetSubtype="0" fill="hold" nodeType="withEffect">
                                  <p:stCondLst>
                                    <p:cond delay="11000"/>
                                  </p:stCondLst>
                                  <p:childTnLst>
                                    <p:set>
                                      <p:cBhvr>
                                        <p:cTn id="54" dur="1" fill="hold">
                                          <p:stCondLst>
                                            <p:cond delay="0"/>
                                          </p:stCondLst>
                                        </p:cTn>
                                        <p:tgtEl>
                                          <p:spTgt spid="1360"/>
                                        </p:tgtEl>
                                        <p:attrNameLst>
                                          <p:attrName>style.visibility</p:attrName>
                                        </p:attrNameLst>
                                      </p:cBhvr>
                                      <p:to>
                                        <p:strVal val="visible"/>
                                      </p:to>
                                    </p:set>
                                  </p:childTnLst>
                                </p:cTn>
                              </p:par>
                              <p:par>
                                <p:cTn id="55" presetID="1" presetClass="exit" presetSubtype="0" fill="hold" nodeType="withEffect">
                                  <p:stCondLst>
                                    <p:cond delay="12000"/>
                                  </p:stCondLst>
                                  <p:childTnLst>
                                    <p:set>
                                      <p:cBhvr>
                                        <p:cTn id="56" dur="1" fill="hold">
                                          <p:stCondLst>
                                            <p:cond delay="1"/>
                                          </p:stCondLst>
                                        </p:cTn>
                                        <p:tgtEl>
                                          <p:spTgt spid="1360"/>
                                        </p:tgtEl>
                                        <p:attrNameLst>
                                          <p:attrName>style.visibility</p:attrName>
                                        </p:attrNameLst>
                                      </p:cBhvr>
                                      <p:to>
                                        <p:strVal val="hidden"/>
                                      </p:to>
                                    </p:set>
                                  </p:childTnLst>
                                </p:cTn>
                              </p:par>
                              <p:par>
                                <p:cTn id="57" presetID="1" presetClass="entr" presetSubtype="0" fill="hold" nodeType="withEffect">
                                  <p:stCondLst>
                                    <p:cond delay="12000"/>
                                  </p:stCondLst>
                                  <p:childTnLst>
                                    <p:set>
                                      <p:cBhvr>
                                        <p:cTn id="58" dur="1" fill="hold">
                                          <p:stCondLst>
                                            <p:cond delay="0"/>
                                          </p:stCondLst>
                                        </p:cTn>
                                        <p:tgtEl>
                                          <p:spTgt spid="1361"/>
                                        </p:tgtEl>
                                        <p:attrNameLst>
                                          <p:attrName>style.visibility</p:attrName>
                                        </p:attrNameLst>
                                      </p:cBhvr>
                                      <p:to>
                                        <p:strVal val="visible"/>
                                      </p:to>
                                    </p:set>
                                  </p:childTnLst>
                                </p:cTn>
                              </p:par>
                              <p:par>
                                <p:cTn id="59" presetID="1" presetClass="exit" presetSubtype="0" fill="hold" nodeType="withEffect">
                                  <p:stCondLst>
                                    <p:cond delay="13000"/>
                                  </p:stCondLst>
                                  <p:childTnLst>
                                    <p:set>
                                      <p:cBhvr>
                                        <p:cTn id="60" dur="1" fill="hold">
                                          <p:stCondLst>
                                            <p:cond delay="1"/>
                                          </p:stCondLst>
                                        </p:cTn>
                                        <p:tgtEl>
                                          <p:spTgt spid="1361"/>
                                        </p:tgtEl>
                                        <p:attrNameLst>
                                          <p:attrName>style.visibility</p:attrName>
                                        </p:attrNameLst>
                                      </p:cBhvr>
                                      <p:to>
                                        <p:strVal val="hidden"/>
                                      </p:to>
                                    </p:set>
                                  </p:childTnLst>
                                </p:cTn>
                              </p:par>
                              <p:par>
                                <p:cTn id="61" presetID="1" presetClass="entr" presetSubtype="0" fill="hold" nodeType="withEffect">
                                  <p:stCondLst>
                                    <p:cond delay="13000"/>
                                  </p:stCondLst>
                                  <p:childTnLst>
                                    <p:set>
                                      <p:cBhvr>
                                        <p:cTn id="62" dur="1" fill="hold">
                                          <p:stCondLst>
                                            <p:cond delay="0"/>
                                          </p:stCondLst>
                                        </p:cTn>
                                        <p:tgtEl>
                                          <p:spTgt spid="1362"/>
                                        </p:tgtEl>
                                        <p:attrNameLst>
                                          <p:attrName>style.visibility</p:attrName>
                                        </p:attrNameLst>
                                      </p:cBhvr>
                                      <p:to>
                                        <p:strVal val="visible"/>
                                      </p:to>
                                    </p:set>
                                  </p:childTnLst>
                                </p:cTn>
                              </p:par>
                              <p:par>
                                <p:cTn id="63" presetID="1" presetClass="exit" presetSubtype="0" fill="hold" nodeType="withEffect">
                                  <p:stCondLst>
                                    <p:cond delay="14000"/>
                                  </p:stCondLst>
                                  <p:childTnLst>
                                    <p:set>
                                      <p:cBhvr>
                                        <p:cTn id="64" dur="1" fill="hold">
                                          <p:stCondLst>
                                            <p:cond delay="1"/>
                                          </p:stCondLst>
                                        </p:cTn>
                                        <p:tgtEl>
                                          <p:spTgt spid="1362"/>
                                        </p:tgtEl>
                                        <p:attrNameLst>
                                          <p:attrName>style.visibility</p:attrName>
                                        </p:attrNameLst>
                                      </p:cBhvr>
                                      <p:to>
                                        <p:strVal val="hidden"/>
                                      </p:to>
                                    </p:set>
                                  </p:childTnLst>
                                </p:cTn>
                              </p:par>
                              <p:par>
                                <p:cTn id="65" presetID="1" presetClass="entr" presetSubtype="0" fill="hold" nodeType="withEffect">
                                  <p:stCondLst>
                                    <p:cond delay="14000"/>
                                  </p:stCondLst>
                                  <p:childTnLst>
                                    <p:set>
                                      <p:cBhvr>
                                        <p:cTn id="66" dur="1" fill="hold">
                                          <p:stCondLst>
                                            <p:cond delay="0"/>
                                          </p:stCondLst>
                                        </p:cTn>
                                        <p:tgtEl>
                                          <p:spTgt spid="1363"/>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1"/>
                                          </p:stCondLst>
                                        </p:cTn>
                                        <p:tgtEl>
                                          <p:spTgt spid="1363"/>
                                        </p:tgtEl>
                                        <p:attrNameLst>
                                          <p:attrName>style.visibility</p:attrName>
                                        </p:attrNameLst>
                                      </p:cBhvr>
                                      <p:to>
                                        <p:strVal val="hidden"/>
                                      </p:to>
                                    </p:set>
                                  </p:childTnLst>
                                </p:cTn>
                              </p:par>
                              <p:par>
                                <p:cTn id="69" presetID="1" presetClass="entr" presetSubtype="0" fill="hold" nodeType="withEffect">
                                  <p:stCondLst>
                                    <p:cond delay="15000"/>
                                  </p:stCondLst>
                                  <p:childTnLst>
                                    <p:set>
                                      <p:cBhvr>
                                        <p:cTn id="70" dur="1" fill="hold">
                                          <p:stCondLst>
                                            <p:cond delay="0"/>
                                          </p:stCondLst>
                                        </p:cTn>
                                        <p:tgtEl>
                                          <p:spTgt spid="1364"/>
                                        </p:tgtEl>
                                        <p:attrNameLst>
                                          <p:attrName>style.visibility</p:attrName>
                                        </p:attrNameLst>
                                      </p:cBhvr>
                                      <p:to>
                                        <p:strVal val="visible"/>
                                      </p:to>
                                    </p:set>
                                  </p:childTnLst>
                                </p:cTn>
                              </p:par>
                              <p:par>
                                <p:cTn id="71" presetID="1" presetClass="exit" presetSubtype="0" fill="hold" nodeType="withEffect">
                                  <p:stCondLst>
                                    <p:cond delay="16000"/>
                                  </p:stCondLst>
                                  <p:childTnLst>
                                    <p:set>
                                      <p:cBhvr>
                                        <p:cTn id="72" dur="1" fill="hold">
                                          <p:stCondLst>
                                            <p:cond delay="1"/>
                                          </p:stCondLst>
                                        </p:cTn>
                                        <p:tgtEl>
                                          <p:spTgt spid="1364"/>
                                        </p:tgtEl>
                                        <p:attrNameLst>
                                          <p:attrName>style.visibility</p:attrName>
                                        </p:attrNameLst>
                                      </p:cBhvr>
                                      <p:to>
                                        <p:strVal val="hidden"/>
                                      </p:to>
                                    </p:set>
                                  </p:childTnLst>
                                </p:cTn>
                              </p:par>
                              <p:par>
                                <p:cTn id="73" presetID="1" presetClass="entr" presetSubtype="0" fill="hold" nodeType="withEffect">
                                  <p:stCondLst>
                                    <p:cond delay="16000"/>
                                  </p:stCondLst>
                                  <p:childTnLst>
                                    <p:set>
                                      <p:cBhvr>
                                        <p:cTn id="74" dur="1" fill="hold">
                                          <p:stCondLst>
                                            <p:cond delay="0"/>
                                          </p:stCondLst>
                                        </p:cTn>
                                        <p:tgtEl>
                                          <p:spTgt spid="1365"/>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1"/>
                                          </p:stCondLst>
                                        </p:cTn>
                                        <p:tgtEl>
                                          <p:spTgt spid="1365"/>
                                        </p:tgtEl>
                                        <p:attrNameLst>
                                          <p:attrName>style.visibility</p:attrName>
                                        </p:attrNameLst>
                                      </p:cBhvr>
                                      <p:to>
                                        <p:strVal val="hidden"/>
                                      </p:to>
                                    </p:set>
                                  </p:childTnLst>
                                </p:cTn>
                              </p:par>
                              <p:par>
                                <p:cTn id="77" presetID="1" presetClass="entr" presetSubtype="0" fill="hold" nodeType="withEffect">
                                  <p:stCondLst>
                                    <p:cond delay="17000"/>
                                  </p:stCondLst>
                                  <p:childTnLst>
                                    <p:set>
                                      <p:cBhvr>
                                        <p:cTn id="78" dur="1" fill="hold">
                                          <p:stCondLst>
                                            <p:cond delay="0"/>
                                          </p:stCondLst>
                                        </p:cTn>
                                        <p:tgtEl>
                                          <p:spTgt spid="1366"/>
                                        </p:tgtEl>
                                        <p:attrNameLst>
                                          <p:attrName>style.visibility</p:attrName>
                                        </p:attrNameLst>
                                      </p:cBhvr>
                                      <p:to>
                                        <p:strVal val="visible"/>
                                      </p:to>
                                    </p:set>
                                  </p:childTnLst>
                                </p:cTn>
                              </p:par>
                              <p:par>
                                <p:cTn id="79" presetID="1" presetClass="exit" presetSubtype="0" fill="hold" nodeType="withEffect">
                                  <p:stCondLst>
                                    <p:cond delay="18000"/>
                                  </p:stCondLst>
                                  <p:childTnLst>
                                    <p:set>
                                      <p:cBhvr>
                                        <p:cTn id="80" dur="1" fill="hold">
                                          <p:stCondLst>
                                            <p:cond delay="1"/>
                                          </p:stCondLst>
                                        </p:cTn>
                                        <p:tgtEl>
                                          <p:spTgt spid="1366"/>
                                        </p:tgtEl>
                                        <p:attrNameLst>
                                          <p:attrName>style.visibility</p:attrName>
                                        </p:attrNameLst>
                                      </p:cBhvr>
                                      <p:to>
                                        <p:strVal val="hidden"/>
                                      </p:to>
                                    </p:set>
                                  </p:childTnLst>
                                </p:cTn>
                              </p:par>
                              <p:par>
                                <p:cTn id="81" presetID="1" presetClass="entr" presetSubtype="0" fill="hold" nodeType="withEffect">
                                  <p:stCondLst>
                                    <p:cond delay="18000"/>
                                  </p:stCondLst>
                                  <p:childTnLst>
                                    <p:set>
                                      <p:cBhvr>
                                        <p:cTn id="82" dur="1" fill="hold">
                                          <p:stCondLst>
                                            <p:cond delay="0"/>
                                          </p:stCondLst>
                                        </p:cTn>
                                        <p:tgtEl>
                                          <p:spTgt spid="1367"/>
                                        </p:tgtEl>
                                        <p:attrNameLst>
                                          <p:attrName>style.visibility</p:attrName>
                                        </p:attrNameLst>
                                      </p:cBhvr>
                                      <p:to>
                                        <p:strVal val="visible"/>
                                      </p:to>
                                    </p:set>
                                  </p:childTnLst>
                                </p:cTn>
                              </p:par>
                              <p:par>
                                <p:cTn id="83" presetID="1" presetClass="exit" presetSubtype="0" fill="hold" nodeType="withEffect">
                                  <p:stCondLst>
                                    <p:cond delay="19000"/>
                                  </p:stCondLst>
                                  <p:childTnLst>
                                    <p:set>
                                      <p:cBhvr>
                                        <p:cTn id="84" dur="1" fill="hold">
                                          <p:stCondLst>
                                            <p:cond delay="1"/>
                                          </p:stCondLst>
                                        </p:cTn>
                                        <p:tgtEl>
                                          <p:spTgt spid="1367"/>
                                        </p:tgtEl>
                                        <p:attrNameLst>
                                          <p:attrName>style.visibility</p:attrName>
                                        </p:attrNameLst>
                                      </p:cBhvr>
                                      <p:to>
                                        <p:strVal val="hidden"/>
                                      </p:to>
                                    </p:set>
                                  </p:childTnLst>
                                </p:cTn>
                              </p:par>
                              <p:par>
                                <p:cTn id="85" presetID="1" presetClass="entr" presetSubtype="0" fill="hold" nodeType="withEffect">
                                  <p:stCondLst>
                                    <p:cond delay="19000"/>
                                  </p:stCondLst>
                                  <p:childTnLst>
                                    <p:set>
                                      <p:cBhvr>
                                        <p:cTn id="86" dur="1" fill="hold">
                                          <p:stCondLst>
                                            <p:cond delay="0"/>
                                          </p:stCondLst>
                                        </p:cTn>
                                        <p:tgtEl>
                                          <p:spTgt spid="1368"/>
                                        </p:tgtEl>
                                        <p:attrNameLst>
                                          <p:attrName>style.visibility</p:attrName>
                                        </p:attrNameLst>
                                      </p:cBhvr>
                                      <p:to>
                                        <p:strVal val="visible"/>
                                      </p:to>
                                    </p:set>
                                  </p:childTnLst>
                                </p:cTn>
                              </p:par>
                              <p:par>
                                <p:cTn id="87" presetID="1" presetClass="exit" presetSubtype="0" fill="hold" nodeType="withEffect">
                                  <p:stCondLst>
                                    <p:cond delay="20000"/>
                                  </p:stCondLst>
                                  <p:childTnLst>
                                    <p:set>
                                      <p:cBhvr>
                                        <p:cTn id="88" dur="1" fill="hold">
                                          <p:stCondLst>
                                            <p:cond delay="1"/>
                                          </p:stCondLst>
                                        </p:cTn>
                                        <p:tgtEl>
                                          <p:spTgt spid="1368"/>
                                        </p:tgtEl>
                                        <p:attrNameLst>
                                          <p:attrName>style.visibility</p:attrName>
                                        </p:attrNameLst>
                                      </p:cBhvr>
                                      <p:to>
                                        <p:strVal val="hidden"/>
                                      </p:to>
                                    </p:set>
                                  </p:childTnLst>
                                </p:cTn>
                              </p:par>
                              <p:par>
                                <p:cTn id="89" presetID="1" presetClass="entr" presetSubtype="0" fill="hold" nodeType="withEffect">
                                  <p:stCondLst>
                                    <p:cond delay="20000"/>
                                  </p:stCondLst>
                                  <p:childTnLst>
                                    <p:set>
                                      <p:cBhvr>
                                        <p:cTn id="90" dur="1" fill="hold">
                                          <p:stCondLst>
                                            <p:cond delay="0"/>
                                          </p:stCondLst>
                                        </p:cTn>
                                        <p:tgtEl>
                                          <p:spTgt spid="136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370"/>
                                        </p:tgtEl>
                                        <p:attrNameLst>
                                          <p:attrName>style.visibility</p:attrName>
                                        </p:attrNameLst>
                                      </p:cBhvr>
                                      <p:to>
                                        <p:strVal val="visible"/>
                                      </p:to>
                                    </p:set>
                                    <p:animEffect transition="in" filter="fade">
                                      <p:cBhvr>
                                        <p:cTn id="95" dur="500"/>
                                        <p:tgtEl>
                                          <p:spTgt spid="1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p163"/>
          <p:cNvPicPr preferRelativeResize="0"/>
          <p:nvPr/>
        </p:nvPicPr>
        <p:blipFill rotWithShape="1">
          <a:blip r:embed="rId3">
            <a:alphaModFix/>
          </a:blip>
          <a:srcRect/>
          <a:stretch/>
        </p:blipFill>
        <p:spPr>
          <a:xfrm>
            <a:off x="0" y="1248205"/>
            <a:ext cx="12192000" cy="5609795"/>
          </a:xfrm>
          <a:prstGeom prst="rect">
            <a:avLst/>
          </a:prstGeom>
          <a:noFill/>
          <a:ln>
            <a:noFill/>
          </a:ln>
        </p:spPr>
      </p:pic>
      <p:sp>
        <p:nvSpPr>
          <p:cNvPr id="1410" name="Google Shape;1410;p163"/>
          <p:cNvSpPr/>
          <p:nvPr/>
        </p:nvSpPr>
        <p:spPr>
          <a:xfrm>
            <a:off x="0" y="-46111"/>
            <a:ext cx="12192000" cy="134264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1" name="Google Shape;1411;p163"/>
          <p:cNvSpPr txBox="1"/>
          <p:nvPr/>
        </p:nvSpPr>
        <p:spPr>
          <a:xfrm>
            <a:off x="1056236" y="301515"/>
            <a:ext cx="228299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7200"/>
              <a:buFont typeface="Corben"/>
              <a:buNone/>
            </a:pPr>
            <a:r>
              <a:rPr lang="en-US" sz="7200" b="1" i="1" u="none" strike="noStrike" cap="none">
                <a:solidFill>
                  <a:srgbClr val="00B0F0"/>
                </a:solidFill>
                <a:latin typeface="Corben"/>
                <a:ea typeface="Corben"/>
                <a:cs typeface="Corben"/>
                <a:sym typeface="Corben"/>
              </a:rPr>
              <a:t>Đ</a:t>
            </a:r>
            <a:r>
              <a:rPr lang="en-US" sz="7200" b="1" i="1" u="none" strike="noStrike" cap="none">
                <a:solidFill>
                  <a:srgbClr val="FFFF00"/>
                </a:solidFill>
                <a:latin typeface="Corben"/>
                <a:ea typeface="Corben"/>
                <a:cs typeface="Corben"/>
                <a:sym typeface="Corben"/>
              </a:rPr>
              <a:t>u</a:t>
            </a:r>
            <a:r>
              <a:rPr lang="en-US" sz="7200" b="1" i="1" u="none" strike="noStrike" cap="none">
                <a:solidFill>
                  <a:srgbClr val="002060"/>
                </a:solidFill>
                <a:latin typeface="Corben"/>
                <a:ea typeface="Corben"/>
                <a:cs typeface="Corben"/>
                <a:sym typeface="Corben"/>
              </a:rPr>
              <a:t>ổ</a:t>
            </a:r>
            <a:r>
              <a:rPr lang="en-US" sz="7200" b="1" i="1" u="none" strike="noStrike" cap="none">
                <a:solidFill>
                  <a:srgbClr val="FF99CC"/>
                </a:solidFill>
                <a:latin typeface="Corben"/>
                <a:ea typeface="Corben"/>
                <a:cs typeface="Corben"/>
                <a:sym typeface="Corben"/>
              </a:rPr>
              <a:t>i</a:t>
            </a:r>
            <a:endParaRPr sz="7200" b="1" i="1" u="none" strike="noStrike" cap="none">
              <a:solidFill>
                <a:srgbClr val="FF99CC"/>
              </a:solidFill>
              <a:latin typeface="Corben"/>
              <a:ea typeface="Corben"/>
              <a:cs typeface="Corben"/>
              <a:sym typeface="Corben"/>
            </a:endParaRPr>
          </a:p>
        </p:txBody>
      </p:sp>
      <p:sp>
        <p:nvSpPr>
          <p:cNvPr id="1412" name="Google Shape;1412;p163"/>
          <p:cNvSpPr txBox="1"/>
          <p:nvPr/>
        </p:nvSpPr>
        <p:spPr>
          <a:xfrm>
            <a:off x="3870633" y="-227071"/>
            <a:ext cx="24881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7200"/>
              <a:buFont typeface="Corben"/>
              <a:buNone/>
            </a:pPr>
            <a:r>
              <a:rPr lang="en-US" sz="7200" b="1" i="1" u="none" strike="noStrike" cap="none">
                <a:solidFill>
                  <a:srgbClr val="7030A0"/>
                </a:solidFill>
                <a:latin typeface="Corben"/>
                <a:ea typeface="Corben"/>
                <a:cs typeface="Corben"/>
                <a:sym typeface="Corben"/>
              </a:rPr>
              <a:t>H</a:t>
            </a:r>
            <a:r>
              <a:rPr lang="en-US" sz="7200" b="1" i="1" u="none" strike="noStrike" cap="none">
                <a:solidFill>
                  <a:srgbClr val="FFD966"/>
                </a:solidFill>
                <a:latin typeface="Corben"/>
                <a:ea typeface="Corben"/>
                <a:cs typeface="Corben"/>
                <a:sym typeface="Corben"/>
              </a:rPr>
              <a:t>ì</a:t>
            </a:r>
            <a:r>
              <a:rPr lang="en-US" sz="7200" b="1" i="1" u="none" strike="noStrike" cap="none">
                <a:solidFill>
                  <a:srgbClr val="DBDBDB"/>
                </a:solidFill>
                <a:latin typeface="Corben"/>
                <a:ea typeface="Corben"/>
                <a:cs typeface="Corben"/>
                <a:sym typeface="Corben"/>
              </a:rPr>
              <a:t>n</a:t>
            </a:r>
            <a:r>
              <a:rPr lang="en-US" sz="7200" b="1" i="1" u="none" strike="noStrike" cap="none">
                <a:solidFill>
                  <a:srgbClr val="2E75B5"/>
                </a:solidFill>
                <a:latin typeface="Corben"/>
                <a:ea typeface="Corben"/>
                <a:cs typeface="Corben"/>
                <a:sym typeface="Corben"/>
              </a:rPr>
              <a:t>h</a:t>
            </a:r>
            <a:endParaRPr sz="7200" b="1" i="1" u="none" strike="noStrike" cap="none">
              <a:solidFill>
                <a:srgbClr val="2E75B5"/>
              </a:solidFill>
              <a:latin typeface="Corben"/>
              <a:ea typeface="Corben"/>
              <a:cs typeface="Corben"/>
              <a:sym typeface="Corben"/>
            </a:endParaRPr>
          </a:p>
        </p:txBody>
      </p:sp>
      <p:sp>
        <p:nvSpPr>
          <p:cNvPr id="1413" name="Google Shape;1413;p163"/>
          <p:cNvSpPr txBox="1"/>
          <p:nvPr/>
        </p:nvSpPr>
        <p:spPr>
          <a:xfrm>
            <a:off x="6890216" y="326927"/>
            <a:ext cx="17508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7200"/>
              <a:buFont typeface="Corben"/>
              <a:buNone/>
            </a:pPr>
            <a:r>
              <a:rPr lang="en-US" sz="7200" b="1" i="1" u="none" strike="noStrike" cap="none">
                <a:solidFill>
                  <a:srgbClr val="FFFF00"/>
                </a:solidFill>
                <a:latin typeface="Corben"/>
                <a:ea typeface="Corben"/>
                <a:cs typeface="Corben"/>
                <a:sym typeface="Corben"/>
              </a:rPr>
              <a:t>B</a:t>
            </a:r>
            <a:r>
              <a:rPr lang="en-US" sz="7200" b="1" i="1" u="none" strike="noStrike" cap="none">
                <a:solidFill>
                  <a:srgbClr val="548135"/>
                </a:solidFill>
                <a:latin typeface="Corben"/>
                <a:ea typeface="Corben"/>
                <a:cs typeface="Corben"/>
                <a:sym typeface="Corben"/>
              </a:rPr>
              <a:t>ắ</a:t>
            </a:r>
            <a:r>
              <a:rPr lang="en-US" sz="7200" b="1" i="1" u="none" strike="noStrike" cap="none">
                <a:solidFill>
                  <a:srgbClr val="FF33CC"/>
                </a:solidFill>
                <a:latin typeface="Corben"/>
                <a:ea typeface="Corben"/>
                <a:cs typeface="Corben"/>
                <a:sym typeface="Corben"/>
              </a:rPr>
              <a:t>t</a:t>
            </a:r>
            <a:endParaRPr sz="7200" b="1" i="1" u="none" strike="noStrike" cap="none">
              <a:solidFill>
                <a:srgbClr val="FF33CC"/>
              </a:solidFill>
              <a:latin typeface="Corben"/>
              <a:ea typeface="Corben"/>
              <a:cs typeface="Corben"/>
              <a:sym typeface="Corben"/>
            </a:endParaRPr>
          </a:p>
        </p:txBody>
      </p:sp>
      <p:sp>
        <p:nvSpPr>
          <p:cNvPr id="1414" name="Google Shape;1414;p163"/>
          <p:cNvSpPr txBox="1"/>
          <p:nvPr/>
        </p:nvSpPr>
        <p:spPr>
          <a:xfrm>
            <a:off x="9172417" y="-232829"/>
            <a:ext cx="194796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6600"/>
              <a:buFont typeface="Corben"/>
              <a:buNone/>
            </a:pPr>
            <a:r>
              <a:rPr lang="en-US" sz="6600" b="1" i="1" u="none" strike="noStrike" cap="none">
                <a:solidFill>
                  <a:srgbClr val="002060"/>
                </a:solidFill>
                <a:latin typeface="Corben"/>
                <a:ea typeface="Corben"/>
                <a:cs typeface="Corben"/>
                <a:sym typeface="Corben"/>
              </a:rPr>
              <a:t>C</a:t>
            </a:r>
            <a:r>
              <a:rPr lang="en-US" sz="6600" b="1" i="1" u="none" strike="noStrike" cap="none">
                <a:solidFill>
                  <a:srgbClr val="385623"/>
                </a:solidFill>
                <a:latin typeface="Corben"/>
                <a:ea typeface="Corben"/>
                <a:cs typeface="Corben"/>
                <a:sym typeface="Corben"/>
              </a:rPr>
              <a:t>h</a:t>
            </a:r>
            <a:r>
              <a:rPr lang="en-US" sz="6600" b="1" i="1" u="none" strike="noStrike" cap="none">
                <a:solidFill>
                  <a:srgbClr val="FFFFFF"/>
                </a:solidFill>
                <a:latin typeface="Corben"/>
                <a:ea typeface="Corben"/>
                <a:cs typeface="Corben"/>
                <a:sym typeface="Corben"/>
              </a:rPr>
              <a:t>ữ</a:t>
            </a:r>
            <a:endParaRPr sz="6600" b="1" i="1" u="none" strike="noStrike" cap="none">
              <a:solidFill>
                <a:srgbClr val="FFFFFF"/>
              </a:solidFill>
              <a:latin typeface="Corben"/>
              <a:ea typeface="Corben"/>
              <a:cs typeface="Corben"/>
              <a:sym typeface="Corben"/>
            </a:endParaRPr>
          </a:p>
        </p:txBody>
      </p:sp>
      <p:sp>
        <p:nvSpPr>
          <p:cNvPr id="1415" name="Google Shape;1415;p163"/>
          <p:cNvSpPr/>
          <p:nvPr/>
        </p:nvSpPr>
        <p:spPr>
          <a:xfrm>
            <a:off x="108139" y="1347037"/>
            <a:ext cx="1209011" cy="1091231"/>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6" name="Google Shape;1416;p163"/>
          <p:cNvSpPr/>
          <p:nvPr/>
        </p:nvSpPr>
        <p:spPr>
          <a:xfrm>
            <a:off x="258266" y="1489356"/>
            <a:ext cx="910814" cy="821874"/>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7" name="Google Shape;1417;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20</a:t>
            </a:r>
            <a:endParaRPr/>
          </a:p>
        </p:txBody>
      </p:sp>
      <p:sp>
        <p:nvSpPr>
          <p:cNvPr id="1418" name="Google Shape;1418;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19</a:t>
            </a:r>
            <a:endParaRPr/>
          </a:p>
        </p:txBody>
      </p:sp>
      <p:sp>
        <p:nvSpPr>
          <p:cNvPr id="1419" name="Google Shape;1419;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18</a:t>
            </a:r>
            <a:endParaRPr/>
          </a:p>
        </p:txBody>
      </p:sp>
      <p:sp>
        <p:nvSpPr>
          <p:cNvPr id="1420" name="Google Shape;1420;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17</a:t>
            </a:r>
            <a:endParaRPr/>
          </a:p>
        </p:txBody>
      </p:sp>
      <p:sp>
        <p:nvSpPr>
          <p:cNvPr id="1421" name="Google Shape;1421;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16</a:t>
            </a:r>
            <a:endParaRPr/>
          </a:p>
        </p:txBody>
      </p:sp>
      <p:sp>
        <p:nvSpPr>
          <p:cNvPr id="1422" name="Google Shape;1422;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15</a:t>
            </a:r>
            <a:endParaRPr/>
          </a:p>
        </p:txBody>
      </p:sp>
      <p:sp>
        <p:nvSpPr>
          <p:cNvPr id="1423" name="Google Shape;1423;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14</a:t>
            </a:r>
            <a:endParaRPr/>
          </a:p>
        </p:txBody>
      </p:sp>
      <p:sp>
        <p:nvSpPr>
          <p:cNvPr id="1424" name="Google Shape;1424;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13</a:t>
            </a:r>
            <a:endParaRPr/>
          </a:p>
        </p:txBody>
      </p:sp>
      <p:sp>
        <p:nvSpPr>
          <p:cNvPr id="1425" name="Google Shape;1425;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12</a:t>
            </a:r>
            <a:endParaRPr/>
          </a:p>
        </p:txBody>
      </p:sp>
      <p:sp>
        <p:nvSpPr>
          <p:cNvPr id="1426" name="Google Shape;1426;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11</a:t>
            </a:r>
            <a:endParaRPr/>
          </a:p>
        </p:txBody>
      </p:sp>
      <p:sp>
        <p:nvSpPr>
          <p:cNvPr id="1427" name="Google Shape;1427;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10</a:t>
            </a:r>
            <a:endParaRPr/>
          </a:p>
        </p:txBody>
      </p:sp>
      <p:sp>
        <p:nvSpPr>
          <p:cNvPr id="1428" name="Google Shape;1428;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9</a:t>
            </a:r>
            <a:endParaRPr/>
          </a:p>
        </p:txBody>
      </p:sp>
      <p:sp>
        <p:nvSpPr>
          <p:cNvPr id="1429" name="Google Shape;1429;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8</a:t>
            </a:r>
            <a:endParaRPr/>
          </a:p>
        </p:txBody>
      </p:sp>
      <p:sp>
        <p:nvSpPr>
          <p:cNvPr id="1430" name="Google Shape;1430;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7</a:t>
            </a:r>
            <a:endParaRPr/>
          </a:p>
        </p:txBody>
      </p:sp>
      <p:sp>
        <p:nvSpPr>
          <p:cNvPr id="1431" name="Google Shape;1431;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6</a:t>
            </a:r>
            <a:endParaRPr/>
          </a:p>
        </p:txBody>
      </p:sp>
      <p:sp>
        <p:nvSpPr>
          <p:cNvPr id="1432" name="Google Shape;1432;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5</a:t>
            </a:r>
            <a:endParaRPr/>
          </a:p>
        </p:txBody>
      </p:sp>
      <p:sp>
        <p:nvSpPr>
          <p:cNvPr id="1433" name="Google Shape;1433;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4</a:t>
            </a:r>
            <a:endParaRPr/>
          </a:p>
        </p:txBody>
      </p:sp>
      <p:sp>
        <p:nvSpPr>
          <p:cNvPr id="1434" name="Google Shape;1434;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3</a:t>
            </a:r>
            <a:endParaRPr/>
          </a:p>
        </p:txBody>
      </p:sp>
      <p:sp>
        <p:nvSpPr>
          <p:cNvPr id="1435" name="Google Shape;1435;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2</a:t>
            </a:r>
            <a:endParaRPr/>
          </a:p>
        </p:txBody>
      </p:sp>
      <p:sp>
        <p:nvSpPr>
          <p:cNvPr id="1436" name="Google Shape;1436;p163"/>
          <p:cNvSpPr txBox="1"/>
          <p:nvPr/>
        </p:nvSpPr>
        <p:spPr>
          <a:xfrm>
            <a:off x="361958" y="1557063"/>
            <a:ext cx="11873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1</a:t>
            </a:r>
            <a:endParaRPr/>
          </a:p>
        </p:txBody>
      </p:sp>
      <p:sp>
        <p:nvSpPr>
          <p:cNvPr id="1437" name="Google Shape;1437;p163"/>
          <p:cNvSpPr txBox="1"/>
          <p:nvPr/>
        </p:nvSpPr>
        <p:spPr>
          <a:xfrm>
            <a:off x="194439" y="1587859"/>
            <a:ext cx="11873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HẾT</a:t>
            </a:r>
            <a:endParaRPr/>
          </a:p>
        </p:txBody>
      </p:sp>
      <p:sp>
        <p:nvSpPr>
          <p:cNvPr id="1438" name="Google Shape;1438;p163"/>
          <p:cNvSpPr/>
          <p:nvPr/>
        </p:nvSpPr>
        <p:spPr>
          <a:xfrm>
            <a:off x="4390572" y="2590853"/>
            <a:ext cx="4187371" cy="809171"/>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VIỆT NAM</a:t>
            </a: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5"/>
                                        </p:tgtEl>
                                        <p:attrNameLst>
                                          <p:attrName>style.visibility</p:attrName>
                                        </p:attrNameLst>
                                      </p:cBhvr>
                                      <p:to>
                                        <p:strVal val="visible"/>
                                      </p:to>
                                    </p:set>
                                    <p:animEffect transition="in" filter="fade">
                                      <p:cBhvr>
                                        <p:cTn id="7" dur="1000"/>
                                        <p:tgtEl>
                                          <p:spTgt spid="1415"/>
                                        </p:tgtEl>
                                      </p:cBhvr>
                                    </p:animEffect>
                                  </p:childTnLst>
                                </p:cTn>
                              </p:par>
                              <p:par>
                                <p:cTn id="8" presetID="10" presetClass="entr" presetSubtype="0" fill="hold" nodeType="withEffect">
                                  <p:stCondLst>
                                    <p:cond delay="0"/>
                                  </p:stCondLst>
                                  <p:childTnLst>
                                    <p:set>
                                      <p:cBhvr>
                                        <p:cTn id="9" dur="1" fill="hold">
                                          <p:stCondLst>
                                            <p:cond delay="0"/>
                                          </p:stCondLst>
                                        </p:cTn>
                                        <p:tgtEl>
                                          <p:spTgt spid="1416"/>
                                        </p:tgtEl>
                                        <p:attrNameLst>
                                          <p:attrName>style.visibility</p:attrName>
                                        </p:attrNameLst>
                                      </p:cBhvr>
                                      <p:to>
                                        <p:strVal val="visible"/>
                                      </p:to>
                                    </p:set>
                                    <p:animEffect transition="in" filter="fade">
                                      <p:cBhvr>
                                        <p:cTn id="10" dur="1000"/>
                                        <p:tgtEl>
                                          <p:spTgt spid="1416"/>
                                        </p:tgtEl>
                                      </p:cBhvr>
                                    </p:animEffect>
                                  </p:childTnLst>
                                </p:cTn>
                              </p:par>
                              <p:par>
                                <p:cTn id="11" presetID="1" presetClass="exit" presetSubtype="0" fill="hold" nodeType="withEffect">
                                  <p:stCondLst>
                                    <p:cond delay="1000"/>
                                  </p:stCondLst>
                                  <p:childTnLst>
                                    <p:set>
                                      <p:cBhvr>
                                        <p:cTn id="12" dur="1" fill="hold">
                                          <p:stCondLst>
                                            <p:cond delay="1"/>
                                          </p:stCondLst>
                                        </p:cTn>
                                        <p:tgtEl>
                                          <p:spTgt spid="1417"/>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418"/>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1"/>
                                          </p:stCondLst>
                                        </p:cTn>
                                        <p:tgtEl>
                                          <p:spTgt spid="1418"/>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1419"/>
                                        </p:tgtEl>
                                        <p:attrNameLst>
                                          <p:attrName>style.visibility</p:attrName>
                                        </p:attrNameLst>
                                      </p:cBhvr>
                                      <p:to>
                                        <p:strVal val="visible"/>
                                      </p:to>
                                    </p:set>
                                  </p:childTnLst>
                                </p:cTn>
                              </p:par>
                              <p:par>
                                <p:cTn id="19" presetID="1" presetClass="exit" presetSubtype="0" fill="hold" nodeType="withEffect">
                                  <p:stCondLst>
                                    <p:cond delay="3000"/>
                                  </p:stCondLst>
                                  <p:childTnLst>
                                    <p:set>
                                      <p:cBhvr>
                                        <p:cTn id="20" dur="1" fill="hold">
                                          <p:stCondLst>
                                            <p:cond delay="1"/>
                                          </p:stCondLst>
                                        </p:cTn>
                                        <p:tgtEl>
                                          <p:spTgt spid="1419"/>
                                        </p:tgtEl>
                                        <p:attrNameLst>
                                          <p:attrName>style.visibility</p:attrName>
                                        </p:attrNameLst>
                                      </p:cBhvr>
                                      <p:to>
                                        <p:strVal val="hidden"/>
                                      </p:to>
                                    </p:set>
                                  </p:childTnLst>
                                </p:cTn>
                              </p:par>
                              <p:par>
                                <p:cTn id="21" presetID="1" presetClass="entr" presetSubtype="0" fill="hold" nodeType="withEffect">
                                  <p:stCondLst>
                                    <p:cond delay="3000"/>
                                  </p:stCondLst>
                                  <p:childTnLst>
                                    <p:set>
                                      <p:cBhvr>
                                        <p:cTn id="22" dur="1" fill="hold">
                                          <p:stCondLst>
                                            <p:cond delay="0"/>
                                          </p:stCondLst>
                                        </p:cTn>
                                        <p:tgtEl>
                                          <p:spTgt spid="1420"/>
                                        </p:tgtEl>
                                        <p:attrNameLst>
                                          <p:attrName>style.visibility</p:attrName>
                                        </p:attrNameLst>
                                      </p:cBhvr>
                                      <p:to>
                                        <p:strVal val="visible"/>
                                      </p:to>
                                    </p:set>
                                  </p:childTnLst>
                                </p:cTn>
                              </p:par>
                              <p:par>
                                <p:cTn id="23" presetID="1" presetClass="exit" presetSubtype="0" fill="hold" nodeType="withEffect">
                                  <p:stCondLst>
                                    <p:cond delay="4000"/>
                                  </p:stCondLst>
                                  <p:childTnLst>
                                    <p:set>
                                      <p:cBhvr>
                                        <p:cTn id="24" dur="1" fill="hold">
                                          <p:stCondLst>
                                            <p:cond delay="1"/>
                                          </p:stCondLst>
                                        </p:cTn>
                                        <p:tgtEl>
                                          <p:spTgt spid="1420"/>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0"/>
                                          </p:stCondLst>
                                        </p:cTn>
                                        <p:tgtEl>
                                          <p:spTgt spid="1421"/>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1"/>
                                          </p:stCondLst>
                                        </p:cTn>
                                        <p:tgtEl>
                                          <p:spTgt spid="1421"/>
                                        </p:tgtEl>
                                        <p:attrNameLst>
                                          <p:attrName>style.visibility</p:attrName>
                                        </p:attrNameLst>
                                      </p:cBhvr>
                                      <p:to>
                                        <p:strVal val="hidden"/>
                                      </p:to>
                                    </p:set>
                                  </p:childTnLst>
                                </p:cTn>
                              </p:par>
                              <p:par>
                                <p:cTn id="29" presetID="1" presetClass="entr" presetSubtype="0" fill="hold" nodeType="withEffect">
                                  <p:stCondLst>
                                    <p:cond delay="5000"/>
                                  </p:stCondLst>
                                  <p:childTnLst>
                                    <p:set>
                                      <p:cBhvr>
                                        <p:cTn id="30" dur="1" fill="hold">
                                          <p:stCondLst>
                                            <p:cond delay="0"/>
                                          </p:stCondLst>
                                        </p:cTn>
                                        <p:tgtEl>
                                          <p:spTgt spid="1422"/>
                                        </p:tgtEl>
                                        <p:attrNameLst>
                                          <p:attrName>style.visibility</p:attrName>
                                        </p:attrNameLst>
                                      </p:cBhvr>
                                      <p:to>
                                        <p:strVal val="visible"/>
                                      </p:to>
                                    </p:set>
                                  </p:childTnLst>
                                </p:cTn>
                              </p:par>
                              <p:par>
                                <p:cTn id="31" presetID="1" presetClass="exit" presetSubtype="0" fill="hold" nodeType="withEffect">
                                  <p:stCondLst>
                                    <p:cond delay="6000"/>
                                  </p:stCondLst>
                                  <p:childTnLst>
                                    <p:set>
                                      <p:cBhvr>
                                        <p:cTn id="32" dur="1" fill="hold">
                                          <p:stCondLst>
                                            <p:cond delay="1"/>
                                          </p:stCondLst>
                                        </p:cTn>
                                        <p:tgtEl>
                                          <p:spTgt spid="1422"/>
                                        </p:tgtEl>
                                        <p:attrNameLst>
                                          <p:attrName>style.visibility</p:attrName>
                                        </p:attrNameLst>
                                      </p:cBhvr>
                                      <p:to>
                                        <p:strVal val="hidden"/>
                                      </p:to>
                                    </p:set>
                                  </p:childTnLst>
                                </p:cTn>
                              </p:par>
                              <p:par>
                                <p:cTn id="33" presetID="1" presetClass="entr" presetSubtype="0" fill="hold" nodeType="withEffect">
                                  <p:stCondLst>
                                    <p:cond delay="6000"/>
                                  </p:stCondLst>
                                  <p:childTnLst>
                                    <p:set>
                                      <p:cBhvr>
                                        <p:cTn id="34" dur="1" fill="hold">
                                          <p:stCondLst>
                                            <p:cond delay="0"/>
                                          </p:stCondLst>
                                        </p:cTn>
                                        <p:tgtEl>
                                          <p:spTgt spid="1423"/>
                                        </p:tgtEl>
                                        <p:attrNameLst>
                                          <p:attrName>style.visibility</p:attrName>
                                        </p:attrNameLst>
                                      </p:cBhvr>
                                      <p:to>
                                        <p:strVal val="visible"/>
                                      </p:to>
                                    </p:set>
                                  </p:childTnLst>
                                </p:cTn>
                              </p:par>
                              <p:par>
                                <p:cTn id="35" presetID="1" presetClass="exit" presetSubtype="0" fill="hold" nodeType="withEffect">
                                  <p:stCondLst>
                                    <p:cond delay="7000"/>
                                  </p:stCondLst>
                                  <p:childTnLst>
                                    <p:set>
                                      <p:cBhvr>
                                        <p:cTn id="36" dur="1" fill="hold">
                                          <p:stCondLst>
                                            <p:cond delay="1"/>
                                          </p:stCondLst>
                                        </p:cTn>
                                        <p:tgtEl>
                                          <p:spTgt spid="1423"/>
                                        </p:tgtEl>
                                        <p:attrNameLst>
                                          <p:attrName>style.visibility</p:attrName>
                                        </p:attrNameLst>
                                      </p:cBhvr>
                                      <p:to>
                                        <p:strVal val="hidden"/>
                                      </p:to>
                                    </p:set>
                                  </p:childTnLst>
                                </p:cTn>
                              </p:par>
                              <p:par>
                                <p:cTn id="37" presetID="1" presetClass="entr" presetSubtype="0" fill="hold" nodeType="withEffect">
                                  <p:stCondLst>
                                    <p:cond delay="7000"/>
                                  </p:stCondLst>
                                  <p:childTnLst>
                                    <p:set>
                                      <p:cBhvr>
                                        <p:cTn id="38" dur="1" fill="hold">
                                          <p:stCondLst>
                                            <p:cond delay="0"/>
                                          </p:stCondLst>
                                        </p:cTn>
                                        <p:tgtEl>
                                          <p:spTgt spid="1424"/>
                                        </p:tgtEl>
                                        <p:attrNameLst>
                                          <p:attrName>style.visibility</p:attrName>
                                        </p:attrNameLst>
                                      </p:cBhvr>
                                      <p:to>
                                        <p:strVal val="visible"/>
                                      </p:to>
                                    </p:set>
                                  </p:childTnLst>
                                </p:cTn>
                              </p:par>
                              <p:par>
                                <p:cTn id="39" presetID="1" presetClass="exit" presetSubtype="0" fill="hold" nodeType="withEffect">
                                  <p:stCondLst>
                                    <p:cond delay="8000"/>
                                  </p:stCondLst>
                                  <p:childTnLst>
                                    <p:set>
                                      <p:cBhvr>
                                        <p:cTn id="40" dur="1" fill="hold">
                                          <p:stCondLst>
                                            <p:cond delay="1"/>
                                          </p:stCondLst>
                                        </p:cTn>
                                        <p:tgtEl>
                                          <p:spTgt spid="1424"/>
                                        </p:tgtEl>
                                        <p:attrNameLst>
                                          <p:attrName>style.visibility</p:attrName>
                                        </p:attrNameLst>
                                      </p:cBhvr>
                                      <p:to>
                                        <p:strVal val="hidden"/>
                                      </p:to>
                                    </p:set>
                                  </p:childTnLst>
                                </p:cTn>
                              </p:par>
                              <p:par>
                                <p:cTn id="41" presetID="1" presetClass="entr" presetSubtype="0" fill="hold" nodeType="withEffect">
                                  <p:stCondLst>
                                    <p:cond delay="8000"/>
                                  </p:stCondLst>
                                  <p:childTnLst>
                                    <p:set>
                                      <p:cBhvr>
                                        <p:cTn id="42" dur="1" fill="hold">
                                          <p:stCondLst>
                                            <p:cond delay="0"/>
                                          </p:stCondLst>
                                        </p:cTn>
                                        <p:tgtEl>
                                          <p:spTgt spid="1425"/>
                                        </p:tgtEl>
                                        <p:attrNameLst>
                                          <p:attrName>style.visibility</p:attrName>
                                        </p:attrNameLst>
                                      </p:cBhvr>
                                      <p:to>
                                        <p:strVal val="visible"/>
                                      </p:to>
                                    </p:set>
                                  </p:childTnLst>
                                </p:cTn>
                              </p:par>
                              <p:par>
                                <p:cTn id="43" presetID="1" presetClass="exit" presetSubtype="0" fill="hold" nodeType="withEffect">
                                  <p:stCondLst>
                                    <p:cond delay="9000"/>
                                  </p:stCondLst>
                                  <p:childTnLst>
                                    <p:set>
                                      <p:cBhvr>
                                        <p:cTn id="44" dur="1" fill="hold">
                                          <p:stCondLst>
                                            <p:cond delay="1"/>
                                          </p:stCondLst>
                                        </p:cTn>
                                        <p:tgtEl>
                                          <p:spTgt spid="1425"/>
                                        </p:tgtEl>
                                        <p:attrNameLst>
                                          <p:attrName>style.visibility</p:attrName>
                                        </p:attrNameLst>
                                      </p:cBhvr>
                                      <p:to>
                                        <p:strVal val="hidden"/>
                                      </p:to>
                                    </p:set>
                                  </p:childTnLst>
                                </p:cTn>
                              </p:par>
                              <p:par>
                                <p:cTn id="45" presetID="1" presetClass="entr" presetSubtype="0" fill="hold" nodeType="withEffect">
                                  <p:stCondLst>
                                    <p:cond delay="9000"/>
                                  </p:stCondLst>
                                  <p:childTnLst>
                                    <p:set>
                                      <p:cBhvr>
                                        <p:cTn id="46" dur="1" fill="hold">
                                          <p:stCondLst>
                                            <p:cond delay="0"/>
                                          </p:stCondLst>
                                        </p:cTn>
                                        <p:tgtEl>
                                          <p:spTgt spid="1426"/>
                                        </p:tgtEl>
                                        <p:attrNameLst>
                                          <p:attrName>style.visibility</p:attrName>
                                        </p:attrNameLst>
                                      </p:cBhvr>
                                      <p:to>
                                        <p:strVal val="visible"/>
                                      </p:to>
                                    </p:set>
                                  </p:childTnLst>
                                </p:cTn>
                              </p:par>
                              <p:par>
                                <p:cTn id="47" presetID="1" presetClass="exit" presetSubtype="0" fill="hold" nodeType="withEffect">
                                  <p:stCondLst>
                                    <p:cond delay="10000"/>
                                  </p:stCondLst>
                                  <p:childTnLst>
                                    <p:set>
                                      <p:cBhvr>
                                        <p:cTn id="48" dur="1" fill="hold">
                                          <p:stCondLst>
                                            <p:cond delay="1"/>
                                          </p:stCondLst>
                                        </p:cTn>
                                        <p:tgtEl>
                                          <p:spTgt spid="1426"/>
                                        </p:tgtEl>
                                        <p:attrNameLst>
                                          <p:attrName>style.visibility</p:attrName>
                                        </p:attrNameLst>
                                      </p:cBhvr>
                                      <p:to>
                                        <p:strVal val="hidden"/>
                                      </p:to>
                                    </p:set>
                                  </p:childTnLst>
                                </p:cTn>
                              </p:par>
                              <p:par>
                                <p:cTn id="49" presetID="1" presetClass="entr" presetSubtype="0" fill="hold" nodeType="withEffect">
                                  <p:stCondLst>
                                    <p:cond delay="10000"/>
                                  </p:stCondLst>
                                  <p:childTnLst>
                                    <p:set>
                                      <p:cBhvr>
                                        <p:cTn id="50" dur="1" fill="hold">
                                          <p:stCondLst>
                                            <p:cond delay="0"/>
                                          </p:stCondLst>
                                        </p:cTn>
                                        <p:tgtEl>
                                          <p:spTgt spid="1427"/>
                                        </p:tgtEl>
                                        <p:attrNameLst>
                                          <p:attrName>style.visibility</p:attrName>
                                        </p:attrNameLst>
                                      </p:cBhvr>
                                      <p:to>
                                        <p:strVal val="visible"/>
                                      </p:to>
                                    </p:set>
                                  </p:childTnLst>
                                </p:cTn>
                              </p:par>
                              <p:par>
                                <p:cTn id="51" presetID="1" presetClass="exit" presetSubtype="0" fill="hold" nodeType="withEffect">
                                  <p:stCondLst>
                                    <p:cond delay="11000"/>
                                  </p:stCondLst>
                                  <p:childTnLst>
                                    <p:set>
                                      <p:cBhvr>
                                        <p:cTn id="52" dur="1" fill="hold">
                                          <p:stCondLst>
                                            <p:cond delay="1"/>
                                          </p:stCondLst>
                                        </p:cTn>
                                        <p:tgtEl>
                                          <p:spTgt spid="1427"/>
                                        </p:tgtEl>
                                        <p:attrNameLst>
                                          <p:attrName>style.visibility</p:attrName>
                                        </p:attrNameLst>
                                      </p:cBhvr>
                                      <p:to>
                                        <p:strVal val="hidden"/>
                                      </p:to>
                                    </p:set>
                                  </p:childTnLst>
                                </p:cTn>
                              </p:par>
                              <p:par>
                                <p:cTn id="53" presetID="1" presetClass="entr" presetSubtype="0" fill="hold" nodeType="withEffect">
                                  <p:stCondLst>
                                    <p:cond delay="11000"/>
                                  </p:stCondLst>
                                  <p:childTnLst>
                                    <p:set>
                                      <p:cBhvr>
                                        <p:cTn id="54" dur="1" fill="hold">
                                          <p:stCondLst>
                                            <p:cond delay="0"/>
                                          </p:stCondLst>
                                        </p:cTn>
                                        <p:tgtEl>
                                          <p:spTgt spid="1428"/>
                                        </p:tgtEl>
                                        <p:attrNameLst>
                                          <p:attrName>style.visibility</p:attrName>
                                        </p:attrNameLst>
                                      </p:cBhvr>
                                      <p:to>
                                        <p:strVal val="visible"/>
                                      </p:to>
                                    </p:set>
                                  </p:childTnLst>
                                </p:cTn>
                              </p:par>
                              <p:par>
                                <p:cTn id="55" presetID="1" presetClass="exit" presetSubtype="0" fill="hold" nodeType="withEffect">
                                  <p:stCondLst>
                                    <p:cond delay="12000"/>
                                  </p:stCondLst>
                                  <p:childTnLst>
                                    <p:set>
                                      <p:cBhvr>
                                        <p:cTn id="56" dur="1" fill="hold">
                                          <p:stCondLst>
                                            <p:cond delay="1"/>
                                          </p:stCondLst>
                                        </p:cTn>
                                        <p:tgtEl>
                                          <p:spTgt spid="1428"/>
                                        </p:tgtEl>
                                        <p:attrNameLst>
                                          <p:attrName>style.visibility</p:attrName>
                                        </p:attrNameLst>
                                      </p:cBhvr>
                                      <p:to>
                                        <p:strVal val="hidden"/>
                                      </p:to>
                                    </p:set>
                                  </p:childTnLst>
                                </p:cTn>
                              </p:par>
                              <p:par>
                                <p:cTn id="57" presetID="1" presetClass="entr" presetSubtype="0" fill="hold" nodeType="withEffect">
                                  <p:stCondLst>
                                    <p:cond delay="12000"/>
                                  </p:stCondLst>
                                  <p:childTnLst>
                                    <p:set>
                                      <p:cBhvr>
                                        <p:cTn id="58" dur="1" fill="hold">
                                          <p:stCondLst>
                                            <p:cond delay="0"/>
                                          </p:stCondLst>
                                        </p:cTn>
                                        <p:tgtEl>
                                          <p:spTgt spid="1429"/>
                                        </p:tgtEl>
                                        <p:attrNameLst>
                                          <p:attrName>style.visibility</p:attrName>
                                        </p:attrNameLst>
                                      </p:cBhvr>
                                      <p:to>
                                        <p:strVal val="visible"/>
                                      </p:to>
                                    </p:set>
                                  </p:childTnLst>
                                </p:cTn>
                              </p:par>
                              <p:par>
                                <p:cTn id="59" presetID="1" presetClass="exit" presetSubtype="0" fill="hold" nodeType="withEffect">
                                  <p:stCondLst>
                                    <p:cond delay="13000"/>
                                  </p:stCondLst>
                                  <p:childTnLst>
                                    <p:set>
                                      <p:cBhvr>
                                        <p:cTn id="60" dur="1" fill="hold">
                                          <p:stCondLst>
                                            <p:cond delay="1"/>
                                          </p:stCondLst>
                                        </p:cTn>
                                        <p:tgtEl>
                                          <p:spTgt spid="1429"/>
                                        </p:tgtEl>
                                        <p:attrNameLst>
                                          <p:attrName>style.visibility</p:attrName>
                                        </p:attrNameLst>
                                      </p:cBhvr>
                                      <p:to>
                                        <p:strVal val="hidden"/>
                                      </p:to>
                                    </p:set>
                                  </p:childTnLst>
                                </p:cTn>
                              </p:par>
                              <p:par>
                                <p:cTn id="61" presetID="1" presetClass="entr" presetSubtype="0" fill="hold" nodeType="withEffect">
                                  <p:stCondLst>
                                    <p:cond delay="13000"/>
                                  </p:stCondLst>
                                  <p:childTnLst>
                                    <p:set>
                                      <p:cBhvr>
                                        <p:cTn id="62" dur="1" fill="hold">
                                          <p:stCondLst>
                                            <p:cond delay="0"/>
                                          </p:stCondLst>
                                        </p:cTn>
                                        <p:tgtEl>
                                          <p:spTgt spid="1430"/>
                                        </p:tgtEl>
                                        <p:attrNameLst>
                                          <p:attrName>style.visibility</p:attrName>
                                        </p:attrNameLst>
                                      </p:cBhvr>
                                      <p:to>
                                        <p:strVal val="visible"/>
                                      </p:to>
                                    </p:set>
                                  </p:childTnLst>
                                </p:cTn>
                              </p:par>
                              <p:par>
                                <p:cTn id="63" presetID="1" presetClass="exit" presetSubtype="0" fill="hold" nodeType="withEffect">
                                  <p:stCondLst>
                                    <p:cond delay="14000"/>
                                  </p:stCondLst>
                                  <p:childTnLst>
                                    <p:set>
                                      <p:cBhvr>
                                        <p:cTn id="64" dur="1" fill="hold">
                                          <p:stCondLst>
                                            <p:cond delay="1"/>
                                          </p:stCondLst>
                                        </p:cTn>
                                        <p:tgtEl>
                                          <p:spTgt spid="1430"/>
                                        </p:tgtEl>
                                        <p:attrNameLst>
                                          <p:attrName>style.visibility</p:attrName>
                                        </p:attrNameLst>
                                      </p:cBhvr>
                                      <p:to>
                                        <p:strVal val="hidden"/>
                                      </p:to>
                                    </p:set>
                                  </p:childTnLst>
                                </p:cTn>
                              </p:par>
                              <p:par>
                                <p:cTn id="65" presetID="1" presetClass="entr" presetSubtype="0" fill="hold" nodeType="withEffect">
                                  <p:stCondLst>
                                    <p:cond delay="14000"/>
                                  </p:stCondLst>
                                  <p:childTnLst>
                                    <p:set>
                                      <p:cBhvr>
                                        <p:cTn id="66" dur="1" fill="hold">
                                          <p:stCondLst>
                                            <p:cond delay="0"/>
                                          </p:stCondLst>
                                        </p:cTn>
                                        <p:tgtEl>
                                          <p:spTgt spid="1431"/>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1"/>
                                          </p:stCondLst>
                                        </p:cTn>
                                        <p:tgtEl>
                                          <p:spTgt spid="1431"/>
                                        </p:tgtEl>
                                        <p:attrNameLst>
                                          <p:attrName>style.visibility</p:attrName>
                                        </p:attrNameLst>
                                      </p:cBhvr>
                                      <p:to>
                                        <p:strVal val="hidden"/>
                                      </p:to>
                                    </p:set>
                                  </p:childTnLst>
                                </p:cTn>
                              </p:par>
                              <p:par>
                                <p:cTn id="69" presetID="1" presetClass="entr" presetSubtype="0" fill="hold" nodeType="withEffect">
                                  <p:stCondLst>
                                    <p:cond delay="15000"/>
                                  </p:stCondLst>
                                  <p:childTnLst>
                                    <p:set>
                                      <p:cBhvr>
                                        <p:cTn id="70" dur="1" fill="hold">
                                          <p:stCondLst>
                                            <p:cond delay="0"/>
                                          </p:stCondLst>
                                        </p:cTn>
                                        <p:tgtEl>
                                          <p:spTgt spid="1432"/>
                                        </p:tgtEl>
                                        <p:attrNameLst>
                                          <p:attrName>style.visibility</p:attrName>
                                        </p:attrNameLst>
                                      </p:cBhvr>
                                      <p:to>
                                        <p:strVal val="visible"/>
                                      </p:to>
                                    </p:set>
                                  </p:childTnLst>
                                </p:cTn>
                              </p:par>
                              <p:par>
                                <p:cTn id="71" presetID="1" presetClass="exit" presetSubtype="0" fill="hold" nodeType="withEffect">
                                  <p:stCondLst>
                                    <p:cond delay="16000"/>
                                  </p:stCondLst>
                                  <p:childTnLst>
                                    <p:set>
                                      <p:cBhvr>
                                        <p:cTn id="72" dur="1" fill="hold">
                                          <p:stCondLst>
                                            <p:cond delay="1"/>
                                          </p:stCondLst>
                                        </p:cTn>
                                        <p:tgtEl>
                                          <p:spTgt spid="1432"/>
                                        </p:tgtEl>
                                        <p:attrNameLst>
                                          <p:attrName>style.visibility</p:attrName>
                                        </p:attrNameLst>
                                      </p:cBhvr>
                                      <p:to>
                                        <p:strVal val="hidden"/>
                                      </p:to>
                                    </p:set>
                                  </p:childTnLst>
                                </p:cTn>
                              </p:par>
                              <p:par>
                                <p:cTn id="73" presetID="1" presetClass="entr" presetSubtype="0" fill="hold" nodeType="withEffect">
                                  <p:stCondLst>
                                    <p:cond delay="16000"/>
                                  </p:stCondLst>
                                  <p:childTnLst>
                                    <p:set>
                                      <p:cBhvr>
                                        <p:cTn id="74" dur="1" fill="hold">
                                          <p:stCondLst>
                                            <p:cond delay="0"/>
                                          </p:stCondLst>
                                        </p:cTn>
                                        <p:tgtEl>
                                          <p:spTgt spid="1433"/>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1"/>
                                          </p:stCondLst>
                                        </p:cTn>
                                        <p:tgtEl>
                                          <p:spTgt spid="1433"/>
                                        </p:tgtEl>
                                        <p:attrNameLst>
                                          <p:attrName>style.visibility</p:attrName>
                                        </p:attrNameLst>
                                      </p:cBhvr>
                                      <p:to>
                                        <p:strVal val="hidden"/>
                                      </p:to>
                                    </p:set>
                                  </p:childTnLst>
                                </p:cTn>
                              </p:par>
                              <p:par>
                                <p:cTn id="77" presetID="1" presetClass="entr" presetSubtype="0" fill="hold" nodeType="withEffect">
                                  <p:stCondLst>
                                    <p:cond delay="17000"/>
                                  </p:stCondLst>
                                  <p:childTnLst>
                                    <p:set>
                                      <p:cBhvr>
                                        <p:cTn id="78" dur="1" fill="hold">
                                          <p:stCondLst>
                                            <p:cond delay="0"/>
                                          </p:stCondLst>
                                        </p:cTn>
                                        <p:tgtEl>
                                          <p:spTgt spid="1434"/>
                                        </p:tgtEl>
                                        <p:attrNameLst>
                                          <p:attrName>style.visibility</p:attrName>
                                        </p:attrNameLst>
                                      </p:cBhvr>
                                      <p:to>
                                        <p:strVal val="visible"/>
                                      </p:to>
                                    </p:set>
                                  </p:childTnLst>
                                </p:cTn>
                              </p:par>
                              <p:par>
                                <p:cTn id="79" presetID="1" presetClass="exit" presetSubtype="0" fill="hold" nodeType="withEffect">
                                  <p:stCondLst>
                                    <p:cond delay="18000"/>
                                  </p:stCondLst>
                                  <p:childTnLst>
                                    <p:set>
                                      <p:cBhvr>
                                        <p:cTn id="80" dur="1" fill="hold">
                                          <p:stCondLst>
                                            <p:cond delay="1"/>
                                          </p:stCondLst>
                                        </p:cTn>
                                        <p:tgtEl>
                                          <p:spTgt spid="1434"/>
                                        </p:tgtEl>
                                        <p:attrNameLst>
                                          <p:attrName>style.visibility</p:attrName>
                                        </p:attrNameLst>
                                      </p:cBhvr>
                                      <p:to>
                                        <p:strVal val="hidden"/>
                                      </p:to>
                                    </p:set>
                                  </p:childTnLst>
                                </p:cTn>
                              </p:par>
                              <p:par>
                                <p:cTn id="81" presetID="1" presetClass="entr" presetSubtype="0" fill="hold" nodeType="withEffect">
                                  <p:stCondLst>
                                    <p:cond delay="18000"/>
                                  </p:stCondLst>
                                  <p:childTnLst>
                                    <p:set>
                                      <p:cBhvr>
                                        <p:cTn id="82" dur="1" fill="hold">
                                          <p:stCondLst>
                                            <p:cond delay="0"/>
                                          </p:stCondLst>
                                        </p:cTn>
                                        <p:tgtEl>
                                          <p:spTgt spid="1435"/>
                                        </p:tgtEl>
                                        <p:attrNameLst>
                                          <p:attrName>style.visibility</p:attrName>
                                        </p:attrNameLst>
                                      </p:cBhvr>
                                      <p:to>
                                        <p:strVal val="visible"/>
                                      </p:to>
                                    </p:set>
                                  </p:childTnLst>
                                </p:cTn>
                              </p:par>
                              <p:par>
                                <p:cTn id="83" presetID="1" presetClass="exit" presetSubtype="0" fill="hold" nodeType="withEffect">
                                  <p:stCondLst>
                                    <p:cond delay="19000"/>
                                  </p:stCondLst>
                                  <p:childTnLst>
                                    <p:set>
                                      <p:cBhvr>
                                        <p:cTn id="84" dur="1" fill="hold">
                                          <p:stCondLst>
                                            <p:cond delay="1"/>
                                          </p:stCondLst>
                                        </p:cTn>
                                        <p:tgtEl>
                                          <p:spTgt spid="1435"/>
                                        </p:tgtEl>
                                        <p:attrNameLst>
                                          <p:attrName>style.visibility</p:attrName>
                                        </p:attrNameLst>
                                      </p:cBhvr>
                                      <p:to>
                                        <p:strVal val="hidden"/>
                                      </p:to>
                                    </p:set>
                                  </p:childTnLst>
                                </p:cTn>
                              </p:par>
                              <p:par>
                                <p:cTn id="85" presetID="1" presetClass="entr" presetSubtype="0" fill="hold" nodeType="withEffect">
                                  <p:stCondLst>
                                    <p:cond delay="19000"/>
                                  </p:stCondLst>
                                  <p:childTnLst>
                                    <p:set>
                                      <p:cBhvr>
                                        <p:cTn id="86" dur="1" fill="hold">
                                          <p:stCondLst>
                                            <p:cond delay="0"/>
                                          </p:stCondLst>
                                        </p:cTn>
                                        <p:tgtEl>
                                          <p:spTgt spid="1436"/>
                                        </p:tgtEl>
                                        <p:attrNameLst>
                                          <p:attrName>style.visibility</p:attrName>
                                        </p:attrNameLst>
                                      </p:cBhvr>
                                      <p:to>
                                        <p:strVal val="visible"/>
                                      </p:to>
                                    </p:set>
                                  </p:childTnLst>
                                </p:cTn>
                              </p:par>
                              <p:par>
                                <p:cTn id="87" presetID="1" presetClass="exit" presetSubtype="0" fill="hold" nodeType="withEffect">
                                  <p:stCondLst>
                                    <p:cond delay="20000"/>
                                  </p:stCondLst>
                                  <p:childTnLst>
                                    <p:set>
                                      <p:cBhvr>
                                        <p:cTn id="88" dur="1" fill="hold">
                                          <p:stCondLst>
                                            <p:cond delay="1"/>
                                          </p:stCondLst>
                                        </p:cTn>
                                        <p:tgtEl>
                                          <p:spTgt spid="1436"/>
                                        </p:tgtEl>
                                        <p:attrNameLst>
                                          <p:attrName>style.visibility</p:attrName>
                                        </p:attrNameLst>
                                      </p:cBhvr>
                                      <p:to>
                                        <p:strVal val="hidden"/>
                                      </p:to>
                                    </p:set>
                                  </p:childTnLst>
                                </p:cTn>
                              </p:par>
                              <p:par>
                                <p:cTn id="89" presetID="1" presetClass="entr" presetSubtype="0" fill="hold" nodeType="withEffect">
                                  <p:stCondLst>
                                    <p:cond delay="20000"/>
                                  </p:stCondLst>
                                  <p:childTnLst>
                                    <p:set>
                                      <p:cBhvr>
                                        <p:cTn id="90" dur="1" fill="hold">
                                          <p:stCondLst>
                                            <p:cond delay="0"/>
                                          </p:stCondLst>
                                        </p:cTn>
                                        <p:tgtEl>
                                          <p:spTgt spid="14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438"/>
                                        </p:tgtEl>
                                        <p:attrNameLst>
                                          <p:attrName>style.visibility</p:attrName>
                                        </p:attrNameLst>
                                      </p:cBhvr>
                                      <p:to>
                                        <p:strVal val="visible"/>
                                      </p:to>
                                    </p:set>
                                    <p:animEffect transition="in" filter="fade">
                                      <p:cBhvr>
                                        <p:cTn id="95" dur="500"/>
                                        <p:tgtEl>
                                          <p:spTgt spid="1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2"/>
        <p:cNvGrpSpPr/>
        <p:nvPr/>
      </p:nvGrpSpPr>
      <p:grpSpPr>
        <a:xfrm>
          <a:off x="0" y="0"/>
          <a:ext cx="0" cy="0"/>
          <a:chOff x="0" y="0"/>
          <a:chExt cx="0" cy="0"/>
        </a:xfrm>
      </p:grpSpPr>
      <p:sp>
        <p:nvSpPr>
          <p:cNvPr id="1443" name="Google Shape;1443;p16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Cabin Condensed"/>
              <a:buNone/>
            </a:pPr>
            <a:fld id="{00000000-1234-1234-1234-123412341234}" type="slidenum">
              <a:rPr lang="en-US" sz="1600" b="0" i="0" u="none" strike="noStrike" cap="none">
                <a:solidFill>
                  <a:srgbClr val="000000"/>
                </a:solidFill>
                <a:latin typeface="Cabin Condensed"/>
                <a:ea typeface="Cabin Condensed"/>
                <a:cs typeface="Cabin Condensed"/>
                <a:sym typeface="Cabin Condensed"/>
              </a:rPr>
              <a:t>7</a:t>
            </a:fld>
            <a:endParaRPr sz="1600" b="0" i="0" u="none" strike="noStrike" cap="none">
              <a:solidFill>
                <a:srgbClr val="000000"/>
              </a:solidFill>
              <a:latin typeface="Cabin Condensed"/>
              <a:ea typeface="Cabin Condensed"/>
              <a:cs typeface="Cabin Condensed"/>
              <a:sym typeface="Cabin Condensed"/>
            </a:endParaRPr>
          </a:p>
        </p:txBody>
      </p:sp>
      <p:sp>
        <p:nvSpPr>
          <p:cNvPr id="1444" name="Google Shape;1444;p164"/>
          <p:cNvSpPr/>
          <p:nvPr/>
        </p:nvSpPr>
        <p:spPr>
          <a:xfrm>
            <a:off x="1329103" y="2028077"/>
            <a:ext cx="6968033" cy="1477328"/>
          </a:xfrm>
          <a:prstGeom prst="rect">
            <a:avLst/>
          </a:prstGeom>
          <a:no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Clr>
                <a:srgbClr val="000000"/>
              </a:buClr>
              <a:buSzPts val="4400"/>
              <a:buFont typeface="Times New Roman"/>
              <a:buNone/>
            </a:pPr>
            <a:r>
              <a:rPr lang="en-US" sz="4400" b="1" i="0" u="none" strike="noStrike" cap="none">
                <a:solidFill>
                  <a:srgbClr val="FFFF00"/>
                </a:solidFill>
                <a:latin typeface="Times New Roman"/>
                <a:ea typeface="Times New Roman"/>
                <a:cs typeface="Times New Roman"/>
                <a:sym typeface="Times New Roman"/>
              </a:rPr>
              <a:t>CHÂU Á TỪ NĂM 1918 ĐẾN NĂM 1945</a:t>
            </a:r>
            <a:endParaRPr sz="4400" b="1" i="0" u="none" strike="noStrike" cap="none">
              <a:solidFill>
                <a:srgbClr val="FFFF00"/>
              </a:solidFill>
              <a:latin typeface="Times New Roman"/>
              <a:ea typeface="Times New Roman"/>
              <a:cs typeface="Times New Roman"/>
              <a:sym typeface="Times New Roman"/>
            </a:endParaRPr>
          </a:p>
        </p:txBody>
      </p:sp>
      <p:sp>
        <p:nvSpPr>
          <p:cNvPr id="1445" name="Google Shape;1445;p164"/>
          <p:cNvSpPr/>
          <p:nvPr/>
        </p:nvSpPr>
        <p:spPr>
          <a:xfrm>
            <a:off x="3714244" y="565895"/>
            <a:ext cx="2384627" cy="1046440"/>
          </a:xfrm>
          <a:prstGeom prst="rect">
            <a:avLst/>
          </a:prstGeom>
          <a:noFill/>
          <a:ln>
            <a:noFill/>
          </a:ln>
        </p:spPr>
        <p:txBody>
          <a:bodyPr spcFirstLastPara="1" wrap="square" lIns="121900" tIns="60950" rIns="121900" bIns="60950" anchor="t" anchorCtr="0">
            <a:noAutofit/>
          </a:bodyPr>
          <a:lstStyle/>
          <a:p>
            <a:pPr marL="0" marR="0" lvl="0" indent="0" algn="ctr" rtl="0">
              <a:lnSpc>
                <a:spcPct val="100000"/>
              </a:lnSpc>
              <a:spcBef>
                <a:spcPts val="0"/>
              </a:spcBef>
              <a:spcAft>
                <a:spcPts val="0"/>
              </a:spcAft>
              <a:buClr>
                <a:srgbClr val="000000"/>
              </a:buClr>
              <a:buSzPts val="6000"/>
              <a:buFont typeface="Times New Roman"/>
              <a:buNone/>
            </a:pPr>
            <a:r>
              <a:rPr lang="en-US" sz="6000" b="1" i="0" u="none" strike="noStrike" cap="none">
                <a:solidFill>
                  <a:srgbClr val="FFFFFF"/>
                </a:solidFill>
                <a:latin typeface="Times New Roman"/>
                <a:ea typeface="Times New Roman"/>
                <a:cs typeface="Times New Roman"/>
                <a:sym typeface="Times New Roman"/>
              </a:rPr>
              <a:t>BÀI </a:t>
            </a:r>
            <a:r>
              <a:rPr lang="en-US" sz="6000" b="1">
                <a:solidFill>
                  <a:srgbClr val="FFFFFF"/>
                </a:solidFill>
                <a:latin typeface="Times New Roman"/>
                <a:ea typeface="Times New Roman"/>
                <a:cs typeface="Times New Roman"/>
                <a:sym typeface="Times New Roman"/>
              </a:rPr>
              <a:t>3</a:t>
            </a:r>
            <a:r>
              <a:rPr lang="en-US" sz="6000" b="1" i="0" u="none" strike="noStrike" cap="none">
                <a:solidFill>
                  <a:srgbClr val="FFFFFF"/>
                </a:solidFill>
                <a:latin typeface="Times New Roman"/>
                <a:ea typeface="Times New Roman"/>
                <a:cs typeface="Times New Roman"/>
                <a:sym typeface="Times New Roman"/>
              </a:rPr>
              <a:t> </a:t>
            </a:r>
            <a:endParaRPr sz="6000" b="1" i="0" u="none" strike="noStrike" cap="none">
              <a:solidFill>
                <a:srgbClr val="FFFFFF"/>
              </a:solidFill>
              <a:latin typeface="Times New Roman"/>
              <a:ea typeface="Times New Roman"/>
              <a:cs typeface="Times New Roman"/>
              <a:sym typeface="Times New Roman"/>
            </a:endParaRPr>
          </a:p>
        </p:txBody>
      </p:sp>
      <p:grpSp>
        <p:nvGrpSpPr>
          <p:cNvPr id="1446" name="Google Shape;1446;p164"/>
          <p:cNvGrpSpPr/>
          <p:nvPr/>
        </p:nvGrpSpPr>
        <p:grpSpPr>
          <a:xfrm>
            <a:off x="9927290" y="1134556"/>
            <a:ext cx="2093261" cy="1764585"/>
            <a:chOff x="5926225" y="921350"/>
            <a:chExt cx="517800" cy="504350"/>
          </a:xfrm>
        </p:grpSpPr>
        <p:sp>
          <p:nvSpPr>
            <p:cNvPr id="1447" name="Google Shape;1447;p164"/>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F1C232"/>
                </a:solidFill>
                <a:latin typeface="Arial"/>
                <a:ea typeface="Arial"/>
                <a:cs typeface="Arial"/>
                <a:sym typeface="Arial"/>
              </a:endParaRPr>
            </a:p>
          </p:txBody>
        </p:sp>
        <p:sp>
          <p:nvSpPr>
            <p:cNvPr id="1448" name="Google Shape;1448;p164"/>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F1C232"/>
                </a:solidFill>
                <a:latin typeface="Arial"/>
                <a:ea typeface="Arial"/>
                <a:cs typeface="Arial"/>
                <a:sym typeface="Arial"/>
              </a:endParaRPr>
            </a:p>
          </p:txBody>
        </p:sp>
      </p:grpSp>
      <p:sp>
        <p:nvSpPr>
          <p:cNvPr id="1449" name="Google Shape;1449;p164"/>
          <p:cNvSpPr/>
          <p:nvPr/>
        </p:nvSpPr>
        <p:spPr>
          <a:xfrm>
            <a:off x="9173750" y="134992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0" name="Google Shape;1450;p164"/>
          <p:cNvSpPr/>
          <p:nvPr/>
        </p:nvSpPr>
        <p:spPr>
          <a:xfrm>
            <a:off x="11258192" y="131769"/>
            <a:ext cx="933808" cy="933808"/>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dk1"/>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1" name="Google Shape;1451;p164"/>
          <p:cNvSpPr/>
          <p:nvPr/>
        </p:nvSpPr>
        <p:spPr>
          <a:xfrm>
            <a:off x="10475318" y="234075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2" name="Google Shape;1452;p164"/>
          <p:cNvSpPr/>
          <p:nvPr/>
        </p:nvSpPr>
        <p:spPr>
          <a:xfrm rot="-6444803">
            <a:off x="8980860" y="285325"/>
            <a:ext cx="1047693" cy="988344"/>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3" name="Google Shape;1453;p164"/>
          <p:cNvSpPr/>
          <p:nvPr/>
        </p:nvSpPr>
        <p:spPr>
          <a:xfrm>
            <a:off x="8277257" y="659553"/>
            <a:ext cx="1227448" cy="73088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4" name="Google Shape;1454;p164"/>
          <p:cNvSpPr/>
          <p:nvPr/>
        </p:nvSpPr>
        <p:spPr>
          <a:xfrm>
            <a:off x="10076432" y="83516"/>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5" name="Google Shape;1455;p164"/>
          <p:cNvSpPr/>
          <p:nvPr/>
        </p:nvSpPr>
        <p:spPr>
          <a:xfrm>
            <a:off x="11774846" y="6144255"/>
            <a:ext cx="365351" cy="630231"/>
          </a:xfrm>
          <a:prstGeom prst="ellipse">
            <a:avLst/>
          </a:prstGeom>
          <a:solidFill>
            <a:srgbClr val="FEF9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pic>
        <p:nvPicPr>
          <p:cNvPr id="1456" name="Google Shape;1456;p164"/>
          <p:cNvPicPr preferRelativeResize="0"/>
          <p:nvPr/>
        </p:nvPicPr>
        <p:blipFill rotWithShape="1">
          <a:blip r:embed="rId4">
            <a:alphaModFix/>
          </a:blip>
          <a:srcRect l="-1591" t="19799" r="9458" b="34530"/>
          <a:stretch/>
        </p:blipFill>
        <p:spPr>
          <a:xfrm>
            <a:off x="1670784" y="4809386"/>
            <a:ext cx="5589613" cy="2076161"/>
          </a:xfrm>
          <a:prstGeom prst="rect">
            <a:avLst/>
          </a:prstGeom>
          <a:noFill/>
          <a:ln>
            <a:noFill/>
          </a:ln>
        </p:spPr>
      </p:pic>
      <p:sp>
        <p:nvSpPr>
          <p:cNvPr id="1457" name="Google Shape;1457;p164"/>
          <p:cNvSpPr/>
          <p:nvPr/>
        </p:nvSpPr>
        <p:spPr>
          <a:xfrm>
            <a:off x="5715818" y="4887620"/>
            <a:ext cx="166307" cy="25042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8" name="Google Shape;1458;p164"/>
          <p:cNvSpPr/>
          <p:nvPr/>
        </p:nvSpPr>
        <p:spPr>
          <a:xfrm rot="1799983">
            <a:off x="6114728" y="5380865"/>
            <a:ext cx="113233" cy="22949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59" name="Google Shape;1459;p164"/>
          <p:cNvSpPr/>
          <p:nvPr/>
        </p:nvSpPr>
        <p:spPr>
          <a:xfrm rot="1799983">
            <a:off x="6488807" y="4965154"/>
            <a:ext cx="153025" cy="2008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1460" name="Google Shape;1460;p164"/>
          <p:cNvGrpSpPr/>
          <p:nvPr/>
        </p:nvGrpSpPr>
        <p:grpSpPr>
          <a:xfrm>
            <a:off x="4871864" y="4605665"/>
            <a:ext cx="465540" cy="466209"/>
            <a:chOff x="5302225" y="968375"/>
            <a:chExt cx="417650" cy="418250"/>
          </a:xfrm>
        </p:grpSpPr>
        <p:sp>
          <p:nvSpPr>
            <p:cNvPr id="1461" name="Google Shape;1461;p164"/>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62" name="Google Shape;1462;p164"/>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sp>
        <p:nvSpPr>
          <p:cNvPr id="1463" name="Google Shape;1463;p164"/>
          <p:cNvSpPr/>
          <p:nvPr/>
        </p:nvSpPr>
        <p:spPr>
          <a:xfrm>
            <a:off x="4493449" y="487595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64" name="Google Shape;1464;p164"/>
          <p:cNvSpPr/>
          <p:nvPr/>
        </p:nvSpPr>
        <p:spPr>
          <a:xfrm>
            <a:off x="5521355" y="5065932"/>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65" name="Google Shape;1465;p164"/>
          <p:cNvSpPr/>
          <p:nvPr/>
        </p:nvSpPr>
        <p:spPr>
          <a:xfrm>
            <a:off x="3922665" y="5306826"/>
            <a:ext cx="534600" cy="3019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466" name="Google Shape;1466;p164"/>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b="1" i="0">
                <a:solidFill>
                  <a:schemeClr val="lt1"/>
                </a:solidFill>
                <a:latin typeface="Arial"/>
                <a:ea typeface="Arial"/>
                <a:cs typeface="Arial"/>
                <a:sym typeface="Arial"/>
              </a:rPr>
              <a:t>Page: https://www.facebook.com/groups/baigianglichsu</a:t>
            </a:r>
            <a:endParaRPr sz="1800">
              <a:solidFill>
                <a:schemeClr val="lt1"/>
              </a:solidFill>
              <a:latin typeface="Arial"/>
              <a:ea typeface="Arial"/>
              <a:cs typeface="Arial"/>
              <a:sym typeface="Arial"/>
            </a:endParaRPr>
          </a:p>
        </p:txBody>
      </p:sp>
      <p:pic>
        <p:nvPicPr>
          <p:cNvPr id="1467" name="Google Shape;1467;p164"/>
          <p:cNvPicPr preferRelativeResize="0"/>
          <p:nvPr/>
        </p:nvPicPr>
        <p:blipFill rotWithShape="1">
          <a:blip r:embed="rId5">
            <a:alphaModFix/>
          </a:blip>
          <a:srcRect/>
          <a:stretch/>
        </p:blipFill>
        <p:spPr>
          <a:xfrm>
            <a:off x="8562976" y="2831809"/>
            <a:ext cx="3640252" cy="4188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45"/>
                                        </p:tgtEl>
                                        <p:attrNameLst>
                                          <p:attrName>style.visibility</p:attrName>
                                        </p:attrNameLst>
                                      </p:cBhvr>
                                      <p:to>
                                        <p:strVal val="visible"/>
                                      </p:to>
                                    </p:set>
                                    <p:anim calcmode="lin" valueType="num">
                                      <p:cBhvr additive="base">
                                        <p:cTn id="7" dur="750"/>
                                        <p:tgtEl>
                                          <p:spTgt spid="1445"/>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456"/>
                                        </p:tgtEl>
                                        <p:attrNameLst>
                                          <p:attrName>style.visibility</p:attrName>
                                        </p:attrNameLst>
                                      </p:cBhvr>
                                      <p:to>
                                        <p:strVal val="visible"/>
                                      </p:to>
                                    </p:set>
                                    <p:animEffect transition="in" filter="fade">
                                      <p:cBhvr>
                                        <p:cTn id="10" dur="500"/>
                                        <p:tgtEl>
                                          <p:spTgt spid="1456"/>
                                        </p:tgtEl>
                                      </p:cBhvr>
                                    </p:animEffect>
                                  </p:childTnLst>
                                </p:cTn>
                              </p:par>
                              <p:par>
                                <p:cTn id="11" presetID="10" presetClass="entr" presetSubtype="0" fill="hold" nodeType="withEffect">
                                  <p:stCondLst>
                                    <p:cond delay="0"/>
                                  </p:stCondLst>
                                  <p:childTnLst>
                                    <p:set>
                                      <p:cBhvr>
                                        <p:cTn id="12" dur="1" fill="hold">
                                          <p:stCondLst>
                                            <p:cond delay="0"/>
                                          </p:stCondLst>
                                        </p:cTn>
                                        <p:tgtEl>
                                          <p:spTgt spid="1457"/>
                                        </p:tgtEl>
                                        <p:attrNameLst>
                                          <p:attrName>style.visibility</p:attrName>
                                        </p:attrNameLst>
                                      </p:cBhvr>
                                      <p:to>
                                        <p:strVal val="visible"/>
                                      </p:to>
                                    </p:set>
                                    <p:animEffect transition="in" filter="fade">
                                      <p:cBhvr>
                                        <p:cTn id="13" dur="250"/>
                                        <p:tgtEl>
                                          <p:spTgt spid="1457"/>
                                        </p:tgtEl>
                                      </p:cBhvr>
                                    </p:animEffect>
                                  </p:childTnLst>
                                </p:cTn>
                              </p:par>
                              <p:par>
                                <p:cTn id="14" presetID="10" presetClass="entr" presetSubtype="0" fill="hold" nodeType="withEffect">
                                  <p:stCondLst>
                                    <p:cond delay="0"/>
                                  </p:stCondLst>
                                  <p:childTnLst>
                                    <p:set>
                                      <p:cBhvr>
                                        <p:cTn id="15" dur="1" fill="hold">
                                          <p:stCondLst>
                                            <p:cond delay="0"/>
                                          </p:stCondLst>
                                        </p:cTn>
                                        <p:tgtEl>
                                          <p:spTgt spid="1458"/>
                                        </p:tgtEl>
                                        <p:attrNameLst>
                                          <p:attrName>style.visibility</p:attrName>
                                        </p:attrNameLst>
                                      </p:cBhvr>
                                      <p:to>
                                        <p:strVal val="visible"/>
                                      </p:to>
                                    </p:set>
                                    <p:animEffect transition="in" filter="fade">
                                      <p:cBhvr>
                                        <p:cTn id="16" dur="250"/>
                                        <p:tgtEl>
                                          <p:spTgt spid="1458"/>
                                        </p:tgtEl>
                                      </p:cBhvr>
                                    </p:animEffect>
                                  </p:childTnLst>
                                </p:cTn>
                              </p:par>
                              <p:par>
                                <p:cTn id="17" presetID="10" presetClass="entr" presetSubtype="0" fill="hold" nodeType="withEffect">
                                  <p:stCondLst>
                                    <p:cond delay="0"/>
                                  </p:stCondLst>
                                  <p:childTnLst>
                                    <p:set>
                                      <p:cBhvr>
                                        <p:cTn id="18" dur="1" fill="hold">
                                          <p:stCondLst>
                                            <p:cond delay="0"/>
                                          </p:stCondLst>
                                        </p:cTn>
                                        <p:tgtEl>
                                          <p:spTgt spid="1459"/>
                                        </p:tgtEl>
                                        <p:attrNameLst>
                                          <p:attrName>style.visibility</p:attrName>
                                        </p:attrNameLst>
                                      </p:cBhvr>
                                      <p:to>
                                        <p:strVal val="visible"/>
                                      </p:to>
                                    </p:set>
                                    <p:animEffect transition="in" filter="fade">
                                      <p:cBhvr>
                                        <p:cTn id="19" dur="250"/>
                                        <p:tgtEl>
                                          <p:spTgt spid="1459"/>
                                        </p:tgtEl>
                                      </p:cBhvr>
                                    </p:animEffect>
                                  </p:childTnLst>
                                </p:cTn>
                              </p:par>
                              <p:par>
                                <p:cTn id="20" presetID="10" presetClass="entr" presetSubtype="0" fill="hold" nodeType="withEffect">
                                  <p:stCondLst>
                                    <p:cond delay="0"/>
                                  </p:stCondLst>
                                  <p:childTnLst>
                                    <p:set>
                                      <p:cBhvr>
                                        <p:cTn id="21" dur="1" fill="hold">
                                          <p:stCondLst>
                                            <p:cond delay="0"/>
                                          </p:stCondLst>
                                        </p:cTn>
                                        <p:tgtEl>
                                          <p:spTgt spid="1460"/>
                                        </p:tgtEl>
                                        <p:attrNameLst>
                                          <p:attrName>style.visibility</p:attrName>
                                        </p:attrNameLst>
                                      </p:cBhvr>
                                      <p:to>
                                        <p:strVal val="visible"/>
                                      </p:to>
                                    </p:set>
                                    <p:animEffect transition="in" filter="fade">
                                      <p:cBhvr>
                                        <p:cTn id="22" dur="250"/>
                                        <p:tgtEl>
                                          <p:spTgt spid="1460"/>
                                        </p:tgtEl>
                                      </p:cBhvr>
                                    </p:animEffect>
                                  </p:childTnLst>
                                </p:cTn>
                              </p:par>
                              <p:par>
                                <p:cTn id="23" presetID="10" presetClass="entr" presetSubtype="0" fill="hold" nodeType="withEffect">
                                  <p:stCondLst>
                                    <p:cond delay="0"/>
                                  </p:stCondLst>
                                  <p:childTnLst>
                                    <p:set>
                                      <p:cBhvr>
                                        <p:cTn id="24" dur="1" fill="hold">
                                          <p:stCondLst>
                                            <p:cond delay="0"/>
                                          </p:stCondLst>
                                        </p:cTn>
                                        <p:tgtEl>
                                          <p:spTgt spid="1463"/>
                                        </p:tgtEl>
                                        <p:attrNameLst>
                                          <p:attrName>style.visibility</p:attrName>
                                        </p:attrNameLst>
                                      </p:cBhvr>
                                      <p:to>
                                        <p:strVal val="visible"/>
                                      </p:to>
                                    </p:set>
                                    <p:animEffect transition="in" filter="fade">
                                      <p:cBhvr>
                                        <p:cTn id="25" dur="250"/>
                                        <p:tgtEl>
                                          <p:spTgt spid="1463"/>
                                        </p:tgtEl>
                                      </p:cBhvr>
                                    </p:animEffect>
                                  </p:childTnLst>
                                </p:cTn>
                              </p:par>
                              <p:par>
                                <p:cTn id="26" presetID="10" presetClass="entr" presetSubtype="0" fill="hold" nodeType="withEffect">
                                  <p:stCondLst>
                                    <p:cond delay="0"/>
                                  </p:stCondLst>
                                  <p:childTnLst>
                                    <p:set>
                                      <p:cBhvr>
                                        <p:cTn id="27" dur="1" fill="hold">
                                          <p:stCondLst>
                                            <p:cond delay="0"/>
                                          </p:stCondLst>
                                        </p:cTn>
                                        <p:tgtEl>
                                          <p:spTgt spid="1464"/>
                                        </p:tgtEl>
                                        <p:attrNameLst>
                                          <p:attrName>style.visibility</p:attrName>
                                        </p:attrNameLst>
                                      </p:cBhvr>
                                      <p:to>
                                        <p:strVal val="visible"/>
                                      </p:to>
                                    </p:set>
                                    <p:animEffect transition="in" filter="fade">
                                      <p:cBhvr>
                                        <p:cTn id="28" dur="250"/>
                                        <p:tgtEl>
                                          <p:spTgt spid="1464"/>
                                        </p:tgtEl>
                                      </p:cBhvr>
                                    </p:animEffect>
                                  </p:childTnLst>
                                </p:cTn>
                              </p:par>
                              <p:par>
                                <p:cTn id="29" presetID="10" presetClass="entr" presetSubtype="0" fill="hold" nodeType="withEffect">
                                  <p:stCondLst>
                                    <p:cond delay="0"/>
                                  </p:stCondLst>
                                  <p:childTnLst>
                                    <p:set>
                                      <p:cBhvr>
                                        <p:cTn id="30" dur="1" fill="hold">
                                          <p:stCondLst>
                                            <p:cond delay="0"/>
                                          </p:stCondLst>
                                        </p:cTn>
                                        <p:tgtEl>
                                          <p:spTgt spid="1465"/>
                                        </p:tgtEl>
                                        <p:attrNameLst>
                                          <p:attrName>style.visibility</p:attrName>
                                        </p:attrNameLst>
                                      </p:cBhvr>
                                      <p:to>
                                        <p:strVal val="visible"/>
                                      </p:to>
                                    </p:set>
                                    <p:animEffect transition="in" filter="fade">
                                      <p:cBhvr>
                                        <p:cTn id="31" dur="250"/>
                                        <p:tgtEl>
                                          <p:spTgt spid="1465"/>
                                        </p:tgtEl>
                                      </p:cBhvr>
                                    </p:animEffect>
                                  </p:childTnLst>
                                </p:cTn>
                              </p:par>
                              <p:par>
                                <p:cTn id="32" presetID="10" presetClass="entr" presetSubtype="0" fill="hold" nodeType="withEffect">
                                  <p:stCondLst>
                                    <p:cond delay="0"/>
                                  </p:stCondLst>
                                  <p:childTnLst>
                                    <p:set>
                                      <p:cBhvr>
                                        <p:cTn id="33" dur="1" fill="hold">
                                          <p:stCondLst>
                                            <p:cond delay="0"/>
                                          </p:stCondLst>
                                        </p:cTn>
                                        <p:tgtEl>
                                          <p:spTgt spid="1444"/>
                                        </p:tgtEl>
                                        <p:attrNameLst>
                                          <p:attrName>style.visibility</p:attrName>
                                        </p:attrNameLst>
                                      </p:cBhvr>
                                      <p:to>
                                        <p:strVal val="visible"/>
                                      </p:to>
                                    </p:set>
                                    <p:animEffect transition="in" filter="fade">
                                      <p:cBhvr>
                                        <p:cTn id="34" dur="1000"/>
                                        <p:tgtEl>
                                          <p:spTgt spid="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pic>
        <p:nvPicPr>
          <p:cNvPr id="1472" name="Google Shape;1472;p165"/>
          <p:cNvPicPr preferRelativeResize="0"/>
          <p:nvPr/>
        </p:nvPicPr>
        <p:blipFill rotWithShape="1">
          <a:blip r:embed="rId3">
            <a:alphaModFix/>
          </a:blip>
          <a:srcRect/>
          <a:stretch/>
        </p:blipFill>
        <p:spPr>
          <a:xfrm>
            <a:off x="0" y="0"/>
            <a:ext cx="12051792" cy="6858000"/>
          </a:xfrm>
          <a:prstGeom prst="rect">
            <a:avLst/>
          </a:prstGeom>
          <a:noFill/>
          <a:ln>
            <a:noFill/>
          </a:ln>
        </p:spPr>
      </p:pic>
      <p:grpSp>
        <p:nvGrpSpPr>
          <p:cNvPr id="1473" name="Google Shape;1473;p165"/>
          <p:cNvGrpSpPr/>
          <p:nvPr/>
        </p:nvGrpSpPr>
        <p:grpSpPr>
          <a:xfrm>
            <a:off x="0" y="5322206"/>
            <a:ext cx="12051792" cy="1569660"/>
            <a:chOff x="0" y="5288340"/>
            <a:chExt cx="12051792" cy="1569660"/>
          </a:xfrm>
        </p:grpSpPr>
        <p:sp>
          <p:nvSpPr>
            <p:cNvPr id="1474" name="Google Shape;1474;p165"/>
            <p:cNvSpPr/>
            <p:nvPr/>
          </p:nvSpPr>
          <p:spPr>
            <a:xfrm>
              <a:off x="0" y="5288340"/>
              <a:ext cx="12051792" cy="146858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75" name="Google Shape;1475;p165"/>
            <p:cNvSpPr/>
            <p:nvPr/>
          </p:nvSpPr>
          <p:spPr>
            <a:xfrm>
              <a:off x="0" y="5288340"/>
              <a:ext cx="12051792" cy="156966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Times New Roman"/>
                <a:buNone/>
              </a:pPr>
              <a:r>
                <a:rPr lang="en-US" sz="2400" b="0" i="0" u="none" strike="noStrike" cap="none">
                  <a:solidFill>
                    <a:srgbClr val="000000"/>
                  </a:solidFill>
                  <a:latin typeface="Times New Roman"/>
                  <a:ea typeface="Times New Roman"/>
                  <a:cs typeface="Times New Roman"/>
                  <a:sym typeface="Times New Roman"/>
                </a:rPr>
                <a:t>Châu Á là châu lục lớn nhất và đông dân nhất thế giới nằm ở Bắc bán cầu và Đông bán cầu. Châu Á chiếm 8,6 % tổng diện tích bề mặt trái đất, dân số 4,436 tỷ người chiếm 60 % dân số hiện nay của thế giới. diện tích 44.580.000 km2. Và đó là một số đặc điểm vị trí địa lý của châu Á.</a:t>
              </a:r>
              <a:r>
                <a:rPr lang="en-US" sz="2400" b="1" i="0" u="none" strike="noStrike" cap="none">
                  <a:solidFill>
                    <a:srgbClr val="000000"/>
                  </a:solidFill>
                  <a:latin typeface="Times New Roman"/>
                  <a:ea typeface="Times New Roman"/>
                  <a:cs typeface="Times New Roman"/>
                  <a:sym typeface="Times New Roman"/>
                </a:rPr>
                <a:t> </a:t>
              </a:r>
              <a:endParaRPr sz="2400" b="0" i="0" u="none" strike="noStrike" cap="none">
                <a:solidFill>
                  <a:srgbClr val="000000"/>
                </a:solidFill>
                <a:latin typeface="Calibri"/>
                <a:ea typeface="Calibri"/>
                <a:cs typeface="Calibri"/>
                <a:sym typeface="Calibri"/>
              </a:endParaRPr>
            </a:p>
          </p:txBody>
        </p:sp>
      </p:grpSp>
      <p:sp>
        <p:nvSpPr>
          <p:cNvPr id="1476" name="Google Shape;1476;p165"/>
          <p:cNvSpPr txBox="1"/>
          <p:nvPr/>
        </p:nvSpPr>
        <p:spPr>
          <a:xfrm>
            <a:off x="135731" y="7351663"/>
            <a:ext cx="125177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Quý thầy cô có nhu cầu về các bài giảng </a:t>
            </a:r>
            <a:r>
              <a:rPr lang="en-US" sz="1800" b="0">
                <a:solidFill>
                  <a:schemeClr val="lt1"/>
                </a:solidFill>
                <a:latin typeface="Arial"/>
                <a:ea typeface="Arial"/>
                <a:cs typeface="Arial"/>
                <a:sym typeface="Arial"/>
              </a:rPr>
              <a:t>PowerPoint và giáo án word lịch sử từ khối 6-12.</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Vui lòng liên hệ số điện thoại 0981457911 (cũng là số Zalo).</a:t>
            </a:r>
            <a:endParaRPr/>
          </a:p>
          <a:p>
            <a:pPr marL="0" marR="0" lvl="0" indent="0" algn="l" rtl="0">
              <a:lnSpc>
                <a:spcPct val="100000"/>
              </a:lnSpc>
              <a:spcBef>
                <a:spcPts val="0"/>
              </a:spcBef>
              <a:spcAft>
                <a:spcPts val="0"/>
              </a:spcAft>
              <a:buClr>
                <a:schemeClr val="lt1"/>
              </a:buClr>
              <a:buSzPts val="1800"/>
              <a:buFont typeface="Arial"/>
              <a:buNone/>
            </a:pPr>
            <a:r>
              <a:rPr lang="en-US" sz="1800" b="0">
                <a:solidFill>
                  <a:schemeClr val="lt1"/>
                </a:solidFill>
                <a:latin typeface="Arial"/>
                <a:ea typeface="Arial"/>
                <a:cs typeface="Arial"/>
                <a:sym typeface="Arial"/>
              </a:rPr>
              <a:t>Ngoài ra còn hỗ trợ về SKKN, biện pháp thi GVG và thao giảng, chuyên đề.</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a:solidFill>
                  <a:schemeClr val="lt1"/>
                </a:solidFill>
                <a:latin typeface="Calibri"/>
                <a:ea typeface="Calibri"/>
                <a:cs typeface="Calibri"/>
                <a:sym typeface="Calibri"/>
              </a:rPr>
              <a:t>Page: https://www.facebook.com/groups/baigianglichsu</a:t>
            </a: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2"/>
                                        </p:tgtEl>
                                        <p:attrNameLst>
                                          <p:attrName>style.visibility</p:attrName>
                                        </p:attrNameLst>
                                      </p:cBhvr>
                                      <p:to>
                                        <p:strVal val="visible"/>
                                      </p:to>
                                    </p:set>
                                    <p:animEffect transition="in" filter="fade">
                                      <p:cBhvr>
                                        <p:cTn id="7" dur="500"/>
                                        <p:tgtEl>
                                          <p:spTgt spid="1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grpSp>
        <p:nvGrpSpPr>
          <p:cNvPr id="1481" name="Google Shape;1481;p166"/>
          <p:cNvGrpSpPr/>
          <p:nvPr/>
        </p:nvGrpSpPr>
        <p:grpSpPr>
          <a:xfrm>
            <a:off x="0" y="-1"/>
            <a:ext cx="10435590" cy="6782263"/>
            <a:chOff x="0" y="-1"/>
            <a:chExt cx="10435590" cy="6782263"/>
          </a:xfrm>
        </p:grpSpPr>
        <p:pic>
          <p:nvPicPr>
            <p:cNvPr id="1482" name="Google Shape;1482;p166"/>
            <p:cNvPicPr preferRelativeResize="0"/>
            <p:nvPr/>
          </p:nvPicPr>
          <p:blipFill rotWithShape="1">
            <a:blip r:embed="rId3">
              <a:alphaModFix/>
            </a:blip>
            <a:srcRect/>
            <a:stretch/>
          </p:blipFill>
          <p:spPr>
            <a:xfrm>
              <a:off x="0" y="-1"/>
              <a:ext cx="10435590" cy="6782263"/>
            </a:xfrm>
            <a:prstGeom prst="rect">
              <a:avLst/>
            </a:prstGeom>
            <a:noFill/>
            <a:ln>
              <a:noFill/>
            </a:ln>
          </p:spPr>
        </p:pic>
        <p:sp>
          <p:nvSpPr>
            <p:cNvPr id="1483" name="Google Shape;1483;p166"/>
            <p:cNvSpPr txBox="1"/>
            <p:nvPr/>
          </p:nvSpPr>
          <p:spPr>
            <a:xfrm>
              <a:off x="7183755" y="4517067"/>
              <a:ext cx="36703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a:t>
              </a:r>
              <a:endParaRPr/>
            </a:p>
          </p:txBody>
        </p:sp>
        <p:sp>
          <p:nvSpPr>
            <p:cNvPr id="1484" name="Google Shape;1484;p166"/>
            <p:cNvSpPr txBox="1"/>
            <p:nvPr/>
          </p:nvSpPr>
          <p:spPr>
            <a:xfrm>
              <a:off x="7206615" y="4686776"/>
              <a:ext cx="36703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a:t>
              </a:r>
              <a:endParaRPr/>
            </a:p>
          </p:txBody>
        </p:sp>
      </p:grpSp>
      <p:sp>
        <p:nvSpPr>
          <p:cNvPr id="1485" name="Google Shape;1485;p166"/>
          <p:cNvSpPr txBox="1"/>
          <p:nvPr/>
        </p:nvSpPr>
        <p:spPr>
          <a:xfrm>
            <a:off x="5599430" y="3021798"/>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Đông Bắc Á</a:t>
            </a:r>
            <a:endParaRPr/>
          </a:p>
        </p:txBody>
      </p:sp>
      <p:sp>
        <p:nvSpPr>
          <p:cNvPr id="1486" name="Google Shape;1486;p166"/>
          <p:cNvSpPr txBox="1"/>
          <p:nvPr/>
        </p:nvSpPr>
        <p:spPr>
          <a:xfrm>
            <a:off x="7183755" y="4987290"/>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Đông Nam Á</a:t>
            </a:r>
            <a:endParaRPr/>
          </a:p>
        </p:txBody>
      </p:sp>
      <p:sp>
        <p:nvSpPr>
          <p:cNvPr id="1487" name="Google Shape;1487;p166"/>
          <p:cNvSpPr txBox="1"/>
          <p:nvPr/>
        </p:nvSpPr>
        <p:spPr>
          <a:xfrm>
            <a:off x="3795696" y="3914303"/>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Times New Roman"/>
              <a:buNone/>
            </a:pPr>
            <a:r>
              <a:rPr lang="en-US" sz="2000" b="1" i="0" u="none" strike="noStrike" cap="none">
                <a:solidFill>
                  <a:srgbClr val="FFFFFF"/>
                </a:solidFill>
                <a:latin typeface="Times New Roman"/>
                <a:ea typeface="Times New Roman"/>
                <a:cs typeface="Times New Roman"/>
                <a:sym typeface="Times New Roman"/>
              </a:rPr>
              <a:t>Nam Á</a:t>
            </a:r>
            <a:endParaRPr/>
          </a:p>
        </p:txBody>
      </p:sp>
      <p:sp>
        <p:nvSpPr>
          <p:cNvPr id="1488" name="Google Shape;1488;p166"/>
          <p:cNvSpPr txBox="1"/>
          <p:nvPr/>
        </p:nvSpPr>
        <p:spPr>
          <a:xfrm>
            <a:off x="2379980" y="2143478"/>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Trung Á</a:t>
            </a:r>
            <a:endParaRPr/>
          </a:p>
        </p:txBody>
      </p:sp>
      <p:sp>
        <p:nvSpPr>
          <p:cNvPr id="1489" name="Google Shape;1489;p166"/>
          <p:cNvSpPr txBox="1"/>
          <p:nvPr/>
        </p:nvSpPr>
        <p:spPr>
          <a:xfrm>
            <a:off x="4331970" y="1240972"/>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Bắc Á</a:t>
            </a:r>
            <a:endParaRPr/>
          </a:p>
        </p:txBody>
      </p:sp>
      <p:sp>
        <p:nvSpPr>
          <p:cNvPr id="1490" name="Google Shape;1490;p166"/>
          <p:cNvSpPr txBox="1"/>
          <p:nvPr/>
        </p:nvSpPr>
        <p:spPr>
          <a:xfrm>
            <a:off x="1012023" y="3789651"/>
            <a:ext cx="17716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Tây Á</a:t>
            </a:r>
            <a:endParaRPr/>
          </a:p>
        </p:txBody>
      </p:sp>
      <p:pic>
        <p:nvPicPr>
          <p:cNvPr id="1491" name="Google Shape;1491;p166" descr="Flame-04-june.gif"/>
          <p:cNvPicPr preferRelativeResize="0"/>
          <p:nvPr/>
        </p:nvPicPr>
        <p:blipFill rotWithShape="1">
          <a:blip r:embed="rId4">
            <a:alphaModFix/>
          </a:blip>
          <a:srcRect/>
          <a:stretch/>
        </p:blipFill>
        <p:spPr>
          <a:xfrm>
            <a:off x="6263416" y="2353200"/>
            <a:ext cx="635795" cy="705622"/>
          </a:xfrm>
          <a:prstGeom prst="rect">
            <a:avLst/>
          </a:prstGeom>
          <a:noFill/>
          <a:ln>
            <a:noFill/>
          </a:ln>
        </p:spPr>
      </p:pic>
      <p:pic>
        <p:nvPicPr>
          <p:cNvPr id="1492" name="Google Shape;1492;p166" descr="Flame-04-june.gif"/>
          <p:cNvPicPr preferRelativeResize="0"/>
          <p:nvPr/>
        </p:nvPicPr>
        <p:blipFill rotWithShape="1">
          <a:blip r:embed="rId4">
            <a:alphaModFix/>
          </a:blip>
          <a:srcRect/>
          <a:stretch/>
        </p:blipFill>
        <p:spPr>
          <a:xfrm>
            <a:off x="7751682" y="4346472"/>
            <a:ext cx="635795" cy="705622"/>
          </a:xfrm>
          <a:prstGeom prst="rect">
            <a:avLst/>
          </a:prstGeom>
          <a:noFill/>
          <a:ln>
            <a:noFill/>
          </a:ln>
        </p:spPr>
      </p:pic>
      <p:pic>
        <p:nvPicPr>
          <p:cNvPr id="1493" name="Google Shape;1493;p166" descr="Flame-04-june.gif"/>
          <p:cNvPicPr preferRelativeResize="0"/>
          <p:nvPr/>
        </p:nvPicPr>
        <p:blipFill rotWithShape="1">
          <a:blip r:embed="rId4">
            <a:alphaModFix/>
          </a:blip>
          <a:srcRect/>
          <a:stretch/>
        </p:blipFill>
        <p:spPr>
          <a:xfrm>
            <a:off x="4363623" y="3284084"/>
            <a:ext cx="635795" cy="705622"/>
          </a:xfrm>
          <a:prstGeom prst="rect">
            <a:avLst/>
          </a:prstGeom>
          <a:noFill/>
          <a:ln>
            <a:noFill/>
          </a:ln>
        </p:spPr>
      </p:pic>
      <p:pic>
        <p:nvPicPr>
          <p:cNvPr id="1494" name="Google Shape;1494;p166" descr="Flame-04-june.gif"/>
          <p:cNvPicPr preferRelativeResize="0"/>
          <p:nvPr/>
        </p:nvPicPr>
        <p:blipFill rotWithShape="1">
          <a:blip r:embed="rId4">
            <a:alphaModFix/>
          </a:blip>
          <a:srcRect/>
          <a:stretch/>
        </p:blipFill>
        <p:spPr>
          <a:xfrm>
            <a:off x="1546016" y="3112702"/>
            <a:ext cx="635795" cy="7056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5"/>
                                        </p:tgtEl>
                                        <p:attrNameLst>
                                          <p:attrName>style.visibility</p:attrName>
                                        </p:attrNameLst>
                                      </p:cBhvr>
                                      <p:to>
                                        <p:strVal val="visible"/>
                                      </p:to>
                                    </p:set>
                                    <p:animEffect transition="in" filter="fade">
                                      <p:cBhvr>
                                        <p:cTn id="7" dur="1000"/>
                                        <p:tgtEl>
                                          <p:spTgt spid="1485"/>
                                        </p:tgtEl>
                                      </p:cBhvr>
                                    </p:animEffect>
                                  </p:childTnLst>
                                </p:cTn>
                              </p:par>
                              <p:par>
                                <p:cTn id="8" presetID="10" presetClass="entr" presetSubtype="0" fill="hold" nodeType="withEffect">
                                  <p:stCondLst>
                                    <p:cond delay="0"/>
                                  </p:stCondLst>
                                  <p:childTnLst>
                                    <p:set>
                                      <p:cBhvr>
                                        <p:cTn id="9" dur="1" fill="hold">
                                          <p:stCondLst>
                                            <p:cond delay="0"/>
                                          </p:stCondLst>
                                        </p:cTn>
                                        <p:tgtEl>
                                          <p:spTgt spid="1491"/>
                                        </p:tgtEl>
                                        <p:attrNameLst>
                                          <p:attrName>style.visibility</p:attrName>
                                        </p:attrNameLst>
                                      </p:cBhvr>
                                      <p:to>
                                        <p:strVal val="visible"/>
                                      </p:to>
                                    </p:set>
                                    <p:animEffect transition="in" filter="fade">
                                      <p:cBhvr>
                                        <p:cTn id="10" dur="500"/>
                                        <p:tgtEl>
                                          <p:spTgt spid="14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86"/>
                                        </p:tgtEl>
                                        <p:attrNameLst>
                                          <p:attrName>style.visibility</p:attrName>
                                        </p:attrNameLst>
                                      </p:cBhvr>
                                      <p:to>
                                        <p:strVal val="visible"/>
                                      </p:to>
                                    </p:set>
                                    <p:animEffect transition="in" filter="fade">
                                      <p:cBhvr>
                                        <p:cTn id="15" dur="1000"/>
                                        <p:tgtEl>
                                          <p:spTgt spid="1486"/>
                                        </p:tgtEl>
                                      </p:cBhvr>
                                    </p:animEffect>
                                  </p:childTnLst>
                                </p:cTn>
                              </p:par>
                              <p:par>
                                <p:cTn id="16" presetID="10" presetClass="entr" presetSubtype="0" fill="hold" nodeType="withEffect">
                                  <p:stCondLst>
                                    <p:cond delay="0"/>
                                  </p:stCondLst>
                                  <p:childTnLst>
                                    <p:set>
                                      <p:cBhvr>
                                        <p:cTn id="17" dur="1" fill="hold">
                                          <p:stCondLst>
                                            <p:cond delay="0"/>
                                          </p:stCondLst>
                                        </p:cTn>
                                        <p:tgtEl>
                                          <p:spTgt spid="1492"/>
                                        </p:tgtEl>
                                        <p:attrNameLst>
                                          <p:attrName>style.visibility</p:attrName>
                                        </p:attrNameLst>
                                      </p:cBhvr>
                                      <p:to>
                                        <p:strVal val="visible"/>
                                      </p:to>
                                    </p:set>
                                    <p:animEffect transition="in" filter="fade">
                                      <p:cBhvr>
                                        <p:cTn id="18" dur="500"/>
                                        <p:tgtEl>
                                          <p:spTgt spid="14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87"/>
                                        </p:tgtEl>
                                        <p:attrNameLst>
                                          <p:attrName>style.visibility</p:attrName>
                                        </p:attrNameLst>
                                      </p:cBhvr>
                                      <p:to>
                                        <p:strVal val="visible"/>
                                      </p:to>
                                    </p:set>
                                    <p:animEffect transition="in" filter="fade">
                                      <p:cBhvr>
                                        <p:cTn id="23" dur="1000"/>
                                        <p:tgtEl>
                                          <p:spTgt spid="1487"/>
                                        </p:tgtEl>
                                      </p:cBhvr>
                                    </p:animEffect>
                                  </p:childTnLst>
                                </p:cTn>
                              </p:par>
                              <p:par>
                                <p:cTn id="24" presetID="10" presetClass="entr" presetSubtype="0" fill="hold" nodeType="withEffect">
                                  <p:stCondLst>
                                    <p:cond delay="0"/>
                                  </p:stCondLst>
                                  <p:childTnLst>
                                    <p:set>
                                      <p:cBhvr>
                                        <p:cTn id="25" dur="1" fill="hold">
                                          <p:stCondLst>
                                            <p:cond delay="0"/>
                                          </p:stCondLst>
                                        </p:cTn>
                                        <p:tgtEl>
                                          <p:spTgt spid="1493"/>
                                        </p:tgtEl>
                                        <p:attrNameLst>
                                          <p:attrName>style.visibility</p:attrName>
                                        </p:attrNameLst>
                                      </p:cBhvr>
                                      <p:to>
                                        <p:strVal val="visible"/>
                                      </p:to>
                                    </p:set>
                                    <p:animEffect transition="in" filter="fade">
                                      <p:cBhvr>
                                        <p:cTn id="26" dur="500"/>
                                        <p:tgtEl>
                                          <p:spTgt spid="149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90"/>
                                        </p:tgtEl>
                                        <p:attrNameLst>
                                          <p:attrName>style.visibility</p:attrName>
                                        </p:attrNameLst>
                                      </p:cBhvr>
                                      <p:to>
                                        <p:strVal val="visible"/>
                                      </p:to>
                                    </p:set>
                                    <p:animEffect transition="in" filter="fade">
                                      <p:cBhvr>
                                        <p:cTn id="31" dur="1000"/>
                                        <p:tgtEl>
                                          <p:spTgt spid="1490"/>
                                        </p:tgtEl>
                                      </p:cBhvr>
                                    </p:animEffect>
                                  </p:childTnLst>
                                </p:cTn>
                              </p:par>
                              <p:par>
                                <p:cTn id="32" presetID="10" presetClass="entr" presetSubtype="0" fill="hold" nodeType="withEffect">
                                  <p:stCondLst>
                                    <p:cond delay="0"/>
                                  </p:stCondLst>
                                  <p:childTnLst>
                                    <p:set>
                                      <p:cBhvr>
                                        <p:cTn id="33" dur="1" fill="hold">
                                          <p:stCondLst>
                                            <p:cond delay="0"/>
                                          </p:stCondLst>
                                        </p:cTn>
                                        <p:tgtEl>
                                          <p:spTgt spid="1494"/>
                                        </p:tgtEl>
                                        <p:attrNameLst>
                                          <p:attrName>style.visibility</p:attrName>
                                        </p:attrNameLst>
                                      </p:cBhvr>
                                      <p:to>
                                        <p:strVal val="visible"/>
                                      </p:to>
                                    </p:set>
                                    <p:animEffect transition="in" filter="fade">
                                      <p:cBhvr>
                                        <p:cTn id="34" dur="500"/>
                                        <p:tgtEl>
                                          <p:spTgt spid="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4">
      <a:dk1>
        <a:srgbClr val="000000"/>
      </a:dk1>
      <a:lt1>
        <a:srgbClr val="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2456</Words>
  <Application>Microsoft Office PowerPoint</Application>
  <PresentationFormat>Widescreen</PresentationFormat>
  <Paragraphs>353</Paragraphs>
  <Slides>48</Slides>
  <Notes>48</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48</vt:i4>
      </vt:variant>
    </vt:vector>
  </HeadingPairs>
  <TitlesOfParts>
    <vt:vector size="79" baseType="lpstr">
      <vt:lpstr>Times New Roman</vt:lpstr>
      <vt:lpstr>Noto Sans Symbols</vt:lpstr>
      <vt:lpstr>Cambria</vt:lpstr>
      <vt:lpstr>Antic</vt:lpstr>
      <vt:lpstr>Calibri</vt:lpstr>
      <vt:lpstr>Neucha</vt:lpstr>
      <vt:lpstr>Century Schoolbook</vt:lpstr>
      <vt:lpstr>Microsoft Yahei</vt:lpstr>
      <vt:lpstr>Cabin Condensed</vt:lpstr>
      <vt:lpstr>Roboto Condensed Light</vt:lpstr>
      <vt:lpstr>Georgia</vt:lpstr>
      <vt:lpstr>Anaheim</vt:lpstr>
      <vt:lpstr>Corben</vt:lpstr>
      <vt:lpstr>Poppins</vt:lpstr>
      <vt:lpstr>Trebuchet MS</vt:lpstr>
      <vt:lpstr>Cabin</vt:lpstr>
      <vt:lpstr>Arial</vt:lpstr>
      <vt:lpstr>Pattaya</vt:lpstr>
      <vt:lpstr>Default Design</vt:lpstr>
      <vt:lpstr>2_Office Theme</vt:lpstr>
      <vt:lpstr>Snug</vt:lpstr>
      <vt:lpstr>Office Theme</vt:lpstr>
      <vt:lpstr>Office 主题​​</vt:lpstr>
      <vt:lpstr>Lawn and Garden Month by Slidesgo</vt:lpstr>
      <vt:lpstr>1_Default Design</vt:lpstr>
      <vt:lpstr>Dongzhi Festival by Slidesgo</vt:lpstr>
      <vt:lpstr>Facet</vt:lpstr>
      <vt:lpstr>Oriel</vt:lpstr>
      <vt:lpstr>3_Office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PHONG TRÀO CM NGŨ TỨ 1919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modified xsi:type="dcterms:W3CDTF">2024-12-17T15:10:34Z</dcterms:modified>
</cp:coreProperties>
</file>