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267" r:id="rId3"/>
    <p:sldId id="266" r:id="rId4"/>
    <p:sldId id="268" r:id="rId5"/>
    <p:sldId id="328" r:id="rId6"/>
    <p:sldId id="269" r:id="rId7"/>
    <p:sldId id="329" r:id="rId8"/>
    <p:sldId id="270" r:id="rId9"/>
    <p:sldId id="256" r:id="rId10"/>
    <p:sldId id="260" r:id="rId11"/>
    <p:sldId id="258" r:id="rId12"/>
    <p:sldId id="271" r:id="rId13"/>
    <p:sldId id="262" r:id="rId14"/>
    <p:sldId id="317" r:id="rId15"/>
    <p:sldId id="318" r:id="rId16"/>
    <p:sldId id="261" r:id="rId17"/>
    <p:sldId id="279" r:id="rId18"/>
    <p:sldId id="281" r:id="rId19"/>
    <p:sldId id="274" r:id="rId20"/>
    <p:sldId id="280" r:id="rId21"/>
    <p:sldId id="273" r:id="rId22"/>
    <p:sldId id="276" r:id="rId23"/>
    <p:sldId id="319" r:id="rId24"/>
    <p:sldId id="323" r:id="rId25"/>
    <p:sldId id="324" r:id="rId26"/>
    <p:sldId id="320" r:id="rId27"/>
    <p:sldId id="325" r:id="rId28"/>
    <p:sldId id="326" r:id="rId29"/>
    <p:sldId id="327" r:id="rId30"/>
    <p:sldId id="330" r:id="rId31"/>
    <p:sldId id="265" r:id="rId32"/>
  </p:sldIdLst>
  <p:sldSz cx="18288000" cy="10287000"/>
  <p:notesSz cx="6858000" cy="9144000"/>
  <p:embeddedFontLst>
    <p:embeddedFont>
      <p:font typeface="#9Slide03 AmpleSoft Bold" panose="02000000000000000000" pitchFamily="2" charset="0"/>
      <p:regular r:id="rId34"/>
    </p:embeddedFont>
    <p:embeddedFont>
      <p:font typeface="#9Slide03 Bebas Neue ZSmall" panose="020B0606020202050201" pitchFamily="34" charset="0"/>
      <p:bold r:id="rId35"/>
    </p:embeddedFont>
    <p:embeddedFont>
      <p:font typeface="#9Slide03 Cabin Condensed Bold" panose="00000806000000000000" pitchFamily="2" charset="0"/>
      <p:bold r:id="rId36"/>
    </p:embeddedFont>
    <p:embeddedFont>
      <p:font typeface="#9Slide03 IcielNovecento sans E" panose="00000900000000000000" pitchFamily="2" charset="0"/>
      <p:bold r:id="rId37"/>
    </p:embeddedFont>
    <p:embeddedFont>
      <p:font typeface="#9Slide05 Claudia" pitchFamily="2" charset="0"/>
      <p:regular r:id="rId38"/>
    </p:embeddedFont>
    <p:embeddedFont>
      <p:font typeface="#9Slide05 Filmotype Honey" panose="02000000000000000000" pitchFamily="2" charset="0"/>
      <p:regular r:id="rId39"/>
    </p:embeddedFont>
    <p:embeddedFont>
      <p:font typeface="#9Slide07 Cadena" panose="02000503000000020004" pitchFamily="2" charset="0"/>
      <p:bold r:id="rId40"/>
    </p:embeddedFont>
    <p:embeddedFont>
      <p:font typeface="#9Slide07 IcielBaliho Script" pitchFamily="2" charset="0"/>
      <p:regular r:id="rId41"/>
    </p:embeddedFont>
    <p:embeddedFont>
      <p:font typeface="#9Slide07 IcielCadena" panose="02000503000000020004" pitchFamily="2" charset="0"/>
      <p:bold r:id="rId42"/>
    </p:embeddedFont>
    <p:embeddedFont>
      <p:font typeface="#9Slide07 IcielCrocante" panose="02000000000000000000" pitchFamily="2" charset="0"/>
      <p:regular r:id="rId43"/>
    </p:embeddedFont>
    <p:embeddedFont>
      <p:font typeface="Assistant" pitchFamily="2" charset="-79"/>
      <p:regular r:id="rId44"/>
      <p:bold r:id="rId45"/>
    </p:embeddedFont>
    <p:embeddedFont>
      <p:font typeface="Fredoka" panose="020B0604020202020204" charset="0"/>
      <p:regular r:id="rId46"/>
    </p:embeddedFont>
    <p:embeddedFont>
      <p:font typeface="Open Sans" panose="020B0606030504020204" pitchFamily="34" charset="0"/>
      <p:regular r:id="rId47"/>
      <p:bold r:id="rId48"/>
      <p:italic r:id="rId49"/>
      <p:boldItalic r:id="rId50"/>
    </p:embeddedFont>
    <p:embeddedFont>
      <p:font typeface="Paytone One" panose="020B0604020202020204" charset="0"/>
      <p:regular r:id="rId51"/>
    </p:embeddedFont>
    <p:embeddedFont>
      <p:font typeface="Playfair Display Black" pitchFamily="2" charset="0"/>
      <p:bold r:id="rId52"/>
      <p:boldItalic r:id="rId53"/>
    </p:embeddedFont>
    <p:embeddedFont>
      <p:font typeface="Roboto Condensed" panose="020000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43"/>
    <a:srgbClr val="F9D80B"/>
    <a:srgbClr val="03934A"/>
    <a:srgbClr val="FBC84F"/>
    <a:srgbClr val="589344"/>
    <a:srgbClr val="92D050"/>
    <a:srgbClr val="A12CA4"/>
    <a:srgbClr val="FFC000"/>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94622" autoAdjust="0"/>
  </p:normalViewPr>
  <p:slideViewPr>
    <p:cSldViewPr>
      <p:cViewPr varScale="1">
        <p:scale>
          <a:sx n="44" d="100"/>
          <a:sy n="44" d="100"/>
        </p:scale>
        <p:origin x="12" y="1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B0E8-D713-4F46-9476-6233A3AA0009}" type="datetimeFigureOut">
              <a:rPr lang="en-US" smtClean="0"/>
              <a:t>7/30/2024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E3FB9-3A7F-4FEA-A635-0EEBA8CDA5B1}" type="slidenum">
              <a:rPr lang="en-US" smtClean="0"/>
              <a:t>‹#›</a:t>
            </a:fld>
            <a:endParaRPr lang="en-US"/>
          </a:p>
        </p:txBody>
      </p:sp>
    </p:spTree>
    <p:extLst>
      <p:ext uri="{BB962C8B-B14F-4D97-AF65-F5344CB8AC3E}">
        <p14:creationId xmlns:p14="http://schemas.microsoft.com/office/powerpoint/2010/main" val="28767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99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E8DB-3589-447F-0B5E-BA78F5866D4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82A6F54-D41E-A55C-A8FE-6C029C495488}"/>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9A411A2-B4E5-9943-E81E-12A48226E648}"/>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5" name="Footer Placeholder 4">
            <a:extLst>
              <a:ext uri="{FF2B5EF4-FFF2-40B4-BE49-F238E27FC236}">
                <a16:creationId xmlns:a16="http://schemas.microsoft.com/office/drawing/2014/main" id="{C9A9E702-F582-342D-A801-BA358CA255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1F1FCE-F2FD-9466-AD30-E6C51CFCC7E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698711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2E68-96BB-7C25-F828-676AC2413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A493E-A00D-5DF8-48AD-5DD6147EF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8DDEC-3426-9B97-D147-DB2784E8C7FF}"/>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5" name="Footer Placeholder 4">
            <a:extLst>
              <a:ext uri="{FF2B5EF4-FFF2-40B4-BE49-F238E27FC236}">
                <a16:creationId xmlns:a16="http://schemas.microsoft.com/office/drawing/2014/main" id="{9AA9FC9A-BE54-9C3D-74AD-02DE66A953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3F2D2-4B24-C103-AFAC-99C1752F991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487858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732E-04DC-4A90-8FC9-8CC95FB38E7D}"/>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3E8235C-5559-F364-96D5-B8BDD057846A}"/>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4E1C7-A507-8FF4-1093-CDA7F0B95869}"/>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5" name="Footer Placeholder 4">
            <a:extLst>
              <a:ext uri="{FF2B5EF4-FFF2-40B4-BE49-F238E27FC236}">
                <a16:creationId xmlns:a16="http://schemas.microsoft.com/office/drawing/2014/main" id="{A27E33D1-7FCB-509B-A8F3-23D027E677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33BDC-33C8-3AA1-1C46-E3C61E9D2F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97905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9A3F-419E-F8DE-1E6E-49AC86AF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09D22-F640-57C1-78BF-8ECD0E44717A}"/>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7E43E-F728-3302-FD67-3AAE2E061AF9}"/>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0A79D-EBEA-DFEE-76DD-8A229DCEE1FE}"/>
              </a:ext>
            </a:extLst>
          </p:cNvPr>
          <p:cNvSpPr>
            <a:spLocks noGrp="1"/>
          </p:cNvSpPr>
          <p:nvPr>
            <p:ph type="dt" sz="half" idx="10"/>
          </p:nvPr>
        </p:nvSpPr>
        <p:spPr/>
        <p:txBody>
          <a:bodyPr/>
          <a:lstStyle/>
          <a:p>
            <a:fld id="{EB712588-04B1-427B-82EE-E8DB90309F08}" type="datetimeFigureOut">
              <a:rPr lang="en-US" smtClean="0"/>
              <a:t>7/30/2024</a:t>
            </a:fld>
            <a:endParaRPr lang="en-US" dirty="0"/>
          </a:p>
        </p:txBody>
      </p:sp>
      <p:sp>
        <p:nvSpPr>
          <p:cNvPr id="6" name="Footer Placeholder 5">
            <a:extLst>
              <a:ext uri="{FF2B5EF4-FFF2-40B4-BE49-F238E27FC236}">
                <a16:creationId xmlns:a16="http://schemas.microsoft.com/office/drawing/2014/main" id="{F9255885-1F4A-F713-247D-B2F5C478F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AB28CF-26FB-C415-6503-A661F4726951}"/>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26930220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230E-F0B0-0899-28CF-04FB21260BD9}"/>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D707A2-50B3-C4B8-392E-B9C311E3373C}"/>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7C587-1C13-8F56-47D8-915BA472AAAB}"/>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CBD691-6BFD-C226-7375-1079D0F45E96}"/>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71A1C84-CD2B-7439-1757-8BD4BEB79A4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B90BD-DA3F-FC0B-0D1B-B4EA42D81B03}"/>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8" name="Footer Placeholder 7">
            <a:extLst>
              <a:ext uri="{FF2B5EF4-FFF2-40B4-BE49-F238E27FC236}">
                <a16:creationId xmlns:a16="http://schemas.microsoft.com/office/drawing/2014/main" id="{E5783F30-A286-89F7-3736-C3685DDE3D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FDAA18-5601-EF2B-AF42-D4FF16E44D0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399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25AE-7146-9219-B3C8-3DEE446B1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DE31B3-196F-62BD-1E98-26FB71D19053}"/>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4" name="Footer Placeholder 3">
            <a:extLst>
              <a:ext uri="{FF2B5EF4-FFF2-40B4-BE49-F238E27FC236}">
                <a16:creationId xmlns:a16="http://schemas.microsoft.com/office/drawing/2014/main" id="{4E19D96C-67A6-9019-98F6-924A9FAD96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32D62D-9451-D8B4-727E-D0A0390E0B5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213072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454E4-5AF7-8EFE-5F7E-2121F2C4024E}"/>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3" name="Footer Placeholder 2">
            <a:extLst>
              <a:ext uri="{FF2B5EF4-FFF2-40B4-BE49-F238E27FC236}">
                <a16:creationId xmlns:a16="http://schemas.microsoft.com/office/drawing/2014/main" id="{98F88A32-4225-62D8-0719-F48B7309A6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955B3B-17D7-D02D-A52F-724F3C1A823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444879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6E5D-048A-6325-1128-776EFEF04C58}"/>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CDB922E-15E6-792A-FE6E-7A023FF18DFD}"/>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8A3042-4109-CF37-A3EF-8A6C97401A88}"/>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7C0484A-E91A-1CB3-06A4-1403A409CA57}"/>
              </a:ext>
            </a:extLst>
          </p:cNvPr>
          <p:cNvSpPr>
            <a:spLocks noGrp="1"/>
          </p:cNvSpPr>
          <p:nvPr>
            <p:ph type="dt" sz="half" idx="10"/>
          </p:nvPr>
        </p:nvSpPr>
        <p:spPr/>
        <p:txBody>
          <a:bodyPr/>
          <a:lstStyle/>
          <a:p>
            <a:fld id="{42A54C80-263E-416B-A8E0-580EDEADCBDC}" type="datetimeFigureOut">
              <a:rPr lang="en-US" smtClean="0"/>
              <a:t>7/30/2024</a:t>
            </a:fld>
            <a:endParaRPr lang="en-US" dirty="0"/>
          </a:p>
        </p:txBody>
      </p:sp>
      <p:sp>
        <p:nvSpPr>
          <p:cNvPr id="6" name="Footer Placeholder 5">
            <a:extLst>
              <a:ext uri="{FF2B5EF4-FFF2-40B4-BE49-F238E27FC236}">
                <a16:creationId xmlns:a16="http://schemas.microsoft.com/office/drawing/2014/main" id="{3628EAAB-3C22-9D89-F763-37179A6D9A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918E3-388D-9113-D29D-B06CF76CFC7C}"/>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18796439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4206-7DE4-C271-8E5C-A4DC6E4C8065}"/>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99F2D45-0554-7827-52B8-FF5DF5C1140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A39DE6-23F8-12DF-EC4E-8B011E090F48}"/>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BBF00E0-5AC0-93A8-F2FA-46A0738C3A4D}"/>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6" name="Footer Placeholder 5">
            <a:extLst>
              <a:ext uri="{FF2B5EF4-FFF2-40B4-BE49-F238E27FC236}">
                <a16:creationId xmlns:a16="http://schemas.microsoft.com/office/drawing/2014/main" id="{3BC4C03F-68AD-5AAD-1ABE-A6E20CB757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310C1-F111-516F-AE7C-804043E567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23630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F5BC-BCB4-5B7C-3131-B02481FF4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CFE5F3-5204-93AB-D494-C7F6367C39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EDB3C-A665-44AB-482A-8A6AB72C0048}"/>
              </a:ext>
            </a:extLst>
          </p:cNvPr>
          <p:cNvSpPr>
            <a:spLocks noGrp="1"/>
          </p:cNvSpPr>
          <p:nvPr>
            <p:ph type="dt" sz="half" idx="10"/>
          </p:nvPr>
        </p:nvSpPr>
        <p:spPr/>
        <p:txBody>
          <a:bodyPr/>
          <a:lstStyle/>
          <a:p>
            <a:fld id="{55C6B4A9-1611-4792-9094-5F34BCA07E0B}" type="datetimeFigureOut">
              <a:rPr lang="en-US" smtClean="0"/>
              <a:t>7/30/2024</a:t>
            </a:fld>
            <a:endParaRPr lang="en-US" dirty="0"/>
          </a:p>
        </p:txBody>
      </p:sp>
      <p:sp>
        <p:nvSpPr>
          <p:cNvPr id="5" name="Footer Placeholder 4">
            <a:extLst>
              <a:ext uri="{FF2B5EF4-FFF2-40B4-BE49-F238E27FC236}">
                <a16:creationId xmlns:a16="http://schemas.microsoft.com/office/drawing/2014/main" id="{9EA1FDF3-C611-2B97-F7D1-2D2AEAC76F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6D247D-CABB-F2D8-D08B-5678ECDED944}"/>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3054874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B1D3E-F5A7-2B64-7F19-8DF206FFF1C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6351B-CAB7-975A-7123-437EAB7D4A93}"/>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0AAE3-A218-CD54-D501-4B98DD1358BB}"/>
              </a:ext>
            </a:extLst>
          </p:cNvPr>
          <p:cNvSpPr>
            <a:spLocks noGrp="1"/>
          </p:cNvSpPr>
          <p:nvPr>
            <p:ph type="dt" sz="half" idx="10"/>
          </p:nvPr>
        </p:nvSpPr>
        <p:spPr/>
        <p:txBody>
          <a:bodyPr/>
          <a:lstStyle/>
          <a:p>
            <a:fld id="{B61BEF0D-F0BB-DE4B-95CE-6DB70DBA9567}" type="datetimeFigureOut">
              <a:rPr lang="en-US" smtClean="0"/>
              <a:pPr/>
              <a:t>7/30/2024</a:t>
            </a:fld>
            <a:endParaRPr lang="en-US" dirty="0"/>
          </a:p>
        </p:txBody>
      </p:sp>
      <p:sp>
        <p:nvSpPr>
          <p:cNvPr id="5" name="Footer Placeholder 4">
            <a:extLst>
              <a:ext uri="{FF2B5EF4-FFF2-40B4-BE49-F238E27FC236}">
                <a16:creationId xmlns:a16="http://schemas.microsoft.com/office/drawing/2014/main" id="{7BC3CDDF-3804-7BF2-2223-3F34A5AF1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9A0031-D76C-85B6-36C2-0B9B54D2406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97507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0" name="Google Shape;10;p2"/>
          <p:cNvSpPr>
            <a:spLocks noGrp="1"/>
          </p:cNvSpPr>
          <p:nvPr>
            <p:ph type="pic" idx="2"/>
          </p:nvPr>
        </p:nvSpPr>
        <p:spPr>
          <a:xfrm>
            <a:off x="11806450" y="-6000"/>
            <a:ext cx="6478800" cy="10287000"/>
          </a:xfrm>
          <a:prstGeom prst="rect">
            <a:avLst/>
          </a:prstGeom>
          <a:noFill/>
          <a:ln>
            <a:noFill/>
          </a:ln>
        </p:spPr>
      </p:sp>
      <p:sp>
        <p:nvSpPr>
          <p:cNvPr id="11" name="Google Shape;11;p2"/>
          <p:cNvSpPr txBox="1">
            <a:spLocks noGrp="1"/>
          </p:cNvSpPr>
          <p:nvPr>
            <p:ph type="ctrTitle"/>
          </p:nvPr>
        </p:nvSpPr>
        <p:spPr>
          <a:xfrm>
            <a:off x="1426450" y="2817150"/>
            <a:ext cx="10380000" cy="3434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17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2" name="Google Shape;12;p2"/>
          <p:cNvSpPr txBox="1">
            <a:spLocks noGrp="1"/>
          </p:cNvSpPr>
          <p:nvPr>
            <p:ph type="subTitle" idx="1"/>
          </p:nvPr>
        </p:nvSpPr>
        <p:spPr>
          <a:xfrm>
            <a:off x="1426450" y="6099600"/>
            <a:ext cx="10380000" cy="793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7866022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6" name="Google Shape;56;p9"/>
          <p:cNvSpPr txBox="1">
            <a:spLocks noGrp="1"/>
          </p:cNvSpPr>
          <p:nvPr>
            <p:ph type="title"/>
          </p:nvPr>
        </p:nvSpPr>
        <p:spPr>
          <a:xfrm>
            <a:off x="8411100" y="3050950"/>
            <a:ext cx="8416200" cy="152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8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8411100" y="4678350"/>
            <a:ext cx="8416200" cy="32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250" y="-6000"/>
            <a:ext cx="7730400" cy="10287000"/>
          </a:xfrm>
          <a:prstGeom prst="rect">
            <a:avLst/>
          </a:prstGeom>
          <a:noFill/>
          <a:ln>
            <a:noFill/>
          </a:ln>
        </p:spPr>
      </p:sp>
    </p:spTree>
    <p:extLst>
      <p:ext uri="{BB962C8B-B14F-4D97-AF65-F5344CB8AC3E}">
        <p14:creationId xmlns:p14="http://schemas.microsoft.com/office/powerpoint/2010/main" val="34324394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title"/>
          </p:nvPr>
        </p:nvSpPr>
        <p:spPr>
          <a:xfrm>
            <a:off x="1440000" y="4698950"/>
            <a:ext cx="10135200" cy="16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title" idx="2" hasCustomPrompt="1"/>
          </p:nvPr>
        </p:nvSpPr>
        <p:spPr>
          <a:xfrm>
            <a:off x="1440000" y="3072900"/>
            <a:ext cx="27354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44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 name="Google Shape;17;p3"/>
          <p:cNvSpPr txBox="1">
            <a:spLocks noGrp="1"/>
          </p:cNvSpPr>
          <p:nvPr>
            <p:ph type="subTitle" idx="1"/>
          </p:nvPr>
        </p:nvSpPr>
        <p:spPr>
          <a:xfrm>
            <a:off x="1440000" y="6349500"/>
            <a:ext cx="10135200" cy="86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10382750" y="-6000"/>
            <a:ext cx="7905000" cy="10287000"/>
          </a:xfrm>
          <a:prstGeom prst="rect">
            <a:avLst/>
          </a:prstGeom>
          <a:noFill/>
          <a:ln>
            <a:noFill/>
          </a:ln>
        </p:spPr>
      </p:sp>
    </p:spTree>
    <p:extLst>
      <p:ext uri="{BB962C8B-B14F-4D97-AF65-F5344CB8AC3E}">
        <p14:creationId xmlns:p14="http://schemas.microsoft.com/office/powerpoint/2010/main" val="21264542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9"/>
        <p:cNvGrpSpPr/>
        <p:nvPr/>
      </p:nvGrpSpPr>
      <p:grpSpPr>
        <a:xfrm>
          <a:off x="0" y="0"/>
          <a:ext cx="0" cy="0"/>
          <a:chOff x="0" y="0"/>
          <a:chExt cx="0" cy="0"/>
        </a:xfrm>
      </p:grpSpPr>
      <p:sp>
        <p:nvSpPr>
          <p:cNvPr id="120" name="Google Shape;120;p17"/>
          <p:cNvSpPr>
            <a:spLocks noGrp="1"/>
          </p:cNvSpPr>
          <p:nvPr>
            <p:ph type="pic" idx="2"/>
          </p:nvPr>
        </p:nvSpPr>
        <p:spPr>
          <a:xfrm>
            <a:off x="11226650" y="-6000"/>
            <a:ext cx="7060800" cy="10287000"/>
          </a:xfrm>
          <a:prstGeom prst="rect">
            <a:avLst/>
          </a:prstGeom>
          <a:noFill/>
          <a:ln>
            <a:noFill/>
          </a:ln>
        </p:spPr>
      </p:sp>
      <p:sp>
        <p:nvSpPr>
          <p:cNvPr id="123" name="Google Shape;123;p17"/>
          <p:cNvSpPr txBox="1">
            <a:spLocks noGrp="1"/>
          </p:cNvSpPr>
          <p:nvPr>
            <p:ph type="body" idx="1"/>
          </p:nvPr>
        </p:nvSpPr>
        <p:spPr>
          <a:xfrm>
            <a:off x="1433650" y="3077576"/>
            <a:ext cx="9595800" cy="43026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rgbClr val="333333"/>
              </a:buClr>
              <a:buSzPts val="1400"/>
              <a:buFont typeface="Assistant"/>
              <a:buChar char="●"/>
              <a:defRPr/>
            </a:lvl1pPr>
            <a:lvl2pPr marL="1828800" lvl="1" indent="-635000" rtl="0">
              <a:lnSpc>
                <a:spcPct val="100000"/>
              </a:lnSpc>
              <a:spcBef>
                <a:spcPts val="0"/>
              </a:spcBef>
              <a:spcAft>
                <a:spcPts val="0"/>
              </a:spcAft>
              <a:buClr>
                <a:srgbClr val="595959"/>
              </a:buClr>
              <a:buSzPts val="1400"/>
              <a:buFont typeface="Anaheim"/>
              <a:buChar char="○"/>
              <a:defRPr/>
            </a:lvl2pPr>
            <a:lvl3pPr marL="2743200" lvl="2" indent="-635000" rtl="0">
              <a:lnSpc>
                <a:spcPct val="100000"/>
              </a:lnSpc>
              <a:spcBef>
                <a:spcPts val="0"/>
              </a:spcBef>
              <a:spcAft>
                <a:spcPts val="0"/>
              </a:spcAft>
              <a:buClr>
                <a:srgbClr val="595959"/>
              </a:buClr>
              <a:buSzPts val="1400"/>
              <a:buFont typeface="Anaheim"/>
              <a:buChar char="■"/>
              <a:defRPr/>
            </a:lvl3pPr>
            <a:lvl4pPr marL="3657600" lvl="3" indent="-635000" rtl="0">
              <a:lnSpc>
                <a:spcPct val="100000"/>
              </a:lnSpc>
              <a:spcBef>
                <a:spcPts val="0"/>
              </a:spcBef>
              <a:spcAft>
                <a:spcPts val="0"/>
              </a:spcAft>
              <a:buClr>
                <a:srgbClr val="595959"/>
              </a:buClr>
              <a:buSzPts val="1400"/>
              <a:buFont typeface="Anaheim"/>
              <a:buChar char="●"/>
              <a:defRPr/>
            </a:lvl4pPr>
            <a:lvl5pPr marL="4572000" lvl="4" indent="-635000" rtl="0">
              <a:lnSpc>
                <a:spcPct val="100000"/>
              </a:lnSpc>
              <a:spcBef>
                <a:spcPts val="0"/>
              </a:spcBef>
              <a:spcAft>
                <a:spcPts val="0"/>
              </a:spcAft>
              <a:buClr>
                <a:srgbClr val="595959"/>
              </a:buClr>
              <a:buSzPts val="1400"/>
              <a:buFont typeface="Anaheim"/>
              <a:buChar char="○"/>
              <a:defRPr/>
            </a:lvl5pPr>
            <a:lvl6pPr marL="5486400" lvl="5" indent="-635000" rtl="0">
              <a:lnSpc>
                <a:spcPct val="100000"/>
              </a:lnSpc>
              <a:spcBef>
                <a:spcPts val="0"/>
              </a:spcBef>
              <a:spcAft>
                <a:spcPts val="0"/>
              </a:spcAft>
              <a:buClr>
                <a:srgbClr val="595959"/>
              </a:buClr>
              <a:buSzPts val="1400"/>
              <a:buFont typeface="Anaheim"/>
              <a:buChar char="■"/>
              <a:defRPr/>
            </a:lvl6pPr>
            <a:lvl7pPr marL="6400800" lvl="6" indent="-635000" rtl="0">
              <a:lnSpc>
                <a:spcPct val="100000"/>
              </a:lnSpc>
              <a:spcBef>
                <a:spcPts val="0"/>
              </a:spcBef>
              <a:spcAft>
                <a:spcPts val="0"/>
              </a:spcAft>
              <a:buClr>
                <a:srgbClr val="595959"/>
              </a:buClr>
              <a:buSzPts val="1400"/>
              <a:buFont typeface="Anaheim"/>
              <a:buChar char="●"/>
              <a:defRPr/>
            </a:lvl7pPr>
            <a:lvl8pPr marL="7315200" lvl="7" indent="-635000" rtl="0">
              <a:lnSpc>
                <a:spcPct val="100000"/>
              </a:lnSpc>
              <a:spcBef>
                <a:spcPts val="0"/>
              </a:spcBef>
              <a:spcAft>
                <a:spcPts val="0"/>
              </a:spcAft>
              <a:buClr>
                <a:srgbClr val="595959"/>
              </a:buClr>
              <a:buSzPts val="1400"/>
              <a:buFont typeface="Anaheim"/>
              <a:buChar char="○"/>
              <a:defRPr/>
            </a:lvl8pPr>
            <a:lvl9pPr marL="8229600" lvl="8" indent="-635000" rtl="0">
              <a:lnSpc>
                <a:spcPct val="100000"/>
              </a:lnSpc>
              <a:spcBef>
                <a:spcPts val="0"/>
              </a:spcBef>
              <a:spcAft>
                <a:spcPts val="0"/>
              </a:spcAft>
              <a:buClr>
                <a:srgbClr val="595959"/>
              </a:buClr>
              <a:buSzPts val="1400"/>
              <a:buFont typeface="Anaheim"/>
              <a:buChar char="■"/>
              <a:defRPr/>
            </a:lvl9pPr>
          </a:lstStyle>
          <a:p>
            <a:endParaRPr/>
          </a:p>
        </p:txBody>
      </p:sp>
      <p:sp>
        <p:nvSpPr>
          <p:cNvPr id="124" name="Google Shape;124;p17"/>
          <p:cNvSpPr txBox="1">
            <a:spLocks noGrp="1"/>
          </p:cNvSpPr>
          <p:nvPr>
            <p:ph type="title"/>
          </p:nvPr>
        </p:nvSpPr>
        <p:spPr>
          <a:xfrm>
            <a:off x="1440000" y="890050"/>
            <a:ext cx="9595800" cy="115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3329666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75E15-848A-AE77-B8B2-19AECB8E23D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48475-88E7-4AE9-14AF-B6FA0E1ECDF5}"/>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B2EBA-48DF-2CEB-0F77-D869C1E06E9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61BEF0D-F0BB-DE4B-95CE-6DB70DBA9567}" type="datetimeFigureOut">
              <a:rPr lang="en-US" smtClean="0"/>
              <a:pPr/>
              <a:t>7/30/2024</a:t>
            </a:fld>
            <a:endParaRPr lang="en-US" dirty="0"/>
          </a:p>
        </p:txBody>
      </p:sp>
      <p:sp>
        <p:nvSpPr>
          <p:cNvPr id="5" name="Footer Placeholder 4">
            <a:extLst>
              <a:ext uri="{FF2B5EF4-FFF2-40B4-BE49-F238E27FC236}">
                <a16:creationId xmlns:a16="http://schemas.microsoft.com/office/drawing/2014/main" id="{04B42791-8214-54DA-71CD-1BB00B2C0A5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3BE34-3EE1-6CFD-35D3-44FCC00723F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4806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sv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hyperlink" Target="http://www.tapchinongnghiep.vn/" TargetMode="External"/><Relationship Id="rId13" Type="http://schemas.microsoft.com/office/2007/relationships/hdphoto" Target="../media/hdphoto5.wdp"/><Relationship Id="rId3" Type="http://schemas.openxmlformats.org/officeDocument/2006/relationships/image" Target="../media/image12.svg"/><Relationship Id="rId7" Type="http://schemas.openxmlformats.org/officeDocument/2006/relationships/hyperlink" Target="https://www.gso.gov.vn/" TargetMode="External"/><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mard.gov.vn/Pages/default.aspx" TargetMode="External"/><Relationship Id="rId11" Type="http://schemas.microsoft.com/office/2007/relationships/hdphoto" Target="../media/hdphoto4.wdp"/><Relationship Id="rId5" Type="http://schemas.openxmlformats.org/officeDocument/2006/relationships/image" Target="../media/image3.sv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hyperlink" Target="https://nongnghiep.v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microsoft.com/office/2007/relationships/hdphoto" Target="../media/hdphoto1.wdp"/><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4.png"/><Relationship Id="rId5" Type="http://schemas.openxmlformats.org/officeDocument/2006/relationships/slide" Target="slide3.xml"/><Relationship Id="rId10" Type="http://schemas.openxmlformats.org/officeDocument/2006/relationships/image" Target="../media/image3.svg"/><Relationship Id="rId4" Type="http://schemas.openxmlformats.org/officeDocument/2006/relationships/slide" Target="slide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microsoft.com/office/2007/relationships/hdphoto" Target="../media/hdphoto1.wdp"/><Relationship Id="rId3" Type="http://schemas.openxmlformats.org/officeDocument/2006/relationships/slide" Target="slide8.xml"/><Relationship Id="rId7" Type="http://schemas.openxmlformats.org/officeDocument/2006/relationships/slide" Target="slide7.xml"/><Relationship Id="rId12"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4.png"/><Relationship Id="rId5" Type="http://schemas.openxmlformats.org/officeDocument/2006/relationships/slide" Target="slide3.xml"/><Relationship Id="rId10" Type="http://schemas.openxmlformats.org/officeDocument/2006/relationships/image" Target="../media/image3.svg"/><Relationship Id="rId4" Type="http://schemas.openxmlformats.org/officeDocument/2006/relationships/slide" Target="slide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microsoft.com/office/2007/relationships/hdphoto" Target="../media/hdphoto1.wdp"/><Relationship Id="rId3" Type="http://schemas.openxmlformats.org/officeDocument/2006/relationships/slide" Target="slide8.xml"/><Relationship Id="rId7" Type="http://schemas.openxmlformats.org/officeDocument/2006/relationships/slide" Target="slide7.xml"/><Relationship Id="rId12"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4.png"/><Relationship Id="rId5" Type="http://schemas.openxmlformats.org/officeDocument/2006/relationships/slide" Target="slide3.xml"/><Relationship Id="rId10" Type="http://schemas.openxmlformats.org/officeDocument/2006/relationships/image" Target="../media/image3.svg"/><Relationship Id="rId4" Type="http://schemas.openxmlformats.org/officeDocument/2006/relationships/slide" Target="slide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svg"/><Relationship Id="rId7" Type="http://schemas.openxmlformats.org/officeDocument/2006/relationships/image" Target="../media/image15.svg"/><Relationship Id="rId12"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3.svg"/><Relationship Id="rId10" Type="http://schemas.openxmlformats.org/officeDocument/2006/relationships/image" Target="../media/image17.png"/><Relationship Id="rId4" Type="http://schemas.openxmlformats.org/officeDocument/2006/relationships/image" Target="../media/image2.png"/><Relationship Id="rId9" Type="http://schemas.microsoft.com/office/2007/relationships/hdphoto" Target="../media/hdphoto2.wdp"/><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yful Paper Welcome Back to School Intro Video">
            <a:hlinkClick r:id="" action="ppaction://media"/>
            <a:extLst>
              <a:ext uri="{FF2B5EF4-FFF2-40B4-BE49-F238E27FC236}">
                <a16:creationId xmlns:a16="http://schemas.microsoft.com/office/drawing/2014/main" id="{5E6BC2BD-098A-D864-66EA-6BB75F0DB3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743" y="-133002"/>
            <a:ext cx="19099286" cy="10672799"/>
          </a:xfrm>
          <a:prstGeom prst="rect">
            <a:avLst/>
          </a:prstGeom>
        </p:spPr>
      </p:pic>
    </p:spTree>
    <p:extLst>
      <p:ext uri="{BB962C8B-B14F-4D97-AF65-F5344CB8AC3E}">
        <p14:creationId xmlns:p14="http://schemas.microsoft.com/office/powerpoint/2010/main" val="133357437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86800" y="2697038"/>
            <a:ext cx="14545011" cy="10690583"/>
          </a:xfrm>
          <a:custGeom>
            <a:avLst/>
            <a:gdLst/>
            <a:ahLst/>
            <a:cxnLst/>
            <a:rect l="l" t="t" r="r" b="b"/>
            <a:pathLst>
              <a:path w="14545011" h="10690583">
                <a:moveTo>
                  <a:pt x="0" y="0"/>
                </a:moveTo>
                <a:lnTo>
                  <a:pt x="14545011" y="0"/>
                </a:lnTo>
                <a:lnTo>
                  <a:pt x="14545011" y="10690583"/>
                </a:lnTo>
                <a:lnTo>
                  <a:pt x="0" y="1069058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82640" y="-5201544"/>
            <a:ext cx="12554017" cy="9227203"/>
          </a:xfrm>
          <a:custGeom>
            <a:avLst/>
            <a:gdLst/>
            <a:ahLst/>
            <a:cxnLst/>
            <a:rect l="l" t="t" r="r" b="b"/>
            <a:pathLst>
              <a:path w="12554017" h="9227203">
                <a:moveTo>
                  <a:pt x="0" y="0"/>
                </a:moveTo>
                <a:lnTo>
                  <a:pt x="12554017" y="0"/>
                </a:lnTo>
                <a:lnTo>
                  <a:pt x="12554017" y="9227203"/>
                </a:lnTo>
                <a:lnTo>
                  <a:pt x="0" y="922720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9447342" y="797196"/>
            <a:ext cx="12584118" cy="9123485"/>
          </a:xfrm>
          <a:custGeom>
            <a:avLst/>
            <a:gdLst/>
            <a:ahLst/>
            <a:cxnLst/>
            <a:rect l="l" t="t" r="r" b="b"/>
            <a:pathLst>
              <a:path w="12584118" h="9123485">
                <a:moveTo>
                  <a:pt x="0" y="0"/>
                </a:moveTo>
                <a:lnTo>
                  <a:pt x="12584118" y="0"/>
                </a:lnTo>
                <a:lnTo>
                  <a:pt x="12584118" y="9123486"/>
                </a:lnTo>
                <a:lnTo>
                  <a:pt x="0" y="9123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87392" y="-355669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Rounded Corners 3">
            <a:extLst>
              <a:ext uri="{FF2B5EF4-FFF2-40B4-BE49-F238E27FC236}">
                <a16:creationId xmlns:a16="http://schemas.microsoft.com/office/drawing/2014/main" id="{F89A232E-077A-A92D-EAF5-A8CEF2A2E143}"/>
              </a:ext>
            </a:extLst>
          </p:cNvPr>
          <p:cNvSpPr/>
          <p:nvPr/>
        </p:nvSpPr>
        <p:spPr>
          <a:xfrm>
            <a:off x="1447800" y="480271"/>
            <a:ext cx="16280306" cy="1158029"/>
          </a:xfrm>
          <a:prstGeom prst="roundRect">
            <a:avLst/>
          </a:prstGeom>
          <a:solidFill>
            <a:srgbClr val="099843"/>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vi-VN"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dung</a:t>
            </a:r>
          </a:p>
        </p:txBody>
      </p:sp>
      <p:pic>
        <p:nvPicPr>
          <p:cNvPr id="13" name="Picture 2">
            <a:extLst>
              <a:ext uri="{FF2B5EF4-FFF2-40B4-BE49-F238E27FC236}">
                <a16:creationId xmlns:a16="http://schemas.microsoft.com/office/drawing/2014/main" id="{B7EEFCD0-F11B-D3BF-AB1A-9AED727E27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Effect>
                      <a14:saturation sat="200000"/>
                    </a14:imgEffect>
                  </a14:imgLayer>
                </a14:imgProps>
              </a:ext>
            </a:extLst>
          </a:blip>
          <a:stretch>
            <a:fillRect/>
          </a:stretch>
        </p:blipFill>
        <p:spPr>
          <a:xfrm>
            <a:off x="990600" y="420376"/>
            <a:ext cx="1277818" cy="1277818"/>
          </a:xfrm>
          <a:prstGeom prst="rect">
            <a:avLst/>
          </a:prstGeom>
        </p:spPr>
      </p:pic>
      <p:sp>
        <p:nvSpPr>
          <p:cNvPr id="14" name="Hình chữ nhật: Góc Tròn 13">
            <a:extLst>
              <a:ext uri="{FF2B5EF4-FFF2-40B4-BE49-F238E27FC236}">
                <a16:creationId xmlns:a16="http://schemas.microsoft.com/office/drawing/2014/main" id="{27609D74-86A9-E9F5-2A69-5F83CFD653CA}"/>
              </a:ext>
            </a:extLst>
          </p:cNvPr>
          <p:cNvSpPr/>
          <p:nvPr/>
        </p:nvSpPr>
        <p:spPr>
          <a:xfrm>
            <a:off x="1693404" y="2857500"/>
            <a:ext cx="6903351" cy="6491318"/>
          </a:xfrm>
          <a:prstGeom prst="roundRect">
            <a:avLst>
              <a:gd name="adj" fmla="val 4858"/>
            </a:avLst>
          </a:prstGeom>
          <a:solidFill>
            <a:schemeClr val="bg1"/>
          </a:solidFill>
          <a:ln>
            <a:solidFill>
              <a:srgbClr val="099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5000"/>
              </a:lnSpc>
            </a:pPr>
            <a:r>
              <a:rPr lang="vi-VN" sz="3200" b="1" dirty="0">
                <a:solidFill>
                  <a:srgbClr val="002060"/>
                </a:solidFill>
                <a:latin typeface="Roboto Condensed" panose="02000000000000000000" pitchFamily="2" charset="0"/>
                <a:ea typeface="Roboto Condensed" panose="02000000000000000000" pitchFamily="2" charset="0"/>
              </a:rPr>
              <a:t>Tìm kiếm thông tin và viết báo cáo ngắn về một mô hình sản xuất nông nghiệp có hiệu quả. Lựa chọn một trong các mô hình sau đây:</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trồng trọt hữu cơ</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chăn nuôi tuần hoàn</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nông nghiệp thông minh</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nuôi trồng thủy sản công nghệ cao.</a:t>
            </a:r>
            <a:endParaRPr lang="en-US" sz="3200" dirty="0">
              <a:solidFill>
                <a:srgbClr val="002060"/>
              </a:solidFill>
              <a:latin typeface="Roboto Condensed" panose="02000000000000000000" pitchFamily="2" charset="0"/>
              <a:ea typeface="Roboto Condensed" panose="02000000000000000000" pitchFamily="2" charset="0"/>
            </a:endParaRPr>
          </a:p>
        </p:txBody>
      </p:sp>
      <p:pic>
        <p:nvPicPr>
          <p:cNvPr id="17" name="Hình ảnh 16">
            <a:extLst>
              <a:ext uri="{FF2B5EF4-FFF2-40B4-BE49-F238E27FC236}">
                <a16:creationId xmlns:a16="http://schemas.microsoft.com/office/drawing/2014/main" id="{FF82C50A-7659-575E-DB41-1B57B90DC122}"/>
              </a:ext>
            </a:extLst>
          </p:cNvPr>
          <p:cNvPicPr>
            <a:picLocks noChangeAspect="1"/>
          </p:cNvPicPr>
          <p:nvPr/>
        </p:nvPicPr>
        <p:blipFill>
          <a:blip r:embed="rId8"/>
          <a:stretch>
            <a:fillRect/>
          </a:stretch>
        </p:blipFill>
        <p:spPr>
          <a:xfrm>
            <a:off x="10274267" y="2697038"/>
            <a:ext cx="6346486" cy="6157494"/>
          </a:xfrm>
          <a:prstGeom prst="rect">
            <a:avLst/>
          </a:prstGeom>
          <a:ln>
            <a:noFill/>
          </a:ln>
          <a:effectLst>
            <a:outerShdw blurRad="292100" dist="139700" dir="2700000" algn="tl" rotWithShape="0">
              <a:srgbClr val="333333">
                <a:alpha val="65000"/>
              </a:srgbClr>
            </a:outerShdw>
          </a:effectLst>
        </p:spPr>
      </p:pic>
      <p:pic>
        <p:nvPicPr>
          <p:cNvPr id="5" name="Hình ảnh 4">
            <a:extLst>
              <a:ext uri="{FF2B5EF4-FFF2-40B4-BE49-F238E27FC236}">
                <a16:creationId xmlns:a16="http://schemas.microsoft.com/office/drawing/2014/main" id="{8216909B-188E-0E6E-0202-E336E523328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8950364" y="8439034"/>
            <a:ext cx="1334704" cy="1334704"/>
          </a:xfrm>
          <a:prstGeom prst="rect">
            <a:avLst/>
          </a:prstGeom>
        </p:spPr>
      </p:pic>
      <p:pic>
        <p:nvPicPr>
          <p:cNvPr id="6" name="Hình ảnh 5">
            <a:extLst>
              <a:ext uri="{FF2B5EF4-FFF2-40B4-BE49-F238E27FC236}">
                <a16:creationId xmlns:a16="http://schemas.microsoft.com/office/drawing/2014/main" id="{9F7B8740-6B17-7805-5046-3312F8CB7D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3173576">
            <a:off x="10014056" y="9179208"/>
            <a:ext cx="894327" cy="8943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82640" y="-5201544"/>
            <a:ext cx="12554017" cy="9227203"/>
          </a:xfrm>
          <a:custGeom>
            <a:avLst/>
            <a:gdLst/>
            <a:ahLst/>
            <a:cxnLst/>
            <a:rect l="l" t="t" r="r" b="b"/>
            <a:pathLst>
              <a:path w="12554017" h="9227203">
                <a:moveTo>
                  <a:pt x="0" y="0"/>
                </a:moveTo>
                <a:lnTo>
                  <a:pt x="12554017" y="0"/>
                </a:lnTo>
                <a:lnTo>
                  <a:pt x="12554017" y="9227203"/>
                </a:lnTo>
                <a:lnTo>
                  <a:pt x="0" y="922720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3187392" y="-355669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Rounded Corners 3">
            <a:extLst>
              <a:ext uri="{FF2B5EF4-FFF2-40B4-BE49-F238E27FC236}">
                <a16:creationId xmlns:a16="http://schemas.microsoft.com/office/drawing/2014/main" id="{F89A232E-077A-A92D-EAF5-A8CEF2A2E143}"/>
              </a:ext>
            </a:extLst>
          </p:cNvPr>
          <p:cNvSpPr/>
          <p:nvPr/>
        </p:nvSpPr>
        <p:spPr>
          <a:xfrm>
            <a:off x="1476268" y="486013"/>
            <a:ext cx="15897332" cy="1158029"/>
          </a:xfrm>
          <a:prstGeom prst="roundRect">
            <a:avLst/>
          </a:prstGeom>
          <a:solidFill>
            <a:srgbClr val="099843"/>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chemeClr val="bg1"/>
                </a:solidFill>
                <a:latin typeface="#9Slide07 IcielBaliho Script" pitchFamily="2" charset="0"/>
              </a:rPr>
              <a:t>2</a:t>
            </a:r>
            <a:r>
              <a:rPr kumimoji="0" lang="vi-VN"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endParaRPr>
          </a:p>
        </p:txBody>
      </p:sp>
      <p:sp>
        <p:nvSpPr>
          <p:cNvPr id="14" name="Hình chữ nhật: Góc Tròn 13">
            <a:extLst>
              <a:ext uri="{FF2B5EF4-FFF2-40B4-BE49-F238E27FC236}">
                <a16:creationId xmlns:a16="http://schemas.microsoft.com/office/drawing/2014/main" id="{27609D74-86A9-E9F5-2A69-5F83CFD653CA}"/>
              </a:ext>
            </a:extLst>
          </p:cNvPr>
          <p:cNvSpPr/>
          <p:nvPr/>
        </p:nvSpPr>
        <p:spPr>
          <a:xfrm>
            <a:off x="1485900" y="2324100"/>
            <a:ext cx="7343782" cy="6211072"/>
          </a:xfrm>
          <a:prstGeom prst="roundRect">
            <a:avLst>
              <a:gd name="adj" fmla="val 485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lnSpc>
                <a:spcPts val="5000"/>
              </a:lnSpc>
              <a:buFontTx/>
              <a:buChar char="-"/>
            </a:pPr>
            <a:r>
              <a:rPr lang="en-US" sz="3200" dirty="0" err="1">
                <a:solidFill>
                  <a:srgbClr val="002060"/>
                </a:solidFill>
                <a:latin typeface="Roboto Condensed" panose="02000000000000000000" pitchFamily="2" charset="0"/>
                <a:ea typeface="Roboto Condensed" panose="02000000000000000000" pitchFamily="2" charset="0"/>
              </a:rPr>
              <a:t>Mạng</a:t>
            </a:r>
            <a:r>
              <a:rPr lang="en-US" sz="3200" dirty="0">
                <a:solidFill>
                  <a:srgbClr val="002060"/>
                </a:solidFill>
                <a:latin typeface="Roboto Condensed" panose="02000000000000000000" pitchFamily="2" charset="0"/>
                <a:ea typeface="Roboto Condensed" panose="02000000000000000000" pitchFamily="2" charset="0"/>
              </a:rPr>
              <a:t> internet: </a:t>
            </a:r>
            <a:r>
              <a:rPr lang="en-US" sz="3200" dirty="0" err="1">
                <a:solidFill>
                  <a:srgbClr val="002060"/>
                </a:solidFill>
                <a:latin typeface="Roboto Condensed" panose="02000000000000000000" pitchFamily="2" charset="0"/>
                <a:ea typeface="Roboto Condensed" panose="02000000000000000000" pitchFamily="2" charset="0"/>
              </a:rPr>
              <a:t>các</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trang</a:t>
            </a:r>
            <a:r>
              <a:rPr lang="en-US" sz="3200" dirty="0">
                <a:solidFill>
                  <a:srgbClr val="002060"/>
                </a:solidFill>
                <a:latin typeface="Roboto Condensed" panose="02000000000000000000" pitchFamily="2" charset="0"/>
                <a:ea typeface="Roboto Condensed" panose="02000000000000000000" pitchFamily="2" charset="0"/>
              </a:rPr>
              <a:t> web </a:t>
            </a:r>
            <a:r>
              <a:rPr lang="en-US" sz="3200" dirty="0" err="1">
                <a:solidFill>
                  <a:srgbClr val="002060"/>
                </a:solidFill>
                <a:latin typeface="Roboto Condensed" panose="02000000000000000000" pitchFamily="2" charset="0"/>
                <a:ea typeface="Roboto Condensed" panose="02000000000000000000" pitchFamily="2" charset="0"/>
              </a:rPr>
              <a:t>có</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độ</a:t>
            </a:r>
            <a:r>
              <a:rPr lang="en-US" sz="3200" dirty="0">
                <a:solidFill>
                  <a:srgbClr val="002060"/>
                </a:solidFill>
                <a:latin typeface="Roboto Condensed" panose="02000000000000000000" pitchFamily="2" charset="0"/>
                <a:ea typeface="Roboto Condensed" panose="02000000000000000000" pitchFamily="2" charset="0"/>
              </a:rPr>
              <a:t> tin </a:t>
            </a:r>
            <a:r>
              <a:rPr lang="en-US" sz="3200" dirty="0" err="1">
                <a:solidFill>
                  <a:srgbClr val="002060"/>
                </a:solidFill>
                <a:latin typeface="Roboto Condensed" panose="02000000000000000000" pitchFamily="2" charset="0"/>
                <a:ea typeface="Roboto Condensed" panose="02000000000000000000" pitchFamily="2" charset="0"/>
              </a:rPr>
              <a:t>cậy</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cao</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Cổng</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thông</a:t>
            </a:r>
            <a:r>
              <a:rPr lang="en-US" sz="3200" dirty="0">
                <a:solidFill>
                  <a:srgbClr val="002060"/>
                </a:solidFill>
                <a:latin typeface="Roboto Condensed" panose="02000000000000000000" pitchFamily="2" charset="0"/>
                <a:ea typeface="Roboto Condensed" panose="02000000000000000000" pitchFamily="2" charset="0"/>
              </a:rPr>
              <a:t> tin </a:t>
            </a:r>
            <a:r>
              <a:rPr lang="en-US" sz="3200" dirty="0" err="1">
                <a:solidFill>
                  <a:srgbClr val="002060"/>
                </a:solidFill>
                <a:latin typeface="Roboto Condensed" panose="02000000000000000000" pitchFamily="2" charset="0"/>
                <a:ea typeface="Roboto Condensed" panose="02000000000000000000" pitchFamily="2" charset="0"/>
              </a:rPr>
              <a:t>điện</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tử</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các</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Bộ</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Nông</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nghiệp</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và</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Phát</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triển</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nông</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thôn</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các</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tỉnh</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thành</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phố</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Tổng</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cục</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Thống</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kê</a:t>
            </a:r>
            <a:r>
              <a:rPr lang="en-US" sz="3200" dirty="0">
                <a:solidFill>
                  <a:srgbClr val="002060"/>
                </a:solidFill>
                <a:latin typeface="Roboto Condensed" panose="02000000000000000000" pitchFamily="2" charset="0"/>
                <a:ea typeface="Roboto Condensed" panose="02000000000000000000" pitchFamily="2" charset="0"/>
              </a:rPr>
              <a:t>,…).</a:t>
            </a:r>
          </a:p>
          <a:p>
            <a:pPr marL="457200" indent="-457200" algn="just">
              <a:lnSpc>
                <a:spcPts val="5000"/>
              </a:lnSpc>
              <a:buFontTx/>
              <a:buChar char="-"/>
            </a:pPr>
            <a:r>
              <a:rPr lang="en-US" sz="3200" dirty="0">
                <a:solidFill>
                  <a:srgbClr val="002060"/>
                </a:solidFill>
                <a:latin typeface="Roboto Condensed" panose="02000000000000000000" pitchFamily="2" charset="0"/>
                <a:ea typeface="Roboto Condensed" panose="02000000000000000000" pitchFamily="2" charset="0"/>
                <a:hlinkClick r:id="rId6">
                  <a:extLst>
                    <a:ext uri="{A12FA001-AC4F-418D-AE19-62706E023703}">
                      <ahyp:hlinkClr xmlns:ahyp="http://schemas.microsoft.com/office/drawing/2018/hyperlinkcolor" val="tx"/>
                    </a:ext>
                  </a:extLst>
                </a:hlinkClick>
              </a:rPr>
              <a:t>https://mard.gov.vn/Pages/default.aspx</a:t>
            </a:r>
            <a:endParaRPr lang="en-US" sz="3200" dirty="0">
              <a:solidFill>
                <a:srgbClr val="002060"/>
              </a:solidFill>
              <a:latin typeface="Roboto Condensed" panose="02000000000000000000" pitchFamily="2" charset="0"/>
              <a:ea typeface="Roboto Condensed" panose="02000000000000000000" pitchFamily="2" charset="0"/>
            </a:endParaRPr>
          </a:p>
          <a:p>
            <a:pPr marL="457200" indent="-457200" algn="just">
              <a:lnSpc>
                <a:spcPts val="5000"/>
              </a:lnSpc>
              <a:buFontTx/>
              <a:buChar char="-"/>
            </a:pPr>
            <a:r>
              <a:rPr lang="en-US" sz="3200" dirty="0">
                <a:solidFill>
                  <a:srgbClr val="002060"/>
                </a:solidFill>
                <a:latin typeface="Roboto Condensed" panose="02000000000000000000" pitchFamily="2" charset="0"/>
                <a:ea typeface="Roboto Condensed" panose="02000000000000000000" pitchFamily="2" charset="0"/>
                <a:hlinkClick r:id="rId7"/>
              </a:rPr>
              <a:t>https://www.gso.gov.vn/</a:t>
            </a:r>
            <a:endParaRPr lang="en-US" sz="3200" dirty="0">
              <a:solidFill>
                <a:srgbClr val="002060"/>
              </a:solidFill>
              <a:latin typeface="Roboto Condensed" panose="02000000000000000000" pitchFamily="2" charset="0"/>
              <a:ea typeface="Roboto Condensed" panose="02000000000000000000" pitchFamily="2" charset="0"/>
            </a:endParaRPr>
          </a:p>
          <a:p>
            <a:pPr marL="457200" indent="-457200" algn="just">
              <a:lnSpc>
                <a:spcPts val="5000"/>
              </a:lnSpc>
              <a:buFontTx/>
              <a:buChar char="-"/>
            </a:pPr>
            <a:r>
              <a:rPr lang="en-US" sz="3200" dirty="0">
                <a:solidFill>
                  <a:srgbClr val="002060"/>
                </a:solidFill>
                <a:latin typeface="Roboto Condensed" panose="02000000000000000000" pitchFamily="2" charset="0"/>
                <a:ea typeface="Roboto Condensed" panose="02000000000000000000" pitchFamily="2" charset="0"/>
                <a:hlinkClick r:id="rId8"/>
              </a:rPr>
              <a:t>http://www.tapchinongnghiep.vn/</a:t>
            </a:r>
            <a:endParaRPr lang="en-US" sz="3200" dirty="0">
              <a:solidFill>
                <a:srgbClr val="002060"/>
              </a:solidFill>
              <a:latin typeface="Roboto Condensed" panose="02000000000000000000" pitchFamily="2" charset="0"/>
              <a:ea typeface="Roboto Condensed" panose="02000000000000000000" pitchFamily="2" charset="0"/>
            </a:endParaRPr>
          </a:p>
          <a:p>
            <a:pPr marL="457200" indent="-457200" algn="just">
              <a:lnSpc>
                <a:spcPts val="5000"/>
              </a:lnSpc>
              <a:buFontTx/>
              <a:buChar char="-"/>
            </a:pPr>
            <a:r>
              <a:rPr lang="en-US" sz="3200" dirty="0">
                <a:solidFill>
                  <a:srgbClr val="002060"/>
                </a:solidFill>
                <a:latin typeface="Roboto Condensed" panose="02000000000000000000" pitchFamily="2" charset="0"/>
                <a:ea typeface="Roboto Condensed" panose="02000000000000000000" pitchFamily="2" charset="0"/>
                <a:hlinkClick r:id="rId9"/>
              </a:rPr>
              <a:t>https://nongnghiep.vn/</a:t>
            </a:r>
            <a:endParaRPr lang="en-US" sz="3200" dirty="0">
              <a:solidFill>
                <a:srgbClr val="002060"/>
              </a:solidFill>
              <a:latin typeface="Roboto Condensed" panose="02000000000000000000" pitchFamily="2" charset="0"/>
              <a:ea typeface="Roboto Condensed" panose="02000000000000000000" pitchFamily="2" charset="0"/>
            </a:endParaRPr>
          </a:p>
        </p:txBody>
      </p:sp>
      <p:sp>
        <p:nvSpPr>
          <p:cNvPr id="5" name="Hình chữ nhật: Góc Tròn 4">
            <a:extLst>
              <a:ext uri="{FF2B5EF4-FFF2-40B4-BE49-F238E27FC236}">
                <a16:creationId xmlns:a16="http://schemas.microsoft.com/office/drawing/2014/main" id="{60B84C6A-00E8-6B21-E662-116D3B2F22F3}"/>
              </a:ext>
            </a:extLst>
          </p:cNvPr>
          <p:cNvSpPr/>
          <p:nvPr/>
        </p:nvSpPr>
        <p:spPr>
          <a:xfrm>
            <a:off x="10406464" y="2324100"/>
            <a:ext cx="6724302" cy="1219200"/>
          </a:xfrm>
          <a:prstGeom prst="roundRect">
            <a:avLst>
              <a:gd name="adj" fmla="val 485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3200" dirty="0" err="1">
                <a:solidFill>
                  <a:srgbClr val="002060"/>
                </a:solidFill>
                <a:latin typeface="Roboto Condensed" panose="02000000000000000000" pitchFamily="2" charset="0"/>
                <a:ea typeface="Roboto Condensed" panose="02000000000000000000" pitchFamily="2" charset="0"/>
              </a:rPr>
              <a:t>Sách</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báo</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tạp</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chí</a:t>
            </a:r>
            <a:r>
              <a:rPr lang="en-US" sz="3200" dirty="0">
                <a:solidFill>
                  <a:srgbClr val="002060"/>
                </a:solidFill>
                <a:latin typeface="Roboto Condensed" panose="02000000000000000000" pitchFamily="2" charset="0"/>
                <a:ea typeface="Roboto Condensed" panose="02000000000000000000" pitchFamily="2" charset="0"/>
              </a:rPr>
              <a:t>.</a:t>
            </a:r>
          </a:p>
        </p:txBody>
      </p:sp>
      <p:pic>
        <p:nvPicPr>
          <p:cNvPr id="6" name="Hình ảnh 5">
            <a:extLst>
              <a:ext uri="{FF2B5EF4-FFF2-40B4-BE49-F238E27FC236}">
                <a16:creationId xmlns:a16="http://schemas.microsoft.com/office/drawing/2014/main" id="{5206E25B-CD1B-2DA4-1ABF-CB7E42627FFF}"/>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10218047" y="3833461"/>
            <a:ext cx="3680827" cy="4711458"/>
          </a:xfrm>
          <a:prstGeom prst="rect">
            <a:avLst/>
          </a:prstGeom>
        </p:spPr>
      </p:pic>
      <p:pic>
        <p:nvPicPr>
          <p:cNvPr id="7" name="Hình ảnh 6">
            <a:extLst>
              <a:ext uri="{FF2B5EF4-FFF2-40B4-BE49-F238E27FC236}">
                <a16:creationId xmlns:a16="http://schemas.microsoft.com/office/drawing/2014/main" id="{A94E789F-56C9-5A29-3ECC-EFE2A04B8184}"/>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14176802" y="4083461"/>
            <a:ext cx="3050600" cy="4237283"/>
          </a:xfrm>
          <a:prstGeom prst="rect">
            <a:avLst/>
          </a:prstGeom>
        </p:spPr>
      </p:pic>
    </p:spTree>
    <p:extLst>
      <p:ext uri="{BB962C8B-B14F-4D97-AF65-F5344CB8AC3E}">
        <p14:creationId xmlns:p14="http://schemas.microsoft.com/office/powerpoint/2010/main" val="55077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a:off x="9687698" y="1979979"/>
            <a:ext cx="12934125" cy="9506582"/>
          </a:xfrm>
          <a:custGeom>
            <a:avLst/>
            <a:gdLst/>
            <a:ahLst/>
            <a:cxnLst/>
            <a:rect l="l" t="t" r="r" b="b"/>
            <a:pathLst>
              <a:path w="12934125" h="9506582">
                <a:moveTo>
                  <a:pt x="12934124" y="0"/>
                </a:moveTo>
                <a:lnTo>
                  <a:pt x="0" y="0"/>
                </a:lnTo>
                <a:lnTo>
                  <a:pt x="0" y="9506582"/>
                </a:lnTo>
                <a:lnTo>
                  <a:pt x="12934124" y="9506582"/>
                </a:lnTo>
                <a:lnTo>
                  <a:pt x="12934124"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5400000">
            <a:off x="11092207" y="-1090778"/>
            <a:ext cx="3908998" cy="8373884"/>
            <a:chOff x="0" y="0"/>
            <a:chExt cx="954920" cy="2045636"/>
          </a:xfrm>
        </p:grpSpPr>
        <p:sp>
          <p:nvSpPr>
            <p:cNvPr id="4" name="Freeform 4"/>
            <p:cNvSpPr/>
            <p:nvPr/>
          </p:nvSpPr>
          <p:spPr>
            <a:xfrm>
              <a:off x="0" y="0"/>
              <a:ext cx="954920" cy="2045636"/>
            </a:xfrm>
            <a:custGeom>
              <a:avLst/>
              <a:gdLst/>
              <a:ahLst/>
              <a:cxnLst/>
              <a:rect l="l" t="t" r="r" b="b"/>
              <a:pathLst>
                <a:path w="954920" h="2045636">
                  <a:moveTo>
                    <a:pt x="101007" y="0"/>
                  </a:moveTo>
                  <a:lnTo>
                    <a:pt x="853912" y="0"/>
                  </a:lnTo>
                  <a:cubicBezTo>
                    <a:pt x="909697" y="0"/>
                    <a:pt x="954920" y="45223"/>
                    <a:pt x="954920" y="101007"/>
                  </a:cubicBezTo>
                  <a:lnTo>
                    <a:pt x="954920" y="1944628"/>
                  </a:lnTo>
                  <a:cubicBezTo>
                    <a:pt x="954920" y="2000413"/>
                    <a:pt x="909697" y="2045636"/>
                    <a:pt x="853912" y="2045636"/>
                  </a:cubicBezTo>
                  <a:lnTo>
                    <a:pt x="101007" y="2045636"/>
                  </a:lnTo>
                  <a:cubicBezTo>
                    <a:pt x="45223" y="2045636"/>
                    <a:pt x="0" y="2000413"/>
                    <a:pt x="0" y="1944628"/>
                  </a:cubicBezTo>
                  <a:lnTo>
                    <a:pt x="0" y="101007"/>
                  </a:lnTo>
                  <a:cubicBezTo>
                    <a:pt x="0" y="45223"/>
                    <a:pt x="45223" y="0"/>
                    <a:pt x="101007" y="0"/>
                  </a:cubicBezTo>
                  <a:close/>
                </a:path>
              </a:pathLst>
            </a:custGeom>
            <a:solidFill>
              <a:srgbClr val="009345"/>
            </a:solidFill>
          </p:spPr>
          <p:txBody>
            <a:bodyPr/>
            <a:lstStyle/>
            <a:p>
              <a:endParaRPr lang="en-US"/>
            </a:p>
          </p:txBody>
        </p:sp>
        <p:sp>
          <p:nvSpPr>
            <p:cNvPr id="5" name="TextBox 5"/>
            <p:cNvSpPr txBox="1"/>
            <p:nvPr/>
          </p:nvSpPr>
          <p:spPr>
            <a:xfrm>
              <a:off x="0" y="-38100"/>
              <a:ext cx="954920" cy="208373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1117859" y="3116859"/>
            <a:ext cx="3908998" cy="8373884"/>
            <a:chOff x="0" y="0"/>
            <a:chExt cx="954920" cy="2045636"/>
          </a:xfrm>
        </p:grpSpPr>
        <p:sp>
          <p:nvSpPr>
            <p:cNvPr id="7" name="Freeform 7"/>
            <p:cNvSpPr/>
            <p:nvPr/>
          </p:nvSpPr>
          <p:spPr>
            <a:xfrm>
              <a:off x="0" y="0"/>
              <a:ext cx="954920" cy="2045636"/>
            </a:xfrm>
            <a:custGeom>
              <a:avLst/>
              <a:gdLst/>
              <a:ahLst/>
              <a:cxnLst/>
              <a:rect l="l" t="t" r="r" b="b"/>
              <a:pathLst>
                <a:path w="954920" h="2045636">
                  <a:moveTo>
                    <a:pt x="101007" y="0"/>
                  </a:moveTo>
                  <a:lnTo>
                    <a:pt x="853912" y="0"/>
                  </a:lnTo>
                  <a:cubicBezTo>
                    <a:pt x="909697" y="0"/>
                    <a:pt x="954920" y="45223"/>
                    <a:pt x="954920" y="101007"/>
                  </a:cubicBezTo>
                  <a:lnTo>
                    <a:pt x="954920" y="1944628"/>
                  </a:lnTo>
                  <a:cubicBezTo>
                    <a:pt x="954920" y="2000413"/>
                    <a:pt x="909697" y="2045636"/>
                    <a:pt x="853912" y="2045636"/>
                  </a:cubicBezTo>
                  <a:lnTo>
                    <a:pt x="101007" y="2045636"/>
                  </a:lnTo>
                  <a:cubicBezTo>
                    <a:pt x="45223" y="2045636"/>
                    <a:pt x="0" y="2000413"/>
                    <a:pt x="0" y="1944628"/>
                  </a:cubicBezTo>
                  <a:lnTo>
                    <a:pt x="0" y="101007"/>
                  </a:lnTo>
                  <a:cubicBezTo>
                    <a:pt x="0" y="45223"/>
                    <a:pt x="45223" y="0"/>
                    <a:pt x="101007" y="0"/>
                  </a:cubicBezTo>
                  <a:close/>
                </a:path>
              </a:pathLst>
            </a:custGeom>
            <a:solidFill>
              <a:srgbClr val="009345"/>
            </a:solidFill>
          </p:spPr>
          <p:txBody>
            <a:bodyPr/>
            <a:lstStyle/>
            <a:p>
              <a:endParaRPr lang="en-US"/>
            </a:p>
          </p:txBody>
        </p:sp>
        <p:sp>
          <p:nvSpPr>
            <p:cNvPr id="8" name="TextBox 8"/>
            <p:cNvSpPr txBox="1"/>
            <p:nvPr/>
          </p:nvSpPr>
          <p:spPr>
            <a:xfrm>
              <a:off x="0" y="-38100"/>
              <a:ext cx="954920" cy="208373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758848" y="1856630"/>
            <a:ext cx="2253138" cy="225313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758848" y="6177232"/>
            <a:ext cx="2253138" cy="225313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7882197" y="1979979"/>
            <a:ext cx="2006439" cy="2006439"/>
          </a:xfrm>
          <a:custGeom>
            <a:avLst/>
            <a:gdLst/>
            <a:ahLst/>
            <a:cxnLst/>
            <a:rect l="l" t="t" r="r" b="b"/>
            <a:pathLst>
              <a:path w="2006439" h="2006439">
                <a:moveTo>
                  <a:pt x="0" y="0"/>
                </a:moveTo>
                <a:lnTo>
                  <a:pt x="2006439" y="0"/>
                </a:lnTo>
                <a:lnTo>
                  <a:pt x="2006439" y="2006440"/>
                </a:lnTo>
                <a:lnTo>
                  <a:pt x="0" y="2006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6"/>
          <p:cNvSpPr/>
          <p:nvPr/>
        </p:nvSpPr>
        <p:spPr>
          <a:xfrm>
            <a:off x="7882197" y="6300581"/>
            <a:ext cx="2006439" cy="2006439"/>
          </a:xfrm>
          <a:custGeom>
            <a:avLst/>
            <a:gdLst/>
            <a:ahLst/>
            <a:cxnLst/>
            <a:rect l="l" t="t" r="r" b="b"/>
            <a:pathLst>
              <a:path w="2006439" h="2006439">
                <a:moveTo>
                  <a:pt x="0" y="0"/>
                </a:moveTo>
                <a:lnTo>
                  <a:pt x="2006439" y="0"/>
                </a:lnTo>
                <a:lnTo>
                  <a:pt x="2006439" y="2006440"/>
                </a:lnTo>
                <a:lnTo>
                  <a:pt x="0" y="2006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10800000" flipH="1">
            <a:off x="-753291" y="-3049195"/>
            <a:ext cx="8207339" cy="6032394"/>
          </a:xfrm>
          <a:custGeom>
            <a:avLst/>
            <a:gdLst/>
            <a:ahLst/>
            <a:cxnLst/>
            <a:rect l="l" t="t" r="r" b="b"/>
            <a:pathLst>
              <a:path w="8207339" h="6032394">
                <a:moveTo>
                  <a:pt x="8207339" y="0"/>
                </a:moveTo>
                <a:lnTo>
                  <a:pt x="0" y="0"/>
                </a:lnTo>
                <a:lnTo>
                  <a:pt x="0" y="6032394"/>
                </a:lnTo>
                <a:lnTo>
                  <a:pt x="8207339" y="6032394"/>
                </a:lnTo>
                <a:lnTo>
                  <a:pt x="8207339"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350743" y="-199905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3565289" y="9258300"/>
            <a:ext cx="5630460" cy="4082083"/>
          </a:xfrm>
          <a:custGeom>
            <a:avLst/>
            <a:gdLst/>
            <a:ahLst/>
            <a:cxnLst/>
            <a:rect l="l" t="t" r="r" b="b"/>
            <a:pathLst>
              <a:path w="5630460" h="4082083">
                <a:moveTo>
                  <a:pt x="0" y="0"/>
                </a:moveTo>
                <a:lnTo>
                  <a:pt x="5630460" y="0"/>
                </a:lnTo>
                <a:lnTo>
                  <a:pt x="5630460" y="4082083"/>
                </a:lnTo>
                <a:lnTo>
                  <a:pt x="0" y="4082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1028700" y="3187017"/>
            <a:ext cx="4199150" cy="3363549"/>
          </a:xfrm>
          <a:prstGeom prst="rect">
            <a:avLst/>
          </a:prstGeom>
        </p:spPr>
        <p:txBody>
          <a:bodyPr lIns="0" tIns="0" rIns="0" bIns="0" rtlCol="0" anchor="t">
            <a:spAutoFit/>
          </a:bodyPr>
          <a:lstStyle/>
          <a:p>
            <a:pPr algn="l">
              <a:lnSpc>
                <a:spcPts val="8959"/>
              </a:lnSpc>
            </a:pPr>
            <a:r>
              <a:rPr lang="en-US" sz="6399" dirty="0">
                <a:solidFill>
                  <a:srgbClr val="009345"/>
                </a:solidFill>
                <a:latin typeface="#9Slide07 IcielCadena" panose="02000503000000020004" pitchFamily="2" charset="0"/>
                <a:ea typeface="Fredoka"/>
                <a:cs typeface="Fredoka"/>
                <a:sym typeface="Fredoka"/>
              </a:rPr>
              <a:t>3. GỢI Ý CẤU TRÚC BÁO CÁO </a:t>
            </a:r>
          </a:p>
        </p:txBody>
      </p:sp>
      <p:sp>
        <p:nvSpPr>
          <p:cNvPr id="28" name="Hình chữ nhật: Góc Tròn 27">
            <a:extLst>
              <a:ext uri="{FF2B5EF4-FFF2-40B4-BE49-F238E27FC236}">
                <a16:creationId xmlns:a16="http://schemas.microsoft.com/office/drawing/2014/main" id="{8D5693CD-BE6B-7D75-BA78-73732892933B}"/>
              </a:ext>
            </a:extLst>
          </p:cNvPr>
          <p:cNvSpPr/>
          <p:nvPr/>
        </p:nvSpPr>
        <p:spPr>
          <a:xfrm>
            <a:off x="10082147" y="1824309"/>
            <a:ext cx="6724302" cy="2253138"/>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000" dirty="0">
                <a:solidFill>
                  <a:schemeClr val="bg1"/>
                </a:solidFill>
                <a:latin typeface="Roboto Condensed" panose="02000000000000000000" pitchFamily="2" charset="0"/>
                <a:ea typeface="Roboto Condensed" panose="02000000000000000000" pitchFamily="2" charset="0"/>
              </a:rPr>
              <a:t>Giới </a:t>
            </a:r>
            <a:r>
              <a:rPr lang="en-US" sz="4000" dirty="0" err="1">
                <a:solidFill>
                  <a:schemeClr val="bg1"/>
                </a:solidFill>
                <a:latin typeface="Roboto Condensed" panose="02000000000000000000" pitchFamily="2" charset="0"/>
                <a:ea typeface="Roboto Condensed" panose="02000000000000000000" pitchFamily="2" charset="0"/>
              </a:rPr>
              <a:t>thiệu</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khái</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quát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về</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đã</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lựa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chọn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tên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quan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niệm</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về</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 </a:t>
            </a:r>
          </a:p>
        </p:txBody>
      </p:sp>
      <p:sp>
        <p:nvSpPr>
          <p:cNvPr id="29" name="Hình chữ nhật: Góc Tròn 28">
            <a:extLst>
              <a:ext uri="{FF2B5EF4-FFF2-40B4-BE49-F238E27FC236}">
                <a16:creationId xmlns:a16="http://schemas.microsoft.com/office/drawing/2014/main" id="{B9305B5C-B793-FC45-C498-7ACF1A8720A6}"/>
              </a:ext>
            </a:extLst>
          </p:cNvPr>
          <p:cNvSpPr/>
          <p:nvPr/>
        </p:nvSpPr>
        <p:spPr>
          <a:xfrm>
            <a:off x="8239300" y="2590558"/>
            <a:ext cx="1370416" cy="1088116"/>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err="1">
                <a:solidFill>
                  <a:schemeClr val="bg1"/>
                </a:solidFill>
                <a:latin typeface="Roboto Condensed" panose="02000000000000000000" pitchFamily="2" charset="0"/>
                <a:ea typeface="Roboto Condensed" panose="02000000000000000000" pitchFamily="2" charset="0"/>
              </a:rPr>
              <a:t>Mở</a:t>
            </a:r>
            <a:r>
              <a:rPr lang="en-US" sz="4400" b="1" dirty="0">
                <a:solidFill>
                  <a:schemeClr val="bg1"/>
                </a:solidFill>
                <a:latin typeface="Roboto Condensed" panose="02000000000000000000" pitchFamily="2" charset="0"/>
                <a:ea typeface="Roboto Condensed" panose="02000000000000000000" pitchFamily="2" charset="0"/>
              </a:rPr>
              <a:t> </a:t>
            </a:r>
            <a:r>
              <a:rPr lang="en-US" sz="4400" b="1" dirty="0" err="1">
                <a:solidFill>
                  <a:schemeClr val="bg1"/>
                </a:solidFill>
                <a:latin typeface="Roboto Condensed" panose="02000000000000000000" pitchFamily="2" charset="0"/>
                <a:ea typeface="Roboto Condensed" panose="02000000000000000000" pitchFamily="2" charset="0"/>
              </a:rPr>
              <a:t>đầu</a:t>
            </a:r>
            <a:endParaRPr lang="en-US" sz="4400" b="1" dirty="0">
              <a:solidFill>
                <a:schemeClr val="bg1"/>
              </a:solidFill>
              <a:latin typeface="Roboto Condensed" panose="02000000000000000000" pitchFamily="2" charset="0"/>
              <a:ea typeface="Roboto Condensed" panose="02000000000000000000" pitchFamily="2" charset="0"/>
            </a:endParaRPr>
          </a:p>
        </p:txBody>
      </p:sp>
      <p:sp>
        <p:nvSpPr>
          <p:cNvPr id="30" name="Hình chữ nhật: Góc Tròn 29">
            <a:extLst>
              <a:ext uri="{FF2B5EF4-FFF2-40B4-BE49-F238E27FC236}">
                <a16:creationId xmlns:a16="http://schemas.microsoft.com/office/drawing/2014/main" id="{FA476D3A-CE18-7EEA-B943-B8089927BD6B}"/>
              </a:ext>
            </a:extLst>
          </p:cNvPr>
          <p:cNvSpPr/>
          <p:nvPr/>
        </p:nvSpPr>
        <p:spPr>
          <a:xfrm>
            <a:off x="10257582" y="6124424"/>
            <a:ext cx="6724302" cy="2253138"/>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nSpc>
                <a:spcPts val="5000"/>
              </a:lnSpc>
              <a:buFontTx/>
              <a:buChar char="-"/>
            </a:pPr>
            <a:r>
              <a:rPr lang="en-US" sz="4000" dirty="0">
                <a:solidFill>
                  <a:schemeClr val="bg1"/>
                </a:solidFill>
                <a:latin typeface="Roboto Condensed" panose="02000000000000000000" pitchFamily="2" charset="0"/>
                <a:ea typeface="Roboto Condensed" panose="02000000000000000000" pitchFamily="2" charset="0"/>
              </a:rPr>
              <a:t>Sản </a:t>
            </a:r>
            <a:r>
              <a:rPr lang="en-US" sz="4000" dirty="0" err="1">
                <a:solidFill>
                  <a:schemeClr val="bg1"/>
                </a:solidFill>
                <a:latin typeface="Roboto Condensed" panose="02000000000000000000" pitchFamily="2" charset="0"/>
                <a:ea typeface="Roboto Condensed" panose="02000000000000000000" pitchFamily="2" charset="0"/>
              </a:rPr>
              <a:t>phẩm</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được</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từ</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p>
          <a:p>
            <a:pPr marL="571500" indent="-571500">
              <a:lnSpc>
                <a:spcPts val="5000"/>
              </a:lnSpc>
              <a:buFontTx/>
              <a:buChar char="-"/>
            </a:pPr>
            <a:r>
              <a:rPr lang="en-US" sz="4000" dirty="0" err="1">
                <a:solidFill>
                  <a:schemeClr val="bg1"/>
                </a:solidFill>
                <a:latin typeface="Roboto Condensed" panose="02000000000000000000" pitchFamily="2" charset="0"/>
                <a:ea typeface="Roboto Condensed" panose="02000000000000000000" pitchFamily="2" charset="0"/>
              </a:rPr>
              <a:t>Công</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nghệ</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được</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ứng</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dụng</a:t>
            </a:r>
            <a:endParaRPr lang="en-US" sz="4000" dirty="0">
              <a:solidFill>
                <a:schemeClr val="bg1"/>
              </a:solidFill>
              <a:latin typeface="Roboto Condensed" panose="02000000000000000000" pitchFamily="2" charset="0"/>
              <a:ea typeface="Roboto Condensed" panose="02000000000000000000" pitchFamily="2" charset="0"/>
            </a:endParaRPr>
          </a:p>
          <a:p>
            <a:pPr marL="571500" indent="-571500">
              <a:lnSpc>
                <a:spcPts val="5000"/>
              </a:lnSpc>
              <a:buFontTx/>
              <a:buChar char="-"/>
            </a:pPr>
            <a:r>
              <a:rPr lang="en-US" sz="4000" dirty="0">
                <a:solidFill>
                  <a:schemeClr val="bg1"/>
                </a:solidFill>
                <a:latin typeface="Roboto Condensed" panose="02000000000000000000" pitchFamily="2" charset="0"/>
                <a:ea typeface="Roboto Condensed" panose="02000000000000000000" pitchFamily="2" charset="0"/>
              </a:rPr>
              <a:t>Ý </a:t>
            </a:r>
            <a:r>
              <a:rPr lang="en-US" sz="4000" dirty="0" err="1">
                <a:solidFill>
                  <a:schemeClr val="bg1"/>
                </a:solidFill>
                <a:latin typeface="Roboto Condensed" panose="02000000000000000000" pitchFamily="2" charset="0"/>
                <a:ea typeface="Roboto Condensed" panose="02000000000000000000" pitchFamily="2" charset="0"/>
              </a:rPr>
              <a:t>nghĩa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của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endParaRPr lang="en-US" sz="4000" dirty="0">
              <a:solidFill>
                <a:schemeClr val="bg1"/>
              </a:solidFill>
              <a:latin typeface="Roboto Condensed" panose="02000000000000000000" pitchFamily="2" charset="0"/>
              <a:ea typeface="Roboto Condensed" panose="02000000000000000000" pitchFamily="2" charset="0"/>
            </a:endParaRPr>
          </a:p>
        </p:txBody>
      </p:sp>
      <p:sp>
        <p:nvSpPr>
          <p:cNvPr id="31" name="Hình chữ nhật: Góc Tròn 30">
            <a:extLst>
              <a:ext uri="{FF2B5EF4-FFF2-40B4-BE49-F238E27FC236}">
                <a16:creationId xmlns:a16="http://schemas.microsoft.com/office/drawing/2014/main" id="{4B0DC6EE-E578-7531-5329-57ED973A2E4E}"/>
              </a:ext>
            </a:extLst>
          </p:cNvPr>
          <p:cNvSpPr/>
          <p:nvPr/>
        </p:nvSpPr>
        <p:spPr>
          <a:xfrm>
            <a:off x="8218673" y="6828939"/>
            <a:ext cx="1370416" cy="1088116"/>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err="1">
                <a:solidFill>
                  <a:schemeClr val="bg1"/>
                </a:solidFill>
                <a:latin typeface="Roboto Condensed" panose="02000000000000000000" pitchFamily="2" charset="0"/>
                <a:ea typeface="Roboto Condensed" panose="02000000000000000000" pitchFamily="2" charset="0"/>
              </a:rPr>
              <a:t>Nội</a:t>
            </a:r>
            <a:r>
              <a:rPr lang="en-US" sz="4400" b="1" dirty="0">
                <a:solidFill>
                  <a:schemeClr val="bg1"/>
                </a:solidFill>
                <a:latin typeface="Roboto Condensed" panose="02000000000000000000" pitchFamily="2" charset="0"/>
                <a:ea typeface="Roboto Condensed" panose="02000000000000000000" pitchFamily="2" charset="0"/>
              </a:rPr>
              <a:t> dung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4" name="Hình ảnh 3">
            <a:extLst>
              <a:ext uri="{FF2B5EF4-FFF2-40B4-BE49-F238E27FC236}">
                <a16:creationId xmlns:a16="http://schemas.microsoft.com/office/drawing/2014/main" id="{810A48E3-DE85-7635-0A97-A1D97276F5A5}"/>
              </a:ext>
            </a:extLst>
          </p:cNvPr>
          <p:cNvPicPr>
            <a:picLocks noChangeAspect="1"/>
          </p:cNvPicPr>
          <p:nvPr/>
        </p:nvPicPr>
        <p:blipFill rotWithShape="1">
          <a:blip r:embed="rId3"/>
          <a:srcRect b="28571"/>
          <a:stretch/>
        </p:blipFill>
        <p:spPr>
          <a:xfrm>
            <a:off x="-1" y="6515100"/>
            <a:ext cx="12722761" cy="3926778"/>
          </a:xfrm>
          <a:prstGeom prst="rect">
            <a:avLst/>
          </a:prstGeom>
        </p:spPr>
      </p:pic>
      <p:pic>
        <p:nvPicPr>
          <p:cNvPr id="259" name="Google Shape;259;p32"/>
          <p:cNvPicPr preferRelativeResize="0">
            <a:picLocks noGrp="1"/>
          </p:cNvPicPr>
          <p:nvPr>
            <p:ph type="pic" idx="2"/>
          </p:nvPr>
        </p:nvPicPr>
        <p:blipFill rotWithShape="1">
          <a:blip r:embed="rId4">
            <a:alphaModFix/>
          </a:blip>
          <a:srcRect l="29012" r="29012"/>
          <a:stretch/>
        </p:blipFill>
        <p:spPr>
          <a:prstGeom prst="rect">
            <a:avLst/>
          </a:prstGeom>
        </p:spPr>
      </p:pic>
      <p:sp>
        <p:nvSpPr>
          <p:cNvPr id="261" name="Google Shape;261;p32"/>
          <p:cNvSpPr txBox="1">
            <a:spLocks noGrp="1"/>
          </p:cNvSpPr>
          <p:nvPr>
            <p:ph type="ctrTitle"/>
          </p:nvPr>
        </p:nvSpPr>
        <p:spPr>
          <a:xfrm>
            <a:off x="884263" y="-551313"/>
            <a:ext cx="10270206" cy="2143125"/>
          </a:xfrm>
          <a:prstGeom prst="rect">
            <a:avLst/>
          </a:prstGeom>
        </p:spPr>
        <p:txBody>
          <a:bodyPr spcFirstLastPara="1" vert="horz" wrap="square" lIns="182850" tIns="182850" rIns="182850" bIns="182850" rtlCol="0" anchor="b" anchorCtr="0">
            <a:noAutofit/>
          </a:bodyPr>
          <a:lstStyle/>
          <a:p>
            <a:pPr algn="ctr"/>
            <a:r>
              <a:rPr lang="en-US" sz="4400" b="1" dirty="0" err="1">
                <a:solidFill>
                  <a:srgbClr val="03934A"/>
                </a:solidFill>
                <a:latin typeface="#9Slide07 IcielCadena" panose="02000503000000020004" pitchFamily="2" charset="0"/>
                <a:cs typeface="Times New Roman" panose="02020603050405020304" pitchFamily="18" charset="0"/>
              </a:rPr>
              <a:t>Để</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trồng</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rau</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em</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cần</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chuẩn</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bị</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những</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gì</a:t>
            </a:r>
            <a:r>
              <a:rPr lang="en-US" sz="4400" b="1" dirty="0">
                <a:solidFill>
                  <a:srgbClr val="03934A"/>
                </a:solidFill>
                <a:latin typeface="#9Slide07 IcielCadena" panose="02000503000000020004" pitchFamily="2" charset="0"/>
                <a:cs typeface="Times New Roman" panose="02020603050405020304" pitchFamily="18" charset="0"/>
              </a:rPr>
              <a:t>?</a:t>
            </a:r>
            <a:endParaRPr sz="4400" b="1" dirty="0">
              <a:solidFill>
                <a:srgbClr val="03934A"/>
              </a:solidFill>
              <a:latin typeface="#9Slide07 IcielCadena" panose="02000503000000020004" pitchFamily="2" charset="0"/>
              <a:cs typeface="Times New Roman" panose="02020603050405020304" pitchFamily="18" charset="0"/>
            </a:endParaRPr>
          </a:p>
        </p:txBody>
      </p:sp>
      <p:sp>
        <p:nvSpPr>
          <p:cNvPr id="260" name="Google Shape;260;p32"/>
          <p:cNvSpPr/>
          <p:nvPr/>
        </p:nvSpPr>
        <p:spPr>
          <a:xfrm>
            <a:off x="11806449" y="-266070"/>
            <a:ext cx="1776820" cy="1080713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3600" dirty="0">
              <a:solidFill>
                <a:prstClr val="black"/>
              </a:solidFill>
              <a:latin typeface="Calibri" panose="020F0502020204030204"/>
            </a:endParaRPr>
          </a:p>
        </p:txBody>
      </p:sp>
      <p:pic>
        <p:nvPicPr>
          <p:cNvPr id="263" name="Google Shape;263;p32"/>
          <p:cNvPicPr preferRelativeResize="0"/>
          <p:nvPr/>
        </p:nvPicPr>
        <p:blipFill>
          <a:blip r:embed="rId5">
            <a:alphaModFix/>
          </a:blip>
          <a:stretch>
            <a:fillRect/>
          </a:stretch>
        </p:blipFill>
        <p:spPr>
          <a:xfrm rot="-5400000">
            <a:off x="11727419" y="-135404"/>
            <a:ext cx="1837150" cy="2428800"/>
          </a:xfrm>
          <a:prstGeom prst="rect">
            <a:avLst/>
          </a:prstGeom>
          <a:noFill/>
          <a:ln>
            <a:noFill/>
          </a:ln>
        </p:spPr>
      </p:pic>
      <p:pic>
        <p:nvPicPr>
          <p:cNvPr id="264" name="Google Shape;264;p32"/>
          <p:cNvPicPr preferRelativeResize="0"/>
          <p:nvPr/>
        </p:nvPicPr>
        <p:blipFill>
          <a:blip r:embed="rId6">
            <a:alphaModFix/>
          </a:blip>
          <a:stretch>
            <a:fillRect/>
          </a:stretch>
        </p:blipFill>
        <p:spPr>
          <a:xfrm rot="-1214931">
            <a:off x="17014702" y="7497249"/>
            <a:ext cx="1971100" cy="3089130"/>
          </a:xfrm>
          <a:prstGeom prst="rect">
            <a:avLst/>
          </a:prstGeom>
          <a:noFill/>
          <a:ln>
            <a:noFill/>
          </a:ln>
        </p:spPr>
      </p:pic>
      <p:pic>
        <p:nvPicPr>
          <p:cNvPr id="7" name="Hình ảnh 6">
            <a:extLst>
              <a:ext uri="{FF2B5EF4-FFF2-40B4-BE49-F238E27FC236}">
                <a16:creationId xmlns:a16="http://schemas.microsoft.com/office/drawing/2014/main" id="{1C4D9C2B-EE58-9A1E-896F-76A1141F236F}"/>
              </a:ext>
            </a:extLst>
          </p:cNvPr>
          <p:cNvPicPr>
            <a:picLocks noChangeAspect="1"/>
          </p:cNvPicPr>
          <p:nvPr/>
        </p:nvPicPr>
        <p:blipFill>
          <a:blip r:embed="rId7"/>
          <a:stretch>
            <a:fillRect/>
          </a:stretch>
        </p:blipFill>
        <p:spPr>
          <a:xfrm>
            <a:off x="1120643" y="4696670"/>
            <a:ext cx="2143125" cy="2143125"/>
          </a:xfrm>
          <a:prstGeom prst="rect">
            <a:avLst/>
          </a:prstGeom>
        </p:spPr>
      </p:pic>
      <p:pic>
        <p:nvPicPr>
          <p:cNvPr id="8" name="Hình ảnh 7">
            <a:extLst>
              <a:ext uri="{FF2B5EF4-FFF2-40B4-BE49-F238E27FC236}">
                <a16:creationId xmlns:a16="http://schemas.microsoft.com/office/drawing/2014/main" id="{0E143176-6ED1-4322-D09B-E337D6B9CDE4}"/>
              </a:ext>
            </a:extLst>
          </p:cNvPr>
          <p:cNvPicPr>
            <a:picLocks noChangeAspect="1"/>
          </p:cNvPicPr>
          <p:nvPr/>
        </p:nvPicPr>
        <p:blipFill rotWithShape="1">
          <a:blip r:embed="rId8"/>
          <a:srcRect t="24247"/>
          <a:stretch/>
        </p:blipFill>
        <p:spPr>
          <a:xfrm>
            <a:off x="7168263" y="2080884"/>
            <a:ext cx="3614187" cy="2143126"/>
          </a:xfrm>
          <a:prstGeom prst="rect">
            <a:avLst/>
          </a:prstGeom>
        </p:spPr>
      </p:pic>
      <p:pic>
        <p:nvPicPr>
          <p:cNvPr id="9" name="Hình ảnh 8">
            <a:extLst>
              <a:ext uri="{FF2B5EF4-FFF2-40B4-BE49-F238E27FC236}">
                <a16:creationId xmlns:a16="http://schemas.microsoft.com/office/drawing/2014/main" id="{E7892330-FE2C-AAF6-9205-42627A066CC5}"/>
              </a:ext>
            </a:extLst>
          </p:cNvPr>
          <p:cNvPicPr>
            <a:picLocks noChangeAspect="1"/>
          </p:cNvPicPr>
          <p:nvPr/>
        </p:nvPicPr>
        <p:blipFill>
          <a:blip r:embed="rId9"/>
          <a:stretch>
            <a:fillRect/>
          </a:stretch>
        </p:blipFill>
        <p:spPr>
          <a:xfrm>
            <a:off x="4622594" y="1997571"/>
            <a:ext cx="2133600" cy="2143125"/>
          </a:xfrm>
          <a:prstGeom prst="rect">
            <a:avLst/>
          </a:prstGeom>
        </p:spPr>
      </p:pic>
      <p:pic>
        <p:nvPicPr>
          <p:cNvPr id="2050" name="Picture 2" descr="Premium Vector | Decorative empty pots for indoor plants vector  illustration of a flower vase">
            <a:extLst>
              <a:ext uri="{FF2B5EF4-FFF2-40B4-BE49-F238E27FC236}">
                <a16:creationId xmlns:a16="http://schemas.microsoft.com/office/drawing/2014/main" id="{C7348AC3-1DB4-D761-ADA6-FB44C7C754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563" y="199757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Hình ảnh 9">
            <a:extLst>
              <a:ext uri="{FF2B5EF4-FFF2-40B4-BE49-F238E27FC236}">
                <a16:creationId xmlns:a16="http://schemas.microsoft.com/office/drawing/2014/main" id="{86E07545-1E3A-A537-CD29-4E9AE74EA600}"/>
              </a:ext>
            </a:extLst>
          </p:cNvPr>
          <p:cNvPicPr>
            <a:picLocks noChangeAspect="1"/>
          </p:cNvPicPr>
          <p:nvPr/>
        </p:nvPicPr>
        <p:blipFill rotWithShape="1">
          <a:blip r:embed="rId11"/>
          <a:srcRect b="10682"/>
          <a:stretch/>
        </p:blipFill>
        <p:spPr>
          <a:xfrm>
            <a:off x="4065626" y="4475750"/>
            <a:ext cx="2646785" cy="2364045"/>
          </a:xfrm>
          <a:prstGeom prst="rect">
            <a:avLst/>
          </a:prstGeom>
        </p:spPr>
      </p:pic>
      <p:pic>
        <p:nvPicPr>
          <p:cNvPr id="11" name="Hình ảnh 10">
            <a:extLst>
              <a:ext uri="{FF2B5EF4-FFF2-40B4-BE49-F238E27FC236}">
                <a16:creationId xmlns:a16="http://schemas.microsoft.com/office/drawing/2014/main" id="{01647D8C-9743-741A-8F5D-EFA36368B4F2}"/>
              </a:ext>
            </a:extLst>
          </p:cNvPr>
          <p:cNvPicPr>
            <a:picLocks noChangeAspect="1"/>
          </p:cNvPicPr>
          <p:nvPr/>
        </p:nvPicPr>
        <p:blipFill rotWithShape="1">
          <a:blip r:embed="rId12"/>
          <a:srcRect l="735" t="12999" r="-735" b="24052"/>
          <a:stretch/>
        </p:blipFill>
        <p:spPr>
          <a:xfrm>
            <a:off x="7557156" y="4713082"/>
            <a:ext cx="3404548" cy="2143126"/>
          </a:xfrm>
          <a:prstGeom prst="rect">
            <a:avLst/>
          </a:prstGeom>
        </p:spPr>
      </p:pic>
    </p:spTree>
    <p:extLst>
      <p:ext uri="{BB962C8B-B14F-4D97-AF65-F5344CB8AC3E}">
        <p14:creationId xmlns:p14="http://schemas.microsoft.com/office/powerpoint/2010/main" val="38809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6994DA0-9BCC-1B58-F4AC-40A4EC424E1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1507"/>
          <a:stretch/>
        </p:blipFill>
        <p:spPr>
          <a:xfrm>
            <a:off x="723900" y="431862"/>
            <a:ext cx="16840200" cy="9423276"/>
          </a:xfrm>
          <a:prstGeom prst="rect">
            <a:avLst/>
          </a:prstGeom>
        </p:spPr>
      </p:pic>
    </p:spTree>
    <p:extLst>
      <p:ext uri="{BB962C8B-B14F-4D97-AF65-F5344CB8AC3E}">
        <p14:creationId xmlns:p14="http://schemas.microsoft.com/office/powerpoint/2010/main" val="415571706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a:extLst>
              <a:ext uri="{FF2B5EF4-FFF2-40B4-BE49-F238E27FC236}">
                <a16:creationId xmlns:a16="http://schemas.microsoft.com/office/drawing/2014/main" id="{90B94C4A-26F9-8476-609A-8C8B53346BF4}"/>
              </a:ext>
            </a:extLst>
          </p:cNvPr>
          <p:cNvPicPr>
            <a:picLocks noChangeAspect="1"/>
          </p:cNvPicPr>
          <p:nvPr/>
        </p:nvPicPr>
        <p:blipFill>
          <a:blip r:embed="rId2"/>
          <a:stretch>
            <a:fillRect/>
          </a:stretch>
        </p:blipFill>
        <p:spPr>
          <a:xfrm>
            <a:off x="381000" y="1028700"/>
            <a:ext cx="12436714" cy="7772946"/>
          </a:xfrm>
          <a:prstGeom prst="rect">
            <a:avLst/>
          </a:prstGeom>
        </p:spPr>
      </p:pic>
      <p:sp>
        <p:nvSpPr>
          <p:cNvPr id="24" name="Hộp Văn bản 23">
            <a:extLst>
              <a:ext uri="{FF2B5EF4-FFF2-40B4-BE49-F238E27FC236}">
                <a16:creationId xmlns:a16="http://schemas.microsoft.com/office/drawing/2014/main" id="{329BE595-E8E9-FBDF-3DBA-B01112B11E85}"/>
              </a:ext>
            </a:extLst>
          </p:cNvPr>
          <p:cNvSpPr txBox="1"/>
          <p:nvPr/>
        </p:nvSpPr>
        <p:spPr>
          <a:xfrm>
            <a:off x="13258800" y="2552700"/>
            <a:ext cx="4343401" cy="6124754"/>
          </a:xfrm>
          <a:prstGeom prst="rect">
            <a:avLst/>
          </a:prstGeom>
          <a:noFill/>
        </p:spPr>
        <p:txBody>
          <a:bodyPr wrap="square">
            <a:spAutoFit/>
          </a:bodyPr>
          <a:lstStyle/>
          <a:p>
            <a:pPr algn="just"/>
            <a:endParaRPr lang="vi-VN" sz="2800" dirty="0">
              <a:solidFill>
                <a:srgbClr val="002060"/>
              </a:solidFill>
              <a:latin typeface="Roboto Condensed" panose="02000000000000000000" pitchFamily="2" charset="0"/>
              <a:ea typeface="Roboto Condensed" panose="02000000000000000000" pitchFamily="2" charset="0"/>
            </a:endParaRP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Thủy canh là một kỹ thuật trồng cây trong môi trường dung dịch dinh dưỡng, đơn giản bạn có thể hiểu là việc trồng cây trong nước.</a:t>
            </a: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Với thủy canh, dinh dưỡng được chuyển hóa dưới dạng lỏng ( dạng dễ hấp thụ nhất cho cây) để cây dễ dàng hấp thụ trong quá trình phát triển nên ta hoàn toàn không cần dùng đất làm môi trường sống cho cây.</a:t>
            </a:r>
            <a:endParaRPr lang="en-US" sz="2800" dirty="0">
              <a:solidFill>
                <a:srgbClr val="002060"/>
              </a:solidFill>
              <a:latin typeface="Roboto Condensed" panose="02000000000000000000" pitchFamily="2" charset="0"/>
              <a:ea typeface="Roboto Condensed" panose="02000000000000000000" pitchFamily="2" charset="0"/>
            </a:endParaRPr>
          </a:p>
        </p:txBody>
      </p:sp>
      <p:pic>
        <p:nvPicPr>
          <p:cNvPr id="1026" name="Picture 2" descr="Text Box Nature Green Vector, Text Box, Text Box Nature, Green Text Box PNG  and Vector with Transparent Background for Free Download">
            <a:extLst>
              <a:ext uri="{FF2B5EF4-FFF2-40B4-BE49-F238E27FC236}">
                <a16:creationId xmlns:a16="http://schemas.microsoft.com/office/drawing/2014/main" id="{2ADFFFEB-E9B0-4B8B-1077-4A44FF26E8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5571"/>
          <a:stretch/>
        </p:blipFill>
        <p:spPr bwMode="auto">
          <a:xfrm>
            <a:off x="12860208" y="145808"/>
            <a:ext cx="5351592" cy="27878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7F4F9048-8A89-CA75-6C04-2289110E0940}"/>
              </a:ext>
            </a:extLst>
          </p:cNvPr>
          <p:cNvSpPr txBox="1"/>
          <p:nvPr/>
        </p:nvSpPr>
        <p:spPr>
          <a:xfrm>
            <a:off x="13623686" y="1155980"/>
            <a:ext cx="4283314" cy="1200329"/>
          </a:xfrm>
          <a:prstGeom prst="rect">
            <a:avLst/>
          </a:prstGeom>
          <a:noFill/>
        </p:spPr>
        <p:txBody>
          <a:bodyPr wrap="square">
            <a:spAutoFit/>
          </a:bodyPr>
          <a:lstStyle/>
          <a:p>
            <a:pPr algn="ctr"/>
            <a:r>
              <a:rPr lang="vi-VN" sz="3600" dirty="0">
                <a:solidFill>
                  <a:srgbClr val="03934A"/>
                </a:solidFill>
                <a:latin typeface="#9Slide07 IcielCadena" panose="02000503000000020004" pitchFamily="2" charset="0"/>
              </a:rPr>
              <a:t>Rau sạch thủy </a:t>
            </a:r>
            <a:endParaRPr lang="en-US" sz="3600" dirty="0">
              <a:solidFill>
                <a:srgbClr val="03934A"/>
              </a:solidFill>
              <a:latin typeface="#9Slide07 IcielCadena" panose="02000503000000020004" pitchFamily="2" charset="0"/>
            </a:endParaRPr>
          </a:p>
          <a:p>
            <a:pPr algn="ctr"/>
            <a:r>
              <a:rPr lang="vi-VN" sz="3600" dirty="0">
                <a:solidFill>
                  <a:srgbClr val="03934A"/>
                </a:solidFill>
                <a:latin typeface="#9Slide07 IcielCadena" panose="02000503000000020004" pitchFamily="2" charset="0"/>
              </a:rPr>
              <a:t>canh là gì?</a:t>
            </a: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342900"/>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163377" y="99299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pic>
        <p:nvPicPr>
          <p:cNvPr id="4" name="Hình ảnh 3">
            <a:extLst>
              <a:ext uri="{FF2B5EF4-FFF2-40B4-BE49-F238E27FC236}">
                <a16:creationId xmlns:a16="http://schemas.microsoft.com/office/drawing/2014/main" id="{2872A7AA-4E2D-42AC-DC76-0F85F49B1D69}"/>
              </a:ext>
            </a:extLst>
          </p:cNvPr>
          <p:cNvPicPr>
            <a:picLocks noChangeAspect="1"/>
          </p:cNvPicPr>
          <p:nvPr/>
        </p:nvPicPr>
        <p:blipFill>
          <a:blip r:embed="rId4"/>
          <a:stretch>
            <a:fillRect/>
          </a:stretch>
        </p:blipFill>
        <p:spPr>
          <a:xfrm>
            <a:off x="504602" y="5276848"/>
            <a:ext cx="5992775" cy="3987918"/>
          </a:xfrm>
          <a:prstGeom prst="rect">
            <a:avLst/>
          </a:prstGeom>
        </p:spPr>
      </p:pic>
      <p:sp>
        <p:nvSpPr>
          <p:cNvPr id="11" name="Hộp Văn bản 10">
            <a:extLst>
              <a:ext uri="{FF2B5EF4-FFF2-40B4-BE49-F238E27FC236}">
                <a16:creationId xmlns:a16="http://schemas.microsoft.com/office/drawing/2014/main" id="{9EB894C5-F72F-3497-112D-1E023D40E90C}"/>
              </a:ext>
            </a:extLst>
          </p:cNvPr>
          <p:cNvSpPr txBox="1"/>
          <p:nvPr/>
        </p:nvSpPr>
        <p:spPr>
          <a:xfrm>
            <a:off x="762000" y="3031473"/>
            <a:ext cx="16764000" cy="1846659"/>
          </a:xfrm>
          <a:prstGeom prst="rect">
            <a:avLst/>
          </a:prstGeom>
          <a:noFill/>
        </p:spPr>
        <p:txBody>
          <a:bodyPr wrap="square">
            <a:spAutoFit/>
          </a:bodyPr>
          <a:lstStyle/>
          <a:p>
            <a:r>
              <a:rPr lang="vi-VN" sz="3200" dirty="0">
                <a:latin typeface="#9Slide03 Bebas Neue ZSmall" panose="020B0606020202050201" pitchFamily="34" charset="0"/>
              </a:rPr>
              <a:t>Hệ thống thủy canh dạng bấc (</a:t>
            </a:r>
            <a:r>
              <a:rPr lang="vi-VN" sz="3200" dirty="0" err="1">
                <a:latin typeface="#9Slide03 Bebas Neue ZSmall" panose="020B0606020202050201" pitchFamily="34" charset="0"/>
              </a:rPr>
              <a:t>wick</a:t>
            </a:r>
            <a:r>
              <a:rPr lang="vi-VN" sz="3200" dirty="0">
                <a:latin typeface="#9Slide03 Bebas Neue ZSmall" panose="020B0606020202050201" pitchFamily="34" charset="0"/>
              </a:rPr>
              <a:t> </a:t>
            </a:r>
            <a:r>
              <a:rPr lang="vi-VN" sz="3200" dirty="0" err="1">
                <a:latin typeface="#9Slide03 Bebas Neue ZSmall" panose="020B0606020202050201" pitchFamily="34" charset="0"/>
              </a:rPr>
              <a:t>hydroponic</a:t>
            </a:r>
            <a:r>
              <a:rPr lang="vi-VN" sz="3200" dirty="0">
                <a:latin typeface="#9Slide03 Bebas Neue ZSmall" panose="020B0606020202050201" pitchFamily="34" charset="0"/>
              </a:rPr>
              <a:t> </a:t>
            </a:r>
            <a:r>
              <a:rPr lang="vi-VN" sz="3200" dirty="0" err="1">
                <a:latin typeface="#9Slide03 Bebas Neue ZSmall" panose="020B0606020202050201" pitchFamily="34" charset="0"/>
              </a:rPr>
              <a:t>system</a:t>
            </a:r>
            <a:r>
              <a:rPr lang="vi-VN" sz="3200" dirty="0">
                <a:latin typeface="#9Slide03 Bebas Neue ZSmall" panose="020B0606020202050201" pitchFamily="34" charset="0"/>
              </a:rPr>
              <a:t>)</a:t>
            </a:r>
          </a:p>
          <a:p>
            <a:endParaRPr lang="vi-VN" dirty="0"/>
          </a:p>
          <a:p>
            <a:r>
              <a:rPr lang="vi-VN" sz="3200" dirty="0">
                <a:solidFill>
                  <a:srgbClr val="002060"/>
                </a:solidFill>
                <a:latin typeface="Roboto Condensed" panose="02000000000000000000" pitchFamily="2" charset="0"/>
                <a:ea typeface="Roboto Condensed" panose="02000000000000000000" pitchFamily="2" charset="0"/>
              </a:rPr>
              <a:t>Đây là hệ thống thủy canh đơn giản nhất. Nguyên lý hoạt động của hệ thống như nguyên tắc của đèn dầu sử dụng sợi bấc để cung cấp dinh dưỡng cho cây.</a:t>
            </a:r>
          </a:p>
        </p:txBody>
      </p:sp>
      <p:pic>
        <p:nvPicPr>
          <p:cNvPr id="2" name="Hình ảnh 1">
            <a:extLst>
              <a:ext uri="{FF2B5EF4-FFF2-40B4-BE49-F238E27FC236}">
                <a16:creationId xmlns:a16="http://schemas.microsoft.com/office/drawing/2014/main" id="{BEBE56E9-68C0-B011-4F51-59B3B5653F75}"/>
              </a:ext>
            </a:extLst>
          </p:cNvPr>
          <p:cNvPicPr>
            <a:picLocks noChangeAspect="1"/>
          </p:cNvPicPr>
          <p:nvPr/>
        </p:nvPicPr>
        <p:blipFill rotWithShape="1">
          <a:blip r:embed="rId5"/>
          <a:srcRect r="12706"/>
          <a:stretch/>
        </p:blipFill>
        <p:spPr>
          <a:xfrm>
            <a:off x="6821227" y="5338209"/>
            <a:ext cx="5163438" cy="3946051"/>
          </a:xfrm>
          <a:prstGeom prst="rect">
            <a:avLst/>
          </a:prstGeom>
        </p:spPr>
      </p:pic>
      <p:pic>
        <p:nvPicPr>
          <p:cNvPr id="8" name="Hình ảnh 7">
            <a:extLst>
              <a:ext uri="{FF2B5EF4-FFF2-40B4-BE49-F238E27FC236}">
                <a16:creationId xmlns:a16="http://schemas.microsoft.com/office/drawing/2014/main" id="{44B40EE6-A11F-C862-5C48-37C80E0ABCD2}"/>
              </a:ext>
            </a:extLst>
          </p:cNvPr>
          <p:cNvPicPr>
            <a:picLocks noChangeAspect="1"/>
          </p:cNvPicPr>
          <p:nvPr/>
        </p:nvPicPr>
        <p:blipFill rotWithShape="1">
          <a:blip r:embed="rId6"/>
          <a:srcRect r="19077"/>
          <a:stretch/>
        </p:blipFill>
        <p:spPr>
          <a:xfrm>
            <a:off x="12351928" y="5335551"/>
            <a:ext cx="5431470" cy="3987917"/>
          </a:xfrm>
          <a:prstGeom prst="rect">
            <a:avLst/>
          </a:prstGeom>
        </p:spPr>
      </p:pic>
    </p:spTree>
    <p:extLst>
      <p:ext uri="{BB962C8B-B14F-4D97-AF65-F5344CB8AC3E}">
        <p14:creationId xmlns:p14="http://schemas.microsoft.com/office/powerpoint/2010/main" val="418987798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622671"/>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85850" y="70161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5" name="Hộp Văn bản 4">
            <a:extLst>
              <a:ext uri="{FF2B5EF4-FFF2-40B4-BE49-F238E27FC236}">
                <a16:creationId xmlns:a16="http://schemas.microsoft.com/office/drawing/2014/main" id="{9A23015B-E72D-9894-8C3D-F47B33F9E511}"/>
              </a:ext>
            </a:extLst>
          </p:cNvPr>
          <p:cNvSpPr txBox="1"/>
          <p:nvPr/>
        </p:nvSpPr>
        <p:spPr>
          <a:xfrm>
            <a:off x="9448801" y="701614"/>
            <a:ext cx="8232551" cy="35086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3 Bebas Neue ZSmall" panose="020B0606020202050201" pitchFamily="34" charset="0"/>
              </a:rPr>
              <a:t>Hệ thống thủy canh tĩnh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rPr>
              <a:t>Hệ thống này sử dụng một bình, bể, khay hoặc thùng chứa dung dịch thủy canh phía dưới. Phần giữ cây thường làm bằng chất liệu nhẹ phía trên miệng. Rễ cây sẽ được ngập trong dung dịch thủy canh.</a:t>
            </a:r>
          </a:p>
        </p:txBody>
      </p:sp>
      <p:pic>
        <p:nvPicPr>
          <p:cNvPr id="2" name="Hình ảnh 1">
            <a:extLst>
              <a:ext uri="{FF2B5EF4-FFF2-40B4-BE49-F238E27FC236}">
                <a16:creationId xmlns:a16="http://schemas.microsoft.com/office/drawing/2014/main" id="{F8840D47-2AAA-4B3B-552B-DC565DE57B52}"/>
              </a:ext>
            </a:extLst>
          </p:cNvPr>
          <p:cNvPicPr>
            <a:picLocks noChangeAspect="1"/>
          </p:cNvPicPr>
          <p:nvPr/>
        </p:nvPicPr>
        <p:blipFill>
          <a:blip r:embed="rId4"/>
          <a:stretch>
            <a:fillRect/>
          </a:stretch>
        </p:blipFill>
        <p:spPr>
          <a:xfrm>
            <a:off x="606647" y="3591710"/>
            <a:ext cx="7975600" cy="5981700"/>
          </a:xfrm>
          <a:prstGeom prst="rect">
            <a:avLst/>
          </a:prstGeom>
        </p:spPr>
      </p:pic>
      <p:pic>
        <p:nvPicPr>
          <p:cNvPr id="4" name="Hình ảnh 3">
            <a:extLst>
              <a:ext uri="{FF2B5EF4-FFF2-40B4-BE49-F238E27FC236}">
                <a16:creationId xmlns:a16="http://schemas.microsoft.com/office/drawing/2014/main" id="{F61D8F14-7720-0EC6-61FD-8D09920825EB}"/>
              </a:ext>
            </a:extLst>
          </p:cNvPr>
          <p:cNvPicPr>
            <a:picLocks noChangeAspect="1"/>
          </p:cNvPicPr>
          <p:nvPr/>
        </p:nvPicPr>
        <p:blipFill>
          <a:blip r:embed="rId5"/>
          <a:stretch>
            <a:fillRect/>
          </a:stretch>
        </p:blipFill>
        <p:spPr>
          <a:xfrm>
            <a:off x="9052589" y="4816805"/>
            <a:ext cx="8628763" cy="4756606"/>
          </a:xfrm>
          <a:prstGeom prst="rect">
            <a:avLst/>
          </a:prstGeom>
        </p:spPr>
      </p:pic>
    </p:spTree>
    <p:extLst>
      <p:ext uri="{BB962C8B-B14F-4D97-AF65-F5344CB8AC3E}">
        <p14:creationId xmlns:p14="http://schemas.microsoft.com/office/powerpoint/2010/main" val="75130175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622671"/>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85850" y="70161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7" name="Hộp Văn bản 6">
            <a:extLst>
              <a:ext uri="{FF2B5EF4-FFF2-40B4-BE49-F238E27FC236}">
                <a16:creationId xmlns:a16="http://schemas.microsoft.com/office/drawing/2014/main" id="{93B5964A-3A4D-C1FD-B6DC-9554F38CD420}"/>
              </a:ext>
            </a:extLst>
          </p:cNvPr>
          <p:cNvSpPr txBox="1"/>
          <p:nvPr/>
        </p:nvSpPr>
        <p:spPr>
          <a:xfrm>
            <a:off x="8213014" y="510016"/>
            <a:ext cx="9429750"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Bebas Neue ZSmall" panose="020B0606020202050201" pitchFamily="34" charset="0"/>
              </a:rPr>
              <a:t>Hệ thống trồng rau thủy canh hồi lưu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rPr>
              <a:t>Khác với thủy canh tĩnh phần rễ cây luôn chìm trong dung dịch thì mô hình này có thêm một máy bơm để điều khiển lượng dung dịch vào khay rồi rút ra theo một chù kỳ nhất định.</a:t>
            </a:r>
          </a:p>
        </p:txBody>
      </p:sp>
      <p:pic>
        <p:nvPicPr>
          <p:cNvPr id="15" name="Hình ảnh 14">
            <a:extLst>
              <a:ext uri="{FF2B5EF4-FFF2-40B4-BE49-F238E27FC236}">
                <a16:creationId xmlns:a16="http://schemas.microsoft.com/office/drawing/2014/main" id="{5EFF20F1-1919-18CC-50F4-55F53CB90D68}"/>
              </a:ext>
            </a:extLst>
          </p:cNvPr>
          <p:cNvPicPr>
            <a:picLocks noChangeAspect="1"/>
          </p:cNvPicPr>
          <p:nvPr/>
        </p:nvPicPr>
        <p:blipFill>
          <a:blip r:embed="rId4"/>
          <a:stretch>
            <a:fillRect/>
          </a:stretch>
        </p:blipFill>
        <p:spPr>
          <a:xfrm>
            <a:off x="9144000" y="3407332"/>
            <a:ext cx="8072327" cy="5828346"/>
          </a:xfrm>
          <a:prstGeom prst="rect">
            <a:avLst/>
          </a:prstGeom>
        </p:spPr>
      </p:pic>
      <p:pic>
        <p:nvPicPr>
          <p:cNvPr id="16" name="Hình ảnh 15">
            <a:extLst>
              <a:ext uri="{FF2B5EF4-FFF2-40B4-BE49-F238E27FC236}">
                <a16:creationId xmlns:a16="http://schemas.microsoft.com/office/drawing/2014/main" id="{B80D6F3B-7045-EEFD-2A1E-50BAD2717709}"/>
              </a:ext>
            </a:extLst>
          </p:cNvPr>
          <p:cNvPicPr>
            <a:picLocks noChangeAspect="1"/>
          </p:cNvPicPr>
          <p:nvPr/>
        </p:nvPicPr>
        <p:blipFill>
          <a:blip r:embed="rId5"/>
          <a:stretch>
            <a:fillRect/>
          </a:stretch>
        </p:blipFill>
        <p:spPr>
          <a:xfrm>
            <a:off x="457836" y="3407332"/>
            <a:ext cx="7771127" cy="5823286"/>
          </a:xfrm>
          <a:prstGeom prst="rect">
            <a:avLst/>
          </a:prstGeom>
        </p:spPr>
      </p:pic>
    </p:spTree>
    <p:extLst>
      <p:ext uri="{BB962C8B-B14F-4D97-AF65-F5344CB8AC3E}">
        <p14:creationId xmlns:p14="http://schemas.microsoft.com/office/powerpoint/2010/main" val="42602447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90600" y="0"/>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47750" y="1324285"/>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9" name="Hộp Văn bản 8">
            <a:extLst>
              <a:ext uri="{FF2B5EF4-FFF2-40B4-BE49-F238E27FC236}">
                <a16:creationId xmlns:a16="http://schemas.microsoft.com/office/drawing/2014/main" id="{AE818C7D-5C8C-A1CD-0291-87EF4A8825C8}"/>
              </a:ext>
            </a:extLst>
          </p:cNvPr>
          <p:cNvSpPr txBox="1"/>
          <p:nvPr/>
        </p:nvSpPr>
        <p:spPr>
          <a:xfrm>
            <a:off x="7772400" y="556751"/>
            <a:ext cx="9906000" cy="2554545"/>
          </a:xfrm>
          <a:prstGeom prst="rect">
            <a:avLst/>
          </a:prstGeom>
          <a:noFill/>
        </p:spPr>
        <p:txBody>
          <a:bodyPr wrap="square">
            <a:spAutoFit/>
          </a:bodyPr>
          <a:lstStyle/>
          <a:p>
            <a:pPr algn="just"/>
            <a:r>
              <a:rPr lang="vi-VN" dirty="0"/>
              <a:t> </a:t>
            </a:r>
            <a:r>
              <a:rPr lang="vi-VN" sz="3200" dirty="0">
                <a:latin typeface="#9Slide03 Bebas Neue ZSmall" panose="020B0606020202050201" pitchFamily="34" charset="0"/>
              </a:rPr>
              <a:t>Hệ thống thủy canh nhỏ giọt (</a:t>
            </a:r>
            <a:r>
              <a:rPr lang="vi-VN" sz="3200" dirty="0" err="1">
                <a:latin typeface="#9Slide03 Bebas Neue ZSmall" panose="020B0606020202050201" pitchFamily="34" charset="0"/>
              </a:rPr>
              <a:t>Drip</a:t>
            </a:r>
            <a:r>
              <a:rPr lang="vi-VN" sz="3200" dirty="0">
                <a:latin typeface="#9Slide03 Bebas Neue ZSmall" panose="020B0606020202050201" pitchFamily="34" charset="0"/>
              </a:rPr>
              <a:t> </a:t>
            </a:r>
            <a:r>
              <a:rPr lang="vi-VN" sz="3200" dirty="0" err="1">
                <a:latin typeface="#9Slide03 Bebas Neue ZSmall" panose="020B0606020202050201" pitchFamily="34" charset="0"/>
              </a:rPr>
              <a:t>hydroponic</a:t>
            </a:r>
            <a:r>
              <a:rPr lang="vi-VN" sz="3200" dirty="0">
                <a:latin typeface="#9Slide03 Bebas Neue ZSmall" panose="020B0606020202050201" pitchFamily="34" charset="0"/>
              </a:rPr>
              <a:t> </a:t>
            </a:r>
            <a:r>
              <a:rPr lang="vi-VN" sz="3200" dirty="0" err="1">
                <a:latin typeface="#9Slide03 Bebas Neue ZSmall" panose="020B0606020202050201" pitchFamily="34" charset="0"/>
              </a:rPr>
              <a:t>system</a:t>
            </a:r>
            <a:r>
              <a:rPr lang="vi-VN" sz="3200" dirty="0">
                <a:latin typeface="#9Slide03 Bebas Neue ZSmall" panose="020B0606020202050201" pitchFamily="34" charset="0"/>
              </a:rPr>
              <a:t>)</a:t>
            </a:r>
          </a:p>
          <a:p>
            <a:pPr algn="just"/>
            <a:endParaRPr lang="vi-VN" sz="3200" dirty="0">
              <a:latin typeface="#9Slide03 Bebas Neue ZSmall" panose="020B0606020202050201" pitchFamily="34" charset="0"/>
            </a:endParaRPr>
          </a:p>
          <a:p>
            <a:pPr algn="just"/>
            <a:r>
              <a:rPr lang="vi-VN" sz="3200" dirty="0">
                <a:solidFill>
                  <a:srgbClr val="002060"/>
                </a:solidFill>
                <a:latin typeface="Roboto Condensed" panose="02000000000000000000" pitchFamily="2" charset="0"/>
                <a:ea typeface="Roboto Condensed" panose="02000000000000000000" pitchFamily="2" charset="0"/>
              </a:rPr>
              <a:t>Đây là hệ thống thủy canh được các nước trên thế giới ưa chuộng. Sẽ có hệ thống máy bơm, bơm dung dịch dinh dưỡng lên và nhỏ trực tiếp vào gốc của cây trồng.</a:t>
            </a:r>
          </a:p>
        </p:txBody>
      </p:sp>
      <p:pic>
        <p:nvPicPr>
          <p:cNvPr id="2" name="Hình ảnh 1">
            <a:extLst>
              <a:ext uri="{FF2B5EF4-FFF2-40B4-BE49-F238E27FC236}">
                <a16:creationId xmlns:a16="http://schemas.microsoft.com/office/drawing/2014/main" id="{538A0018-7BA2-C7CF-C866-68FB9EFB6E06}"/>
              </a:ext>
            </a:extLst>
          </p:cNvPr>
          <p:cNvPicPr>
            <a:picLocks noChangeAspect="1"/>
          </p:cNvPicPr>
          <p:nvPr/>
        </p:nvPicPr>
        <p:blipFill>
          <a:blip r:embed="rId4"/>
          <a:stretch>
            <a:fillRect/>
          </a:stretch>
        </p:blipFill>
        <p:spPr>
          <a:xfrm>
            <a:off x="303304" y="4050292"/>
            <a:ext cx="8861961" cy="5535094"/>
          </a:xfrm>
          <a:prstGeom prst="rect">
            <a:avLst/>
          </a:prstGeom>
        </p:spPr>
      </p:pic>
      <p:pic>
        <p:nvPicPr>
          <p:cNvPr id="4" name="Hình ảnh 3">
            <a:extLst>
              <a:ext uri="{FF2B5EF4-FFF2-40B4-BE49-F238E27FC236}">
                <a16:creationId xmlns:a16="http://schemas.microsoft.com/office/drawing/2014/main" id="{5D779555-A832-C1F6-6057-35BEEE77F1DC}"/>
              </a:ext>
            </a:extLst>
          </p:cNvPr>
          <p:cNvPicPr>
            <a:picLocks noChangeAspect="1"/>
          </p:cNvPicPr>
          <p:nvPr/>
        </p:nvPicPr>
        <p:blipFill>
          <a:blip r:embed="rId5"/>
          <a:stretch>
            <a:fillRect/>
          </a:stretch>
        </p:blipFill>
        <p:spPr>
          <a:xfrm>
            <a:off x="9376144" y="4050292"/>
            <a:ext cx="8073656" cy="5377181"/>
          </a:xfrm>
          <a:prstGeom prst="rect">
            <a:avLst/>
          </a:prstGeom>
        </p:spPr>
      </p:pic>
    </p:spTree>
    <p:extLst>
      <p:ext uri="{BB962C8B-B14F-4D97-AF65-F5344CB8AC3E}">
        <p14:creationId xmlns:p14="http://schemas.microsoft.com/office/powerpoint/2010/main" val="342563185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ình Bầu dục 25">
            <a:extLst>
              <a:ext uri="{FF2B5EF4-FFF2-40B4-BE49-F238E27FC236}">
                <a16:creationId xmlns:a16="http://schemas.microsoft.com/office/drawing/2014/main" id="{118BE65B-7B49-9750-D205-23D4E69A43DC}"/>
              </a:ext>
            </a:extLst>
          </p:cNvPr>
          <p:cNvSpPr/>
          <p:nvPr/>
        </p:nvSpPr>
        <p:spPr>
          <a:xfrm>
            <a:off x="1295400" y="1600200"/>
            <a:ext cx="7215816" cy="7086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layfair Display Black" pitchFamily="2" charset="0"/>
            </a:endParaRPr>
          </a:p>
        </p:txBody>
      </p:sp>
      <p:grpSp>
        <p:nvGrpSpPr>
          <p:cNvPr id="2" name="Group 10">
            <a:extLst>
              <a:ext uri="{FF2B5EF4-FFF2-40B4-BE49-F238E27FC236}">
                <a16:creationId xmlns:a16="http://schemas.microsoft.com/office/drawing/2014/main" id="{269BFF6A-A2A9-F277-C7A6-8DB9A33B2821}"/>
              </a:ext>
            </a:extLst>
          </p:cNvPr>
          <p:cNvGrpSpPr/>
          <p:nvPr/>
        </p:nvGrpSpPr>
        <p:grpSpPr>
          <a:xfrm>
            <a:off x="1805616" y="2132112"/>
            <a:ext cx="6172200" cy="6021288"/>
            <a:chOff x="1179481" y="619489"/>
            <a:chExt cx="5552182" cy="5551376"/>
          </a:xfrm>
        </p:grpSpPr>
        <p:grpSp>
          <p:nvGrpSpPr>
            <p:cNvPr id="3" name="Group 1198">
              <a:extLst>
                <a:ext uri="{FF2B5EF4-FFF2-40B4-BE49-F238E27FC236}">
                  <a16:creationId xmlns:a16="http://schemas.microsoft.com/office/drawing/2014/main" id="{B731088E-62EB-05B4-BF44-9B2381E59894}"/>
                </a:ext>
              </a:extLst>
            </p:cNvPr>
            <p:cNvGrpSpPr>
              <a:grpSpLocks/>
            </p:cNvGrpSpPr>
            <p:nvPr/>
          </p:nvGrpSpPr>
          <p:grpSpPr>
            <a:xfrm flipH="1" flipV="1">
              <a:off x="1179481" y="619489"/>
              <a:ext cx="5552182" cy="5551376"/>
              <a:chOff x="1756530" y="1102936"/>
              <a:chExt cx="4082400" cy="4081807"/>
            </a:xfrm>
          </p:grpSpPr>
          <p:sp>
            <p:nvSpPr>
              <p:cNvPr id="10" name="Partial Circle 1199">
                <a:hlinkClick r:id="rId3" action="ppaction://hlinksldjump"/>
                <a:extLst>
                  <a:ext uri="{FF2B5EF4-FFF2-40B4-BE49-F238E27FC236}">
                    <a16:creationId xmlns:a16="http://schemas.microsoft.com/office/drawing/2014/main" id="{08F78E5B-A018-002E-7595-CC06961CBD81}"/>
                  </a:ext>
                </a:extLst>
              </p:cNvPr>
              <p:cNvSpPr>
                <a:spLocks/>
              </p:cNvSpPr>
              <p:nvPr/>
            </p:nvSpPr>
            <p:spPr>
              <a:xfrm>
                <a:off x="1756530" y="1102936"/>
                <a:ext cx="4082400" cy="4081807"/>
              </a:xfrm>
              <a:prstGeom prst="pie">
                <a:avLst>
                  <a:gd name="adj1" fmla="val 17974981"/>
                  <a:gd name="adj2" fmla="val 43004"/>
                </a:avLst>
              </a:prstGeom>
              <a:solidFill>
                <a:srgbClr val="A12C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solidFill>
                    <a:schemeClr val="bg1"/>
                  </a:solidFill>
                  <a:effectLst/>
                  <a:uLnTx/>
                  <a:uFillTx/>
                  <a:latin typeface="Roboto Condensed" panose="02000000000000000000" pitchFamily="2" charset="0"/>
                  <a:ea typeface="Roboto Condensed" panose="02000000000000000000" pitchFamily="2" charset="0"/>
                </a:endParaRPr>
              </a:p>
            </p:txBody>
          </p:sp>
          <p:sp>
            <p:nvSpPr>
              <p:cNvPr id="11" name="Partial Circle 1200">
                <a:hlinkClick r:id="rId4" action="ppaction://hlinksldjump"/>
                <a:extLst>
                  <a:ext uri="{FF2B5EF4-FFF2-40B4-BE49-F238E27FC236}">
                    <a16:creationId xmlns:a16="http://schemas.microsoft.com/office/drawing/2014/main" id="{F3BF01F2-B002-CDA8-8744-FA03B83D08BC}"/>
                  </a:ext>
                </a:extLst>
              </p:cNvPr>
              <p:cNvSpPr>
                <a:spLocks/>
              </p:cNvSpPr>
              <p:nvPr/>
            </p:nvSpPr>
            <p:spPr>
              <a:xfrm>
                <a:off x="1756530" y="1102936"/>
                <a:ext cx="4082400" cy="4081807"/>
              </a:xfrm>
              <a:prstGeom prst="pie">
                <a:avLst>
                  <a:gd name="adj1" fmla="val 22141"/>
                  <a:gd name="adj2" fmla="val 3454233"/>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2" name="Partial Circle 1201">
                <a:hlinkClick r:id="rId5" action="ppaction://hlinksldjump"/>
                <a:extLst>
                  <a:ext uri="{FF2B5EF4-FFF2-40B4-BE49-F238E27FC236}">
                    <a16:creationId xmlns:a16="http://schemas.microsoft.com/office/drawing/2014/main" id="{01E13B07-93FA-FE8C-5B7A-6CBA9E713206}"/>
                  </a:ext>
                </a:extLst>
              </p:cNvPr>
              <p:cNvSpPr>
                <a:spLocks/>
              </p:cNvSpPr>
              <p:nvPr/>
            </p:nvSpPr>
            <p:spPr>
              <a:xfrm>
                <a:off x="1756530" y="1102936"/>
                <a:ext cx="4082400" cy="4081807"/>
              </a:xfrm>
              <a:prstGeom prst="pie">
                <a:avLst>
                  <a:gd name="adj1" fmla="val 3450103"/>
                  <a:gd name="adj2" fmla="val 7671469"/>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3" name="Partial Circle 1202">
                <a:hlinkClick r:id="rId6" action="ppaction://hlinksldjump"/>
                <a:extLst>
                  <a:ext uri="{FF2B5EF4-FFF2-40B4-BE49-F238E27FC236}">
                    <a16:creationId xmlns:a16="http://schemas.microsoft.com/office/drawing/2014/main" id="{479D7D73-7510-7763-7811-BF31034F203F}"/>
                  </a:ext>
                </a:extLst>
              </p:cNvPr>
              <p:cNvSpPr>
                <a:spLocks/>
              </p:cNvSpPr>
              <p:nvPr/>
            </p:nvSpPr>
            <p:spPr>
              <a:xfrm>
                <a:off x="1756530" y="1102936"/>
                <a:ext cx="4082400" cy="4081807"/>
              </a:xfrm>
              <a:prstGeom prst="pie">
                <a:avLst>
                  <a:gd name="adj1" fmla="val 7469945"/>
                  <a:gd name="adj2" fmla="val 10740119"/>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4" name="Partial Circle 1203">
                <a:hlinkClick r:id="rId7" action="ppaction://hlinksldjump"/>
                <a:extLst>
                  <a:ext uri="{FF2B5EF4-FFF2-40B4-BE49-F238E27FC236}">
                    <a16:creationId xmlns:a16="http://schemas.microsoft.com/office/drawing/2014/main" id="{85BD0105-C53B-EBB4-2F40-14D4F0C4F5B6}"/>
                  </a:ext>
                </a:extLst>
              </p:cNvPr>
              <p:cNvSpPr>
                <a:spLocks/>
              </p:cNvSpPr>
              <p:nvPr/>
            </p:nvSpPr>
            <p:spPr>
              <a:xfrm>
                <a:off x="1756530" y="1102936"/>
                <a:ext cx="4082400" cy="4081807"/>
              </a:xfrm>
              <a:prstGeom prst="pie">
                <a:avLst>
                  <a:gd name="adj1" fmla="val 10699018"/>
                  <a:gd name="adj2" fmla="val 14122791"/>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5" name="Partial Circle 1204">
                <a:hlinkClick r:id="rId8" action="ppaction://hlinksldjump"/>
                <a:extLst>
                  <a:ext uri="{FF2B5EF4-FFF2-40B4-BE49-F238E27FC236}">
                    <a16:creationId xmlns:a16="http://schemas.microsoft.com/office/drawing/2014/main" id="{F7257349-3AA1-D15A-E1FA-619CD8F7AD42}"/>
                  </a:ext>
                </a:extLst>
              </p:cNvPr>
              <p:cNvSpPr>
                <a:spLocks/>
              </p:cNvSpPr>
              <p:nvPr/>
            </p:nvSpPr>
            <p:spPr>
              <a:xfrm>
                <a:off x="1756530" y="1102936"/>
                <a:ext cx="4082400" cy="4081807"/>
              </a:xfrm>
              <a:prstGeom prst="pie">
                <a:avLst>
                  <a:gd name="adj1" fmla="val 14138803"/>
                  <a:gd name="adj2" fmla="val 18074622"/>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4" name="TextBox 1">
              <a:hlinkClick r:id="rId5" action="ppaction://hlinksldjump"/>
              <a:extLst>
                <a:ext uri="{FF2B5EF4-FFF2-40B4-BE49-F238E27FC236}">
                  <a16:creationId xmlns:a16="http://schemas.microsoft.com/office/drawing/2014/main" id="{E9042349-E102-608F-7898-592CE6B3E6F6}"/>
                </a:ext>
              </a:extLst>
            </p:cNvPr>
            <p:cNvSpPr txBox="1"/>
            <p:nvPr/>
          </p:nvSpPr>
          <p:spPr>
            <a:xfrm rot="16200000">
              <a:off x="2829690" y="1533687"/>
              <a:ext cx="2299289" cy="63677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10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5" name="TextBox 62">
              <a:hlinkClick r:id="rId6" action="ppaction://hlinksldjump"/>
              <a:extLst>
                <a:ext uri="{FF2B5EF4-FFF2-40B4-BE49-F238E27FC236}">
                  <a16:creationId xmlns:a16="http://schemas.microsoft.com/office/drawing/2014/main" id="{CF1B77E3-E202-ED83-87A7-81CC41779035}"/>
                </a:ext>
              </a:extLst>
            </p:cNvPr>
            <p:cNvSpPr txBox="1"/>
            <p:nvPr/>
          </p:nvSpPr>
          <p:spPr>
            <a:xfrm rot="19956350">
              <a:off x="4162197" y="2331568"/>
              <a:ext cx="2311656"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9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6" name="TextBox 63">
              <a:hlinkClick r:id="rId7" action="ppaction://hlinksldjump"/>
              <a:extLst>
                <a:ext uri="{FF2B5EF4-FFF2-40B4-BE49-F238E27FC236}">
                  <a16:creationId xmlns:a16="http://schemas.microsoft.com/office/drawing/2014/main" id="{068C53C8-6FAD-DEA4-5FF1-0BE120C772EE}"/>
                </a:ext>
              </a:extLst>
            </p:cNvPr>
            <p:cNvSpPr txBox="1"/>
            <p:nvPr/>
          </p:nvSpPr>
          <p:spPr>
            <a:xfrm rot="1315819">
              <a:off x="4118380" y="3763759"/>
              <a:ext cx="2388142"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8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7" name="TextBox 64">
              <a:hlinkClick r:id="rId8" action="ppaction://hlinksldjump"/>
              <a:extLst>
                <a:ext uri="{FF2B5EF4-FFF2-40B4-BE49-F238E27FC236}">
                  <a16:creationId xmlns:a16="http://schemas.microsoft.com/office/drawing/2014/main" id="{C29892D8-7FAA-C746-00F8-CC60488152F0}"/>
                </a:ext>
              </a:extLst>
            </p:cNvPr>
            <p:cNvSpPr txBox="1"/>
            <p:nvPr/>
          </p:nvSpPr>
          <p:spPr>
            <a:xfrm rot="8718804">
              <a:off x="1502159" y="3656755"/>
              <a:ext cx="2301017" cy="65264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7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8" name="TextBox 65">
              <a:hlinkClick r:id="rId3" action="ppaction://hlinksldjump"/>
              <a:extLst>
                <a:ext uri="{FF2B5EF4-FFF2-40B4-BE49-F238E27FC236}">
                  <a16:creationId xmlns:a16="http://schemas.microsoft.com/office/drawing/2014/main" id="{F723228C-9C9A-9488-FA45-BFED9712364C}"/>
                </a:ext>
              </a:extLst>
            </p:cNvPr>
            <p:cNvSpPr txBox="1"/>
            <p:nvPr/>
          </p:nvSpPr>
          <p:spPr>
            <a:xfrm rot="5400000">
              <a:off x="2844843" y="4516891"/>
              <a:ext cx="2434126" cy="58140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MAY MẮN</a:t>
              </a:r>
            </a:p>
          </p:txBody>
        </p:sp>
        <p:sp>
          <p:nvSpPr>
            <p:cNvPr id="9" name="TextBox 66">
              <a:hlinkClick r:id="rId4" action="ppaction://hlinksldjump"/>
              <a:extLst>
                <a:ext uri="{FF2B5EF4-FFF2-40B4-BE49-F238E27FC236}">
                  <a16:creationId xmlns:a16="http://schemas.microsoft.com/office/drawing/2014/main" id="{23C91EB6-9BE3-47A7-2BC0-8F88519096CA}"/>
                </a:ext>
              </a:extLst>
            </p:cNvPr>
            <p:cNvSpPr txBox="1"/>
            <p:nvPr/>
          </p:nvSpPr>
          <p:spPr>
            <a:xfrm rot="12654167">
              <a:off x="1482706" y="2352019"/>
              <a:ext cx="2401721"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8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grpSp>
      <p:sp>
        <p:nvSpPr>
          <p:cNvPr id="16" name="Freeform: Shape 1195">
            <a:extLst>
              <a:ext uri="{FF2B5EF4-FFF2-40B4-BE49-F238E27FC236}">
                <a16:creationId xmlns:a16="http://schemas.microsoft.com/office/drawing/2014/main" id="{F42C24B9-D9A4-1B8F-EF93-DD7D235CF339}"/>
              </a:ext>
            </a:extLst>
          </p:cNvPr>
          <p:cNvSpPr>
            <a:spLocks/>
          </p:cNvSpPr>
          <p:nvPr/>
        </p:nvSpPr>
        <p:spPr>
          <a:xfrm>
            <a:off x="1805615" y="2094384"/>
            <a:ext cx="5308751" cy="5179704"/>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ysClr val="windowText" lastClr="000000">
              <a:alpha val="15000"/>
            </a:sys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7" name="Group 1161">
            <a:extLst>
              <a:ext uri="{FF2B5EF4-FFF2-40B4-BE49-F238E27FC236}">
                <a16:creationId xmlns:a16="http://schemas.microsoft.com/office/drawing/2014/main" id="{B496D338-A22C-BC11-D371-6DB75FD28B36}"/>
              </a:ext>
            </a:extLst>
          </p:cNvPr>
          <p:cNvGrpSpPr>
            <a:grpSpLocks/>
          </p:cNvGrpSpPr>
          <p:nvPr/>
        </p:nvGrpSpPr>
        <p:grpSpPr>
          <a:xfrm>
            <a:off x="6979766" y="4901319"/>
            <a:ext cx="1319169" cy="809467"/>
            <a:chOff x="10351950" y="3379331"/>
            <a:chExt cx="815993" cy="552142"/>
          </a:xfrm>
          <a:effectLst>
            <a:outerShdw blurRad="50800" dist="38100" dir="5400000" algn="t" rotWithShape="0">
              <a:prstClr val="black">
                <a:alpha val="40000"/>
              </a:prstClr>
            </a:outerShdw>
          </a:effectLst>
        </p:grpSpPr>
        <p:sp>
          <p:nvSpPr>
            <p:cNvPr id="18" name="Freeform: Shape 1174">
              <a:extLst>
                <a:ext uri="{FF2B5EF4-FFF2-40B4-BE49-F238E27FC236}">
                  <a16:creationId xmlns:a16="http://schemas.microsoft.com/office/drawing/2014/main" id="{23C3760B-7891-C7D6-8C91-574F58D4D45A}"/>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solidFill>
                <a:srgbClr val="33CC33"/>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9" name="Group 1175">
              <a:extLst>
                <a:ext uri="{FF2B5EF4-FFF2-40B4-BE49-F238E27FC236}">
                  <a16:creationId xmlns:a16="http://schemas.microsoft.com/office/drawing/2014/main" id="{A344A72D-9633-BC9F-D22B-A0E04B971DE4}"/>
                </a:ext>
              </a:extLst>
            </p:cNvPr>
            <p:cNvGrpSpPr>
              <a:grpSpLocks/>
            </p:cNvGrpSpPr>
            <p:nvPr/>
          </p:nvGrpSpPr>
          <p:grpSpPr>
            <a:xfrm>
              <a:off x="10376451" y="3396621"/>
              <a:ext cx="749786" cy="390621"/>
              <a:chOff x="9980691" y="2643347"/>
              <a:chExt cx="755933" cy="393822"/>
            </a:xfrm>
          </p:grpSpPr>
          <p:sp>
            <p:nvSpPr>
              <p:cNvPr id="20" name="Isosceles Triangle 1176">
                <a:extLst>
                  <a:ext uri="{FF2B5EF4-FFF2-40B4-BE49-F238E27FC236}">
                    <a16:creationId xmlns:a16="http://schemas.microsoft.com/office/drawing/2014/main" id="{CC77E1D1-8A57-F5B4-0C04-422DD3AEAE5E}"/>
                  </a:ext>
                </a:extLst>
              </p:cNvPr>
              <p:cNvSpPr>
                <a:spLocks/>
              </p:cNvSpPr>
              <p:nvPr/>
            </p:nvSpPr>
            <p:spPr>
              <a:xfrm rot="4803578" flipV="1">
                <a:off x="10225906" y="2398132"/>
                <a:ext cx="264177" cy="754608"/>
              </a:xfrm>
              <a:prstGeom prst="triangle">
                <a:avLst>
                  <a:gd name="adj" fmla="val 51448"/>
                </a:avLst>
              </a:prstGeom>
              <a:solidFill>
                <a:srgbClr val="92D050"/>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sp>
            <p:nvSpPr>
              <p:cNvPr id="21" name="Isosceles Triangle 1177">
                <a:extLst>
                  <a:ext uri="{FF2B5EF4-FFF2-40B4-BE49-F238E27FC236}">
                    <a16:creationId xmlns:a16="http://schemas.microsoft.com/office/drawing/2014/main" id="{0AC643A1-AA1E-B1BF-3D9E-0A5169DA149E}"/>
                  </a:ext>
                </a:extLst>
              </p:cNvPr>
              <p:cNvSpPr>
                <a:spLocks/>
              </p:cNvSpPr>
              <p:nvPr/>
            </p:nvSpPr>
            <p:spPr>
              <a:xfrm rot="16675634">
                <a:off x="10227231" y="2527777"/>
                <a:ext cx="264177" cy="754608"/>
              </a:xfrm>
              <a:prstGeom prst="triangle">
                <a:avLst>
                  <a:gd name="adj" fmla="val 51448"/>
                </a:avLst>
              </a:prstGeom>
              <a:solidFill>
                <a:srgbClr val="099843"/>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grpSp>
      </p:grpSp>
      <p:grpSp>
        <p:nvGrpSpPr>
          <p:cNvPr id="22" name="Group 70">
            <a:extLst>
              <a:ext uri="{FF2B5EF4-FFF2-40B4-BE49-F238E27FC236}">
                <a16:creationId xmlns:a16="http://schemas.microsoft.com/office/drawing/2014/main" id="{EE6608F0-7506-89E7-6742-36DC7BDF2788}"/>
              </a:ext>
            </a:extLst>
          </p:cNvPr>
          <p:cNvGrpSpPr>
            <a:grpSpLocks/>
          </p:cNvGrpSpPr>
          <p:nvPr/>
        </p:nvGrpSpPr>
        <p:grpSpPr>
          <a:xfrm>
            <a:off x="4379932" y="4602806"/>
            <a:ext cx="1218517" cy="1177612"/>
            <a:chOff x="3134414" y="3459637"/>
            <a:chExt cx="631596" cy="631596"/>
          </a:xfrm>
          <a:effectLst>
            <a:outerShdw blurRad="63500" sx="102000" sy="102000" algn="ctr" rotWithShape="0">
              <a:prstClr val="black">
                <a:alpha val="50000"/>
              </a:prstClr>
            </a:outerShdw>
          </a:effectLst>
        </p:grpSpPr>
        <p:sp>
          <p:nvSpPr>
            <p:cNvPr id="23" name="Oval 71">
              <a:extLst>
                <a:ext uri="{FF2B5EF4-FFF2-40B4-BE49-F238E27FC236}">
                  <a16:creationId xmlns:a16="http://schemas.microsoft.com/office/drawing/2014/main" id="{95AABB38-9423-F0E7-527E-879514D27D5E}"/>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4" name="Oval 72">
              <a:extLst>
                <a:ext uri="{FF2B5EF4-FFF2-40B4-BE49-F238E27FC236}">
                  <a16:creationId xmlns:a16="http://schemas.microsoft.com/office/drawing/2014/main" id="{9F05AA7D-3329-4027-DF6C-5E8CF75B9B09}"/>
                </a:ext>
              </a:extLst>
            </p:cNvPr>
            <p:cNvSpPr>
              <a:spLocks/>
            </p:cNvSpPr>
            <p:nvPr/>
          </p:nvSpPr>
          <p:spPr>
            <a:xfrm>
              <a:off x="3195689" y="3520912"/>
              <a:ext cx="509047" cy="509047"/>
            </a:xfrm>
            <a:prstGeom prst="ellipse">
              <a:avLst/>
            </a:prstGeom>
            <a:solidFill>
              <a:sysClr val="window" lastClr="FFFFFF"/>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5" name="Star: 5 Points 73">
              <a:extLst>
                <a:ext uri="{FF2B5EF4-FFF2-40B4-BE49-F238E27FC236}">
                  <a16:creationId xmlns:a16="http://schemas.microsoft.com/office/drawing/2014/main" id="{5BF690E7-3FF1-B8CF-DF66-57001A0350F5}"/>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27" name="Freeform 3">
            <a:extLst>
              <a:ext uri="{FF2B5EF4-FFF2-40B4-BE49-F238E27FC236}">
                <a16:creationId xmlns:a16="http://schemas.microsoft.com/office/drawing/2014/main" id="{D1235A63-8806-F9CD-4A3C-0EF9675EE0E6}"/>
              </a:ext>
            </a:extLst>
          </p:cNvPr>
          <p:cNvSpPr/>
          <p:nvPr/>
        </p:nvSpPr>
        <p:spPr>
          <a:xfrm>
            <a:off x="-2415237" y="-3435019"/>
            <a:ext cx="5648004" cy="4750581"/>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3587FE68-EA13-5869-4C30-0FFD674726A1}"/>
              </a:ext>
            </a:extLst>
          </p:cNvPr>
          <p:cNvSpPr/>
          <p:nvPr/>
        </p:nvSpPr>
        <p:spPr>
          <a:xfrm>
            <a:off x="14873747" y="8741470"/>
            <a:ext cx="6828506" cy="5743510"/>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TextBox 4">
            <a:extLst>
              <a:ext uri="{FF2B5EF4-FFF2-40B4-BE49-F238E27FC236}">
                <a16:creationId xmlns:a16="http://schemas.microsoft.com/office/drawing/2014/main" id="{2C1D9B94-17A2-4E55-0A9A-30BB34DB6A87}"/>
              </a:ext>
            </a:extLst>
          </p:cNvPr>
          <p:cNvSpPr txBox="1"/>
          <p:nvPr/>
        </p:nvSpPr>
        <p:spPr>
          <a:xfrm>
            <a:off x="10687050" y="940222"/>
            <a:ext cx="15201900" cy="1154162"/>
          </a:xfrm>
          <a:prstGeom prst="rect">
            <a:avLst/>
          </a:prstGeom>
        </p:spPr>
        <p:txBody>
          <a:bodyPr wrap="square" lIns="0" tIns="0" rIns="0" bIns="0" rtlCol="0" anchor="t">
            <a:spAutoFit/>
          </a:bodyPr>
          <a:lstStyle/>
          <a:p>
            <a:pPr algn="l">
              <a:lnSpc>
                <a:spcPts val="8959"/>
              </a:lnSpc>
            </a:pPr>
            <a:r>
              <a:rPr lang="en-US" sz="8000" dirty="0">
                <a:solidFill>
                  <a:srgbClr val="009345"/>
                </a:solidFill>
                <a:latin typeface="#9Slide07 IcielCrocante" panose="02000000000000000000" pitchFamily="2" charset="0"/>
                <a:ea typeface="Fredoka"/>
                <a:cs typeface="Fredoka"/>
                <a:sym typeface="Fredoka"/>
              </a:rPr>
              <a:t>KHỞI ĐỘNG</a:t>
            </a:r>
          </a:p>
        </p:txBody>
      </p:sp>
      <p:sp>
        <p:nvSpPr>
          <p:cNvPr id="30" name="Hộp Văn bản 29">
            <a:extLst>
              <a:ext uri="{FF2B5EF4-FFF2-40B4-BE49-F238E27FC236}">
                <a16:creationId xmlns:a16="http://schemas.microsoft.com/office/drawing/2014/main" id="{B363F1C4-71A7-B2B4-D9CB-7A80B8B5A8A6}"/>
              </a:ext>
            </a:extLst>
          </p:cNvPr>
          <p:cNvSpPr txBox="1"/>
          <p:nvPr/>
        </p:nvSpPr>
        <p:spPr>
          <a:xfrm>
            <a:off x="9144000" y="2211409"/>
            <a:ext cx="7971169" cy="2215991"/>
          </a:xfrm>
          <a:prstGeom prst="rect">
            <a:avLst/>
          </a:prstGeom>
          <a:noFill/>
        </p:spPr>
        <p:txBody>
          <a:bodyPr wrap="square" rtlCol="0">
            <a:spAutoFit/>
          </a:bodyPr>
          <a:lstStyle/>
          <a:p>
            <a:r>
              <a:rPr lang="en-US" sz="13800" b="1" dirty="0" err="1">
                <a:solidFill>
                  <a:srgbClr val="FFC000"/>
                </a:solidFill>
                <a:latin typeface="#9Slide05 Filmotype Honey" panose="02000000000000000000" pitchFamily="2" charset="0"/>
              </a:rPr>
              <a:t>Vòng</a:t>
            </a:r>
            <a:r>
              <a:rPr lang="en-US" sz="13800" b="1" dirty="0">
                <a:latin typeface="#9Slide05 Filmotype Honey" panose="02000000000000000000" pitchFamily="2" charset="0"/>
              </a:rPr>
              <a:t> </a:t>
            </a:r>
            <a:r>
              <a:rPr lang="en-US" sz="13800" b="1" dirty="0">
                <a:solidFill>
                  <a:srgbClr val="A12CA4"/>
                </a:solidFill>
                <a:latin typeface="#9Slide05 Filmotype Honey" panose="02000000000000000000" pitchFamily="2" charset="0"/>
              </a:rPr>
              <a:t>quay</a:t>
            </a:r>
            <a:r>
              <a:rPr lang="en-US" sz="13800" b="1" dirty="0">
                <a:latin typeface="#9Slide05 Filmotype Honey" panose="02000000000000000000" pitchFamily="2" charset="0"/>
              </a:rPr>
              <a:t> </a:t>
            </a:r>
            <a:r>
              <a:rPr lang="en-US" sz="13800" b="1" dirty="0">
                <a:solidFill>
                  <a:srgbClr val="92D050"/>
                </a:solidFill>
                <a:latin typeface="#9Slide05 Filmotype Honey" panose="02000000000000000000" pitchFamily="2" charset="0"/>
              </a:rPr>
              <a:t>may</a:t>
            </a:r>
            <a:r>
              <a:rPr lang="en-US" sz="13800" b="1" dirty="0">
                <a:latin typeface="#9Slide05 Filmotype Honey" panose="02000000000000000000" pitchFamily="2" charset="0"/>
              </a:rPr>
              <a:t> </a:t>
            </a:r>
            <a:r>
              <a:rPr lang="en-US" sz="13800" b="1" dirty="0" err="1">
                <a:solidFill>
                  <a:srgbClr val="FF0000"/>
                </a:solidFill>
                <a:latin typeface="#9Slide05 Filmotype Honey" panose="02000000000000000000" pitchFamily="2" charset="0"/>
              </a:rPr>
              <a:t>mắn</a:t>
            </a:r>
            <a:endParaRPr lang="en-US" sz="13800" b="1" dirty="0">
              <a:solidFill>
                <a:srgbClr val="FF0000"/>
              </a:solidFill>
              <a:latin typeface="#9Slide05 Filmotype Honey" panose="02000000000000000000" pitchFamily="2" charset="0"/>
            </a:endParaRPr>
          </a:p>
        </p:txBody>
      </p:sp>
      <p:pic>
        <p:nvPicPr>
          <p:cNvPr id="31" name="Hình ảnh 30">
            <a:extLst>
              <a:ext uri="{FF2B5EF4-FFF2-40B4-BE49-F238E27FC236}">
                <a16:creationId xmlns:a16="http://schemas.microsoft.com/office/drawing/2014/main" id="{538DDFBB-9D9C-C8C4-4852-ECCF3D4245C0}"/>
              </a:ext>
            </a:extLst>
          </p:cNvPr>
          <p:cNvPicPr>
            <a:picLocks noChangeAspect="1"/>
          </p:cNvPicPr>
          <p:nvPr/>
        </p:nvPicPr>
        <p:blipFill>
          <a:blip r:embed="rId11"/>
          <a:stretch>
            <a:fillRect/>
          </a:stretch>
        </p:blipFill>
        <p:spPr>
          <a:xfrm>
            <a:off x="11353800" y="14484980"/>
            <a:ext cx="2209709" cy="2170483"/>
          </a:xfrm>
          <a:prstGeom prst="rect">
            <a:avLst/>
          </a:prstGeom>
        </p:spPr>
      </p:pic>
      <p:pic>
        <p:nvPicPr>
          <p:cNvPr id="32" name="Hình ảnh 31">
            <a:extLst>
              <a:ext uri="{FF2B5EF4-FFF2-40B4-BE49-F238E27FC236}">
                <a16:creationId xmlns:a16="http://schemas.microsoft.com/office/drawing/2014/main" id="{CE22439E-AD32-1D33-EA35-5836469B308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6822718" y="1580506"/>
            <a:ext cx="925235" cy="925235"/>
          </a:xfrm>
          <a:prstGeom prst="rect">
            <a:avLst/>
          </a:prstGeom>
        </p:spPr>
      </p:pic>
      <p:pic>
        <p:nvPicPr>
          <p:cNvPr id="33" name="Hình ảnh 32">
            <a:extLst>
              <a:ext uri="{FF2B5EF4-FFF2-40B4-BE49-F238E27FC236}">
                <a16:creationId xmlns:a16="http://schemas.microsoft.com/office/drawing/2014/main" id="{196B6023-B6D5-EF42-E474-871621B283B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7264964" y="2696436"/>
            <a:ext cx="619959" cy="619959"/>
          </a:xfrm>
          <a:prstGeom prst="rect">
            <a:avLst/>
          </a:prstGeom>
        </p:spPr>
      </p:pic>
      <p:pic>
        <p:nvPicPr>
          <p:cNvPr id="34" name="Hình ảnh 33">
            <a:extLst>
              <a:ext uri="{FF2B5EF4-FFF2-40B4-BE49-F238E27FC236}">
                <a16:creationId xmlns:a16="http://schemas.microsoft.com/office/drawing/2014/main" id="{B4821E57-B97E-0CCE-E350-D7C48488E4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19559313">
            <a:off x="16477078" y="2194754"/>
            <a:ext cx="662912" cy="662912"/>
          </a:xfrm>
          <a:prstGeom prst="rect">
            <a:avLst/>
          </a:prstGeom>
        </p:spPr>
      </p:pic>
      <p:sp>
        <p:nvSpPr>
          <p:cNvPr id="35" name="Hộp Văn bản 34">
            <a:extLst>
              <a:ext uri="{FF2B5EF4-FFF2-40B4-BE49-F238E27FC236}">
                <a16:creationId xmlns:a16="http://schemas.microsoft.com/office/drawing/2014/main" id="{1EDE39E9-945B-DDE0-47D2-D90AE52C1D08}"/>
              </a:ext>
            </a:extLst>
          </p:cNvPr>
          <p:cNvSpPr txBox="1"/>
          <p:nvPr/>
        </p:nvSpPr>
        <p:spPr>
          <a:xfrm>
            <a:off x="9842214" y="4905204"/>
            <a:ext cx="7607288" cy="3046988"/>
          </a:xfrm>
          <a:prstGeom prst="rect">
            <a:avLst/>
          </a:prstGeom>
          <a:noFill/>
        </p:spPr>
        <p:txBody>
          <a:bodyPr wrap="square" rtlCol="0">
            <a:spAutoFit/>
          </a:bodyPr>
          <a:lstStyle/>
          <a:p>
            <a:r>
              <a:rPr lang="en-US" sz="3200" dirty="0">
                <a:solidFill>
                  <a:srgbClr val="0070C0"/>
                </a:solidFill>
                <a:latin typeface="Roboto Condensed" panose="02000000000000000000" pitchFamily="2" charset="0"/>
                <a:ea typeface="Roboto Condensed" panose="02000000000000000000" pitchFamily="2" charset="0"/>
              </a:rPr>
              <a:t>- Trong </a:t>
            </a:r>
            <a:r>
              <a:rPr lang="en-US" sz="3200" dirty="0" err="1">
                <a:solidFill>
                  <a:srgbClr val="0070C0"/>
                </a:solidFill>
                <a:latin typeface="Roboto Condensed" panose="02000000000000000000" pitchFamily="2" charset="0"/>
                <a:ea typeface="Roboto Condensed" panose="02000000000000000000" pitchFamily="2" charset="0"/>
              </a:rPr>
              <a:t>phần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chơi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này</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có</a:t>
            </a:r>
            <a:r>
              <a:rPr lang="en-US" sz="3200" dirty="0">
                <a:solidFill>
                  <a:srgbClr val="0070C0"/>
                </a:solidFill>
                <a:latin typeface="Roboto Condensed" panose="02000000000000000000" pitchFamily="2" charset="0"/>
                <a:ea typeface="Roboto Condensed" panose="02000000000000000000" pitchFamily="2" charset="0"/>
              </a:rPr>
              <a:t> 3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để</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số</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của</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mình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đúng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a:t>
            </a:r>
          </a:p>
          <a:p>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vào</a:t>
            </a:r>
            <a:r>
              <a:rPr lang="en-US" sz="3200" dirty="0">
                <a:solidFill>
                  <a:srgbClr val="0070C0"/>
                </a:solidFill>
                <a:latin typeface="Roboto Condensed" panose="02000000000000000000" pitchFamily="2" charset="0"/>
                <a:ea typeface="Roboto Condensed" panose="02000000000000000000" pitchFamily="2" charset="0"/>
              </a:rPr>
              <a:t> ô </a:t>
            </a:r>
            <a:r>
              <a:rPr lang="en-US" sz="3200" b="1" dirty="0">
                <a:solidFill>
                  <a:srgbClr val="FF0000"/>
                </a:solidFill>
                <a:latin typeface="Roboto Condensed" panose="02000000000000000000" pitchFamily="2" charset="0"/>
                <a:ea typeface="Roboto Condensed" panose="02000000000000000000" pitchFamily="2" charset="0"/>
              </a:rPr>
              <a:t>MAY MẮN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được</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trực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tiếp</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và</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không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endParaRPr lang="en-US" sz="3200" dirty="0">
              <a:solidFill>
                <a:srgbClr val="0070C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78707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m-thanh-vong-quay-chiec-non-ky-dieu-mp3-www.tiengdong.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xt Box Nature Green Vector, Text Box, Text Box Nature, Green Text Box PNG  and Vector with Transparent Background for Free Download">
            <a:extLst>
              <a:ext uri="{FF2B5EF4-FFF2-40B4-BE49-F238E27FC236}">
                <a16:creationId xmlns:a16="http://schemas.microsoft.com/office/drawing/2014/main" id="{E1CD0C61-7A19-EEB6-C595-9F978D6188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54444"/>
          <a:stretch/>
        </p:blipFill>
        <p:spPr bwMode="auto">
          <a:xfrm>
            <a:off x="0" y="-419100"/>
            <a:ext cx="10403958" cy="3842903"/>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A3915D9D-A445-BD8F-F06C-5DC3639F35A3}"/>
              </a:ext>
            </a:extLst>
          </p:cNvPr>
          <p:cNvSpPr txBox="1"/>
          <p:nvPr/>
        </p:nvSpPr>
        <p:spPr>
          <a:xfrm>
            <a:off x="2667000" y="1103907"/>
            <a:ext cx="5257800" cy="1221115"/>
          </a:xfrm>
          <a:prstGeom prst="rect">
            <a:avLst/>
          </a:prstGeom>
          <a:noFill/>
        </p:spPr>
        <p:txBody>
          <a:bodyPr wrap="square">
            <a:spAutoFit/>
          </a:bodyPr>
          <a:lstStyle/>
          <a:p>
            <a:pPr algn="ctr"/>
            <a:r>
              <a:rPr lang="vi-VN" sz="3600" dirty="0">
                <a:solidFill>
                  <a:srgbClr val="099843"/>
                </a:solidFill>
                <a:latin typeface="#9Slide07 IcielCadena" panose="02000503000000020004" pitchFamily="2" charset="0"/>
              </a:rPr>
              <a:t>Phương pháp trồng thủy canh </a:t>
            </a:r>
            <a:r>
              <a:rPr lang="en-US" sz="3600" dirty="0" err="1">
                <a:solidFill>
                  <a:srgbClr val="099843"/>
                </a:solidFill>
                <a:latin typeface="#9Slide07 IcielCadena" panose="02000503000000020004" pitchFamily="2" charset="0"/>
              </a:rPr>
              <a:t>có</a:t>
            </a:r>
            <a:r>
              <a:rPr lang="en-US" sz="3600" dirty="0">
                <a:solidFill>
                  <a:srgbClr val="099843"/>
                </a:solidFill>
                <a:latin typeface="#9Slide07 IcielCadena" panose="02000503000000020004" pitchFamily="2" charset="0"/>
              </a:rPr>
              <a:t> </a:t>
            </a:r>
            <a:r>
              <a:rPr lang="en-US" sz="3600" dirty="0" err="1">
                <a:solidFill>
                  <a:srgbClr val="099843"/>
                </a:solidFill>
                <a:latin typeface="#9Slide07 IcielCadena" panose="02000503000000020004" pitchFamily="2" charset="0"/>
              </a:rPr>
              <a:t>tốt</a:t>
            </a:r>
            <a:r>
              <a:rPr lang="en-US" sz="3600" dirty="0">
                <a:solidFill>
                  <a:srgbClr val="099843"/>
                </a:solidFill>
                <a:latin typeface="#9Slide07 IcielCadena" panose="02000503000000020004" pitchFamily="2" charset="0"/>
              </a:rPr>
              <a:t> </a:t>
            </a:r>
            <a:r>
              <a:rPr lang="en-US" sz="3600" dirty="0" err="1">
                <a:solidFill>
                  <a:srgbClr val="099843"/>
                </a:solidFill>
                <a:latin typeface="#9Slide07 IcielCadena" panose="02000503000000020004" pitchFamily="2" charset="0"/>
              </a:rPr>
              <a:t>không</a:t>
            </a:r>
            <a:r>
              <a:rPr lang="en-US" sz="3600" dirty="0">
                <a:solidFill>
                  <a:srgbClr val="099843"/>
                </a:solidFill>
                <a:latin typeface="#9Slide07 IcielCadena" panose="02000503000000020004" pitchFamily="2" charset="0"/>
              </a:rPr>
              <a:t>?</a:t>
            </a:r>
            <a:endParaRPr lang="vi-VN" sz="3600" dirty="0">
              <a:solidFill>
                <a:srgbClr val="099843"/>
              </a:solidFill>
              <a:latin typeface="#9Slide07 IcielCadena" panose="02000503000000020004" pitchFamily="2" charset="0"/>
            </a:endParaRPr>
          </a:p>
        </p:txBody>
      </p:sp>
      <p:pic>
        <p:nvPicPr>
          <p:cNvPr id="8" name="Hình ảnh 7">
            <a:extLst>
              <a:ext uri="{FF2B5EF4-FFF2-40B4-BE49-F238E27FC236}">
                <a16:creationId xmlns:a16="http://schemas.microsoft.com/office/drawing/2014/main" id="{84051ACE-34A4-A47C-E24D-DCBB790C3D9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3482"/>
          <a:stretch/>
        </p:blipFill>
        <p:spPr>
          <a:xfrm>
            <a:off x="671330" y="3086100"/>
            <a:ext cx="9249140" cy="6705600"/>
          </a:xfrm>
          <a:prstGeom prst="rect">
            <a:avLst/>
          </a:prstGeom>
        </p:spPr>
      </p:pic>
      <p:pic>
        <p:nvPicPr>
          <p:cNvPr id="10" name="Hình ảnh 9">
            <a:extLst>
              <a:ext uri="{FF2B5EF4-FFF2-40B4-BE49-F238E27FC236}">
                <a16:creationId xmlns:a16="http://schemas.microsoft.com/office/drawing/2014/main" id="{5F3E9569-7FF7-C71C-0BCB-2D4AE2E7013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10161500" y="3086100"/>
            <a:ext cx="7650393" cy="2755240"/>
          </a:xfrm>
          <a:prstGeom prst="rect">
            <a:avLst/>
          </a:prstGeom>
        </p:spPr>
      </p:pic>
      <p:sp>
        <p:nvSpPr>
          <p:cNvPr id="12" name="Hộp Văn bản 11">
            <a:extLst>
              <a:ext uri="{FF2B5EF4-FFF2-40B4-BE49-F238E27FC236}">
                <a16:creationId xmlns:a16="http://schemas.microsoft.com/office/drawing/2014/main" id="{5220735A-2FD7-8EDC-6DE4-1172188B6D7C}"/>
              </a:ext>
            </a:extLst>
          </p:cNvPr>
          <p:cNvSpPr txBox="1"/>
          <p:nvPr/>
        </p:nvSpPr>
        <p:spPr>
          <a:xfrm>
            <a:off x="10161500" y="6399303"/>
            <a:ext cx="7650393" cy="3416320"/>
          </a:xfrm>
          <a:prstGeom prst="rect">
            <a:avLst/>
          </a:prstGeom>
          <a:noFill/>
        </p:spPr>
        <p:txBody>
          <a:bodyPr wrap="square">
            <a:spAutoFit/>
          </a:bodyPr>
          <a:lstStyle/>
          <a:p>
            <a:pPr algn="l"/>
            <a:r>
              <a:rPr lang="vi-VN" sz="2400" b="1" i="0" dirty="0">
                <a:solidFill>
                  <a:srgbClr val="111111"/>
                </a:solidFill>
                <a:effectLst/>
                <a:highlight>
                  <a:srgbClr val="FFFFFF"/>
                </a:highlight>
                <a:latin typeface="Roboto Condensed" panose="02000000000000000000" pitchFamily="2" charset="0"/>
                <a:ea typeface="Roboto Condensed" panose="02000000000000000000" pitchFamily="2" charset="0"/>
              </a:rPr>
              <a:t>VẬY, CÓ NÊN SỬ DỤNG MÔ HÌNH THỦY CANH KHÔNG?</a:t>
            </a:r>
          </a:p>
          <a:p>
            <a:pPr algn="l"/>
            <a:r>
              <a:rPr lang="vi-VN" sz="2400" b="0" i="0" dirty="0">
                <a:solidFill>
                  <a:srgbClr val="2B2B2B"/>
                </a:solidFill>
                <a:effectLst/>
                <a:highlight>
                  <a:srgbClr val="FFFFFF"/>
                </a:highlight>
                <a:latin typeface="Roboto Condensed" panose="02000000000000000000" pitchFamily="2" charset="0"/>
                <a:ea typeface="Roboto Condensed" panose="02000000000000000000" pitchFamily="2" charset="0"/>
              </a:rPr>
              <a:t>Tất nhiên là có!</a:t>
            </a:r>
          </a:p>
          <a:p>
            <a:pPr algn="just"/>
            <a:r>
              <a:rPr lang="vi-VN" sz="2400" b="0" i="0" dirty="0">
                <a:solidFill>
                  <a:srgbClr val="2B2B2B"/>
                </a:solidFill>
                <a:effectLst/>
                <a:highlight>
                  <a:srgbClr val="FFFFFF"/>
                </a:highlight>
                <a:latin typeface="Roboto Condensed" panose="02000000000000000000" pitchFamily="2" charset="0"/>
                <a:ea typeface="Roboto Condensed" panose="02000000000000000000" pitchFamily="2" charset="0"/>
              </a:rPr>
              <a:t>Giống như bất kỳ thứ gì khác trong cuộc sống, phương pháp sẽ tồn tại những hạn chế. Nhưng bằng sự vượt trội và thực tế là cả thế giới đang sử dụng nó như một phương pháp thông thường trong sản xuất rau sạch, đây sẽ là tương lai của ngành thực phẩm. Là “người đi sau”, chúng ta được thừa hưởng thành quả sau nhiều thập kỷ phát triển, nhiệm vụ của chúng ta là tận dụng và phát triển hiệu quả mô hình.</a:t>
            </a:r>
          </a:p>
        </p:txBody>
      </p:sp>
      <p:pic>
        <p:nvPicPr>
          <p:cNvPr id="15" name="Hình ảnh 14">
            <a:extLst>
              <a:ext uri="{FF2B5EF4-FFF2-40B4-BE49-F238E27FC236}">
                <a16:creationId xmlns:a16="http://schemas.microsoft.com/office/drawing/2014/main" id="{64148BC5-8F86-9062-2E1D-6B74AB09561E}"/>
              </a:ext>
            </a:extLst>
          </p:cNvPr>
          <p:cNvPicPr>
            <a:picLocks noChangeAspect="1"/>
          </p:cNvPicPr>
          <p:nvPr/>
        </p:nvPicPr>
        <p:blipFill>
          <a:blip r:embed="rId8"/>
          <a:stretch>
            <a:fillRect/>
          </a:stretch>
        </p:blipFill>
        <p:spPr>
          <a:xfrm>
            <a:off x="9677400" y="396516"/>
            <a:ext cx="7541406" cy="2213040"/>
          </a:xfrm>
          <a:prstGeom prst="rect">
            <a:avLst/>
          </a:prstGeom>
        </p:spPr>
      </p:pic>
    </p:spTree>
    <p:extLst>
      <p:ext uri="{BB962C8B-B14F-4D97-AF65-F5344CB8AC3E}">
        <p14:creationId xmlns:p14="http://schemas.microsoft.com/office/powerpoint/2010/main" val="384633203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95A8845-D909-2EA1-E807-805F5750B08C}"/>
              </a:ext>
            </a:extLst>
          </p:cNvPr>
          <p:cNvSpPr txBox="1"/>
          <p:nvPr/>
        </p:nvSpPr>
        <p:spPr>
          <a:xfrm>
            <a:off x="518625" y="934932"/>
            <a:ext cx="4512898" cy="1323439"/>
          </a:xfrm>
          <a:prstGeom prst="rect">
            <a:avLst/>
          </a:prstGeom>
          <a:noFill/>
        </p:spPr>
        <p:txBody>
          <a:bodyPr wrap="square">
            <a:spAutoFit/>
          </a:bodyPr>
          <a:lstStyle/>
          <a:p>
            <a:pPr algn="l" fontAlgn="base"/>
            <a:r>
              <a:rPr lang="vi-VN" sz="4000" b="1" i="0" dirty="0">
                <a:effectLst/>
                <a:highlight>
                  <a:srgbClr val="FFFFFF"/>
                </a:highlight>
                <a:latin typeface="#9Slide03 Bebas Neue ZSmall" panose="020B0606020202050201" pitchFamily="34" charset="0"/>
              </a:rPr>
              <a:t>Hệ thống nuôi trồng hữu cơ tự động tuần hoàn</a:t>
            </a:r>
            <a:endParaRPr lang="vi-VN" sz="4000" b="0" i="0" dirty="0">
              <a:effectLst/>
              <a:highlight>
                <a:srgbClr val="FFFFFF"/>
              </a:highlight>
              <a:latin typeface="#9Slide03 Bebas Neue ZSmall" panose="020B0606020202050201" pitchFamily="34" charset="0"/>
            </a:endParaRPr>
          </a:p>
        </p:txBody>
      </p:sp>
      <p:pic>
        <p:nvPicPr>
          <p:cNvPr id="9" name="Hình ảnh 8">
            <a:extLst>
              <a:ext uri="{FF2B5EF4-FFF2-40B4-BE49-F238E27FC236}">
                <a16:creationId xmlns:a16="http://schemas.microsoft.com/office/drawing/2014/main" id="{CB2B5E8D-03C1-B57C-F4E0-C7699BD5984B}"/>
              </a:ext>
            </a:extLst>
          </p:cNvPr>
          <p:cNvPicPr>
            <a:picLocks noChangeAspect="1"/>
          </p:cNvPicPr>
          <p:nvPr/>
        </p:nvPicPr>
        <p:blipFill>
          <a:blip r:embed="rId2"/>
          <a:stretch>
            <a:fillRect/>
          </a:stretch>
        </p:blipFill>
        <p:spPr>
          <a:xfrm>
            <a:off x="5821887" y="571500"/>
            <a:ext cx="11870102" cy="8763000"/>
          </a:xfrm>
          <a:prstGeom prst="rect">
            <a:avLst/>
          </a:prstGeom>
          <a:ln>
            <a:noFill/>
          </a:ln>
          <a:effectLst>
            <a:outerShdw blurRad="292100" dist="139700" dir="2700000" algn="tl" rotWithShape="0">
              <a:srgbClr val="333333">
                <a:alpha val="65000"/>
              </a:srgbClr>
            </a:outerShdw>
          </a:effectLst>
        </p:spPr>
      </p:pic>
      <p:sp>
        <p:nvSpPr>
          <p:cNvPr id="11" name="Hộp Văn bản 10">
            <a:extLst>
              <a:ext uri="{FF2B5EF4-FFF2-40B4-BE49-F238E27FC236}">
                <a16:creationId xmlns:a16="http://schemas.microsoft.com/office/drawing/2014/main" id="{BE361710-DB20-75F3-8834-12FB1C901C6C}"/>
              </a:ext>
            </a:extLst>
          </p:cNvPr>
          <p:cNvSpPr txBox="1"/>
          <p:nvPr/>
        </p:nvSpPr>
        <p:spPr>
          <a:xfrm>
            <a:off x="596011" y="2881342"/>
            <a:ext cx="4208098" cy="4524315"/>
          </a:xfrm>
          <a:prstGeom prst="rect">
            <a:avLst/>
          </a:prstGeom>
          <a:noFill/>
        </p:spPr>
        <p:txBody>
          <a:bodyPr wrap="square">
            <a:spAutoFit/>
          </a:bodyPr>
          <a:lstStyle/>
          <a:p>
            <a:pPr algn="just"/>
            <a:r>
              <a:rPr lang="vi-VN" sz="3200" dirty="0">
                <a:solidFill>
                  <a:srgbClr val="002060"/>
                </a:solidFill>
                <a:latin typeface="Roboto Condensed" panose="02000000000000000000" pitchFamily="2" charset="0"/>
                <a:ea typeface="Roboto Condensed" panose="02000000000000000000" pitchFamily="2" charset="0"/>
              </a:rPr>
              <a:t>Một hệ thống tuần hoàn để làm vườn có thể hiểu đơn giản là hệ thống nuôi/trồng khép kín giúp dinh dưỡng &amp; vi sinh trong đất/nước không bị mất đi bởi nước chảy từ bồn cây lại được tái sử dụng. </a:t>
            </a:r>
            <a:endParaRPr lang="en-US" sz="32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88352675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01A04FC-A352-90BB-1725-0110F2488E41}"/>
              </a:ext>
            </a:extLst>
          </p:cNvPr>
          <p:cNvPicPr>
            <a:picLocks noChangeAspect="1"/>
          </p:cNvPicPr>
          <p:nvPr/>
        </p:nvPicPr>
        <p:blipFill>
          <a:blip r:embed="rId2"/>
          <a:stretch>
            <a:fillRect/>
          </a:stretch>
        </p:blipFill>
        <p:spPr>
          <a:xfrm>
            <a:off x="4419600" y="640452"/>
            <a:ext cx="13563600" cy="8604865"/>
          </a:xfrm>
          <a:prstGeom prst="rect">
            <a:avLst/>
          </a:prstGeom>
        </p:spPr>
      </p:pic>
      <p:sp>
        <p:nvSpPr>
          <p:cNvPr id="5" name="Hộp Văn bản 4">
            <a:extLst>
              <a:ext uri="{FF2B5EF4-FFF2-40B4-BE49-F238E27FC236}">
                <a16:creationId xmlns:a16="http://schemas.microsoft.com/office/drawing/2014/main" id="{42B75AC3-F172-6FC5-7C0D-B4D58A43FDDA}"/>
              </a:ext>
            </a:extLst>
          </p:cNvPr>
          <p:cNvSpPr txBox="1"/>
          <p:nvPr/>
        </p:nvSpPr>
        <p:spPr>
          <a:xfrm>
            <a:off x="304800" y="2933700"/>
            <a:ext cx="3657600" cy="4524315"/>
          </a:xfrm>
          <a:prstGeom prst="rect">
            <a:avLst/>
          </a:prstGeom>
          <a:noFill/>
        </p:spPr>
        <p:txBody>
          <a:bodyPr wrap="square">
            <a:spAutoFit/>
          </a:bodyPr>
          <a:lstStyle/>
          <a:p>
            <a:pPr algn="just"/>
            <a:r>
              <a:rPr lang="vi-VN" sz="3200" dirty="0">
                <a:solidFill>
                  <a:srgbClr val="002060"/>
                </a:solidFill>
                <a:latin typeface="Roboto Condensed" panose="02000000000000000000" pitchFamily="2" charset="0"/>
                <a:ea typeface="Roboto Condensed" panose="02000000000000000000" pitchFamily="2" charset="0"/>
              </a:rPr>
              <a:t>Trung tâm Khuyến nông Hải Phòng đang triển khai thí điểm nuôi gà sinh sản ứng dụng công nghệ tự động hóa tại xã Toàn Thắng, huyện Tiên Lãng để làm cơ sở nhân rộng.</a:t>
            </a:r>
            <a:endParaRPr lang="en-US" sz="3200" dirty="0">
              <a:solidFill>
                <a:srgbClr val="002060"/>
              </a:solidFill>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E07E5470-A493-39F2-7376-8B428863CD28}"/>
              </a:ext>
            </a:extLst>
          </p:cNvPr>
          <p:cNvSpPr txBox="1"/>
          <p:nvPr/>
        </p:nvSpPr>
        <p:spPr>
          <a:xfrm>
            <a:off x="304800" y="640452"/>
            <a:ext cx="3657600" cy="1938992"/>
          </a:xfrm>
          <a:prstGeom prst="rect">
            <a:avLst/>
          </a:prstGeom>
          <a:noFill/>
        </p:spPr>
        <p:txBody>
          <a:bodyPr wrap="square">
            <a:spAutoFit/>
          </a:bodyPr>
          <a:lstStyle/>
          <a:p>
            <a:pPr algn="just"/>
            <a:r>
              <a:rPr lang="en-US" sz="4000" dirty="0" err="1">
                <a:latin typeface="#9Slide03 Bebas Neue ZSmall" panose="020B0606020202050201" pitchFamily="34" charset="0"/>
              </a:rPr>
              <a:t>Nuôi</a:t>
            </a:r>
            <a:r>
              <a:rPr lang="en-US" sz="4000" dirty="0">
                <a:latin typeface="#9Slide03 Bebas Neue ZSmall" panose="020B0606020202050201" pitchFamily="34" charset="0"/>
              </a:rPr>
              <a:t> </a:t>
            </a:r>
            <a:r>
              <a:rPr lang="en-US" sz="4000" dirty="0" err="1">
                <a:latin typeface="#9Slide03 Bebas Neue ZSmall" panose="020B0606020202050201" pitchFamily="34" charset="0"/>
              </a:rPr>
              <a:t>gà</a:t>
            </a:r>
            <a:r>
              <a:rPr lang="en-US" sz="4000" dirty="0">
                <a:latin typeface="#9Slide03 Bebas Neue ZSmall" panose="020B0606020202050201" pitchFamily="34" charset="0"/>
              </a:rPr>
              <a:t> </a:t>
            </a:r>
            <a:r>
              <a:rPr lang="en-US" sz="4000" dirty="0" err="1">
                <a:latin typeface="#9Slide03 Bebas Neue ZSmall" panose="020B0606020202050201" pitchFamily="34" charset="0"/>
              </a:rPr>
              <a:t>sinh</a:t>
            </a:r>
            <a:r>
              <a:rPr lang="en-US" sz="4000" dirty="0">
                <a:latin typeface="#9Slide03 Bebas Neue ZSmall" panose="020B0606020202050201" pitchFamily="34" charset="0"/>
              </a:rPr>
              <a:t> </a:t>
            </a:r>
            <a:r>
              <a:rPr lang="en-US" sz="4000" dirty="0" err="1">
                <a:latin typeface="#9Slide03 Bebas Neue ZSmall" panose="020B0606020202050201" pitchFamily="34" charset="0"/>
              </a:rPr>
              <a:t>sản</a:t>
            </a:r>
            <a:r>
              <a:rPr lang="en-US" sz="4000" dirty="0">
                <a:latin typeface="#9Slide03 Bebas Neue ZSmall" panose="020B0606020202050201" pitchFamily="34" charset="0"/>
              </a:rPr>
              <a:t> </a:t>
            </a:r>
            <a:r>
              <a:rPr lang="en-US" sz="4000" dirty="0" err="1">
                <a:latin typeface="#9Slide03 Bebas Neue ZSmall" panose="020B0606020202050201" pitchFamily="34" charset="0"/>
              </a:rPr>
              <a:t>bằng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công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nghệ</a:t>
            </a:r>
            <a:r>
              <a:rPr lang="en-US" sz="4000" dirty="0">
                <a:latin typeface="#9Slide03 Bebas Neue ZSmall" panose="020B0606020202050201" pitchFamily="34" charset="0"/>
              </a:rPr>
              <a:t> </a:t>
            </a:r>
            <a:r>
              <a:rPr lang="en-US" sz="4000" dirty="0" err="1">
                <a:latin typeface="#9Slide03 Bebas Neue ZSmall" panose="020B0606020202050201" pitchFamily="34" charset="0"/>
              </a:rPr>
              <a:t>tự</a:t>
            </a:r>
            <a:r>
              <a:rPr lang="en-US" sz="4000" dirty="0">
                <a:latin typeface="#9Slide03 Bebas Neue ZSmall" panose="020B0606020202050201" pitchFamily="34" charset="0"/>
              </a:rPr>
              <a:t> </a:t>
            </a:r>
            <a:r>
              <a:rPr lang="en-US" sz="4000" dirty="0" err="1">
                <a:latin typeface="#9Slide03 Bebas Neue ZSmall" panose="020B0606020202050201" pitchFamily="34" charset="0"/>
              </a:rPr>
              <a:t>động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hóa</a:t>
            </a:r>
            <a:endParaRPr lang="en-US" sz="4000" dirty="0">
              <a:latin typeface="#9Slide03 Bebas Neue ZSmall" panose="020B0606020202050201" pitchFamily="34" charset="0"/>
            </a:endParaRPr>
          </a:p>
        </p:txBody>
      </p:sp>
    </p:spTree>
    <p:extLst>
      <p:ext uri="{BB962C8B-B14F-4D97-AF65-F5344CB8AC3E}">
        <p14:creationId xmlns:p14="http://schemas.microsoft.com/office/powerpoint/2010/main" val="159804452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939A3-76C6-C358-2718-6A63C54534D3}"/>
              </a:ext>
            </a:extLst>
          </p:cNvPr>
          <p:cNvPicPr>
            <a:picLocks noChangeAspect="1"/>
          </p:cNvPicPr>
          <p:nvPr/>
        </p:nvPicPr>
        <p:blipFill rotWithShape="1">
          <a:blip r:embed="rId2"/>
          <a:srcRect l="-2084" t="160" r="6945" b="-160"/>
          <a:stretch/>
        </p:blipFill>
        <p:spPr>
          <a:xfrm>
            <a:off x="7315203" y="876300"/>
            <a:ext cx="10439397" cy="8640726"/>
          </a:xfrm>
          <a:prstGeom prst="rect">
            <a:avLst/>
          </a:prstGeom>
        </p:spPr>
      </p:pic>
      <p:sp>
        <p:nvSpPr>
          <p:cNvPr id="6" name="Hộp Văn bản 5">
            <a:extLst>
              <a:ext uri="{FF2B5EF4-FFF2-40B4-BE49-F238E27FC236}">
                <a16:creationId xmlns:a16="http://schemas.microsoft.com/office/drawing/2014/main" id="{9AC0C754-D070-309B-F479-7F259E9CE8F9}"/>
              </a:ext>
            </a:extLst>
          </p:cNvPr>
          <p:cNvSpPr txBox="1"/>
          <p:nvPr/>
        </p:nvSpPr>
        <p:spPr>
          <a:xfrm>
            <a:off x="533400" y="965790"/>
            <a:ext cx="7325390" cy="2585323"/>
          </a:xfrm>
          <a:prstGeom prst="rect">
            <a:avLst/>
          </a:prstGeom>
          <a:noFill/>
        </p:spPr>
        <p:txBody>
          <a:bodyPr wrap="square">
            <a:spAutoFit/>
          </a:bodyPr>
          <a:lstStyle/>
          <a:p>
            <a:pPr algn="just" fontAlgn="base"/>
            <a:r>
              <a:rPr lang="en-US" sz="5400" b="1" i="0" dirty="0" err="1">
                <a:solidFill>
                  <a:srgbClr val="03934A"/>
                </a:solidFill>
                <a:effectLst/>
                <a:latin typeface="#9Slide03 IcielNovecento sans E" panose="00000900000000000000" pitchFamily="2" charset="0"/>
              </a:rPr>
              <a:t>Áp</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dụng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công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nghệ</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cao</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trong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ngành</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chăn</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nuôi</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bò</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sữa</a:t>
            </a:r>
            <a:endParaRPr lang="en-US" sz="5400" b="1" i="0" dirty="0">
              <a:solidFill>
                <a:srgbClr val="03934A"/>
              </a:solidFill>
              <a:effectLst/>
              <a:latin typeface="#9Slide03 IcielNovecento sans E" panose="00000900000000000000" pitchFamily="2" charset="0"/>
            </a:endParaRPr>
          </a:p>
        </p:txBody>
      </p:sp>
      <p:pic>
        <p:nvPicPr>
          <p:cNvPr id="8" name="Hình ảnh 7">
            <a:extLst>
              <a:ext uri="{FF2B5EF4-FFF2-40B4-BE49-F238E27FC236}">
                <a16:creationId xmlns:a16="http://schemas.microsoft.com/office/drawing/2014/main" id="{C11498A8-26FD-CF30-6D03-8880639C7AEB}"/>
              </a:ext>
            </a:extLst>
          </p:cNvPr>
          <p:cNvPicPr>
            <a:picLocks noChangeAspect="1"/>
          </p:cNvPicPr>
          <p:nvPr/>
        </p:nvPicPr>
        <p:blipFill>
          <a:blip r:embed="rId3"/>
          <a:stretch>
            <a:fillRect/>
          </a:stretch>
        </p:blipFill>
        <p:spPr>
          <a:xfrm>
            <a:off x="513908" y="5179828"/>
            <a:ext cx="7334250" cy="4267200"/>
          </a:xfrm>
          <a:prstGeom prst="rect">
            <a:avLst/>
          </a:prstGeom>
        </p:spPr>
      </p:pic>
    </p:spTree>
    <p:extLst>
      <p:ext uri="{BB962C8B-B14F-4D97-AF65-F5344CB8AC3E}">
        <p14:creationId xmlns:p14="http://schemas.microsoft.com/office/powerpoint/2010/main" val="36649744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DB83043-4E66-FA77-75B5-4CC47968A99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831" b="12971"/>
          <a:stretch/>
        </p:blipFill>
        <p:spPr>
          <a:xfrm>
            <a:off x="38100" y="76200"/>
            <a:ext cx="18211800" cy="10134600"/>
          </a:xfrm>
          <a:prstGeom prst="rect">
            <a:avLst/>
          </a:prstGeom>
        </p:spPr>
      </p:pic>
    </p:spTree>
    <p:extLst>
      <p:ext uri="{BB962C8B-B14F-4D97-AF65-F5344CB8AC3E}">
        <p14:creationId xmlns:p14="http://schemas.microsoft.com/office/powerpoint/2010/main" val="357304227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ED97444-60D7-5068-4D67-52E3AC0485D0}"/>
              </a:ext>
            </a:extLst>
          </p:cNvPr>
          <p:cNvSpPr/>
          <p:nvPr/>
        </p:nvSpPr>
        <p:spPr>
          <a:xfrm>
            <a:off x="16459200" y="-1943100"/>
            <a:ext cx="6374783" cy="4621718"/>
          </a:xfrm>
          <a:custGeom>
            <a:avLst/>
            <a:gdLst/>
            <a:ahLst/>
            <a:cxnLst/>
            <a:rect l="l" t="t" r="r" b="b"/>
            <a:pathLst>
              <a:path w="6374783" h="4621718">
                <a:moveTo>
                  <a:pt x="0" y="0"/>
                </a:moveTo>
                <a:lnTo>
                  <a:pt x="6374784" y="0"/>
                </a:lnTo>
                <a:lnTo>
                  <a:pt x="6374784" y="4621718"/>
                </a:lnTo>
                <a:lnTo>
                  <a:pt x="0" y="4621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88FDE361-4E46-830F-4724-6D146274B508}"/>
              </a:ext>
            </a:extLst>
          </p:cNvPr>
          <p:cNvSpPr/>
          <p:nvPr/>
        </p:nvSpPr>
        <p:spPr>
          <a:xfrm>
            <a:off x="-10324377" y="5179828"/>
            <a:ext cx="14844167" cy="10762021"/>
          </a:xfrm>
          <a:custGeom>
            <a:avLst/>
            <a:gdLst/>
            <a:ahLst/>
            <a:cxnLst/>
            <a:rect l="l" t="t" r="r" b="b"/>
            <a:pathLst>
              <a:path w="14844167" h="10762021">
                <a:moveTo>
                  <a:pt x="0" y="0"/>
                </a:moveTo>
                <a:lnTo>
                  <a:pt x="14844166" y="0"/>
                </a:lnTo>
                <a:lnTo>
                  <a:pt x="14844166" y="10762021"/>
                </a:lnTo>
                <a:lnTo>
                  <a:pt x="0" y="10762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30"/>
          <p:cNvSpPr txBox="1"/>
          <p:nvPr/>
        </p:nvSpPr>
        <p:spPr>
          <a:xfrm>
            <a:off x="1157709" y="1390771"/>
            <a:ext cx="16230600" cy="1477328"/>
          </a:xfrm>
          <a:prstGeom prst="rect">
            <a:avLst/>
          </a:prstGeom>
          <a:noFill/>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Tên nhóm: _____________________________  Số lượng thành viên: 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Nội dung nhóm trình bày:  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Thang điểm: 	</a:t>
            </a:r>
            <a:r>
              <a:rPr lang="vi-VN" sz="2400" dirty="0" err="1">
                <a:solidFill>
                  <a:srgbClr val="002060"/>
                </a:solidFill>
                <a:latin typeface="#9Slide05 Claudia" pitchFamily="2" charset="-93"/>
              </a:rPr>
              <a:t>Dướ</a:t>
            </a:r>
            <a:r>
              <a:rPr lang="en-US" sz="2400" dirty="0" err="1">
                <a:solidFill>
                  <a:srgbClr val="002060"/>
                </a:solidFill>
                <a:latin typeface="#9Slide05 Claudia" pitchFamily="2" charset="-93"/>
              </a:rPr>
              <a:t>i</a:t>
            </a:r>
            <a:r>
              <a:rPr lang="en-US" sz="2400" dirty="0">
                <a:solidFill>
                  <a:srgbClr val="002060"/>
                </a:solidFill>
                <a:latin typeface="#9Slide05 Claudia" pitchFamily="2" charset="-93"/>
              </a:rPr>
              <a:t> 11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Kém; </a:t>
            </a:r>
            <a:r>
              <a:rPr lang="en-US" sz="2400" dirty="0">
                <a:solidFill>
                  <a:srgbClr val="002060"/>
                </a:solidFill>
                <a:latin typeface="#9Slide05 Claudia" pitchFamily="2" charset="-93"/>
              </a:rPr>
              <a:t>15-24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Yếu; </a:t>
            </a:r>
            <a:r>
              <a:rPr lang="en-US" sz="2400" dirty="0">
                <a:solidFill>
                  <a:srgbClr val="002060"/>
                </a:solidFill>
                <a:latin typeface="#9Slide05 Claudia" pitchFamily="2" charset="-93"/>
              </a:rPr>
              <a:t>25-30</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Khá; </a:t>
            </a:r>
            <a:r>
              <a:rPr lang="en-US" sz="2400" dirty="0">
                <a:solidFill>
                  <a:srgbClr val="002060"/>
                </a:solidFill>
                <a:latin typeface="#9Slide05 Claudia" pitchFamily="2" charset="-93"/>
              </a:rPr>
              <a:t>35-44</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a:t>
            </a:r>
            <a:r>
              <a:rPr kumimoji="0" lang="en-US" sz="2400" b="0" i="0" u="none" strike="noStrike" kern="1200" cap="none" spc="0" normalizeH="0" baseline="0" noProof="0" dirty="0">
                <a:ln>
                  <a:noFill/>
                </a:ln>
                <a:solidFill>
                  <a:srgbClr val="002060"/>
                </a:solidFill>
                <a:effectLst/>
                <a:uLnTx/>
                <a:uFillTx/>
                <a:latin typeface="#9Slide05 Claudia" pitchFamily="2" charset="-93"/>
                <a:ea typeface="+mn-ea"/>
                <a:cs typeface="+mn-cs"/>
              </a:rPr>
              <a:t>=</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Tốt; 5 </a:t>
            </a:r>
            <a:r>
              <a:rPr kumimoji="0" lang="en-US" sz="2400" b="0" i="0" u="none" strike="noStrike" kern="1200" cap="none" spc="0" normalizeH="0" baseline="0" noProof="0" dirty="0">
                <a:ln>
                  <a:noFill/>
                </a:ln>
                <a:solidFill>
                  <a:srgbClr val="002060"/>
                </a:solidFill>
                <a:effectLst/>
                <a:uLnTx/>
                <a:uFillTx/>
                <a:latin typeface="#9Slide05 Claudia" pitchFamily="2" charset="-93"/>
                <a:ea typeface="+mn-ea"/>
                <a:cs typeface="+mn-cs"/>
              </a:rPr>
              <a:t>45-50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Xuất sắc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a:t>
            </a:r>
            <a:r>
              <a:rPr lang="en-US" sz="2400" dirty="0" err="1">
                <a:solidFill>
                  <a:srgbClr val="002060"/>
                </a:solidFill>
                <a:latin typeface="#9Slide05 Claudia" pitchFamily="2" charset="-93"/>
              </a:rPr>
              <a:t>Tích</a:t>
            </a:r>
            <a:r>
              <a:rPr lang="en-US" sz="2400" dirty="0">
                <a:solidFill>
                  <a:srgbClr val="002060"/>
                </a:solidFill>
                <a:latin typeface="#9Slide05 Claudia" pitchFamily="2" charset="-93"/>
              </a:rPr>
              <a:t>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điểm cho từng mục)</a:t>
            </a:r>
          </a:p>
        </p:txBody>
      </p:sp>
      <p:sp>
        <p:nvSpPr>
          <p:cNvPr id="43" name="TextBox 43"/>
          <p:cNvSpPr txBox="1"/>
          <p:nvPr/>
        </p:nvSpPr>
        <p:spPr>
          <a:xfrm>
            <a:off x="2504874" y="26611"/>
            <a:ext cx="13536271" cy="1351460"/>
          </a:xfrm>
          <a:prstGeom prst="rect">
            <a:avLst/>
          </a:prstGeom>
          <a:solidFill>
            <a:schemeClr val="bg1"/>
          </a:solidFill>
        </p:spPr>
        <p:txBody>
          <a:bodyPr lIns="0" tIns="0" rIns="0" bIns="0" rtlCol="0" anchor="t">
            <a:spAutoFit/>
          </a:bodyPr>
          <a:lstStyle/>
          <a:p>
            <a:pPr marL="0" marR="0" lvl="0" indent="0" algn="ctr" defTabSz="914400" rtl="0" eaLnBrk="1" fontAlgn="auto" latinLnBrk="0" hangingPunct="1">
              <a:lnSpc>
                <a:spcPts val="1228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3934A"/>
                </a:solidFill>
                <a:effectLst/>
                <a:uLnTx/>
                <a:uFillTx/>
                <a:latin typeface="Paytone One"/>
                <a:ea typeface="+mn-ea"/>
                <a:cs typeface="+mn-cs"/>
              </a:rPr>
              <a:t>PHIẾU ĐÁNH GIÁ HOẠT ĐỘNG NHÓM</a:t>
            </a:r>
          </a:p>
        </p:txBody>
      </p:sp>
      <p:graphicFrame>
        <p:nvGraphicFramePr>
          <p:cNvPr id="46" name="Table 45"/>
          <p:cNvGraphicFramePr>
            <a:graphicFrameLocks noGrp="1"/>
          </p:cNvGraphicFramePr>
          <p:nvPr>
            <p:extLst>
              <p:ext uri="{D42A27DB-BD31-4B8C-83A1-F6EECF244321}">
                <p14:modId xmlns:p14="http://schemas.microsoft.com/office/powerpoint/2010/main" val="2056174633"/>
              </p:ext>
            </p:extLst>
          </p:nvPr>
        </p:nvGraphicFramePr>
        <p:xfrm>
          <a:off x="468379" y="2955221"/>
          <a:ext cx="8049660" cy="7249636"/>
        </p:xfrm>
        <a:graphic>
          <a:graphicData uri="http://schemas.openxmlformats.org/drawingml/2006/table">
            <a:tbl>
              <a:tblPr firstRow="1" firstCol="1" bandRow="1">
                <a:tableStyleId>{5C22544A-7EE6-4342-B048-85BDC9FD1C3A}</a:tableStyleId>
              </a:tblPr>
              <a:tblGrid>
                <a:gridCol w="1077156">
                  <a:extLst>
                    <a:ext uri="{9D8B030D-6E8A-4147-A177-3AD203B41FA5}">
                      <a16:colId xmlns:a16="http://schemas.microsoft.com/office/drawing/2014/main" val="1707037402"/>
                    </a:ext>
                  </a:extLst>
                </a:gridCol>
                <a:gridCol w="609600">
                  <a:extLst>
                    <a:ext uri="{9D8B030D-6E8A-4147-A177-3AD203B41FA5}">
                      <a16:colId xmlns:a16="http://schemas.microsoft.com/office/drawing/2014/main" val="1682968533"/>
                    </a:ext>
                  </a:extLst>
                </a:gridCol>
                <a:gridCol w="4887596">
                  <a:extLst>
                    <a:ext uri="{9D8B030D-6E8A-4147-A177-3AD203B41FA5}">
                      <a16:colId xmlns:a16="http://schemas.microsoft.com/office/drawing/2014/main" val="4242245930"/>
                    </a:ext>
                  </a:extLst>
                </a:gridCol>
                <a:gridCol w="299161">
                  <a:extLst>
                    <a:ext uri="{9D8B030D-6E8A-4147-A177-3AD203B41FA5}">
                      <a16:colId xmlns:a16="http://schemas.microsoft.com/office/drawing/2014/main" val="808046864"/>
                    </a:ext>
                  </a:extLst>
                </a:gridCol>
                <a:gridCol w="299161">
                  <a:extLst>
                    <a:ext uri="{9D8B030D-6E8A-4147-A177-3AD203B41FA5}">
                      <a16:colId xmlns:a16="http://schemas.microsoft.com/office/drawing/2014/main" val="3214043129"/>
                    </a:ext>
                  </a:extLst>
                </a:gridCol>
                <a:gridCol w="299161">
                  <a:extLst>
                    <a:ext uri="{9D8B030D-6E8A-4147-A177-3AD203B41FA5}">
                      <a16:colId xmlns:a16="http://schemas.microsoft.com/office/drawing/2014/main" val="1537496092"/>
                    </a:ext>
                  </a:extLst>
                </a:gridCol>
                <a:gridCol w="299161">
                  <a:extLst>
                    <a:ext uri="{9D8B030D-6E8A-4147-A177-3AD203B41FA5}">
                      <a16:colId xmlns:a16="http://schemas.microsoft.com/office/drawing/2014/main" val="1603705952"/>
                    </a:ext>
                  </a:extLst>
                </a:gridCol>
                <a:gridCol w="278664">
                  <a:extLst>
                    <a:ext uri="{9D8B030D-6E8A-4147-A177-3AD203B41FA5}">
                      <a16:colId xmlns:a16="http://schemas.microsoft.com/office/drawing/2014/main" val="4194889833"/>
                    </a:ext>
                  </a:extLst>
                </a:gridCol>
              </a:tblGrid>
              <a:tr h="992207">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chí</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gridSpan="2">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Yêu cầu</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Điểm</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644994">
                <a:tc rowSpan="4">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Sản </a:t>
                      </a:r>
                      <a:r>
                        <a:rPr lang="en-US" sz="2400" dirty="0" err="1">
                          <a:solidFill>
                            <a:srgbClr val="002060"/>
                          </a:solidFill>
                          <a:effectLst/>
                          <a:latin typeface="#9Slide03 Cabin Condensed Bold" panose="00000806000000000000" pitchFamily="2" charset="-93"/>
                        </a:rPr>
                        <a:t>phẩm</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chuẩn</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bị</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trước</a:t>
                      </a:r>
                      <a:endParaRPr lang="en-US" sz="2000" dirty="0">
                        <a:solidFill>
                          <a:srgbClr val="002060"/>
                        </a:solidFill>
                        <a:effectLst/>
                        <a:latin typeface="#9Slide03 Cabin Condensed Bold" panose="00000806000000000000" pitchFamily="2" charset="-93"/>
                      </a:endParaRPr>
                    </a:p>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 </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đề rõ ràng, hấp dẫn người xem</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876182289"/>
                  </a:ext>
                </a:extLst>
              </a:tr>
              <a:tr h="992207">
                <a:tc vMerge="1">
                  <a:txBody>
                    <a:bodyPr/>
                    <a:lstStyle/>
                    <a:p>
                      <a:endParaRPr lang="en-US"/>
                    </a:p>
                  </a:txBody>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 Nội dung phù hợp với tiêu đề</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rõ ràng, khoa học</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310771445"/>
                  </a:ext>
                </a:extLst>
              </a:tr>
              <a:tr h="1520112">
                <a:tc vMerge="1">
                  <a:txBody>
                    <a:bodyPr/>
                    <a:lstStyle/>
                    <a:p>
                      <a:endParaRPr lang="en-US"/>
                    </a:p>
                  </a:txBody>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Thiết kế sáng tạo, màu sắc hài hòa, thẩm mĩ cao</a:t>
                      </a:r>
                      <a:r>
                        <a:rPr lang="en-US" sz="2400" dirty="0">
                          <a:solidFill>
                            <a:srgbClr val="002060"/>
                          </a:solidFill>
                          <a:effectLst/>
                          <a:latin typeface="#9Slide03 Cabin Condensed Bold" panose="00000806000000000000" pitchFamily="2" charset="-93"/>
                        </a:rPr>
                        <a:t>, font</a:t>
                      </a:r>
                      <a:r>
                        <a:rPr lang="vi-VN" sz="2400" dirty="0">
                          <a:solidFill>
                            <a:srgbClr val="002060"/>
                          </a:solidFill>
                          <a:effectLst/>
                          <a:latin typeface="#9Slide03 Cabin Condensed Bold" panose="00000806000000000000" pitchFamily="2" charset="-93"/>
                        </a:rPr>
                        <a:t> chữ, màu chữ, cỡ chữ hợp lý</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585351645"/>
                  </a:ext>
                </a:extLst>
              </a:tr>
              <a:tr h="916687">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en-US" sz="2400" dirty="0" err="1">
                          <a:solidFill>
                            <a:srgbClr val="002060"/>
                          </a:solidFill>
                          <a:effectLst/>
                          <a:latin typeface="#9Slide03 Cabin Condensed Bold" panose="00000806000000000000" pitchFamily="2" charset="-93"/>
                        </a:rPr>
                        <a:t>Có</a:t>
                      </a:r>
                      <a:r>
                        <a:rPr lang="en-US" sz="2400" dirty="0">
                          <a:solidFill>
                            <a:srgbClr val="002060"/>
                          </a:solidFill>
                          <a:effectLst/>
                          <a:latin typeface="#9Slide03 Cabin Condensed Bold" panose="00000806000000000000" pitchFamily="2" charset="-93"/>
                        </a:rPr>
                        <a:t> h</a:t>
                      </a:r>
                      <a:r>
                        <a:rPr lang="vi-VN" sz="2400" dirty="0">
                          <a:solidFill>
                            <a:srgbClr val="002060"/>
                          </a:solidFill>
                          <a:effectLst/>
                          <a:latin typeface="#9Slide03 Cabin Condensed Bold" panose="00000806000000000000" pitchFamily="2" charset="-93"/>
                        </a:rPr>
                        <a:t>ình ảnh</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rõ</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nét</a:t>
                      </a:r>
                      <a:r>
                        <a:rPr lang="en-US" sz="2400" dirty="0">
                          <a:solidFill>
                            <a:srgbClr val="002060"/>
                          </a:solidFill>
                          <a:effectLst/>
                          <a:latin typeface="#9Slide03 Cabin Condensed Bold" panose="00000806000000000000" pitchFamily="2" charset="-93"/>
                        </a:rPr>
                        <a:t>, minh </a:t>
                      </a:r>
                      <a:r>
                        <a:rPr lang="en-US" sz="2400" dirty="0" err="1">
                          <a:solidFill>
                            <a:srgbClr val="002060"/>
                          </a:solidFill>
                          <a:effectLst/>
                          <a:latin typeface="#9Slide03 Cabin Condensed Bold" panose="00000806000000000000" pitchFamily="2" charset="-93"/>
                        </a:rPr>
                        <a:t>họa</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hợp</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chủ</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đề</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3</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628671272"/>
                  </a:ext>
                </a:extLst>
              </a:tr>
              <a:tr h="2048018">
                <a:tc>
                  <a:txBody>
                    <a:bodyPr/>
                    <a:lstStyle/>
                    <a:p>
                      <a:pPr indent="-635" algn="ctr" fontAlgn="auto">
                        <a:lnSpc>
                          <a:spcPct val="150000"/>
                        </a:lnSpc>
                        <a:spcBef>
                          <a:spcPts val="600"/>
                        </a:spcBef>
                        <a:spcAft>
                          <a:spcPts val="600"/>
                        </a:spcAft>
                      </a:pPr>
                      <a:r>
                        <a:rPr lang="en-US" sz="2400" dirty="0" err="1">
                          <a:solidFill>
                            <a:srgbClr val="002060"/>
                          </a:solidFill>
                          <a:effectLst/>
                          <a:latin typeface="#9Slide03 Cabin Condensed Bold" panose="00000806000000000000" pitchFamily="2" charset="-93"/>
                          <a:ea typeface="Times New Roman" panose="02020603050405020304" pitchFamily="18" charset="0"/>
                        </a:rPr>
                        <a:t>Giọng</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nói</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cử</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chỉ</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Giọng nói rõ ràng, âm lượng vừa phải, đủ nghe</a:t>
                      </a:r>
                      <a:r>
                        <a:rPr lang="en-US" sz="2400" dirty="0">
                          <a:solidFill>
                            <a:srgbClr val="002060"/>
                          </a:solidFill>
                          <a:effectLst/>
                          <a:latin typeface="#9Slide03 Cabin Condensed Bold" panose="00000806000000000000" pitchFamily="2" charset="-93"/>
                        </a:rPr>
                        <a:t>; T</a:t>
                      </a:r>
                      <a:r>
                        <a:rPr lang="vi-VN" sz="2400" dirty="0">
                          <a:solidFill>
                            <a:srgbClr val="002060"/>
                          </a:solidFill>
                          <a:effectLst/>
                          <a:latin typeface="#9Slide03 Cabin Condensed Bold" panose="00000806000000000000" pitchFamily="2" charset="-93"/>
                        </a:rPr>
                        <a:t>ốc độ trình bày vừa phải, hợp lí</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Ngôn ngữ diễn đạt dễ hiểu, phù hợp lứa tuổi</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3</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144711949"/>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1115517961"/>
              </p:ext>
            </p:extLst>
          </p:nvPr>
        </p:nvGraphicFramePr>
        <p:xfrm>
          <a:off x="8828556" y="2967032"/>
          <a:ext cx="9440292" cy="7237825"/>
        </p:xfrm>
        <a:graphic>
          <a:graphicData uri="http://schemas.openxmlformats.org/drawingml/2006/table">
            <a:tbl>
              <a:tblPr firstRow="1" firstCol="1" bandRow="1">
                <a:tableStyleId>{5C22544A-7EE6-4342-B048-85BDC9FD1C3A}</a:tableStyleId>
              </a:tblPr>
              <a:tblGrid>
                <a:gridCol w="905892">
                  <a:extLst>
                    <a:ext uri="{9D8B030D-6E8A-4147-A177-3AD203B41FA5}">
                      <a16:colId xmlns:a16="http://schemas.microsoft.com/office/drawing/2014/main" val="1707037402"/>
                    </a:ext>
                  </a:extLst>
                </a:gridCol>
                <a:gridCol w="488193">
                  <a:extLst>
                    <a:ext uri="{9D8B030D-6E8A-4147-A177-3AD203B41FA5}">
                      <a16:colId xmlns:a16="http://schemas.microsoft.com/office/drawing/2014/main" val="1682968533"/>
                    </a:ext>
                  </a:extLst>
                </a:gridCol>
                <a:gridCol w="6316025">
                  <a:extLst>
                    <a:ext uri="{9D8B030D-6E8A-4147-A177-3AD203B41FA5}">
                      <a16:colId xmlns:a16="http://schemas.microsoft.com/office/drawing/2014/main" val="4242245930"/>
                    </a:ext>
                  </a:extLst>
                </a:gridCol>
                <a:gridCol w="350844">
                  <a:extLst>
                    <a:ext uri="{9D8B030D-6E8A-4147-A177-3AD203B41FA5}">
                      <a16:colId xmlns:a16="http://schemas.microsoft.com/office/drawing/2014/main" val="808046864"/>
                    </a:ext>
                  </a:extLst>
                </a:gridCol>
                <a:gridCol w="350844">
                  <a:extLst>
                    <a:ext uri="{9D8B030D-6E8A-4147-A177-3AD203B41FA5}">
                      <a16:colId xmlns:a16="http://schemas.microsoft.com/office/drawing/2014/main" val="3214043129"/>
                    </a:ext>
                  </a:extLst>
                </a:gridCol>
                <a:gridCol w="350844">
                  <a:extLst>
                    <a:ext uri="{9D8B030D-6E8A-4147-A177-3AD203B41FA5}">
                      <a16:colId xmlns:a16="http://schemas.microsoft.com/office/drawing/2014/main" val="1537496092"/>
                    </a:ext>
                  </a:extLst>
                </a:gridCol>
                <a:gridCol w="350844">
                  <a:extLst>
                    <a:ext uri="{9D8B030D-6E8A-4147-A177-3AD203B41FA5}">
                      <a16:colId xmlns:a16="http://schemas.microsoft.com/office/drawing/2014/main" val="1603705952"/>
                    </a:ext>
                  </a:extLst>
                </a:gridCol>
                <a:gridCol w="326806">
                  <a:extLst>
                    <a:ext uri="{9D8B030D-6E8A-4147-A177-3AD203B41FA5}">
                      <a16:colId xmlns:a16="http://schemas.microsoft.com/office/drawing/2014/main" val="4194889833"/>
                    </a:ext>
                  </a:extLst>
                </a:gridCol>
              </a:tblGrid>
              <a:tr h="1066800">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chí</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gridSpan="2">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Yêu cầu</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Điểm</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1680784">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Lời nói, cử chỉ</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6</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Thể hiện được cảm hứng, sự tự tin, nhiệt tình khi trình bày</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Có giao tiếp bằng ánh mắt với người tham dự</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424056333"/>
                  </a:ext>
                </a:extLst>
              </a:tr>
              <a:tr h="1087538">
                <a:tc rowSpan="4">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Tổ chức, tương tác</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7</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Cách dẫn dắt vấn đề thu hút sự chú ý của người dự; không bị lệ thuộc vào </a:t>
                      </a:r>
                      <a:r>
                        <a:rPr lang="en-US" sz="2400" dirty="0" err="1">
                          <a:solidFill>
                            <a:srgbClr val="002060"/>
                          </a:solidFill>
                          <a:effectLst/>
                          <a:latin typeface="#9Slide03 Cabin Condensed Bold" panose="00000806000000000000" pitchFamily="2" charset="-93"/>
                        </a:rPr>
                        <a:t>tài</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liệu</a:t>
                      </a:r>
                      <a:r>
                        <a:rPr lang="vi-VN" sz="2400" dirty="0">
                          <a:solidFill>
                            <a:srgbClr val="002060"/>
                          </a:solidFill>
                          <a:effectLst/>
                          <a:latin typeface="#9Slide03 Cabin Condensed Bold" panose="00000806000000000000" pitchFamily="2" charset="-93"/>
                        </a:rPr>
                        <a:t>. </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003680135"/>
                  </a:ext>
                </a:extLst>
              </a:tr>
              <a:tr h="608632">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8</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Có nhiều học sinh trong nhóm trình bày</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387032292"/>
                  </a:ext>
                </a:extLst>
              </a:tr>
              <a:tr h="1087538">
                <a:tc vMerge="1">
                  <a:txBody>
                    <a:bodyPr/>
                    <a:lstStyle/>
                    <a:p>
                      <a:endParaRPr lang="en-US"/>
                    </a:p>
                  </a:txBody>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9</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Trả lời đúng và đầy đủ các câu hỏi của nhóm, có câu hỏi hay cho nhóm khác</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543106142"/>
                  </a:ext>
                </a:extLst>
              </a:tr>
              <a:tr h="888970">
                <a:tc vMerge="1">
                  <a:txBody>
                    <a:bodyPr/>
                    <a:lstStyle/>
                    <a:p>
                      <a:endParaRPr lang="en-US"/>
                    </a:p>
                  </a:txBody>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10</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Phân bố thời gian hợp lí, không quá thời gian quy định</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692978743"/>
                  </a:ext>
                </a:extLst>
              </a:tr>
              <a:tr h="513366">
                <a:tc gridSpan="3">
                  <a:txBody>
                    <a:bodyPr/>
                    <a:lstStyle/>
                    <a:p>
                      <a:pPr indent="-635" algn="ctr" fontAlgn="auto">
                        <a:lnSpc>
                          <a:spcPct val="150000"/>
                        </a:lnSpc>
                        <a:spcBef>
                          <a:spcPts val="600"/>
                        </a:spcBef>
                        <a:spcAft>
                          <a:spcPts val="600"/>
                        </a:spcAft>
                      </a:pPr>
                      <a:r>
                        <a:rPr lang="vi-VN" sz="4000" dirty="0">
                          <a:solidFill>
                            <a:srgbClr val="002060"/>
                          </a:solidFill>
                          <a:effectLst/>
                          <a:latin typeface="#9Slide03 Cabin Condensed Bold" panose="00000806000000000000" pitchFamily="2" charset="-93"/>
                        </a:rPr>
                        <a:t>Tổng điểm</a:t>
                      </a:r>
                      <a:endParaRPr lang="en-US" sz="4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 </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338347"/>
                  </a:ext>
                </a:extLst>
              </a:tr>
            </a:tbl>
          </a:graphicData>
        </a:graphic>
      </p:graphicFrame>
    </p:spTree>
    <p:extLst>
      <p:ext uri="{BB962C8B-B14F-4D97-AF65-F5344CB8AC3E}">
        <p14:creationId xmlns:p14="http://schemas.microsoft.com/office/powerpoint/2010/main" val="417555283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982C0AAA-09F7-70D0-83B7-8BDE1179935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362" t="6667" r="5883" b="6667"/>
          <a:stretch/>
        </p:blipFill>
        <p:spPr>
          <a:xfrm>
            <a:off x="940981" y="1181100"/>
            <a:ext cx="8229600" cy="7924800"/>
          </a:xfrm>
          <a:prstGeom prst="ellipse">
            <a:avLst/>
          </a:prstGeom>
        </p:spPr>
      </p:pic>
      <p:sp>
        <p:nvSpPr>
          <p:cNvPr id="6" name="TextBox 6">
            <a:extLst>
              <a:ext uri="{FF2B5EF4-FFF2-40B4-BE49-F238E27FC236}">
                <a16:creationId xmlns:a16="http://schemas.microsoft.com/office/drawing/2014/main" id="{99AF710C-3C79-7544-D13B-ADF4959AB8EE}"/>
              </a:ext>
            </a:extLst>
          </p:cNvPr>
          <p:cNvSpPr txBox="1"/>
          <p:nvPr/>
        </p:nvSpPr>
        <p:spPr>
          <a:xfrm>
            <a:off x="9624491" y="1638300"/>
            <a:ext cx="7722528" cy="1846659"/>
          </a:xfrm>
          <a:prstGeom prst="rect">
            <a:avLst/>
          </a:prstGeom>
        </p:spPr>
        <p:txBody>
          <a:bodyPr lIns="0" tIns="0" rIns="0" bIns="0" rtlCol="0" anchor="t">
            <a:spAutoFit/>
          </a:bodyPr>
          <a:lstStyle/>
          <a:p>
            <a:pPr algn="just"/>
            <a:r>
              <a:rPr lang="en-US" sz="6000" dirty="0">
                <a:solidFill>
                  <a:srgbClr val="009345"/>
                </a:solidFill>
                <a:latin typeface="#9Slide07 IcielCadena" panose="02000503000000020004" pitchFamily="2" charset="0"/>
                <a:ea typeface="Fredoka"/>
                <a:cs typeface="Fredoka"/>
                <a:sym typeface="Fredoka"/>
              </a:rPr>
              <a:t>Kể </a:t>
            </a:r>
            <a:r>
              <a:rPr lang="en-US" sz="6000" dirty="0" err="1">
                <a:solidFill>
                  <a:srgbClr val="009345"/>
                </a:solidFill>
                <a:latin typeface="#9Slide07 IcielCadena" panose="02000503000000020004" pitchFamily="2" charset="0"/>
                <a:ea typeface="Fredoka"/>
                <a:cs typeface="Fredoka"/>
                <a:sym typeface="Fredoka"/>
              </a:rPr>
              <a:t>tên</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một</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số</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đặc</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sản</a:t>
            </a:r>
            <a:r>
              <a:rPr lang="en-US" sz="6000" dirty="0">
                <a:solidFill>
                  <a:srgbClr val="009345"/>
                </a:solidFill>
                <a:latin typeface="#9Slide07 IcielCadena" panose="02000503000000020004" pitchFamily="2" charset="0"/>
                <a:ea typeface="Fredoka"/>
                <a:cs typeface="Fredoka"/>
                <a:sym typeface="Fredoka"/>
              </a:rPr>
              <a:t> ở </a:t>
            </a:r>
            <a:r>
              <a:rPr lang="en-US" sz="6000" dirty="0" err="1">
                <a:solidFill>
                  <a:srgbClr val="009345"/>
                </a:solidFill>
                <a:latin typeface="#9Slide07 IcielCadena" panose="02000503000000020004" pitchFamily="2" charset="0"/>
                <a:ea typeface="Fredoka"/>
                <a:cs typeface="Fredoka"/>
                <a:sym typeface="Fredoka"/>
              </a:rPr>
              <a:t>quê</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hương</a:t>
            </a:r>
            <a:r>
              <a:rPr lang="en-US" sz="6000" dirty="0">
                <a:solidFill>
                  <a:srgbClr val="009345"/>
                </a:solidFill>
                <a:latin typeface="#9Slide07 IcielCadena" panose="02000503000000020004" pitchFamily="2" charset="0"/>
                <a:ea typeface="Fredoka"/>
                <a:cs typeface="Fredoka"/>
                <a:sym typeface="Fredoka"/>
              </a:rPr>
              <a:t> </a:t>
            </a:r>
            <a:r>
              <a:rPr lang="en-US" sz="6000" dirty="0" err="1">
                <a:solidFill>
                  <a:srgbClr val="009345"/>
                </a:solidFill>
                <a:latin typeface="#9Slide07 IcielCadena" panose="02000503000000020004" pitchFamily="2" charset="0"/>
                <a:ea typeface="Fredoka"/>
                <a:cs typeface="Fredoka"/>
                <a:sym typeface="Fredoka"/>
              </a:rPr>
              <a:t>em</a:t>
            </a:r>
            <a:r>
              <a:rPr lang="en-US" sz="6000" dirty="0">
                <a:solidFill>
                  <a:srgbClr val="009345"/>
                </a:solidFill>
                <a:latin typeface="#9Slide07 IcielCadena" panose="02000503000000020004" pitchFamily="2" charset="0"/>
                <a:ea typeface="Fredoka"/>
                <a:cs typeface="Fredoka"/>
                <a:sym typeface="Fredoka"/>
              </a:rPr>
              <a:t>?</a:t>
            </a:r>
          </a:p>
        </p:txBody>
      </p:sp>
      <p:pic>
        <p:nvPicPr>
          <p:cNvPr id="9" name="Hình ảnh 8">
            <a:extLst>
              <a:ext uri="{FF2B5EF4-FFF2-40B4-BE49-F238E27FC236}">
                <a16:creationId xmlns:a16="http://schemas.microsoft.com/office/drawing/2014/main" id="{B4F3BE84-7ECE-42D4-07EC-A3F5902DA2DC}"/>
              </a:ext>
            </a:extLst>
          </p:cNvPr>
          <p:cNvPicPr>
            <a:picLocks noChangeAspect="1"/>
          </p:cNvPicPr>
          <p:nvPr/>
        </p:nvPicPr>
        <p:blipFill>
          <a:blip r:embed="rId4"/>
          <a:stretch>
            <a:fillRect/>
          </a:stretch>
        </p:blipFill>
        <p:spPr>
          <a:xfrm>
            <a:off x="9135140" y="4706542"/>
            <a:ext cx="8107719" cy="4191000"/>
          </a:xfrm>
          <a:prstGeom prst="rect">
            <a:avLst/>
          </a:prstGeom>
        </p:spPr>
      </p:pic>
      <p:sp>
        <p:nvSpPr>
          <p:cNvPr id="11" name="Hộp Văn bản 10">
            <a:extLst>
              <a:ext uri="{FF2B5EF4-FFF2-40B4-BE49-F238E27FC236}">
                <a16:creationId xmlns:a16="http://schemas.microsoft.com/office/drawing/2014/main" id="{3F78ECC3-783D-68E4-A655-B38899F8B046}"/>
              </a:ext>
            </a:extLst>
          </p:cNvPr>
          <p:cNvSpPr txBox="1"/>
          <p:nvPr/>
        </p:nvSpPr>
        <p:spPr>
          <a:xfrm>
            <a:off x="8846214" y="8740111"/>
            <a:ext cx="8915400" cy="523220"/>
          </a:xfrm>
          <a:prstGeom prst="rect">
            <a:avLst/>
          </a:prstGeom>
          <a:noFill/>
        </p:spPr>
        <p:txBody>
          <a:bodyPr wrap="square">
            <a:spAutoFit/>
          </a:bodyPr>
          <a:lstStyle/>
          <a:p>
            <a:r>
              <a:rPr lang="en-US" sz="2800" b="1" dirty="0">
                <a:solidFill>
                  <a:srgbClr val="002060"/>
                </a:solidFill>
                <a:latin typeface="Roboto Condensed" panose="02000000000000000000" pitchFamily="2" charset="0"/>
                <a:ea typeface="Roboto Condensed" panose="02000000000000000000" pitchFamily="2" charset="0"/>
              </a:rPr>
              <a:t>ĐẶC SẢN QUÊ HƯƠNG – NIỀM TIN TẠO NÊN THƯƠNG HIỆU </a:t>
            </a:r>
            <a:endParaRPr lang="en-US" sz="2800" b="1" dirty="0"/>
          </a:p>
        </p:txBody>
      </p:sp>
    </p:spTree>
    <p:extLst>
      <p:ext uri="{BB962C8B-B14F-4D97-AF65-F5344CB8AC3E}">
        <p14:creationId xmlns:p14="http://schemas.microsoft.com/office/powerpoint/2010/main" val="39143956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id="{AD415B6E-15D1-8063-18F5-EAD7F7BE85A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67" y1="43167" x2="20000" y2="47083"/>
                      </a14:backgroundRemoval>
                    </a14:imgEffect>
                  </a14:imgLayer>
                </a14:imgProps>
              </a:ext>
            </a:extLst>
          </a:blip>
          <a:srcRect t="32798" b="37734"/>
          <a:stretch/>
        </p:blipFill>
        <p:spPr>
          <a:xfrm>
            <a:off x="8898583" y="3279357"/>
            <a:ext cx="10287000" cy="2806808"/>
          </a:xfrm>
          <a:prstGeom prst="rect">
            <a:avLst/>
          </a:prstGeom>
        </p:spPr>
      </p:pic>
      <p:pic>
        <p:nvPicPr>
          <p:cNvPr id="27" name="Hình ảnh 26">
            <a:extLst>
              <a:ext uri="{FF2B5EF4-FFF2-40B4-BE49-F238E27FC236}">
                <a16:creationId xmlns:a16="http://schemas.microsoft.com/office/drawing/2014/main" id="{CB0C07D9-5ACF-5C89-DF13-33B20A8A7ED7}"/>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foregroundMark x1="15500" y1="72750" x2="32667" y2="77750"/>
                        <a14:foregroundMark x1="39083" y1="76917" x2="65917" y2="81250"/>
                        <a14:foregroundMark x1="19417" y1="73833" x2="20417" y2="77917"/>
                        <a14:foregroundMark x1="21083" y1="79417" x2="21083" y2="78167"/>
                        <a14:foregroundMark x1="19833" y1="73833" x2="21500" y2="71750"/>
                        <a14:foregroundMark x1="20250" y1="70667" x2="22500" y2="76250"/>
                        <a14:foregroundMark x1="22500" y1="76250" x2="24167" y2="78167"/>
                        <a14:foregroundMark x1="36333" y1="78167" x2="54167" y2="78167"/>
                        <a14:foregroundMark x1="54583" y1="74667" x2="55000" y2="75833"/>
                      </a14:backgroundRemoval>
                    </a14:imgEffect>
                  </a14:imgLayer>
                </a14:imgProps>
              </a:ext>
            </a:extLst>
          </a:blip>
          <a:srcRect t="62592" b="8521"/>
          <a:stretch/>
        </p:blipFill>
        <p:spPr>
          <a:xfrm>
            <a:off x="9007363" y="6280600"/>
            <a:ext cx="10287000" cy="2971569"/>
          </a:xfrm>
          <a:prstGeom prst="rect">
            <a:avLst/>
          </a:prstGeom>
        </p:spPr>
      </p:pic>
      <p:pic>
        <p:nvPicPr>
          <p:cNvPr id="24" name="Hình ảnh 23">
            <a:extLst>
              <a:ext uri="{FF2B5EF4-FFF2-40B4-BE49-F238E27FC236}">
                <a16:creationId xmlns:a16="http://schemas.microsoft.com/office/drawing/2014/main" id="{377BE8A3-31E0-7C25-C08E-8EC01D32832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foregroundMark x1="15500" y1="72750" x2="32667" y2="77750"/>
                        <a14:foregroundMark x1="39083" y1="76917" x2="65917" y2="81250"/>
                        <a14:foregroundMark x1="19417" y1="73833" x2="20417" y2="77917"/>
                        <a14:foregroundMark x1="21083" y1="79417" x2="21083" y2="78167"/>
                        <a14:foregroundMark x1="19833" y1="73833" x2="21500" y2="71750"/>
                        <a14:foregroundMark x1="20250" y1="70667" x2="22500" y2="76250"/>
                        <a14:foregroundMark x1="22500" y1="76250" x2="24167" y2="78167"/>
                        <a14:foregroundMark x1="36333" y1="78167" x2="54167" y2="78167"/>
                        <a14:foregroundMark x1="54583" y1="74667" x2="55000" y2="75833"/>
                      </a14:backgroundRemoval>
                    </a14:imgEffect>
                  </a14:imgLayer>
                </a14:imgProps>
              </a:ext>
            </a:extLst>
          </a:blip>
          <a:srcRect t="62592" b="8521"/>
          <a:stretch/>
        </p:blipFill>
        <p:spPr>
          <a:xfrm>
            <a:off x="373706" y="3327673"/>
            <a:ext cx="10287000" cy="2971569"/>
          </a:xfrm>
          <a:prstGeom prst="rect">
            <a:avLst/>
          </a:prstGeom>
        </p:spPr>
      </p:pic>
      <p:pic>
        <p:nvPicPr>
          <p:cNvPr id="15" name="Hình ảnh 14">
            <a:extLst>
              <a:ext uri="{FF2B5EF4-FFF2-40B4-BE49-F238E27FC236}">
                <a16:creationId xmlns:a16="http://schemas.microsoft.com/office/drawing/2014/main" id="{81505031-A47E-AB51-A7F3-F545F9CF6E0C}"/>
              </a:ext>
            </a:extLst>
          </p:cNvPr>
          <p:cNvPicPr>
            <a:picLocks noChangeAspect="1"/>
          </p:cNvPicPr>
          <p:nvPr/>
        </p:nvPicPr>
        <p:blipFill>
          <a:blip r:embed="rId5"/>
          <a:stretch>
            <a:fillRect/>
          </a:stretch>
        </p:blipFill>
        <p:spPr>
          <a:xfrm>
            <a:off x="3328875" y="579167"/>
            <a:ext cx="2119423" cy="2119423"/>
          </a:xfrm>
          <a:prstGeom prst="rect">
            <a:avLst/>
          </a:prstGeom>
        </p:spPr>
      </p:pic>
      <p:sp>
        <p:nvSpPr>
          <p:cNvPr id="16" name="TextBox 6">
            <a:extLst>
              <a:ext uri="{FF2B5EF4-FFF2-40B4-BE49-F238E27FC236}">
                <a16:creationId xmlns:a16="http://schemas.microsoft.com/office/drawing/2014/main" id="{7906121A-034C-DD2B-D27A-DDFCBA889B0B}"/>
              </a:ext>
            </a:extLst>
          </p:cNvPr>
          <p:cNvSpPr txBox="1"/>
          <p:nvPr/>
        </p:nvSpPr>
        <p:spPr>
          <a:xfrm>
            <a:off x="6248400" y="1123252"/>
            <a:ext cx="7722528" cy="923330"/>
          </a:xfrm>
          <a:prstGeom prst="rect">
            <a:avLst/>
          </a:prstGeom>
        </p:spPr>
        <p:txBody>
          <a:bodyPr lIns="0" tIns="0" rIns="0" bIns="0" rtlCol="0" anchor="t">
            <a:spAutoFit/>
          </a:bodyPr>
          <a:lstStyle/>
          <a:p>
            <a:pPr algn="just"/>
            <a:r>
              <a:rPr lang="en-US" sz="6000" dirty="0">
                <a:solidFill>
                  <a:srgbClr val="009345"/>
                </a:solidFill>
                <a:latin typeface="#9Slide07 IcielCadena" panose="02000503000000020004" pitchFamily="2" charset="0"/>
                <a:ea typeface="Fredoka"/>
                <a:cs typeface="Fredoka"/>
                <a:sym typeface="Fredoka"/>
              </a:rPr>
              <a:t>TIÊU CHÍ CHẤM LOGO</a:t>
            </a:r>
          </a:p>
        </p:txBody>
      </p:sp>
      <p:sp>
        <p:nvSpPr>
          <p:cNvPr id="17" name="TextBox 30">
            <a:extLst>
              <a:ext uri="{FF2B5EF4-FFF2-40B4-BE49-F238E27FC236}">
                <a16:creationId xmlns:a16="http://schemas.microsoft.com/office/drawing/2014/main" id="{B0ACCE57-AC59-31E4-966A-30836A2212B4}"/>
              </a:ext>
            </a:extLst>
          </p:cNvPr>
          <p:cNvSpPr txBox="1"/>
          <p:nvPr/>
        </p:nvSpPr>
        <p:spPr>
          <a:xfrm>
            <a:off x="4056689" y="4343260"/>
            <a:ext cx="2783219" cy="1192634"/>
          </a:xfrm>
          <a:prstGeom prst="rect">
            <a:avLst/>
          </a:prstGeom>
        </p:spPr>
        <p:txBody>
          <a:bodyPr lIns="0" tIns="0" rIns="0" bIns="0" rtlCol="0" anchor="t">
            <a:spAutoFit/>
          </a:bodyPr>
          <a:lstStyle/>
          <a:p>
            <a:pPr algn="ctr">
              <a:lnSpc>
                <a:spcPts val="4832"/>
              </a:lnSpc>
            </a:pPr>
            <a:r>
              <a:rPr lang="en-US" sz="3600" b="1" dirty="0" err="1">
                <a:solidFill>
                  <a:schemeClr val="bg1"/>
                </a:solidFill>
                <a:latin typeface="Roboto Condensed" panose="02000000000000000000" pitchFamily="2" charset="0"/>
                <a:ea typeface="Roboto Condensed" panose="02000000000000000000" pitchFamily="2" charset="0"/>
              </a:rPr>
              <a:t>Thể</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hiện</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được</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sản</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phẩm</a:t>
            </a:r>
            <a:endParaRPr lang="en-US" sz="3600" b="1" dirty="0">
              <a:solidFill>
                <a:schemeClr val="bg1"/>
              </a:solidFill>
              <a:latin typeface="Roboto Condensed" panose="02000000000000000000" pitchFamily="2" charset="0"/>
              <a:ea typeface="Roboto Condensed" panose="02000000000000000000" pitchFamily="2" charset="0"/>
            </a:endParaRPr>
          </a:p>
        </p:txBody>
      </p:sp>
      <p:sp>
        <p:nvSpPr>
          <p:cNvPr id="18" name="TextBox 33">
            <a:extLst>
              <a:ext uri="{FF2B5EF4-FFF2-40B4-BE49-F238E27FC236}">
                <a16:creationId xmlns:a16="http://schemas.microsoft.com/office/drawing/2014/main" id="{A5194D49-1286-923C-69D9-95D5F19E6977}"/>
              </a:ext>
            </a:extLst>
          </p:cNvPr>
          <p:cNvSpPr txBox="1"/>
          <p:nvPr/>
        </p:nvSpPr>
        <p:spPr>
          <a:xfrm>
            <a:off x="12907526" y="7252974"/>
            <a:ext cx="2872325" cy="1192634"/>
          </a:xfrm>
          <a:prstGeom prst="rect">
            <a:avLst/>
          </a:prstGeom>
        </p:spPr>
        <p:txBody>
          <a:bodyPr wrap="square" lIns="0" tIns="0" rIns="0" bIns="0" rtlCol="0" anchor="t">
            <a:spAutoFit/>
          </a:bodyPr>
          <a:lstStyle/>
          <a:p>
            <a:pPr algn="ctr">
              <a:lnSpc>
                <a:spcPts val="4832"/>
              </a:lnSpc>
            </a:pPr>
            <a:r>
              <a:rPr lang="en-US" sz="3600" b="1" dirty="0" err="1">
                <a:solidFill>
                  <a:schemeClr val="bg1"/>
                </a:solidFill>
                <a:latin typeface="Roboto Condensed" panose="02000000000000000000" pitchFamily="2" charset="0"/>
                <a:ea typeface="Roboto Condensed" panose="02000000000000000000" pitchFamily="2" charset="0"/>
              </a:rPr>
              <a:t>Đơn</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giản</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và</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dễ</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ghi</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nhớ</a:t>
            </a:r>
            <a:endParaRPr lang="en-US" sz="3600" b="1" dirty="0">
              <a:solidFill>
                <a:schemeClr val="bg1"/>
              </a:solidFill>
              <a:latin typeface="Roboto Condensed" panose="02000000000000000000" pitchFamily="2" charset="0"/>
              <a:ea typeface="Roboto Condensed" panose="02000000000000000000" pitchFamily="2" charset="0"/>
            </a:endParaRPr>
          </a:p>
        </p:txBody>
      </p:sp>
      <p:sp>
        <p:nvSpPr>
          <p:cNvPr id="21" name="TextBox 36">
            <a:extLst>
              <a:ext uri="{FF2B5EF4-FFF2-40B4-BE49-F238E27FC236}">
                <a16:creationId xmlns:a16="http://schemas.microsoft.com/office/drawing/2014/main" id="{D7329335-2A16-EBE8-3310-9E92EB3540B9}"/>
              </a:ext>
            </a:extLst>
          </p:cNvPr>
          <p:cNvSpPr txBox="1"/>
          <p:nvPr/>
        </p:nvSpPr>
        <p:spPr>
          <a:xfrm>
            <a:off x="12289825" y="4446166"/>
            <a:ext cx="3598930" cy="1192634"/>
          </a:xfrm>
          <a:prstGeom prst="rect">
            <a:avLst/>
          </a:prstGeom>
        </p:spPr>
        <p:txBody>
          <a:bodyPr wrap="square" lIns="0" tIns="0" rIns="0" bIns="0" rtlCol="0" anchor="t">
            <a:spAutoFit/>
          </a:bodyPr>
          <a:lstStyle/>
          <a:p>
            <a:pPr algn="ctr">
              <a:lnSpc>
                <a:spcPts val="4832"/>
              </a:lnSpc>
            </a:pPr>
            <a:r>
              <a:rPr lang="en-US" sz="3600" b="1" dirty="0" err="1">
                <a:solidFill>
                  <a:schemeClr val="bg1"/>
                </a:solidFill>
                <a:latin typeface="Roboto Condensed" panose="02000000000000000000" pitchFamily="2" charset="0"/>
                <a:ea typeface="Roboto Condensed" panose="02000000000000000000" pitchFamily="2" charset="0"/>
              </a:rPr>
              <a:t>Màu</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sắc</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hài</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hòa</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thu</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hút</a:t>
            </a:r>
            <a:endParaRPr lang="en-US" sz="3600" b="1" dirty="0">
              <a:solidFill>
                <a:schemeClr val="bg1"/>
              </a:solidFill>
              <a:latin typeface="Roboto Condensed" panose="02000000000000000000" pitchFamily="2" charset="0"/>
              <a:ea typeface="Roboto Condensed" panose="02000000000000000000" pitchFamily="2" charset="0"/>
            </a:endParaRPr>
          </a:p>
        </p:txBody>
      </p:sp>
      <p:pic>
        <p:nvPicPr>
          <p:cNvPr id="26" name="Hình ảnh 25">
            <a:extLst>
              <a:ext uri="{FF2B5EF4-FFF2-40B4-BE49-F238E27FC236}">
                <a16:creationId xmlns:a16="http://schemas.microsoft.com/office/drawing/2014/main" id="{C4446B81-5440-CB80-C1CD-6A887DA890E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67" y1="43167" x2="20000" y2="47083"/>
                      </a14:backgroundRemoval>
                    </a14:imgEffect>
                  </a14:imgLayer>
                </a14:imgProps>
              </a:ext>
            </a:extLst>
          </a:blip>
          <a:srcRect t="32798" b="37734"/>
          <a:stretch/>
        </p:blipFill>
        <p:spPr>
          <a:xfrm>
            <a:off x="373706" y="6356940"/>
            <a:ext cx="10287000" cy="2806808"/>
          </a:xfrm>
          <a:prstGeom prst="rect">
            <a:avLst/>
          </a:prstGeom>
        </p:spPr>
      </p:pic>
      <p:sp>
        <p:nvSpPr>
          <p:cNvPr id="19" name="TextBox 34">
            <a:extLst>
              <a:ext uri="{FF2B5EF4-FFF2-40B4-BE49-F238E27FC236}">
                <a16:creationId xmlns:a16="http://schemas.microsoft.com/office/drawing/2014/main" id="{B60187F4-2990-384C-719C-FB50681678FC}"/>
              </a:ext>
            </a:extLst>
          </p:cNvPr>
          <p:cNvSpPr txBox="1"/>
          <p:nvPr/>
        </p:nvSpPr>
        <p:spPr>
          <a:xfrm>
            <a:off x="4056689" y="7615106"/>
            <a:ext cx="3525210" cy="1192634"/>
          </a:xfrm>
          <a:prstGeom prst="rect">
            <a:avLst/>
          </a:prstGeom>
        </p:spPr>
        <p:txBody>
          <a:bodyPr wrap="square" lIns="0" tIns="0" rIns="0" bIns="0" rtlCol="0" anchor="t">
            <a:spAutoFit/>
          </a:bodyPr>
          <a:lstStyle/>
          <a:p>
            <a:pPr algn="ctr">
              <a:lnSpc>
                <a:spcPts val="4832"/>
              </a:lnSpc>
            </a:pPr>
            <a:r>
              <a:rPr lang="en-US" sz="3600" b="1" dirty="0" err="1">
                <a:solidFill>
                  <a:schemeClr val="bg1"/>
                </a:solidFill>
                <a:latin typeface="Roboto Condensed" panose="02000000000000000000" pitchFamily="2" charset="0"/>
                <a:ea typeface="Roboto Condensed" panose="02000000000000000000" pitchFamily="2" charset="0"/>
              </a:rPr>
              <a:t>Sáng</a:t>
            </a:r>
            <a:r>
              <a:rPr lang="en-US" sz="3600" b="1" dirty="0">
                <a:solidFill>
                  <a:schemeClr val="bg1"/>
                </a:solidFill>
                <a:latin typeface="Roboto Condensed" panose="02000000000000000000" pitchFamily="2" charset="0"/>
                <a:ea typeface="Roboto Condensed" panose="02000000000000000000" pitchFamily="2" charset="0"/>
              </a:rPr>
              <a:t> </a:t>
            </a:r>
            <a:r>
              <a:rPr lang="en-US" sz="3600" b="1" dirty="0" err="1">
                <a:solidFill>
                  <a:schemeClr val="bg1"/>
                </a:solidFill>
                <a:latin typeface="Roboto Condensed" panose="02000000000000000000" pitchFamily="2" charset="0"/>
                <a:ea typeface="Roboto Condensed" panose="02000000000000000000" pitchFamily="2" charset="0"/>
              </a:rPr>
              <a:t>tạo</a:t>
            </a:r>
            <a:r>
              <a:rPr lang="en-US" sz="3600" b="1" dirty="0">
                <a:solidFill>
                  <a:schemeClr val="bg1"/>
                </a:solidFill>
                <a:latin typeface="Roboto Condensed" panose="02000000000000000000" pitchFamily="2" charset="0"/>
                <a:ea typeface="Roboto Condensed" panose="02000000000000000000" pitchFamily="2" charset="0"/>
              </a:rPr>
              <a:t> </a:t>
            </a:r>
          </a:p>
          <a:p>
            <a:pPr algn="ctr">
              <a:lnSpc>
                <a:spcPts val="4832"/>
              </a:lnSpc>
            </a:pPr>
            <a:endParaRPr lang="en-US" sz="3600" b="1" dirty="0">
              <a:solidFill>
                <a:schemeClr val="bg1"/>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21838436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D8ABE370-01A9-081F-F4D8-1ACE7350AAD7}"/>
              </a:ext>
            </a:extLst>
          </p:cNvPr>
          <p:cNvSpPr/>
          <p:nvPr/>
        </p:nvSpPr>
        <p:spPr>
          <a:xfrm>
            <a:off x="11506200" y="2902688"/>
            <a:ext cx="4953000" cy="190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a:extLst>
              <a:ext uri="{FF2B5EF4-FFF2-40B4-BE49-F238E27FC236}">
                <a16:creationId xmlns:a16="http://schemas.microsoft.com/office/drawing/2014/main" id="{29D1F766-E2D2-9FEE-7597-A6B47E6E509D}"/>
              </a:ext>
            </a:extLst>
          </p:cNvPr>
          <p:cNvPicPr>
            <a:picLocks noChangeAspect="1"/>
          </p:cNvPicPr>
          <p:nvPr/>
        </p:nvPicPr>
        <p:blipFill rotWithShape="1">
          <a:blip r:embed="rId2"/>
          <a:srcRect l="-1047" t="11546" r="1047" b="-11546"/>
          <a:stretch/>
        </p:blipFill>
        <p:spPr>
          <a:xfrm>
            <a:off x="3733800" y="266700"/>
            <a:ext cx="14554200" cy="10559337"/>
          </a:xfrm>
          <a:prstGeom prst="rect">
            <a:avLst/>
          </a:prstGeom>
        </p:spPr>
      </p:pic>
      <p:sp>
        <p:nvSpPr>
          <p:cNvPr id="12" name="TextBox 6">
            <a:extLst>
              <a:ext uri="{FF2B5EF4-FFF2-40B4-BE49-F238E27FC236}">
                <a16:creationId xmlns:a16="http://schemas.microsoft.com/office/drawing/2014/main" id="{5F9C5375-4202-8E18-01E5-72A7247765EE}"/>
              </a:ext>
            </a:extLst>
          </p:cNvPr>
          <p:cNvSpPr txBox="1"/>
          <p:nvPr/>
        </p:nvSpPr>
        <p:spPr>
          <a:xfrm>
            <a:off x="3276600" y="5675098"/>
            <a:ext cx="8763000" cy="1846659"/>
          </a:xfrm>
          <a:prstGeom prst="rect">
            <a:avLst/>
          </a:prstGeom>
        </p:spPr>
        <p:txBody>
          <a:bodyPr wrap="square" lIns="0" tIns="0" rIns="0" bIns="0" rtlCol="0" anchor="t">
            <a:spAutoFit/>
          </a:bodyPr>
          <a:lstStyle/>
          <a:p>
            <a:pPr algn="ct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Ý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tưởng</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của</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em</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về</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thiết</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kế</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vườn</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trong</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đô</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 </a:t>
            </a:r>
            <a:r>
              <a:rPr lang="en-US" sz="6000" b="1" dirty="0" err="1">
                <a:solidFill>
                  <a:srgbClr val="009345"/>
                </a:solidFill>
                <a:latin typeface="Roboto Condensed" panose="02000000000000000000" pitchFamily="2" charset="0"/>
                <a:ea typeface="Roboto Condensed" panose="02000000000000000000" pitchFamily="2" charset="0"/>
                <a:cs typeface="Fredoka"/>
                <a:sym typeface="Fredoka"/>
              </a:rPr>
              <a:t>thị</a:t>
            </a:r>
            <a:r>
              <a:rPr lang="en-US" sz="6000" b="1" dirty="0">
                <a:solidFill>
                  <a:srgbClr val="009345"/>
                </a:solidFill>
                <a:latin typeface="Roboto Condensed" panose="02000000000000000000" pitchFamily="2" charset="0"/>
                <a:ea typeface="Roboto Condensed" panose="02000000000000000000" pitchFamily="2" charset="0"/>
                <a:cs typeface="Fredoka"/>
                <a:sym typeface="Fredoka"/>
              </a:rPr>
              <a:t>.</a:t>
            </a:r>
          </a:p>
        </p:txBody>
      </p:sp>
      <p:pic>
        <p:nvPicPr>
          <p:cNvPr id="16" name="Hình ảnh 15">
            <a:extLst>
              <a:ext uri="{FF2B5EF4-FFF2-40B4-BE49-F238E27FC236}">
                <a16:creationId xmlns:a16="http://schemas.microsoft.com/office/drawing/2014/main" id="{205EFCAB-65C1-5F36-6E80-0A6FB4F863AB}"/>
              </a:ext>
            </a:extLst>
          </p:cNvPr>
          <p:cNvPicPr>
            <a:picLocks noChangeAspect="1"/>
          </p:cNvPicPr>
          <p:nvPr/>
        </p:nvPicPr>
        <p:blipFill>
          <a:blip r:embed="rId3"/>
          <a:stretch>
            <a:fillRect/>
          </a:stretch>
        </p:blipFill>
        <p:spPr>
          <a:xfrm>
            <a:off x="-2509958" y="8257904"/>
            <a:ext cx="8146747" cy="2434238"/>
          </a:xfrm>
          <a:prstGeom prst="rect">
            <a:avLst/>
          </a:prstGeom>
        </p:spPr>
      </p:pic>
      <p:pic>
        <p:nvPicPr>
          <p:cNvPr id="17" name="Hình ảnh 16">
            <a:extLst>
              <a:ext uri="{FF2B5EF4-FFF2-40B4-BE49-F238E27FC236}">
                <a16:creationId xmlns:a16="http://schemas.microsoft.com/office/drawing/2014/main" id="{48F8A4A7-6409-BD29-E094-46C5A6F5370A}"/>
              </a:ext>
            </a:extLst>
          </p:cNvPr>
          <p:cNvPicPr>
            <a:picLocks noChangeAspect="1"/>
          </p:cNvPicPr>
          <p:nvPr/>
        </p:nvPicPr>
        <p:blipFill>
          <a:blip r:embed="rId3"/>
          <a:stretch>
            <a:fillRect/>
          </a:stretch>
        </p:blipFill>
        <p:spPr>
          <a:xfrm>
            <a:off x="3666674" y="8538539"/>
            <a:ext cx="6343650" cy="1895475"/>
          </a:xfrm>
          <a:prstGeom prst="rect">
            <a:avLst/>
          </a:prstGeom>
        </p:spPr>
      </p:pic>
      <p:pic>
        <p:nvPicPr>
          <p:cNvPr id="18" name="Hình ảnh 17">
            <a:extLst>
              <a:ext uri="{FF2B5EF4-FFF2-40B4-BE49-F238E27FC236}">
                <a16:creationId xmlns:a16="http://schemas.microsoft.com/office/drawing/2014/main" id="{52937284-4733-1ACB-D072-E04BF2D07DBE}"/>
              </a:ext>
            </a:extLst>
          </p:cNvPr>
          <p:cNvPicPr>
            <a:picLocks noChangeAspect="1"/>
          </p:cNvPicPr>
          <p:nvPr/>
        </p:nvPicPr>
        <p:blipFill>
          <a:blip r:embed="rId3"/>
          <a:stretch>
            <a:fillRect/>
          </a:stretch>
        </p:blipFill>
        <p:spPr>
          <a:xfrm>
            <a:off x="8796665" y="8527286"/>
            <a:ext cx="6343650" cy="1895475"/>
          </a:xfrm>
          <a:prstGeom prst="rect">
            <a:avLst/>
          </a:prstGeom>
        </p:spPr>
      </p:pic>
      <p:pic>
        <p:nvPicPr>
          <p:cNvPr id="19" name="Hình ảnh 18">
            <a:extLst>
              <a:ext uri="{FF2B5EF4-FFF2-40B4-BE49-F238E27FC236}">
                <a16:creationId xmlns:a16="http://schemas.microsoft.com/office/drawing/2014/main" id="{EFBD8430-B991-6680-3661-DD917682FABE}"/>
              </a:ext>
            </a:extLst>
          </p:cNvPr>
          <p:cNvPicPr>
            <a:picLocks noChangeAspect="1"/>
          </p:cNvPicPr>
          <p:nvPr/>
        </p:nvPicPr>
        <p:blipFill>
          <a:blip r:embed="rId3"/>
          <a:stretch>
            <a:fillRect/>
          </a:stretch>
        </p:blipFill>
        <p:spPr>
          <a:xfrm>
            <a:off x="14401800" y="8430198"/>
            <a:ext cx="6343650" cy="1895475"/>
          </a:xfrm>
          <a:prstGeom prst="rect">
            <a:avLst/>
          </a:prstGeom>
        </p:spPr>
      </p:pic>
      <p:pic>
        <p:nvPicPr>
          <p:cNvPr id="20" name="Hình ảnh 19">
            <a:extLst>
              <a:ext uri="{FF2B5EF4-FFF2-40B4-BE49-F238E27FC236}">
                <a16:creationId xmlns:a16="http://schemas.microsoft.com/office/drawing/2014/main" id="{1877AE1B-565F-52A9-3493-989351F6C86F}"/>
              </a:ext>
            </a:extLst>
          </p:cNvPr>
          <p:cNvPicPr>
            <a:picLocks noChangeAspect="1"/>
          </p:cNvPicPr>
          <p:nvPr/>
        </p:nvPicPr>
        <p:blipFill>
          <a:blip r:embed="rId4"/>
          <a:stretch>
            <a:fillRect/>
          </a:stretch>
        </p:blipFill>
        <p:spPr>
          <a:xfrm>
            <a:off x="685800" y="2866360"/>
            <a:ext cx="2819400" cy="2819400"/>
          </a:xfrm>
          <a:prstGeom prst="rect">
            <a:avLst/>
          </a:prstGeom>
        </p:spPr>
      </p:pic>
    </p:spTree>
    <p:extLst>
      <p:ext uri="{BB962C8B-B14F-4D97-AF65-F5344CB8AC3E}">
        <p14:creationId xmlns:p14="http://schemas.microsoft.com/office/powerpoint/2010/main" val="370851479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752472"/>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ngoài trời, tòa nhà, bầu trời, cây cối&#10;&#10;Mô tả được tạo tự động">
            <a:extLst>
              <a:ext uri="{FF2B5EF4-FFF2-40B4-BE49-F238E27FC236}">
                <a16:creationId xmlns:a16="http://schemas.microsoft.com/office/drawing/2014/main" id="{4B4061EE-265D-ACCF-BB3E-29417A28F3A1}"/>
              </a:ext>
            </a:extLst>
          </p:cNvPr>
          <p:cNvPicPr>
            <a:picLocks noChangeAspect="1"/>
          </p:cNvPicPr>
          <p:nvPr/>
        </p:nvPicPr>
        <p:blipFill>
          <a:blip r:embed="rId2"/>
          <a:srcRect l="27919" r="-1" b="-1"/>
          <a:stretch/>
        </p:blipFill>
        <p:spPr>
          <a:xfrm>
            <a:off x="20" y="957265"/>
            <a:ext cx="4526260" cy="8372466"/>
          </a:xfrm>
          <a:prstGeom prst="rect">
            <a:avLst/>
          </a:prstGeom>
        </p:spPr>
      </p:pic>
      <p:pic>
        <p:nvPicPr>
          <p:cNvPr id="4" name="Hình ảnh 3" descr="Ảnh có chứa cây trồng trong nhà, cửa sổ, chậu hoa, thực vật&#10;&#10;Mô tả được tạo tự động">
            <a:extLst>
              <a:ext uri="{FF2B5EF4-FFF2-40B4-BE49-F238E27FC236}">
                <a16:creationId xmlns:a16="http://schemas.microsoft.com/office/drawing/2014/main" id="{34190D79-188D-DD3C-52DA-4C42663080F4}"/>
              </a:ext>
            </a:extLst>
          </p:cNvPr>
          <p:cNvPicPr>
            <a:picLocks noChangeAspect="1"/>
          </p:cNvPicPr>
          <p:nvPr/>
        </p:nvPicPr>
        <p:blipFill>
          <a:blip r:embed="rId3"/>
          <a:srcRect l="20787" r="20788" b="1"/>
          <a:stretch/>
        </p:blipFill>
        <p:spPr>
          <a:xfrm>
            <a:off x="4756908" y="957268"/>
            <a:ext cx="8774184" cy="8372466"/>
          </a:xfrm>
          <a:prstGeom prst="rect">
            <a:avLst/>
          </a:prstGeom>
        </p:spPr>
      </p:pic>
      <p:pic>
        <p:nvPicPr>
          <p:cNvPr id="3" name="Hình ảnh 2" descr="Ảnh có chứa cây trồng trong nhà, chậu hoa, lọ, trong nhà&#10;&#10;Mô tả được tạo tự động">
            <a:extLst>
              <a:ext uri="{FF2B5EF4-FFF2-40B4-BE49-F238E27FC236}">
                <a16:creationId xmlns:a16="http://schemas.microsoft.com/office/drawing/2014/main" id="{208B3F36-CE3A-2C7C-F036-4961A9DBEB42}"/>
              </a:ext>
            </a:extLst>
          </p:cNvPr>
          <p:cNvPicPr>
            <a:picLocks noChangeAspect="1"/>
          </p:cNvPicPr>
          <p:nvPr/>
        </p:nvPicPr>
        <p:blipFill>
          <a:blip r:embed="rId4"/>
          <a:srcRect l="38328" r="7610" b="-1"/>
          <a:stretch/>
        </p:blipFill>
        <p:spPr>
          <a:xfrm>
            <a:off x="13761720" y="957267"/>
            <a:ext cx="4526280" cy="8372466"/>
          </a:xfrm>
          <a:prstGeom prst="rect">
            <a:avLst/>
          </a:prstGeom>
        </p:spPr>
      </p:pic>
      <p:sp>
        <p:nvSpPr>
          <p:cNvPr id="17" name="Rectangle 16">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534528"/>
            <a:ext cx="18288000" cy="752472"/>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08427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Hình chữ nhật: Góc Tròn 53">
            <a:extLst>
              <a:ext uri="{FF2B5EF4-FFF2-40B4-BE49-F238E27FC236}">
                <a16:creationId xmlns:a16="http://schemas.microsoft.com/office/drawing/2014/main" id="{A412CB5B-6D50-961D-4D3B-8279B7E5FCB3}"/>
              </a:ext>
            </a:extLst>
          </p:cNvPr>
          <p:cNvSpPr/>
          <p:nvPr/>
        </p:nvSpPr>
        <p:spPr>
          <a:xfrm>
            <a:off x="2209800" y="894741"/>
            <a:ext cx="15240000" cy="1524000"/>
          </a:xfrm>
          <a:prstGeom prst="roundRect">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3" name="Hình ảnh 52">
            <a:extLst>
              <a:ext uri="{FF2B5EF4-FFF2-40B4-BE49-F238E27FC236}">
                <a16:creationId xmlns:a16="http://schemas.microsoft.com/office/drawing/2014/main" id="{FAFD38C9-A0FA-C698-EB06-6027D96685C7}"/>
              </a:ext>
            </a:extLst>
          </p:cNvPr>
          <p:cNvPicPr>
            <a:picLocks noChangeAspect="1"/>
          </p:cNvPicPr>
          <p:nvPr/>
        </p:nvPicPr>
        <p:blipFill>
          <a:blip r:embed="rId2"/>
          <a:stretch>
            <a:fillRect/>
          </a:stretch>
        </p:blipFill>
        <p:spPr>
          <a:xfrm>
            <a:off x="838200" y="571500"/>
            <a:ext cx="2209709" cy="2170483"/>
          </a:xfrm>
          <a:prstGeom prst="rect">
            <a:avLst/>
          </a:prstGeom>
        </p:spPr>
      </p:pic>
      <p:pic>
        <p:nvPicPr>
          <p:cNvPr id="60" name="Hình ảnh 59">
            <a:extLst>
              <a:ext uri="{FF2B5EF4-FFF2-40B4-BE49-F238E27FC236}">
                <a16:creationId xmlns:a16="http://schemas.microsoft.com/office/drawing/2014/main" id="{4A7EB011-FB81-6466-4AC0-5BE05364D0A9}"/>
              </a:ext>
            </a:extLst>
          </p:cNvPr>
          <p:cNvPicPr>
            <a:picLocks noChangeAspect="1"/>
          </p:cNvPicPr>
          <p:nvPr/>
        </p:nvPicPr>
        <p:blipFill>
          <a:blip r:embed="rId3"/>
          <a:stretch>
            <a:fillRect/>
          </a:stretch>
        </p:blipFill>
        <p:spPr>
          <a:xfrm>
            <a:off x="2209800" y="3540210"/>
            <a:ext cx="5064973" cy="4568744"/>
          </a:xfrm>
          <a:prstGeom prst="rect">
            <a:avLst/>
          </a:prstGeom>
        </p:spPr>
      </p:pic>
      <p:sp>
        <p:nvSpPr>
          <p:cNvPr id="61" name="Hộp Văn bản 60">
            <a:extLst>
              <a:ext uri="{FF2B5EF4-FFF2-40B4-BE49-F238E27FC236}">
                <a16:creationId xmlns:a16="http://schemas.microsoft.com/office/drawing/2014/main" id="{F6F4410B-E7D8-AE47-3D75-481067590AB6}"/>
              </a:ext>
            </a:extLst>
          </p:cNvPr>
          <p:cNvSpPr txBox="1"/>
          <p:nvPr/>
        </p:nvSpPr>
        <p:spPr>
          <a:xfrm>
            <a:off x="3810000" y="1056576"/>
            <a:ext cx="11506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Mô</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hình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sản</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xuất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rau</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củ</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thực</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hiên</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a:ln>
                  <a:noFill/>
                </a:ln>
                <a:solidFill>
                  <a:srgbClr val="C00000"/>
                </a:solidFill>
                <a:effectLst/>
                <a:uLnTx/>
                <a:uFillTx/>
                <a:latin typeface="#9Slide07 IcielBaliho Script" pitchFamily="2" charset="0"/>
                <a:ea typeface="Roboto Condensed" panose="02000000000000000000" pitchFamily="2" charset="0"/>
                <a:cs typeface="+mn-cs"/>
              </a:rPr>
              <a:t>“ 5 KHÔNG”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trong</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quá</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trình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sản</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xuất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được</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gọi</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là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gì</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a:t>
            </a:r>
          </a:p>
        </p:txBody>
      </p:sp>
      <p:pic>
        <p:nvPicPr>
          <p:cNvPr id="62" name="Hình ảnh 61">
            <a:extLst>
              <a:ext uri="{FF2B5EF4-FFF2-40B4-BE49-F238E27FC236}">
                <a16:creationId xmlns:a16="http://schemas.microsoft.com/office/drawing/2014/main" id="{49A7DB11-9154-1B14-C418-4B8754CA8F8F}"/>
              </a:ext>
            </a:extLst>
          </p:cNvPr>
          <p:cNvPicPr>
            <a:picLocks noChangeAspect="1"/>
          </p:cNvPicPr>
          <p:nvPr/>
        </p:nvPicPr>
        <p:blipFill>
          <a:blip r:embed="rId4"/>
          <a:stretch>
            <a:fillRect/>
          </a:stretch>
        </p:blipFill>
        <p:spPr>
          <a:xfrm>
            <a:off x="10450830" y="3009900"/>
            <a:ext cx="4895850" cy="5875020"/>
          </a:xfrm>
          <a:prstGeom prst="rect">
            <a:avLst/>
          </a:prstGeom>
        </p:spPr>
      </p:pic>
      <p:sp>
        <p:nvSpPr>
          <p:cNvPr id="63" name="Hộp Văn bản 62">
            <a:extLst>
              <a:ext uri="{FF2B5EF4-FFF2-40B4-BE49-F238E27FC236}">
                <a16:creationId xmlns:a16="http://schemas.microsoft.com/office/drawing/2014/main" id="{2967EF85-E6B3-3DEB-0190-2CCCB52B2FE4}"/>
              </a:ext>
            </a:extLst>
          </p:cNvPr>
          <p:cNvSpPr txBox="1"/>
          <p:nvPr/>
        </p:nvSpPr>
        <p:spPr>
          <a:xfrm>
            <a:off x="3276600" y="8826917"/>
            <a:ext cx="1150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NÔNG NGHIỆP </a:t>
            </a:r>
            <a:r>
              <a:rPr kumimoji="0" lang="en-US" sz="4400" b="0" i="0" u="none" strike="noStrike" kern="1200" cap="none" spc="0" normalizeH="0" baseline="0" noProof="0" dirty="0">
                <a:ln>
                  <a:noFill/>
                </a:ln>
                <a:solidFill>
                  <a:srgbClr val="C00000"/>
                </a:solidFill>
                <a:effectLst/>
                <a:uLnTx/>
                <a:uFillTx/>
                <a:latin typeface="#9Slide07 IcielBaliho Script" pitchFamily="2" charset="0"/>
                <a:ea typeface="Roboto Condensed" panose="02000000000000000000" pitchFamily="2" charset="0"/>
                <a:cs typeface="+mn-cs"/>
              </a:rPr>
              <a:t>HỮU CƠ</a:t>
            </a:r>
          </a:p>
        </p:txBody>
      </p:sp>
    </p:spTree>
    <p:extLst>
      <p:ext uri="{BB962C8B-B14F-4D97-AF65-F5344CB8AC3E}">
        <p14:creationId xmlns:p14="http://schemas.microsoft.com/office/powerpoint/2010/main" val="69334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42192" y="2033647"/>
            <a:ext cx="14844167" cy="10762021"/>
          </a:xfrm>
          <a:custGeom>
            <a:avLst/>
            <a:gdLst/>
            <a:ahLst/>
            <a:cxnLst/>
            <a:rect l="l" t="t" r="r" b="b"/>
            <a:pathLst>
              <a:path w="14844167" h="10762021">
                <a:moveTo>
                  <a:pt x="0" y="0"/>
                </a:moveTo>
                <a:lnTo>
                  <a:pt x="14844166" y="0"/>
                </a:lnTo>
                <a:lnTo>
                  <a:pt x="14844166" y="10762021"/>
                </a:lnTo>
                <a:lnTo>
                  <a:pt x="0" y="10762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167196">
            <a:off x="763557" y="-5910810"/>
            <a:ext cx="12554017" cy="9227203"/>
          </a:xfrm>
          <a:custGeom>
            <a:avLst/>
            <a:gdLst/>
            <a:ahLst/>
            <a:cxnLst/>
            <a:rect l="l" t="t" r="r" b="b"/>
            <a:pathLst>
              <a:path w="12554017" h="9227203">
                <a:moveTo>
                  <a:pt x="0" y="0"/>
                </a:moveTo>
                <a:lnTo>
                  <a:pt x="12554017" y="0"/>
                </a:lnTo>
                <a:lnTo>
                  <a:pt x="12554017" y="9227202"/>
                </a:lnTo>
                <a:lnTo>
                  <a:pt x="0" y="9227202"/>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90434">
            <a:off x="12783383" y="7808896"/>
            <a:ext cx="8269799" cy="6078302"/>
          </a:xfrm>
          <a:custGeom>
            <a:avLst/>
            <a:gdLst/>
            <a:ahLst/>
            <a:cxnLst/>
            <a:rect l="l" t="t" r="r" b="b"/>
            <a:pathLst>
              <a:path w="8269799" h="6078302">
                <a:moveTo>
                  <a:pt x="0" y="0"/>
                </a:moveTo>
                <a:lnTo>
                  <a:pt x="8269799" y="0"/>
                </a:lnTo>
                <a:lnTo>
                  <a:pt x="8269799" y="6078302"/>
                </a:lnTo>
                <a:lnTo>
                  <a:pt x="0" y="6078302"/>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071908" y="-1999050"/>
            <a:ext cx="6374783" cy="4621718"/>
          </a:xfrm>
          <a:custGeom>
            <a:avLst/>
            <a:gdLst/>
            <a:ahLst/>
            <a:cxnLst/>
            <a:rect l="l" t="t" r="r" b="b"/>
            <a:pathLst>
              <a:path w="6374783" h="4621718">
                <a:moveTo>
                  <a:pt x="0" y="0"/>
                </a:moveTo>
                <a:lnTo>
                  <a:pt x="6374784" y="0"/>
                </a:lnTo>
                <a:lnTo>
                  <a:pt x="6374784" y="4621718"/>
                </a:lnTo>
                <a:lnTo>
                  <a:pt x="0" y="4621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9195755" y="3638478"/>
            <a:ext cx="7722528" cy="1767206"/>
          </a:xfrm>
          <a:prstGeom prst="rect">
            <a:avLst/>
          </a:prstGeom>
        </p:spPr>
        <p:txBody>
          <a:bodyPr lIns="0" tIns="0" rIns="0" bIns="0" rtlCol="0" anchor="t">
            <a:spAutoFit/>
          </a:bodyPr>
          <a:lstStyle/>
          <a:p>
            <a:pPr algn="r">
              <a:lnSpc>
                <a:spcPts val="14419"/>
              </a:lnSpc>
            </a:pPr>
            <a:r>
              <a:rPr lang="en-US" sz="10299" dirty="0">
                <a:solidFill>
                  <a:srgbClr val="009345"/>
                </a:solidFill>
                <a:latin typeface="Fredoka"/>
                <a:ea typeface="Fredoka"/>
                <a:cs typeface="Fredoka"/>
                <a:sym typeface="Fredoka"/>
              </a:rPr>
              <a:t>THANK</a:t>
            </a:r>
          </a:p>
        </p:txBody>
      </p:sp>
      <p:sp>
        <p:nvSpPr>
          <p:cNvPr id="7" name="TextBox 7"/>
          <p:cNvSpPr txBox="1"/>
          <p:nvPr/>
        </p:nvSpPr>
        <p:spPr>
          <a:xfrm>
            <a:off x="12324806" y="5124403"/>
            <a:ext cx="4593476" cy="1767206"/>
          </a:xfrm>
          <a:prstGeom prst="rect">
            <a:avLst/>
          </a:prstGeom>
        </p:spPr>
        <p:txBody>
          <a:bodyPr lIns="0" tIns="0" rIns="0" bIns="0" rtlCol="0" anchor="t">
            <a:spAutoFit/>
          </a:bodyPr>
          <a:lstStyle/>
          <a:p>
            <a:pPr algn="r">
              <a:lnSpc>
                <a:spcPts val="14419"/>
              </a:lnSpc>
            </a:pPr>
            <a:r>
              <a:rPr lang="en-US" sz="10299" dirty="0">
                <a:solidFill>
                  <a:srgbClr val="38B43B"/>
                </a:solidFill>
                <a:latin typeface="Fredoka"/>
                <a:ea typeface="Fredoka"/>
                <a:cs typeface="Fredoka"/>
                <a:sym typeface="Fredoka"/>
              </a:rPr>
              <a:t>YOU</a:t>
            </a:r>
          </a:p>
        </p:txBody>
      </p:sp>
      <p:pic>
        <p:nvPicPr>
          <p:cNvPr id="9" name="Hình ảnh 8">
            <a:extLst>
              <a:ext uri="{FF2B5EF4-FFF2-40B4-BE49-F238E27FC236}">
                <a16:creationId xmlns:a16="http://schemas.microsoft.com/office/drawing/2014/main" id="{F0C92DFB-9F4C-5C10-1E5C-16029C5FB184}"/>
              </a:ext>
            </a:extLst>
          </p:cNvPr>
          <p:cNvPicPr>
            <a:picLocks noChangeAspect="1"/>
          </p:cNvPicPr>
          <p:nvPr/>
        </p:nvPicPr>
        <p:blipFill>
          <a:blip r:embed="rId6"/>
          <a:stretch>
            <a:fillRect/>
          </a:stretch>
        </p:blipFill>
        <p:spPr>
          <a:xfrm>
            <a:off x="12324807" y="7146926"/>
            <a:ext cx="4593475" cy="4593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ình Bầu dục 25">
            <a:extLst>
              <a:ext uri="{FF2B5EF4-FFF2-40B4-BE49-F238E27FC236}">
                <a16:creationId xmlns:a16="http://schemas.microsoft.com/office/drawing/2014/main" id="{118BE65B-7B49-9750-D205-23D4E69A43DC}"/>
              </a:ext>
            </a:extLst>
          </p:cNvPr>
          <p:cNvSpPr/>
          <p:nvPr/>
        </p:nvSpPr>
        <p:spPr>
          <a:xfrm>
            <a:off x="1295400" y="1600200"/>
            <a:ext cx="7215816" cy="7086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layfair Display Black" pitchFamily="2" charset="0"/>
            </a:endParaRPr>
          </a:p>
        </p:txBody>
      </p:sp>
      <p:grpSp>
        <p:nvGrpSpPr>
          <p:cNvPr id="2" name="Group 10">
            <a:extLst>
              <a:ext uri="{FF2B5EF4-FFF2-40B4-BE49-F238E27FC236}">
                <a16:creationId xmlns:a16="http://schemas.microsoft.com/office/drawing/2014/main" id="{269BFF6A-A2A9-F277-C7A6-8DB9A33B2821}"/>
              </a:ext>
            </a:extLst>
          </p:cNvPr>
          <p:cNvGrpSpPr/>
          <p:nvPr/>
        </p:nvGrpSpPr>
        <p:grpSpPr>
          <a:xfrm>
            <a:off x="1805616" y="2132112"/>
            <a:ext cx="6172200" cy="6021288"/>
            <a:chOff x="1179481" y="619489"/>
            <a:chExt cx="5552182" cy="5551376"/>
          </a:xfrm>
        </p:grpSpPr>
        <p:grpSp>
          <p:nvGrpSpPr>
            <p:cNvPr id="3" name="Group 1198">
              <a:extLst>
                <a:ext uri="{FF2B5EF4-FFF2-40B4-BE49-F238E27FC236}">
                  <a16:creationId xmlns:a16="http://schemas.microsoft.com/office/drawing/2014/main" id="{B731088E-62EB-05B4-BF44-9B2381E59894}"/>
                </a:ext>
              </a:extLst>
            </p:cNvPr>
            <p:cNvGrpSpPr>
              <a:grpSpLocks/>
            </p:cNvGrpSpPr>
            <p:nvPr/>
          </p:nvGrpSpPr>
          <p:grpSpPr>
            <a:xfrm flipH="1" flipV="1">
              <a:off x="1179481" y="619489"/>
              <a:ext cx="5552182" cy="5551376"/>
              <a:chOff x="1756530" y="1102936"/>
              <a:chExt cx="4082400" cy="4081807"/>
            </a:xfrm>
          </p:grpSpPr>
          <p:sp>
            <p:nvSpPr>
              <p:cNvPr id="10" name="Partial Circle 1199">
                <a:hlinkClick r:id="rId3" action="ppaction://hlinksldjump"/>
                <a:extLst>
                  <a:ext uri="{FF2B5EF4-FFF2-40B4-BE49-F238E27FC236}">
                    <a16:creationId xmlns:a16="http://schemas.microsoft.com/office/drawing/2014/main" id="{08F78E5B-A018-002E-7595-CC06961CBD81}"/>
                  </a:ext>
                </a:extLst>
              </p:cNvPr>
              <p:cNvSpPr>
                <a:spLocks/>
              </p:cNvSpPr>
              <p:nvPr/>
            </p:nvSpPr>
            <p:spPr>
              <a:xfrm>
                <a:off x="1756530" y="1102936"/>
                <a:ext cx="4082400" cy="4081807"/>
              </a:xfrm>
              <a:prstGeom prst="pie">
                <a:avLst>
                  <a:gd name="adj1" fmla="val 17974981"/>
                  <a:gd name="adj2" fmla="val 43004"/>
                </a:avLst>
              </a:prstGeom>
              <a:solidFill>
                <a:srgbClr val="A12C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solidFill>
                    <a:schemeClr val="bg1"/>
                  </a:solidFill>
                  <a:effectLst/>
                  <a:uLnTx/>
                  <a:uFillTx/>
                  <a:latin typeface="Roboto Condensed" panose="02000000000000000000" pitchFamily="2" charset="0"/>
                  <a:ea typeface="Roboto Condensed" panose="02000000000000000000" pitchFamily="2" charset="0"/>
                </a:endParaRPr>
              </a:p>
            </p:txBody>
          </p:sp>
          <p:sp>
            <p:nvSpPr>
              <p:cNvPr id="11" name="Partial Circle 1200">
                <a:hlinkClick r:id="rId4" action="ppaction://hlinksldjump"/>
                <a:extLst>
                  <a:ext uri="{FF2B5EF4-FFF2-40B4-BE49-F238E27FC236}">
                    <a16:creationId xmlns:a16="http://schemas.microsoft.com/office/drawing/2014/main" id="{F3BF01F2-B002-CDA8-8744-FA03B83D08BC}"/>
                  </a:ext>
                </a:extLst>
              </p:cNvPr>
              <p:cNvSpPr>
                <a:spLocks/>
              </p:cNvSpPr>
              <p:nvPr/>
            </p:nvSpPr>
            <p:spPr>
              <a:xfrm>
                <a:off x="1756530" y="1102936"/>
                <a:ext cx="4082400" cy="4081807"/>
              </a:xfrm>
              <a:prstGeom prst="pie">
                <a:avLst>
                  <a:gd name="adj1" fmla="val 22141"/>
                  <a:gd name="adj2" fmla="val 3454233"/>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2" name="Partial Circle 1201">
                <a:hlinkClick r:id="rId5" action="ppaction://hlinksldjump"/>
                <a:extLst>
                  <a:ext uri="{FF2B5EF4-FFF2-40B4-BE49-F238E27FC236}">
                    <a16:creationId xmlns:a16="http://schemas.microsoft.com/office/drawing/2014/main" id="{01E13B07-93FA-FE8C-5B7A-6CBA9E713206}"/>
                  </a:ext>
                </a:extLst>
              </p:cNvPr>
              <p:cNvSpPr>
                <a:spLocks/>
              </p:cNvSpPr>
              <p:nvPr/>
            </p:nvSpPr>
            <p:spPr>
              <a:xfrm>
                <a:off x="1756530" y="1102936"/>
                <a:ext cx="4082400" cy="4081807"/>
              </a:xfrm>
              <a:prstGeom prst="pie">
                <a:avLst>
                  <a:gd name="adj1" fmla="val 3450103"/>
                  <a:gd name="adj2" fmla="val 7671469"/>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3" name="Partial Circle 1202">
                <a:hlinkClick r:id="rId6" action="ppaction://hlinksldjump"/>
                <a:extLst>
                  <a:ext uri="{FF2B5EF4-FFF2-40B4-BE49-F238E27FC236}">
                    <a16:creationId xmlns:a16="http://schemas.microsoft.com/office/drawing/2014/main" id="{479D7D73-7510-7763-7811-BF31034F203F}"/>
                  </a:ext>
                </a:extLst>
              </p:cNvPr>
              <p:cNvSpPr>
                <a:spLocks/>
              </p:cNvSpPr>
              <p:nvPr/>
            </p:nvSpPr>
            <p:spPr>
              <a:xfrm>
                <a:off x="1756530" y="1102936"/>
                <a:ext cx="4082400" cy="4081807"/>
              </a:xfrm>
              <a:prstGeom prst="pie">
                <a:avLst>
                  <a:gd name="adj1" fmla="val 7469945"/>
                  <a:gd name="adj2" fmla="val 10740119"/>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4" name="Partial Circle 1203">
                <a:hlinkClick r:id="rId7" action="ppaction://hlinksldjump"/>
                <a:extLst>
                  <a:ext uri="{FF2B5EF4-FFF2-40B4-BE49-F238E27FC236}">
                    <a16:creationId xmlns:a16="http://schemas.microsoft.com/office/drawing/2014/main" id="{85BD0105-C53B-EBB4-2F40-14D4F0C4F5B6}"/>
                  </a:ext>
                </a:extLst>
              </p:cNvPr>
              <p:cNvSpPr>
                <a:spLocks/>
              </p:cNvSpPr>
              <p:nvPr/>
            </p:nvSpPr>
            <p:spPr>
              <a:xfrm>
                <a:off x="1756530" y="1102936"/>
                <a:ext cx="4082400" cy="4081807"/>
              </a:xfrm>
              <a:prstGeom prst="pie">
                <a:avLst>
                  <a:gd name="adj1" fmla="val 10699018"/>
                  <a:gd name="adj2" fmla="val 14122791"/>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5" name="Partial Circle 1204">
                <a:hlinkClick r:id="rId8" action="ppaction://hlinksldjump"/>
                <a:extLst>
                  <a:ext uri="{FF2B5EF4-FFF2-40B4-BE49-F238E27FC236}">
                    <a16:creationId xmlns:a16="http://schemas.microsoft.com/office/drawing/2014/main" id="{F7257349-3AA1-D15A-E1FA-619CD8F7AD42}"/>
                  </a:ext>
                </a:extLst>
              </p:cNvPr>
              <p:cNvSpPr>
                <a:spLocks/>
              </p:cNvSpPr>
              <p:nvPr/>
            </p:nvSpPr>
            <p:spPr>
              <a:xfrm>
                <a:off x="1756530" y="1102936"/>
                <a:ext cx="4082400" cy="4081807"/>
              </a:xfrm>
              <a:prstGeom prst="pie">
                <a:avLst>
                  <a:gd name="adj1" fmla="val 14138803"/>
                  <a:gd name="adj2" fmla="val 18074622"/>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4" name="TextBox 1">
              <a:hlinkClick r:id="rId5" action="ppaction://hlinksldjump"/>
              <a:extLst>
                <a:ext uri="{FF2B5EF4-FFF2-40B4-BE49-F238E27FC236}">
                  <a16:creationId xmlns:a16="http://schemas.microsoft.com/office/drawing/2014/main" id="{E9042349-E102-608F-7898-592CE6B3E6F6}"/>
                </a:ext>
              </a:extLst>
            </p:cNvPr>
            <p:cNvSpPr txBox="1"/>
            <p:nvPr/>
          </p:nvSpPr>
          <p:spPr>
            <a:xfrm rot="16200000">
              <a:off x="2829690" y="1533687"/>
              <a:ext cx="2299289" cy="63677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10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5" name="TextBox 62">
              <a:hlinkClick r:id="rId6" action="ppaction://hlinksldjump"/>
              <a:extLst>
                <a:ext uri="{FF2B5EF4-FFF2-40B4-BE49-F238E27FC236}">
                  <a16:creationId xmlns:a16="http://schemas.microsoft.com/office/drawing/2014/main" id="{CF1B77E3-E202-ED83-87A7-81CC41779035}"/>
                </a:ext>
              </a:extLst>
            </p:cNvPr>
            <p:cNvSpPr txBox="1"/>
            <p:nvPr/>
          </p:nvSpPr>
          <p:spPr>
            <a:xfrm rot="19956350">
              <a:off x="4162197" y="2331568"/>
              <a:ext cx="2311656"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9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6" name="TextBox 63">
              <a:hlinkClick r:id="rId7" action="ppaction://hlinksldjump"/>
              <a:extLst>
                <a:ext uri="{FF2B5EF4-FFF2-40B4-BE49-F238E27FC236}">
                  <a16:creationId xmlns:a16="http://schemas.microsoft.com/office/drawing/2014/main" id="{068C53C8-6FAD-DEA4-5FF1-0BE120C772EE}"/>
                </a:ext>
              </a:extLst>
            </p:cNvPr>
            <p:cNvSpPr txBox="1"/>
            <p:nvPr/>
          </p:nvSpPr>
          <p:spPr>
            <a:xfrm rot="1315819">
              <a:off x="4118380" y="3763759"/>
              <a:ext cx="2388142"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8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7" name="TextBox 64">
              <a:hlinkClick r:id="rId8" action="ppaction://hlinksldjump"/>
              <a:extLst>
                <a:ext uri="{FF2B5EF4-FFF2-40B4-BE49-F238E27FC236}">
                  <a16:creationId xmlns:a16="http://schemas.microsoft.com/office/drawing/2014/main" id="{C29892D8-7FAA-C746-00F8-CC60488152F0}"/>
                </a:ext>
              </a:extLst>
            </p:cNvPr>
            <p:cNvSpPr txBox="1"/>
            <p:nvPr/>
          </p:nvSpPr>
          <p:spPr>
            <a:xfrm rot="8718804">
              <a:off x="1502159" y="3656755"/>
              <a:ext cx="2301017" cy="65264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7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8" name="TextBox 65">
              <a:hlinkClick r:id="rId3" action="ppaction://hlinksldjump"/>
              <a:extLst>
                <a:ext uri="{FF2B5EF4-FFF2-40B4-BE49-F238E27FC236}">
                  <a16:creationId xmlns:a16="http://schemas.microsoft.com/office/drawing/2014/main" id="{F723228C-9C9A-9488-FA45-BFED9712364C}"/>
                </a:ext>
              </a:extLst>
            </p:cNvPr>
            <p:cNvSpPr txBox="1"/>
            <p:nvPr/>
          </p:nvSpPr>
          <p:spPr>
            <a:xfrm rot="5400000">
              <a:off x="2844843" y="4516891"/>
              <a:ext cx="2434126" cy="58140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MAY MẮN</a:t>
              </a:r>
            </a:p>
          </p:txBody>
        </p:sp>
        <p:sp>
          <p:nvSpPr>
            <p:cNvPr id="9" name="TextBox 66">
              <a:hlinkClick r:id="rId4" action="ppaction://hlinksldjump"/>
              <a:extLst>
                <a:ext uri="{FF2B5EF4-FFF2-40B4-BE49-F238E27FC236}">
                  <a16:creationId xmlns:a16="http://schemas.microsoft.com/office/drawing/2014/main" id="{23C91EB6-9BE3-47A7-2BC0-8F88519096CA}"/>
                </a:ext>
              </a:extLst>
            </p:cNvPr>
            <p:cNvSpPr txBox="1"/>
            <p:nvPr/>
          </p:nvSpPr>
          <p:spPr>
            <a:xfrm rot="12654167">
              <a:off x="1482706" y="2352019"/>
              <a:ext cx="2401721"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8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grpSp>
      <p:sp>
        <p:nvSpPr>
          <p:cNvPr id="16" name="Freeform: Shape 1195">
            <a:extLst>
              <a:ext uri="{FF2B5EF4-FFF2-40B4-BE49-F238E27FC236}">
                <a16:creationId xmlns:a16="http://schemas.microsoft.com/office/drawing/2014/main" id="{F42C24B9-D9A4-1B8F-EF93-DD7D235CF339}"/>
              </a:ext>
            </a:extLst>
          </p:cNvPr>
          <p:cNvSpPr>
            <a:spLocks/>
          </p:cNvSpPr>
          <p:nvPr/>
        </p:nvSpPr>
        <p:spPr>
          <a:xfrm>
            <a:off x="1805615" y="2094384"/>
            <a:ext cx="5308751" cy="5179704"/>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ysClr val="windowText" lastClr="000000">
              <a:alpha val="15000"/>
            </a:sys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7" name="Group 1161">
            <a:extLst>
              <a:ext uri="{FF2B5EF4-FFF2-40B4-BE49-F238E27FC236}">
                <a16:creationId xmlns:a16="http://schemas.microsoft.com/office/drawing/2014/main" id="{B496D338-A22C-BC11-D371-6DB75FD28B36}"/>
              </a:ext>
            </a:extLst>
          </p:cNvPr>
          <p:cNvGrpSpPr>
            <a:grpSpLocks/>
          </p:cNvGrpSpPr>
          <p:nvPr/>
        </p:nvGrpSpPr>
        <p:grpSpPr>
          <a:xfrm>
            <a:off x="6979766" y="4901319"/>
            <a:ext cx="1319169" cy="809467"/>
            <a:chOff x="10351950" y="3379331"/>
            <a:chExt cx="815993" cy="552142"/>
          </a:xfrm>
          <a:effectLst>
            <a:outerShdw blurRad="50800" dist="38100" dir="5400000" algn="t" rotWithShape="0">
              <a:prstClr val="black">
                <a:alpha val="40000"/>
              </a:prstClr>
            </a:outerShdw>
          </a:effectLst>
        </p:grpSpPr>
        <p:sp>
          <p:nvSpPr>
            <p:cNvPr id="18" name="Freeform: Shape 1174">
              <a:extLst>
                <a:ext uri="{FF2B5EF4-FFF2-40B4-BE49-F238E27FC236}">
                  <a16:creationId xmlns:a16="http://schemas.microsoft.com/office/drawing/2014/main" id="{23C3760B-7891-C7D6-8C91-574F58D4D45A}"/>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solidFill>
                <a:srgbClr val="33CC33"/>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9" name="Group 1175">
              <a:extLst>
                <a:ext uri="{FF2B5EF4-FFF2-40B4-BE49-F238E27FC236}">
                  <a16:creationId xmlns:a16="http://schemas.microsoft.com/office/drawing/2014/main" id="{A344A72D-9633-BC9F-D22B-A0E04B971DE4}"/>
                </a:ext>
              </a:extLst>
            </p:cNvPr>
            <p:cNvGrpSpPr>
              <a:grpSpLocks/>
            </p:cNvGrpSpPr>
            <p:nvPr/>
          </p:nvGrpSpPr>
          <p:grpSpPr>
            <a:xfrm>
              <a:off x="10376451" y="3396621"/>
              <a:ext cx="749786" cy="390621"/>
              <a:chOff x="9980691" y="2643347"/>
              <a:chExt cx="755933" cy="393822"/>
            </a:xfrm>
          </p:grpSpPr>
          <p:sp>
            <p:nvSpPr>
              <p:cNvPr id="20" name="Isosceles Triangle 1176">
                <a:extLst>
                  <a:ext uri="{FF2B5EF4-FFF2-40B4-BE49-F238E27FC236}">
                    <a16:creationId xmlns:a16="http://schemas.microsoft.com/office/drawing/2014/main" id="{CC77E1D1-8A57-F5B4-0C04-422DD3AEAE5E}"/>
                  </a:ext>
                </a:extLst>
              </p:cNvPr>
              <p:cNvSpPr>
                <a:spLocks/>
              </p:cNvSpPr>
              <p:nvPr/>
            </p:nvSpPr>
            <p:spPr>
              <a:xfrm rot="4803578" flipV="1">
                <a:off x="10225906" y="2398132"/>
                <a:ext cx="264177" cy="754608"/>
              </a:xfrm>
              <a:prstGeom prst="triangle">
                <a:avLst>
                  <a:gd name="adj" fmla="val 51448"/>
                </a:avLst>
              </a:prstGeom>
              <a:solidFill>
                <a:srgbClr val="92D050"/>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sp>
            <p:nvSpPr>
              <p:cNvPr id="21" name="Isosceles Triangle 1177">
                <a:extLst>
                  <a:ext uri="{FF2B5EF4-FFF2-40B4-BE49-F238E27FC236}">
                    <a16:creationId xmlns:a16="http://schemas.microsoft.com/office/drawing/2014/main" id="{0AC643A1-AA1E-B1BF-3D9E-0A5169DA149E}"/>
                  </a:ext>
                </a:extLst>
              </p:cNvPr>
              <p:cNvSpPr>
                <a:spLocks/>
              </p:cNvSpPr>
              <p:nvPr/>
            </p:nvSpPr>
            <p:spPr>
              <a:xfrm rot="16675634">
                <a:off x="10227231" y="2527777"/>
                <a:ext cx="264177" cy="754608"/>
              </a:xfrm>
              <a:prstGeom prst="triangle">
                <a:avLst>
                  <a:gd name="adj" fmla="val 51448"/>
                </a:avLst>
              </a:prstGeom>
              <a:solidFill>
                <a:srgbClr val="099843"/>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grpSp>
      </p:grpSp>
      <p:grpSp>
        <p:nvGrpSpPr>
          <p:cNvPr id="22" name="Group 70">
            <a:extLst>
              <a:ext uri="{FF2B5EF4-FFF2-40B4-BE49-F238E27FC236}">
                <a16:creationId xmlns:a16="http://schemas.microsoft.com/office/drawing/2014/main" id="{EE6608F0-7506-89E7-6742-36DC7BDF2788}"/>
              </a:ext>
            </a:extLst>
          </p:cNvPr>
          <p:cNvGrpSpPr>
            <a:grpSpLocks/>
          </p:cNvGrpSpPr>
          <p:nvPr/>
        </p:nvGrpSpPr>
        <p:grpSpPr>
          <a:xfrm>
            <a:off x="4379932" y="4602806"/>
            <a:ext cx="1218517" cy="1177612"/>
            <a:chOff x="3134414" y="3459637"/>
            <a:chExt cx="631596" cy="631596"/>
          </a:xfrm>
          <a:effectLst>
            <a:outerShdw blurRad="63500" sx="102000" sy="102000" algn="ctr" rotWithShape="0">
              <a:prstClr val="black">
                <a:alpha val="50000"/>
              </a:prstClr>
            </a:outerShdw>
          </a:effectLst>
        </p:grpSpPr>
        <p:sp>
          <p:nvSpPr>
            <p:cNvPr id="23" name="Oval 71">
              <a:extLst>
                <a:ext uri="{FF2B5EF4-FFF2-40B4-BE49-F238E27FC236}">
                  <a16:creationId xmlns:a16="http://schemas.microsoft.com/office/drawing/2014/main" id="{95AABB38-9423-F0E7-527E-879514D27D5E}"/>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4" name="Oval 72">
              <a:extLst>
                <a:ext uri="{FF2B5EF4-FFF2-40B4-BE49-F238E27FC236}">
                  <a16:creationId xmlns:a16="http://schemas.microsoft.com/office/drawing/2014/main" id="{9F05AA7D-3329-4027-DF6C-5E8CF75B9B09}"/>
                </a:ext>
              </a:extLst>
            </p:cNvPr>
            <p:cNvSpPr>
              <a:spLocks/>
            </p:cNvSpPr>
            <p:nvPr/>
          </p:nvSpPr>
          <p:spPr>
            <a:xfrm>
              <a:off x="3195689" y="3520912"/>
              <a:ext cx="509047" cy="509047"/>
            </a:xfrm>
            <a:prstGeom prst="ellipse">
              <a:avLst/>
            </a:prstGeom>
            <a:solidFill>
              <a:sysClr val="window" lastClr="FFFFFF"/>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5" name="Star: 5 Points 73">
              <a:extLst>
                <a:ext uri="{FF2B5EF4-FFF2-40B4-BE49-F238E27FC236}">
                  <a16:creationId xmlns:a16="http://schemas.microsoft.com/office/drawing/2014/main" id="{5BF690E7-3FF1-B8CF-DF66-57001A0350F5}"/>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27" name="Freeform 3">
            <a:extLst>
              <a:ext uri="{FF2B5EF4-FFF2-40B4-BE49-F238E27FC236}">
                <a16:creationId xmlns:a16="http://schemas.microsoft.com/office/drawing/2014/main" id="{D1235A63-8806-F9CD-4A3C-0EF9675EE0E6}"/>
              </a:ext>
            </a:extLst>
          </p:cNvPr>
          <p:cNvSpPr/>
          <p:nvPr/>
        </p:nvSpPr>
        <p:spPr>
          <a:xfrm>
            <a:off x="-2415237" y="-3435019"/>
            <a:ext cx="5648004" cy="4750581"/>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3587FE68-EA13-5869-4C30-0FFD674726A1}"/>
              </a:ext>
            </a:extLst>
          </p:cNvPr>
          <p:cNvSpPr/>
          <p:nvPr/>
        </p:nvSpPr>
        <p:spPr>
          <a:xfrm>
            <a:off x="14873747" y="8741470"/>
            <a:ext cx="6828506" cy="5743510"/>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TextBox 4">
            <a:extLst>
              <a:ext uri="{FF2B5EF4-FFF2-40B4-BE49-F238E27FC236}">
                <a16:creationId xmlns:a16="http://schemas.microsoft.com/office/drawing/2014/main" id="{2C1D9B94-17A2-4E55-0A9A-30BB34DB6A87}"/>
              </a:ext>
            </a:extLst>
          </p:cNvPr>
          <p:cNvSpPr txBox="1"/>
          <p:nvPr/>
        </p:nvSpPr>
        <p:spPr>
          <a:xfrm>
            <a:off x="10687050" y="940222"/>
            <a:ext cx="15201900" cy="1154162"/>
          </a:xfrm>
          <a:prstGeom prst="rect">
            <a:avLst/>
          </a:prstGeom>
        </p:spPr>
        <p:txBody>
          <a:bodyPr wrap="square" lIns="0" tIns="0" rIns="0" bIns="0" rtlCol="0" anchor="t">
            <a:spAutoFit/>
          </a:bodyPr>
          <a:lstStyle/>
          <a:p>
            <a:pPr algn="l">
              <a:lnSpc>
                <a:spcPts val="8959"/>
              </a:lnSpc>
            </a:pPr>
            <a:r>
              <a:rPr lang="en-US" sz="8000" dirty="0">
                <a:solidFill>
                  <a:srgbClr val="009345"/>
                </a:solidFill>
                <a:latin typeface="#9Slide07 IcielCrocante" panose="02000000000000000000" pitchFamily="2" charset="0"/>
                <a:ea typeface="Fredoka"/>
                <a:cs typeface="Fredoka"/>
                <a:sym typeface="Fredoka"/>
              </a:rPr>
              <a:t>KHỞI ĐỘNG</a:t>
            </a:r>
          </a:p>
        </p:txBody>
      </p:sp>
      <p:sp>
        <p:nvSpPr>
          <p:cNvPr id="30" name="Hộp Văn bản 29">
            <a:extLst>
              <a:ext uri="{FF2B5EF4-FFF2-40B4-BE49-F238E27FC236}">
                <a16:creationId xmlns:a16="http://schemas.microsoft.com/office/drawing/2014/main" id="{B363F1C4-71A7-B2B4-D9CB-7A80B8B5A8A6}"/>
              </a:ext>
            </a:extLst>
          </p:cNvPr>
          <p:cNvSpPr txBox="1"/>
          <p:nvPr/>
        </p:nvSpPr>
        <p:spPr>
          <a:xfrm>
            <a:off x="9144000" y="2211409"/>
            <a:ext cx="7971169" cy="2215991"/>
          </a:xfrm>
          <a:prstGeom prst="rect">
            <a:avLst/>
          </a:prstGeom>
          <a:noFill/>
        </p:spPr>
        <p:txBody>
          <a:bodyPr wrap="square" rtlCol="0">
            <a:spAutoFit/>
          </a:bodyPr>
          <a:lstStyle/>
          <a:p>
            <a:r>
              <a:rPr lang="en-US" sz="13800" b="1" dirty="0" err="1">
                <a:solidFill>
                  <a:srgbClr val="FFC000"/>
                </a:solidFill>
                <a:latin typeface="#9Slide05 Filmotype Honey" panose="02000000000000000000" pitchFamily="2" charset="0"/>
              </a:rPr>
              <a:t>Vòng</a:t>
            </a:r>
            <a:r>
              <a:rPr lang="en-US" sz="13800" b="1" dirty="0">
                <a:latin typeface="#9Slide05 Filmotype Honey" panose="02000000000000000000" pitchFamily="2" charset="0"/>
              </a:rPr>
              <a:t> </a:t>
            </a:r>
            <a:r>
              <a:rPr lang="en-US" sz="13800" b="1" dirty="0">
                <a:solidFill>
                  <a:srgbClr val="A12CA4"/>
                </a:solidFill>
                <a:latin typeface="#9Slide05 Filmotype Honey" panose="02000000000000000000" pitchFamily="2" charset="0"/>
              </a:rPr>
              <a:t>quay</a:t>
            </a:r>
            <a:r>
              <a:rPr lang="en-US" sz="13800" b="1" dirty="0">
                <a:latin typeface="#9Slide05 Filmotype Honey" panose="02000000000000000000" pitchFamily="2" charset="0"/>
              </a:rPr>
              <a:t> </a:t>
            </a:r>
            <a:r>
              <a:rPr lang="en-US" sz="13800" b="1" dirty="0">
                <a:solidFill>
                  <a:srgbClr val="92D050"/>
                </a:solidFill>
                <a:latin typeface="#9Slide05 Filmotype Honey" panose="02000000000000000000" pitchFamily="2" charset="0"/>
              </a:rPr>
              <a:t>may</a:t>
            </a:r>
            <a:r>
              <a:rPr lang="en-US" sz="13800" b="1" dirty="0">
                <a:latin typeface="#9Slide05 Filmotype Honey" panose="02000000000000000000" pitchFamily="2" charset="0"/>
              </a:rPr>
              <a:t> </a:t>
            </a:r>
            <a:r>
              <a:rPr lang="en-US" sz="13800" b="1" dirty="0" err="1">
                <a:solidFill>
                  <a:srgbClr val="FF0000"/>
                </a:solidFill>
                <a:latin typeface="#9Slide05 Filmotype Honey" panose="02000000000000000000" pitchFamily="2" charset="0"/>
              </a:rPr>
              <a:t>mắn</a:t>
            </a:r>
            <a:endParaRPr lang="en-US" sz="13800" b="1" dirty="0">
              <a:solidFill>
                <a:srgbClr val="FF0000"/>
              </a:solidFill>
              <a:latin typeface="#9Slide05 Filmotype Honey" panose="02000000000000000000" pitchFamily="2" charset="0"/>
            </a:endParaRPr>
          </a:p>
        </p:txBody>
      </p:sp>
      <p:pic>
        <p:nvPicPr>
          <p:cNvPr id="31" name="Hình ảnh 30">
            <a:extLst>
              <a:ext uri="{FF2B5EF4-FFF2-40B4-BE49-F238E27FC236}">
                <a16:creationId xmlns:a16="http://schemas.microsoft.com/office/drawing/2014/main" id="{538DDFBB-9D9C-C8C4-4852-ECCF3D4245C0}"/>
              </a:ext>
            </a:extLst>
          </p:cNvPr>
          <p:cNvPicPr>
            <a:picLocks noChangeAspect="1"/>
          </p:cNvPicPr>
          <p:nvPr/>
        </p:nvPicPr>
        <p:blipFill>
          <a:blip r:embed="rId11"/>
          <a:stretch>
            <a:fillRect/>
          </a:stretch>
        </p:blipFill>
        <p:spPr>
          <a:xfrm>
            <a:off x="11353800" y="14484980"/>
            <a:ext cx="2209709" cy="2170483"/>
          </a:xfrm>
          <a:prstGeom prst="rect">
            <a:avLst/>
          </a:prstGeom>
        </p:spPr>
      </p:pic>
      <p:pic>
        <p:nvPicPr>
          <p:cNvPr id="32" name="Hình ảnh 31">
            <a:extLst>
              <a:ext uri="{FF2B5EF4-FFF2-40B4-BE49-F238E27FC236}">
                <a16:creationId xmlns:a16="http://schemas.microsoft.com/office/drawing/2014/main" id="{CE22439E-AD32-1D33-EA35-5836469B308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6822718" y="1580506"/>
            <a:ext cx="925235" cy="925235"/>
          </a:xfrm>
          <a:prstGeom prst="rect">
            <a:avLst/>
          </a:prstGeom>
        </p:spPr>
      </p:pic>
      <p:pic>
        <p:nvPicPr>
          <p:cNvPr id="33" name="Hình ảnh 32">
            <a:extLst>
              <a:ext uri="{FF2B5EF4-FFF2-40B4-BE49-F238E27FC236}">
                <a16:creationId xmlns:a16="http://schemas.microsoft.com/office/drawing/2014/main" id="{196B6023-B6D5-EF42-E474-871621B283B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7264964" y="2696436"/>
            <a:ext cx="619959" cy="619959"/>
          </a:xfrm>
          <a:prstGeom prst="rect">
            <a:avLst/>
          </a:prstGeom>
        </p:spPr>
      </p:pic>
      <p:pic>
        <p:nvPicPr>
          <p:cNvPr id="34" name="Hình ảnh 33">
            <a:extLst>
              <a:ext uri="{FF2B5EF4-FFF2-40B4-BE49-F238E27FC236}">
                <a16:creationId xmlns:a16="http://schemas.microsoft.com/office/drawing/2014/main" id="{B4821E57-B97E-0CCE-E350-D7C48488E4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19559313">
            <a:off x="16477078" y="2194754"/>
            <a:ext cx="662912" cy="662912"/>
          </a:xfrm>
          <a:prstGeom prst="rect">
            <a:avLst/>
          </a:prstGeom>
        </p:spPr>
      </p:pic>
      <p:sp>
        <p:nvSpPr>
          <p:cNvPr id="35" name="Hộp Văn bản 34">
            <a:extLst>
              <a:ext uri="{FF2B5EF4-FFF2-40B4-BE49-F238E27FC236}">
                <a16:creationId xmlns:a16="http://schemas.microsoft.com/office/drawing/2014/main" id="{1EDE39E9-945B-DDE0-47D2-D90AE52C1D08}"/>
              </a:ext>
            </a:extLst>
          </p:cNvPr>
          <p:cNvSpPr txBox="1"/>
          <p:nvPr/>
        </p:nvSpPr>
        <p:spPr>
          <a:xfrm>
            <a:off x="9842214" y="4905204"/>
            <a:ext cx="7607288" cy="3046988"/>
          </a:xfrm>
          <a:prstGeom prst="rect">
            <a:avLst/>
          </a:prstGeom>
          <a:noFill/>
        </p:spPr>
        <p:txBody>
          <a:bodyPr wrap="square" rtlCol="0">
            <a:spAutoFit/>
          </a:bodyPr>
          <a:lstStyle/>
          <a:p>
            <a:r>
              <a:rPr lang="en-US" sz="3200" dirty="0">
                <a:solidFill>
                  <a:srgbClr val="0070C0"/>
                </a:solidFill>
                <a:latin typeface="Roboto Condensed" panose="02000000000000000000" pitchFamily="2" charset="0"/>
                <a:ea typeface="Roboto Condensed" panose="02000000000000000000" pitchFamily="2" charset="0"/>
              </a:rPr>
              <a:t>- Trong </a:t>
            </a:r>
            <a:r>
              <a:rPr lang="en-US" sz="3200" dirty="0" err="1">
                <a:solidFill>
                  <a:srgbClr val="0070C0"/>
                </a:solidFill>
                <a:latin typeface="Roboto Condensed" panose="02000000000000000000" pitchFamily="2" charset="0"/>
                <a:ea typeface="Roboto Condensed" panose="02000000000000000000" pitchFamily="2" charset="0"/>
              </a:rPr>
              <a:t>phần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chơi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này</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có</a:t>
            </a:r>
            <a:r>
              <a:rPr lang="en-US" sz="3200" dirty="0">
                <a:solidFill>
                  <a:srgbClr val="0070C0"/>
                </a:solidFill>
                <a:latin typeface="Roboto Condensed" panose="02000000000000000000" pitchFamily="2" charset="0"/>
                <a:ea typeface="Roboto Condensed" panose="02000000000000000000" pitchFamily="2" charset="0"/>
              </a:rPr>
              <a:t> 3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để</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số</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của</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mình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đúng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a:t>
            </a:r>
          </a:p>
          <a:p>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vào</a:t>
            </a:r>
            <a:r>
              <a:rPr lang="en-US" sz="3200" dirty="0">
                <a:solidFill>
                  <a:srgbClr val="0070C0"/>
                </a:solidFill>
                <a:latin typeface="Roboto Condensed" panose="02000000000000000000" pitchFamily="2" charset="0"/>
                <a:ea typeface="Roboto Condensed" panose="02000000000000000000" pitchFamily="2" charset="0"/>
              </a:rPr>
              <a:t> ô </a:t>
            </a:r>
            <a:r>
              <a:rPr lang="en-US" sz="3200" b="1" dirty="0">
                <a:solidFill>
                  <a:srgbClr val="FF0000"/>
                </a:solidFill>
                <a:latin typeface="Roboto Condensed" panose="02000000000000000000" pitchFamily="2" charset="0"/>
                <a:ea typeface="Roboto Condensed" panose="02000000000000000000" pitchFamily="2" charset="0"/>
              </a:rPr>
              <a:t>MAY MẮN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được</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trực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tiếp</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và</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không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endParaRPr lang="en-US" sz="3200" dirty="0">
              <a:solidFill>
                <a:srgbClr val="0070C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832232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m-thanh-vong-quay-chiec-non-ky-dieu-mp3-www.tiengdong.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Hình chữ nhật: Góc Tròn 53">
            <a:extLst>
              <a:ext uri="{FF2B5EF4-FFF2-40B4-BE49-F238E27FC236}">
                <a16:creationId xmlns:a16="http://schemas.microsoft.com/office/drawing/2014/main" id="{A412CB5B-6D50-961D-4D3B-8279B7E5FCB3}"/>
              </a:ext>
            </a:extLst>
          </p:cNvPr>
          <p:cNvSpPr/>
          <p:nvPr/>
        </p:nvSpPr>
        <p:spPr>
          <a:xfrm>
            <a:off x="990600" y="1089661"/>
            <a:ext cx="2819400" cy="7663083"/>
          </a:xfrm>
          <a:prstGeom prst="roundRect">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3" name="Hình ảnh 52">
            <a:extLst>
              <a:ext uri="{FF2B5EF4-FFF2-40B4-BE49-F238E27FC236}">
                <a16:creationId xmlns:a16="http://schemas.microsoft.com/office/drawing/2014/main" id="{FAFD38C9-A0FA-C698-EB06-6027D96685C7}"/>
              </a:ext>
            </a:extLst>
          </p:cNvPr>
          <p:cNvPicPr>
            <a:picLocks noChangeAspect="1"/>
          </p:cNvPicPr>
          <p:nvPr/>
        </p:nvPicPr>
        <p:blipFill>
          <a:blip r:embed="rId2"/>
          <a:stretch>
            <a:fillRect/>
          </a:stretch>
        </p:blipFill>
        <p:spPr>
          <a:xfrm>
            <a:off x="1203960" y="1407289"/>
            <a:ext cx="2209709" cy="2170483"/>
          </a:xfrm>
          <a:prstGeom prst="rect">
            <a:avLst/>
          </a:prstGeom>
        </p:spPr>
      </p:pic>
      <p:sp>
        <p:nvSpPr>
          <p:cNvPr id="61" name="Hộp Văn bản 60">
            <a:extLst>
              <a:ext uri="{FF2B5EF4-FFF2-40B4-BE49-F238E27FC236}">
                <a16:creationId xmlns:a16="http://schemas.microsoft.com/office/drawing/2014/main" id="{F6F4410B-E7D8-AE47-3D75-481067590AB6}"/>
              </a:ext>
            </a:extLst>
          </p:cNvPr>
          <p:cNvSpPr txBox="1"/>
          <p:nvPr/>
        </p:nvSpPr>
        <p:spPr>
          <a:xfrm>
            <a:off x="1143044" y="3839231"/>
            <a:ext cx="2362109"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Quan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sát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mô</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hình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sau</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và</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cho</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biết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quá</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trình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sản</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xuất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nông</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nghiệp</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có</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tính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chất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gì</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a:t>
            </a:r>
          </a:p>
        </p:txBody>
      </p:sp>
      <p:pic>
        <p:nvPicPr>
          <p:cNvPr id="4" name="Hình ảnh 3">
            <a:extLst>
              <a:ext uri="{FF2B5EF4-FFF2-40B4-BE49-F238E27FC236}">
                <a16:creationId xmlns:a16="http://schemas.microsoft.com/office/drawing/2014/main" id="{A804A5C8-3E54-EF54-6442-821096EFA41F}"/>
              </a:ext>
            </a:extLst>
          </p:cNvPr>
          <p:cNvPicPr>
            <a:picLocks noChangeAspect="1"/>
          </p:cNvPicPr>
          <p:nvPr/>
        </p:nvPicPr>
        <p:blipFill>
          <a:blip r:embed="rId3"/>
          <a:stretch>
            <a:fillRect/>
          </a:stretch>
        </p:blipFill>
        <p:spPr>
          <a:xfrm>
            <a:off x="5562600" y="1028700"/>
            <a:ext cx="11506200" cy="7663084"/>
          </a:xfrm>
          <a:prstGeom prst="rect">
            <a:avLst/>
          </a:prstGeom>
        </p:spPr>
      </p:pic>
      <p:sp>
        <p:nvSpPr>
          <p:cNvPr id="6" name="Hộp Văn bản 5">
            <a:extLst>
              <a:ext uri="{FF2B5EF4-FFF2-40B4-BE49-F238E27FC236}">
                <a16:creationId xmlns:a16="http://schemas.microsoft.com/office/drawing/2014/main" id="{B22386EF-6003-E117-4E03-8237A9079F4C}"/>
              </a:ext>
            </a:extLst>
          </p:cNvPr>
          <p:cNvSpPr txBox="1"/>
          <p:nvPr/>
        </p:nvSpPr>
        <p:spPr>
          <a:xfrm>
            <a:off x="5807242" y="4000500"/>
            <a:ext cx="11506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9Slide07 IcielBaliho Script" pitchFamily="2" charset="0"/>
                <a:ea typeface="Roboto Condensed" panose="02000000000000000000" pitchFamily="2" charset="0"/>
                <a:cs typeface="+mn-cs"/>
              </a:rPr>
              <a:t>NÔNG NGHIỆP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9Slide07 IcielBaliho Script" pitchFamily="2" charset="0"/>
                <a:ea typeface="Roboto Condensed" panose="02000000000000000000" pitchFamily="2" charset="0"/>
                <a:cs typeface="+mn-cs"/>
              </a:rPr>
              <a:t> </a:t>
            </a:r>
            <a:r>
              <a:rPr kumimoji="0" lang="en-US" sz="4000" b="0" i="0" u="none" strike="noStrike" kern="1200" cap="none" spc="0" normalizeH="0" baseline="0" noProof="0" dirty="0" err="1">
                <a:ln>
                  <a:noFill/>
                </a:ln>
                <a:solidFill>
                  <a:prstClr val="white"/>
                </a:solidFill>
                <a:effectLst/>
                <a:uLnTx/>
                <a:uFillTx/>
                <a:latin typeface="#9Slide07 IcielBaliho Script" pitchFamily="2" charset="0"/>
                <a:ea typeface="Roboto Condensed" panose="02000000000000000000" pitchFamily="2" charset="0"/>
                <a:cs typeface="+mn-cs"/>
              </a:rPr>
              <a:t>tUẦN</a:t>
            </a:r>
            <a:r>
              <a:rPr kumimoji="0" lang="en-US" sz="4000" b="0" i="0" u="none" strike="noStrike" kern="1200" cap="none" spc="0" normalizeH="0" baseline="0" noProof="0" dirty="0">
                <a:ln>
                  <a:noFill/>
                </a:ln>
                <a:solidFill>
                  <a:prstClr val="white"/>
                </a:solidFill>
                <a:effectLst/>
                <a:uLnTx/>
                <a:uFillTx/>
                <a:latin typeface="#9Slide07 IcielBaliho Script" pitchFamily="2" charset="0"/>
                <a:ea typeface="Roboto Condensed" panose="02000000000000000000" pitchFamily="2" charset="0"/>
                <a:cs typeface="+mn-cs"/>
              </a:rPr>
              <a:t> HOÀN</a:t>
            </a:r>
          </a:p>
        </p:txBody>
      </p:sp>
    </p:spTree>
    <p:extLst>
      <p:ext uri="{BB962C8B-B14F-4D97-AF65-F5344CB8AC3E}">
        <p14:creationId xmlns:p14="http://schemas.microsoft.com/office/powerpoint/2010/main" val="212036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ình Bầu dục 25">
            <a:extLst>
              <a:ext uri="{FF2B5EF4-FFF2-40B4-BE49-F238E27FC236}">
                <a16:creationId xmlns:a16="http://schemas.microsoft.com/office/drawing/2014/main" id="{118BE65B-7B49-9750-D205-23D4E69A43DC}"/>
              </a:ext>
            </a:extLst>
          </p:cNvPr>
          <p:cNvSpPr/>
          <p:nvPr/>
        </p:nvSpPr>
        <p:spPr>
          <a:xfrm>
            <a:off x="1295400" y="1600200"/>
            <a:ext cx="7215816" cy="70866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layfair Display Black" pitchFamily="2" charset="0"/>
            </a:endParaRPr>
          </a:p>
        </p:txBody>
      </p:sp>
      <p:grpSp>
        <p:nvGrpSpPr>
          <p:cNvPr id="2" name="Group 10">
            <a:extLst>
              <a:ext uri="{FF2B5EF4-FFF2-40B4-BE49-F238E27FC236}">
                <a16:creationId xmlns:a16="http://schemas.microsoft.com/office/drawing/2014/main" id="{269BFF6A-A2A9-F277-C7A6-8DB9A33B2821}"/>
              </a:ext>
            </a:extLst>
          </p:cNvPr>
          <p:cNvGrpSpPr/>
          <p:nvPr/>
        </p:nvGrpSpPr>
        <p:grpSpPr>
          <a:xfrm>
            <a:off x="1805616" y="2132112"/>
            <a:ext cx="6172200" cy="6021288"/>
            <a:chOff x="1179481" y="619489"/>
            <a:chExt cx="5552182" cy="5551376"/>
          </a:xfrm>
        </p:grpSpPr>
        <p:grpSp>
          <p:nvGrpSpPr>
            <p:cNvPr id="3" name="Group 1198">
              <a:extLst>
                <a:ext uri="{FF2B5EF4-FFF2-40B4-BE49-F238E27FC236}">
                  <a16:creationId xmlns:a16="http://schemas.microsoft.com/office/drawing/2014/main" id="{B731088E-62EB-05B4-BF44-9B2381E59894}"/>
                </a:ext>
              </a:extLst>
            </p:cNvPr>
            <p:cNvGrpSpPr>
              <a:grpSpLocks/>
            </p:cNvGrpSpPr>
            <p:nvPr/>
          </p:nvGrpSpPr>
          <p:grpSpPr>
            <a:xfrm flipH="1" flipV="1">
              <a:off x="1179481" y="619489"/>
              <a:ext cx="5552182" cy="5551376"/>
              <a:chOff x="1756530" y="1102936"/>
              <a:chExt cx="4082400" cy="4081807"/>
            </a:xfrm>
          </p:grpSpPr>
          <p:sp>
            <p:nvSpPr>
              <p:cNvPr id="10" name="Partial Circle 1199">
                <a:hlinkClick r:id="rId3" action="ppaction://hlinksldjump"/>
                <a:extLst>
                  <a:ext uri="{FF2B5EF4-FFF2-40B4-BE49-F238E27FC236}">
                    <a16:creationId xmlns:a16="http://schemas.microsoft.com/office/drawing/2014/main" id="{08F78E5B-A018-002E-7595-CC06961CBD81}"/>
                  </a:ext>
                </a:extLst>
              </p:cNvPr>
              <p:cNvSpPr>
                <a:spLocks/>
              </p:cNvSpPr>
              <p:nvPr/>
            </p:nvSpPr>
            <p:spPr>
              <a:xfrm>
                <a:off x="1756530" y="1102936"/>
                <a:ext cx="4082400" cy="4081807"/>
              </a:xfrm>
              <a:prstGeom prst="pie">
                <a:avLst>
                  <a:gd name="adj1" fmla="val 17974981"/>
                  <a:gd name="adj2" fmla="val 43004"/>
                </a:avLst>
              </a:prstGeom>
              <a:solidFill>
                <a:srgbClr val="A12C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solidFill>
                    <a:schemeClr val="bg1"/>
                  </a:solidFill>
                  <a:effectLst/>
                  <a:uLnTx/>
                  <a:uFillTx/>
                  <a:latin typeface="Roboto Condensed" panose="02000000000000000000" pitchFamily="2" charset="0"/>
                  <a:ea typeface="Roboto Condensed" panose="02000000000000000000" pitchFamily="2" charset="0"/>
                </a:endParaRPr>
              </a:p>
            </p:txBody>
          </p:sp>
          <p:sp>
            <p:nvSpPr>
              <p:cNvPr id="11" name="Partial Circle 1200">
                <a:hlinkClick r:id="rId4" action="ppaction://hlinksldjump"/>
                <a:extLst>
                  <a:ext uri="{FF2B5EF4-FFF2-40B4-BE49-F238E27FC236}">
                    <a16:creationId xmlns:a16="http://schemas.microsoft.com/office/drawing/2014/main" id="{F3BF01F2-B002-CDA8-8744-FA03B83D08BC}"/>
                  </a:ext>
                </a:extLst>
              </p:cNvPr>
              <p:cNvSpPr>
                <a:spLocks/>
              </p:cNvSpPr>
              <p:nvPr/>
            </p:nvSpPr>
            <p:spPr>
              <a:xfrm>
                <a:off x="1756530" y="1102936"/>
                <a:ext cx="4082400" cy="4081807"/>
              </a:xfrm>
              <a:prstGeom prst="pie">
                <a:avLst>
                  <a:gd name="adj1" fmla="val 22141"/>
                  <a:gd name="adj2" fmla="val 3454233"/>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2" name="Partial Circle 1201">
                <a:hlinkClick r:id="rId5" action="ppaction://hlinksldjump"/>
                <a:extLst>
                  <a:ext uri="{FF2B5EF4-FFF2-40B4-BE49-F238E27FC236}">
                    <a16:creationId xmlns:a16="http://schemas.microsoft.com/office/drawing/2014/main" id="{01E13B07-93FA-FE8C-5B7A-6CBA9E713206}"/>
                  </a:ext>
                </a:extLst>
              </p:cNvPr>
              <p:cNvSpPr>
                <a:spLocks/>
              </p:cNvSpPr>
              <p:nvPr/>
            </p:nvSpPr>
            <p:spPr>
              <a:xfrm>
                <a:off x="1756530" y="1102936"/>
                <a:ext cx="4082400" cy="4081807"/>
              </a:xfrm>
              <a:prstGeom prst="pie">
                <a:avLst>
                  <a:gd name="adj1" fmla="val 3450103"/>
                  <a:gd name="adj2" fmla="val 7671469"/>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Playfair Display Black" pitchFamily="2" charset="0"/>
                </a:endParaRPr>
              </a:p>
            </p:txBody>
          </p:sp>
          <p:sp>
            <p:nvSpPr>
              <p:cNvPr id="13" name="Partial Circle 1202">
                <a:hlinkClick r:id="rId6" action="ppaction://hlinksldjump"/>
                <a:extLst>
                  <a:ext uri="{FF2B5EF4-FFF2-40B4-BE49-F238E27FC236}">
                    <a16:creationId xmlns:a16="http://schemas.microsoft.com/office/drawing/2014/main" id="{479D7D73-7510-7763-7811-BF31034F203F}"/>
                  </a:ext>
                </a:extLst>
              </p:cNvPr>
              <p:cNvSpPr>
                <a:spLocks/>
              </p:cNvSpPr>
              <p:nvPr/>
            </p:nvSpPr>
            <p:spPr>
              <a:xfrm>
                <a:off x="1756530" y="1102936"/>
                <a:ext cx="4082400" cy="4081807"/>
              </a:xfrm>
              <a:prstGeom prst="pie">
                <a:avLst>
                  <a:gd name="adj1" fmla="val 7469945"/>
                  <a:gd name="adj2" fmla="val 10740119"/>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4" name="Partial Circle 1203">
                <a:hlinkClick r:id="rId7" action="ppaction://hlinksldjump"/>
                <a:extLst>
                  <a:ext uri="{FF2B5EF4-FFF2-40B4-BE49-F238E27FC236}">
                    <a16:creationId xmlns:a16="http://schemas.microsoft.com/office/drawing/2014/main" id="{85BD0105-C53B-EBB4-2F40-14D4F0C4F5B6}"/>
                  </a:ext>
                </a:extLst>
              </p:cNvPr>
              <p:cNvSpPr>
                <a:spLocks/>
              </p:cNvSpPr>
              <p:nvPr/>
            </p:nvSpPr>
            <p:spPr>
              <a:xfrm>
                <a:off x="1756530" y="1102936"/>
                <a:ext cx="4082400" cy="4081807"/>
              </a:xfrm>
              <a:prstGeom prst="pie">
                <a:avLst>
                  <a:gd name="adj1" fmla="val 10699018"/>
                  <a:gd name="adj2" fmla="val 14122791"/>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15" name="Partial Circle 1204">
                <a:hlinkClick r:id="rId8" action="ppaction://hlinksldjump"/>
                <a:extLst>
                  <a:ext uri="{FF2B5EF4-FFF2-40B4-BE49-F238E27FC236}">
                    <a16:creationId xmlns:a16="http://schemas.microsoft.com/office/drawing/2014/main" id="{F7257349-3AA1-D15A-E1FA-619CD8F7AD42}"/>
                  </a:ext>
                </a:extLst>
              </p:cNvPr>
              <p:cNvSpPr>
                <a:spLocks/>
              </p:cNvSpPr>
              <p:nvPr/>
            </p:nvSpPr>
            <p:spPr>
              <a:xfrm>
                <a:off x="1756530" y="1102936"/>
                <a:ext cx="4082400" cy="4081807"/>
              </a:xfrm>
              <a:prstGeom prst="pie">
                <a:avLst>
                  <a:gd name="adj1" fmla="val 14138803"/>
                  <a:gd name="adj2" fmla="val 18074622"/>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4" name="TextBox 1">
              <a:hlinkClick r:id="rId5" action="ppaction://hlinksldjump"/>
              <a:extLst>
                <a:ext uri="{FF2B5EF4-FFF2-40B4-BE49-F238E27FC236}">
                  <a16:creationId xmlns:a16="http://schemas.microsoft.com/office/drawing/2014/main" id="{E9042349-E102-608F-7898-592CE6B3E6F6}"/>
                </a:ext>
              </a:extLst>
            </p:cNvPr>
            <p:cNvSpPr txBox="1"/>
            <p:nvPr/>
          </p:nvSpPr>
          <p:spPr>
            <a:xfrm rot="16200000">
              <a:off x="2829690" y="1533687"/>
              <a:ext cx="2299289" cy="63677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10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5" name="TextBox 62">
              <a:hlinkClick r:id="rId6" action="ppaction://hlinksldjump"/>
              <a:extLst>
                <a:ext uri="{FF2B5EF4-FFF2-40B4-BE49-F238E27FC236}">
                  <a16:creationId xmlns:a16="http://schemas.microsoft.com/office/drawing/2014/main" id="{CF1B77E3-E202-ED83-87A7-81CC41779035}"/>
                </a:ext>
              </a:extLst>
            </p:cNvPr>
            <p:cNvSpPr txBox="1"/>
            <p:nvPr/>
          </p:nvSpPr>
          <p:spPr>
            <a:xfrm rot="19956350">
              <a:off x="4162197" y="2331568"/>
              <a:ext cx="2311656"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9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6" name="TextBox 63">
              <a:hlinkClick r:id="rId7" action="ppaction://hlinksldjump"/>
              <a:extLst>
                <a:ext uri="{FF2B5EF4-FFF2-40B4-BE49-F238E27FC236}">
                  <a16:creationId xmlns:a16="http://schemas.microsoft.com/office/drawing/2014/main" id="{068C53C8-6FAD-DEA4-5FF1-0BE120C772EE}"/>
                </a:ext>
              </a:extLst>
            </p:cNvPr>
            <p:cNvSpPr txBox="1"/>
            <p:nvPr/>
          </p:nvSpPr>
          <p:spPr>
            <a:xfrm rot="1315819">
              <a:off x="4118380" y="3763759"/>
              <a:ext cx="2388142"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8 </a:t>
              </a:r>
              <a:r>
                <a:rPr kumimoji="0" lang="en-US" sz="4000" b="1" i="0" u="none" strike="noStrike" kern="0" cap="none" spc="0" normalizeH="0" baseline="0" noProof="0" dirty="0" err="1">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7" name="TextBox 64">
              <a:hlinkClick r:id="rId8" action="ppaction://hlinksldjump"/>
              <a:extLst>
                <a:ext uri="{FF2B5EF4-FFF2-40B4-BE49-F238E27FC236}">
                  <a16:creationId xmlns:a16="http://schemas.microsoft.com/office/drawing/2014/main" id="{C29892D8-7FAA-C746-00F8-CC60488152F0}"/>
                </a:ext>
              </a:extLst>
            </p:cNvPr>
            <p:cNvSpPr txBox="1"/>
            <p:nvPr/>
          </p:nvSpPr>
          <p:spPr>
            <a:xfrm rot="8718804">
              <a:off x="1502159" y="3656755"/>
              <a:ext cx="2301017" cy="65264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7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sp>
          <p:nvSpPr>
            <p:cNvPr id="8" name="TextBox 65">
              <a:hlinkClick r:id="rId3" action="ppaction://hlinksldjump"/>
              <a:extLst>
                <a:ext uri="{FF2B5EF4-FFF2-40B4-BE49-F238E27FC236}">
                  <a16:creationId xmlns:a16="http://schemas.microsoft.com/office/drawing/2014/main" id="{F723228C-9C9A-9488-FA45-BFED9712364C}"/>
                </a:ext>
              </a:extLst>
            </p:cNvPr>
            <p:cNvSpPr txBox="1"/>
            <p:nvPr/>
          </p:nvSpPr>
          <p:spPr>
            <a:xfrm rot="5400000">
              <a:off x="2844843" y="4516891"/>
              <a:ext cx="2434126" cy="58140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rPr>
                <a:t>MAY MẮN</a:t>
              </a:r>
            </a:p>
          </p:txBody>
        </p:sp>
        <p:sp>
          <p:nvSpPr>
            <p:cNvPr id="9" name="TextBox 66">
              <a:hlinkClick r:id="rId4" action="ppaction://hlinksldjump"/>
              <a:extLst>
                <a:ext uri="{FF2B5EF4-FFF2-40B4-BE49-F238E27FC236}">
                  <a16:creationId xmlns:a16="http://schemas.microsoft.com/office/drawing/2014/main" id="{23C91EB6-9BE3-47A7-2BC0-8F88519096CA}"/>
                </a:ext>
              </a:extLst>
            </p:cNvPr>
            <p:cNvSpPr txBox="1"/>
            <p:nvPr/>
          </p:nvSpPr>
          <p:spPr>
            <a:xfrm rot="12654167">
              <a:off x="1482706" y="2352019"/>
              <a:ext cx="2401721" cy="652641"/>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4000" kern="0" dirty="0">
                  <a:ln>
                    <a:noFill/>
                  </a:ln>
                  <a:solidFill>
                    <a:schemeClr val="bg1"/>
                  </a:solidFill>
                  <a:latin typeface="Roboto Condensed" panose="02000000000000000000" pitchFamily="2" charset="0"/>
                  <a:ea typeface="Roboto Condensed" panose="02000000000000000000" pitchFamily="2" charset="0"/>
                </a:rPr>
                <a:t>8 </a:t>
              </a:r>
              <a:r>
                <a:rPr lang="en-US" sz="4000" kern="0" dirty="0" err="1">
                  <a:ln>
                    <a:noFill/>
                  </a:ln>
                  <a:solidFill>
                    <a:schemeClr val="bg1"/>
                  </a:solidFill>
                  <a:latin typeface="Roboto Condensed" panose="02000000000000000000" pitchFamily="2" charset="0"/>
                  <a:ea typeface="Roboto Condensed" panose="02000000000000000000" pitchFamily="2" charset="0"/>
                </a:rPr>
                <a:t>điểm</a:t>
              </a:r>
              <a:endParaRPr kumimoji="0" lang="en-US" sz="4000" b="1" i="0" u="none" strike="noStrike" kern="0" cap="none" spc="0" normalizeH="0" baseline="0" noProof="0" dirty="0">
                <a:ln>
                  <a:noFill/>
                </a:ln>
                <a:solidFill>
                  <a:schemeClr val="bg1"/>
                </a:solidFill>
                <a:effectLst>
                  <a:outerShdw blurRad="50800" dist="38100" dir="18900000" algn="bl" rotWithShape="0">
                    <a:prstClr val="black">
                      <a:alpha val="40000"/>
                    </a:prstClr>
                  </a:outerShdw>
                </a:effectLst>
                <a:uLnTx/>
                <a:uFillTx/>
                <a:latin typeface="Roboto Condensed" panose="02000000000000000000" pitchFamily="2" charset="0"/>
                <a:ea typeface="Roboto Condensed" panose="02000000000000000000" pitchFamily="2" charset="0"/>
              </a:endParaRPr>
            </a:p>
          </p:txBody>
        </p:sp>
      </p:grpSp>
      <p:sp>
        <p:nvSpPr>
          <p:cNvPr id="16" name="Freeform: Shape 1195">
            <a:extLst>
              <a:ext uri="{FF2B5EF4-FFF2-40B4-BE49-F238E27FC236}">
                <a16:creationId xmlns:a16="http://schemas.microsoft.com/office/drawing/2014/main" id="{F42C24B9-D9A4-1B8F-EF93-DD7D235CF339}"/>
              </a:ext>
            </a:extLst>
          </p:cNvPr>
          <p:cNvSpPr>
            <a:spLocks/>
          </p:cNvSpPr>
          <p:nvPr/>
        </p:nvSpPr>
        <p:spPr>
          <a:xfrm>
            <a:off x="1805615" y="2094384"/>
            <a:ext cx="5308751" cy="5179704"/>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ysClr val="windowText" lastClr="000000">
              <a:alpha val="15000"/>
            </a:sys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7" name="Group 1161">
            <a:extLst>
              <a:ext uri="{FF2B5EF4-FFF2-40B4-BE49-F238E27FC236}">
                <a16:creationId xmlns:a16="http://schemas.microsoft.com/office/drawing/2014/main" id="{B496D338-A22C-BC11-D371-6DB75FD28B36}"/>
              </a:ext>
            </a:extLst>
          </p:cNvPr>
          <p:cNvGrpSpPr>
            <a:grpSpLocks/>
          </p:cNvGrpSpPr>
          <p:nvPr/>
        </p:nvGrpSpPr>
        <p:grpSpPr>
          <a:xfrm>
            <a:off x="6979766" y="4901319"/>
            <a:ext cx="1319169" cy="809467"/>
            <a:chOff x="10351950" y="3379331"/>
            <a:chExt cx="815993" cy="552142"/>
          </a:xfrm>
          <a:effectLst>
            <a:outerShdw blurRad="50800" dist="38100" dir="5400000" algn="t" rotWithShape="0">
              <a:prstClr val="black">
                <a:alpha val="40000"/>
              </a:prstClr>
            </a:outerShdw>
          </a:effectLst>
        </p:grpSpPr>
        <p:sp>
          <p:nvSpPr>
            <p:cNvPr id="18" name="Freeform: Shape 1174">
              <a:extLst>
                <a:ext uri="{FF2B5EF4-FFF2-40B4-BE49-F238E27FC236}">
                  <a16:creationId xmlns:a16="http://schemas.microsoft.com/office/drawing/2014/main" id="{23C3760B-7891-C7D6-8C91-574F58D4D45A}"/>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solidFill>
                <a:srgbClr val="33CC33"/>
              </a:solid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nvGrpSpPr>
            <p:cNvPr id="19" name="Group 1175">
              <a:extLst>
                <a:ext uri="{FF2B5EF4-FFF2-40B4-BE49-F238E27FC236}">
                  <a16:creationId xmlns:a16="http://schemas.microsoft.com/office/drawing/2014/main" id="{A344A72D-9633-BC9F-D22B-A0E04B971DE4}"/>
                </a:ext>
              </a:extLst>
            </p:cNvPr>
            <p:cNvGrpSpPr>
              <a:grpSpLocks/>
            </p:cNvGrpSpPr>
            <p:nvPr/>
          </p:nvGrpSpPr>
          <p:grpSpPr>
            <a:xfrm>
              <a:off x="10376451" y="3396621"/>
              <a:ext cx="749786" cy="390621"/>
              <a:chOff x="9980691" y="2643347"/>
              <a:chExt cx="755933" cy="393822"/>
            </a:xfrm>
          </p:grpSpPr>
          <p:sp>
            <p:nvSpPr>
              <p:cNvPr id="20" name="Isosceles Triangle 1176">
                <a:extLst>
                  <a:ext uri="{FF2B5EF4-FFF2-40B4-BE49-F238E27FC236}">
                    <a16:creationId xmlns:a16="http://schemas.microsoft.com/office/drawing/2014/main" id="{CC77E1D1-8A57-F5B4-0C04-422DD3AEAE5E}"/>
                  </a:ext>
                </a:extLst>
              </p:cNvPr>
              <p:cNvSpPr>
                <a:spLocks/>
              </p:cNvSpPr>
              <p:nvPr/>
            </p:nvSpPr>
            <p:spPr>
              <a:xfrm rot="4803578" flipV="1">
                <a:off x="10225906" y="2398132"/>
                <a:ext cx="264177" cy="754608"/>
              </a:xfrm>
              <a:prstGeom prst="triangle">
                <a:avLst>
                  <a:gd name="adj" fmla="val 51448"/>
                </a:avLst>
              </a:prstGeom>
              <a:solidFill>
                <a:srgbClr val="92D050"/>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sp>
            <p:nvSpPr>
              <p:cNvPr id="21" name="Isosceles Triangle 1177">
                <a:extLst>
                  <a:ext uri="{FF2B5EF4-FFF2-40B4-BE49-F238E27FC236}">
                    <a16:creationId xmlns:a16="http://schemas.microsoft.com/office/drawing/2014/main" id="{0AC643A1-AA1E-B1BF-3D9E-0A5169DA149E}"/>
                  </a:ext>
                </a:extLst>
              </p:cNvPr>
              <p:cNvSpPr>
                <a:spLocks/>
              </p:cNvSpPr>
              <p:nvPr/>
            </p:nvSpPr>
            <p:spPr>
              <a:xfrm rot="16675634">
                <a:off x="10227231" y="2527777"/>
                <a:ext cx="264177" cy="754608"/>
              </a:xfrm>
              <a:prstGeom prst="triangle">
                <a:avLst>
                  <a:gd name="adj" fmla="val 51448"/>
                </a:avLst>
              </a:prstGeom>
              <a:solidFill>
                <a:srgbClr val="099843"/>
              </a:solidFill>
              <a:ln w="12700" cap="flat" cmpd="sng" algn="ctr">
                <a:solidFill>
                  <a:srgbClr val="33CC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layfair Display Black" pitchFamily="2" charset="0"/>
                </a:endParaRPr>
              </a:p>
            </p:txBody>
          </p:sp>
        </p:grpSp>
      </p:grpSp>
      <p:grpSp>
        <p:nvGrpSpPr>
          <p:cNvPr id="22" name="Group 70">
            <a:extLst>
              <a:ext uri="{FF2B5EF4-FFF2-40B4-BE49-F238E27FC236}">
                <a16:creationId xmlns:a16="http://schemas.microsoft.com/office/drawing/2014/main" id="{EE6608F0-7506-89E7-6742-36DC7BDF2788}"/>
              </a:ext>
            </a:extLst>
          </p:cNvPr>
          <p:cNvGrpSpPr>
            <a:grpSpLocks/>
          </p:cNvGrpSpPr>
          <p:nvPr/>
        </p:nvGrpSpPr>
        <p:grpSpPr>
          <a:xfrm>
            <a:off x="4379932" y="4602806"/>
            <a:ext cx="1218517" cy="1177612"/>
            <a:chOff x="3134414" y="3459637"/>
            <a:chExt cx="631596" cy="631596"/>
          </a:xfrm>
          <a:effectLst>
            <a:outerShdw blurRad="63500" sx="102000" sy="102000" algn="ctr" rotWithShape="0">
              <a:prstClr val="black">
                <a:alpha val="50000"/>
              </a:prstClr>
            </a:outerShdw>
          </a:effectLst>
        </p:grpSpPr>
        <p:sp>
          <p:nvSpPr>
            <p:cNvPr id="23" name="Oval 71">
              <a:extLst>
                <a:ext uri="{FF2B5EF4-FFF2-40B4-BE49-F238E27FC236}">
                  <a16:creationId xmlns:a16="http://schemas.microsoft.com/office/drawing/2014/main" id="{95AABB38-9423-F0E7-527E-879514D27D5E}"/>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4" name="Oval 72">
              <a:extLst>
                <a:ext uri="{FF2B5EF4-FFF2-40B4-BE49-F238E27FC236}">
                  <a16:creationId xmlns:a16="http://schemas.microsoft.com/office/drawing/2014/main" id="{9F05AA7D-3329-4027-DF6C-5E8CF75B9B09}"/>
                </a:ext>
              </a:extLst>
            </p:cNvPr>
            <p:cNvSpPr>
              <a:spLocks/>
            </p:cNvSpPr>
            <p:nvPr/>
          </p:nvSpPr>
          <p:spPr>
            <a:xfrm>
              <a:off x="3195689" y="3520912"/>
              <a:ext cx="509047" cy="509047"/>
            </a:xfrm>
            <a:prstGeom prst="ellipse">
              <a:avLst/>
            </a:prstGeom>
            <a:solidFill>
              <a:sysClr val="window" lastClr="FFFFFF"/>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sp>
          <p:nvSpPr>
            <p:cNvPr id="25" name="Star: 5 Points 73">
              <a:extLst>
                <a:ext uri="{FF2B5EF4-FFF2-40B4-BE49-F238E27FC236}">
                  <a16:creationId xmlns:a16="http://schemas.microsoft.com/office/drawing/2014/main" id="{5BF690E7-3FF1-B8CF-DF66-57001A0350F5}"/>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layfair Display Black" pitchFamily="2" charset="0"/>
              </a:endParaRPr>
            </a:p>
          </p:txBody>
        </p:sp>
      </p:grpSp>
      <p:sp>
        <p:nvSpPr>
          <p:cNvPr id="27" name="Freeform 3">
            <a:extLst>
              <a:ext uri="{FF2B5EF4-FFF2-40B4-BE49-F238E27FC236}">
                <a16:creationId xmlns:a16="http://schemas.microsoft.com/office/drawing/2014/main" id="{D1235A63-8806-F9CD-4A3C-0EF9675EE0E6}"/>
              </a:ext>
            </a:extLst>
          </p:cNvPr>
          <p:cNvSpPr/>
          <p:nvPr/>
        </p:nvSpPr>
        <p:spPr>
          <a:xfrm>
            <a:off x="-2415237" y="-3435019"/>
            <a:ext cx="5648004" cy="4750581"/>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3587FE68-EA13-5869-4C30-0FFD674726A1}"/>
              </a:ext>
            </a:extLst>
          </p:cNvPr>
          <p:cNvSpPr/>
          <p:nvPr/>
        </p:nvSpPr>
        <p:spPr>
          <a:xfrm>
            <a:off x="14873747" y="8741470"/>
            <a:ext cx="6828506" cy="5743510"/>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TextBox 4">
            <a:extLst>
              <a:ext uri="{FF2B5EF4-FFF2-40B4-BE49-F238E27FC236}">
                <a16:creationId xmlns:a16="http://schemas.microsoft.com/office/drawing/2014/main" id="{2C1D9B94-17A2-4E55-0A9A-30BB34DB6A87}"/>
              </a:ext>
            </a:extLst>
          </p:cNvPr>
          <p:cNvSpPr txBox="1"/>
          <p:nvPr/>
        </p:nvSpPr>
        <p:spPr>
          <a:xfrm>
            <a:off x="10687050" y="940222"/>
            <a:ext cx="15201900" cy="1154162"/>
          </a:xfrm>
          <a:prstGeom prst="rect">
            <a:avLst/>
          </a:prstGeom>
        </p:spPr>
        <p:txBody>
          <a:bodyPr wrap="square" lIns="0" tIns="0" rIns="0" bIns="0" rtlCol="0" anchor="t">
            <a:spAutoFit/>
          </a:bodyPr>
          <a:lstStyle/>
          <a:p>
            <a:pPr algn="l">
              <a:lnSpc>
                <a:spcPts val="8959"/>
              </a:lnSpc>
            </a:pPr>
            <a:r>
              <a:rPr lang="en-US" sz="8000" dirty="0">
                <a:solidFill>
                  <a:srgbClr val="009345"/>
                </a:solidFill>
                <a:latin typeface="#9Slide07 IcielCrocante" panose="02000000000000000000" pitchFamily="2" charset="0"/>
                <a:ea typeface="Fredoka"/>
                <a:cs typeface="Fredoka"/>
                <a:sym typeface="Fredoka"/>
              </a:rPr>
              <a:t>KHỞI ĐỘNG</a:t>
            </a:r>
          </a:p>
        </p:txBody>
      </p:sp>
      <p:sp>
        <p:nvSpPr>
          <p:cNvPr id="30" name="Hộp Văn bản 29">
            <a:extLst>
              <a:ext uri="{FF2B5EF4-FFF2-40B4-BE49-F238E27FC236}">
                <a16:creationId xmlns:a16="http://schemas.microsoft.com/office/drawing/2014/main" id="{B363F1C4-71A7-B2B4-D9CB-7A80B8B5A8A6}"/>
              </a:ext>
            </a:extLst>
          </p:cNvPr>
          <p:cNvSpPr txBox="1"/>
          <p:nvPr/>
        </p:nvSpPr>
        <p:spPr>
          <a:xfrm>
            <a:off x="9144000" y="2211409"/>
            <a:ext cx="7971169" cy="2215991"/>
          </a:xfrm>
          <a:prstGeom prst="rect">
            <a:avLst/>
          </a:prstGeom>
          <a:noFill/>
        </p:spPr>
        <p:txBody>
          <a:bodyPr wrap="square" rtlCol="0">
            <a:spAutoFit/>
          </a:bodyPr>
          <a:lstStyle/>
          <a:p>
            <a:r>
              <a:rPr lang="en-US" sz="13800" b="1" dirty="0" err="1">
                <a:solidFill>
                  <a:srgbClr val="FFC000"/>
                </a:solidFill>
                <a:latin typeface="#9Slide05 Filmotype Honey" panose="02000000000000000000" pitchFamily="2" charset="0"/>
              </a:rPr>
              <a:t>Vòng</a:t>
            </a:r>
            <a:r>
              <a:rPr lang="en-US" sz="13800" b="1" dirty="0">
                <a:latin typeface="#9Slide05 Filmotype Honey" panose="02000000000000000000" pitchFamily="2" charset="0"/>
              </a:rPr>
              <a:t> </a:t>
            </a:r>
            <a:r>
              <a:rPr lang="en-US" sz="13800" b="1" dirty="0">
                <a:solidFill>
                  <a:srgbClr val="A12CA4"/>
                </a:solidFill>
                <a:latin typeface="#9Slide05 Filmotype Honey" panose="02000000000000000000" pitchFamily="2" charset="0"/>
              </a:rPr>
              <a:t>quay</a:t>
            </a:r>
            <a:r>
              <a:rPr lang="en-US" sz="13800" b="1" dirty="0">
                <a:latin typeface="#9Slide05 Filmotype Honey" panose="02000000000000000000" pitchFamily="2" charset="0"/>
              </a:rPr>
              <a:t> </a:t>
            </a:r>
            <a:r>
              <a:rPr lang="en-US" sz="13800" b="1" dirty="0">
                <a:solidFill>
                  <a:srgbClr val="92D050"/>
                </a:solidFill>
                <a:latin typeface="#9Slide05 Filmotype Honey" panose="02000000000000000000" pitchFamily="2" charset="0"/>
              </a:rPr>
              <a:t>may</a:t>
            </a:r>
            <a:r>
              <a:rPr lang="en-US" sz="13800" b="1" dirty="0">
                <a:latin typeface="#9Slide05 Filmotype Honey" panose="02000000000000000000" pitchFamily="2" charset="0"/>
              </a:rPr>
              <a:t> </a:t>
            </a:r>
            <a:r>
              <a:rPr lang="en-US" sz="13800" b="1" dirty="0" err="1">
                <a:solidFill>
                  <a:srgbClr val="FF0000"/>
                </a:solidFill>
                <a:latin typeface="#9Slide05 Filmotype Honey" panose="02000000000000000000" pitchFamily="2" charset="0"/>
              </a:rPr>
              <a:t>mắn</a:t>
            </a:r>
            <a:endParaRPr lang="en-US" sz="13800" b="1" dirty="0">
              <a:solidFill>
                <a:srgbClr val="FF0000"/>
              </a:solidFill>
              <a:latin typeface="#9Slide05 Filmotype Honey" panose="02000000000000000000" pitchFamily="2" charset="0"/>
            </a:endParaRPr>
          </a:p>
        </p:txBody>
      </p:sp>
      <p:pic>
        <p:nvPicPr>
          <p:cNvPr id="31" name="Hình ảnh 30">
            <a:extLst>
              <a:ext uri="{FF2B5EF4-FFF2-40B4-BE49-F238E27FC236}">
                <a16:creationId xmlns:a16="http://schemas.microsoft.com/office/drawing/2014/main" id="{538DDFBB-9D9C-C8C4-4852-ECCF3D4245C0}"/>
              </a:ext>
            </a:extLst>
          </p:cNvPr>
          <p:cNvPicPr>
            <a:picLocks noChangeAspect="1"/>
          </p:cNvPicPr>
          <p:nvPr/>
        </p:nvPicPr>
        <p:blipFill>
          <a:blip r:embed="rId11"/>
          <a:stretch>
            <a:fillRect/>
          </a:stretch>
        </p:blipFill>
        <p:spPr>
          <a:xfrm>
            <a:off x="11353800" y="14484980"/>
            <a:ext cx="2209709" cy="2170483"/>
          </a:xfrm>
          <a:prstGeom prst="rect">
            <a:avLst/>
          </a:prstGeom>
        </p:spPr>
      </p:pic>
      <p:pic>
        <p:nvPicPr>
          <p:cNvPr id="32" name="Hình ảnh 31">
            <a:extLst>
              <a:ext uri="{FF2B5EF4-FFF2-40B4-BE49-F238E27FC236}">
                <a16:creationId xmlns:a16="http://schemas.microsoft.com/office/drawing/2014/main" id="{CE22439E-AD32-1D33-EA35-5836469B308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6822718" y="1580506"/>
            <a:ext cx="925235" cy="925235"/>
          </a:xfrm>
          <a:prstGeom prst="rect">
            <a:avLst/>
          </a:prstGeom>
        </p:spPr>
      </p:pic>
      <p:pic>
        <p:nvPicPr>
          <p:cNvPr id="33" name="Hình ảnh 32">
            <a:extLst>
              <a:ext uri="{FF2B5EF4-FFF2-40B4-BE49-F238E27FC236}">
                <a16:creationId xmlns:a16="http://schemas.microsoft.com/office/drawing/2014/main" id="{196B6023-B6D5-EF42-E474-871621B283B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7264964" y="2696436"/>
            <a:ext cx="619959" cy="619959"/>
          </a:xfrm>
          <a:prstGeom prst="rect">
            <a:avLst/>
          </a:prstGeom>
        </p:spPr>
      </p:pic>
      <p:pic>
        <p:nvPicPr>
          <p:cNvPr id="34" name="Hình ảnh 33">
            <a:extLst>
              <a:ext uri="{FF2B5EF4-FFF2-40B4-BE49-F238E27FC236}">
                <a16:creationId xmlns:a16="http://schemas.microsoft.com/office/drawing/2014/main" id="{B4821E57-B97E-0CCE-E350-D7C48488E4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19559313">
            <a:off x="16477078" y="2194754"/>
            <a:ext cx="662912" cy="662912"/>
          </a:xfrm>
          <a:prstGeom prst="rect">
            <a:avLst/>
          </a:prstGeom>
        </p:spPr>
      </p:pic>
      <p:sp>
        <p:nvSpPr>
          <p:cNvPr id="35" name="Hộp Văn bản 34">
            <a:extLst>
              <a:ext uri="{FF2B5EF4-FFF2-40B4-BE49-F238E27FC236}">
                <a16:creationId xmlns:a16="http://schemas.microsoft.com/office/drawing/2014/main" id="{1EDE39E9-945B-DDE0-47D2-D90AE52C1D08}"/>
              </a:ext>
            </a:extLst>
          </p:cNvPr>
          <p:cNvSpPr txBox="1"/>
          <p:nvPr/>
        </p:nvSpPr>
        <p:spPr>
          <a:xfrm>
            <a:off x="9842214" y="4905204"/>
            <a:ext cx="7607288" cy="3046988"/>
          </a:xfrm>
          <a:prstGeom prst="rect">
            <a:avLst/>
          </a:prstGeom>
          <a:noFill/>
        </p:spPr>
        <p:txBody>
          <a:bodyPr wrap="square" rtlCol="0">
            <a:spAutoFit/>
          </a:bodyPr>
          <a:lstStyle/>
          <a:p>
            <a:r>
              <a:rPr lang="en-US" sz="3200" dirty="0">
                <a:solidFill>
                  <a:srgbClr val="0070C0"/>
                </a:solidFill>
                <a:latin typeface="Roboto Condensed" panose="02000000000000000000" pitchFamily="2" charset="0"/>
                <a:ea typeface="Roboto Condensed" panose="02000000000000000000" pitchFamily="2" charset="0"/>
              </a:rPr>
              <a:t>- Trong </a:t>
            </a:r>
            <a:r>
              <a:rPr lang="en-US" sz="3200" dirty="0" err="1">
                <a:solidFill>
                  <a:srgbClr val="0070C0"/>
                </a:solidFill>
                <a:latin typeface="Roboto Condensed" panose="02000000000000000000" pitchFamily="2" charset="0"/>
                <a:ea typeface="Roboto Condensed" panose="02000000000000000000" pitchFamily="2" charset="0"/>
              </a:rPr>
              <a:t>phần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chơi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này</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có</a:t>
            </a:r>
            <a:r>
              <a:rPr lang="en-US" sz="3200" dirty="0">
                <a:solidFill>
                  <a:srgbClr val="0070C0"/>
                </a:solidFill>
                <a:latin typeface="Roboto Condensed" panose="02000000000000000000" pitchFamily="2" charset="0"/>
                <a:ea typeface="Roboto Condensed" panose="02000000000000000000" pitchFamily="2" charset="0"/>
              </a:rPr>
              <a:t> 3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để</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số</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của</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mình</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đúng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r>
              <a:rPr lang="en-US" sz="3200" dirty="0">
                <a:solidFill>
                  <a:srgbClr val="0070C0"/>
                </a:solidFill>
                <a:latin typeface="Roboto Condensed" panose="02000000000000000000" pitchFamily="2" charset="0"/>
                <a:ea typeface="Roboto Condensed" panose="02000000000000000000" pitchFamily="2" charset="0"/>
              </a:rPr>
              <a:t>.</a:t>
            </a:r>
          </a:p>
          <a:p>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Nếu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học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sinh</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vào</a:t>
            </a:r>
            <a:r>
              <a:rPr lang="en-US" sz="3200" dirty="0">
                <a:solidFill>
                  <a:srgbClr val="0070C0"/>
                </a:solidFill>
                <a:latin typeface="Roboto Condensed" panose="02000000000000000000" pitchFamily="2" charset="0"/>
                <a:ea typeface="Roboto Condensed" panose="02000000000000000000" pitchFamily="2" charset="0"/>
              </a:rPr>
              <a:t> ô </a:t>
            </a:r>
            <a:r>
              <a:rPr lang="en-US" sz="3200" b="1" dirty="0">
                <a:solidFill>
                  <a:srgbClr val="FF0000"/>
                </a:solidFill>
                <a:latin typeface="Roboto Condensed" panose="02000000000000000000" pitchFamily="2" charset="0"/>
                <a:ea typeface="Roboto Condensed" panose="02000000000000000000" pitchFamily="2" charset="0"/>
              </a:rPr>
              <a:t>MAY MẮN </a:t>
            </a:r>
            <a:r>
              <a:rPr lang="en-US" sz="3200" dirty="0" err="1">
                <a:solidFill>
                  <a:srgbClr val="0070C0"/>
                </a:solidFill>
                <a:latin typeface="Roboto Condensed" panose="02000000000000000000" pitchFamily="2" charset="0"/>
                <a:ea typeface="Roboto Condensed" panose="02000000000000000000" pitchFamily="2" charset="0"/>
              </a:rPr>
              <a:t>sẽ</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được</a:t>
            </a:r>
            <a:r>
              <a:rPr lang="en-US" sz="3200" dirty="0">
                <a:solidFill>
                  <a:srgbClr val="0070C0"/>
                </a:solidFill>
                <a:latin typeface="Roboto Condensed" panose="02000000000000000000" pitchFamily="2" charset="0"/>
                <a:ea typeface="Roboto Condensed" panose="02000000000000000000" pitchFamily="2" charset="0"/>
              </a:rPr>
              <a:t> quay </a:t>
            </a:r>
            <a:r>
              <a:rPr lang="en-US" sz="3200" dirty="0" err="1">
                <a:solidFill>
                  <a:srgbClr val="0070C0"/>
                </a:solidFill>
                <a:latin typeface="Roboto Condensed" panose="02000000000000000000" pitchFamily="2" charset="0"/>
                <a:ea typeface="Roboto Condensed" panose="02000000000000000000" pitchFamily="2" charset="0"/>
              </a:rPr>
              <a:t>nhận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điểm</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trực</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tiếp</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và</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không</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cần</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trả</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lời</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câu</a:t>
            </a:r>
            <a:r>
              <a:rPr lang="en-US" sz="3200" dirty="0">
                <a:solidFill>
                  <a:srgbClr val="0070C0"/>
                </a:solidFill>
                <a:latin typeface="Roboto Condensed" panose="02000000000000000000" pitchFamily="2" charset="0"/>
                <a:ea typeface="Roboto Condensed" panose="02000000000000000000" pitchFamily="2" charset="0"/>
              </a:rPr>
              <a:t> </a:t>
            </a:r>
            <a:r>
              <a:rPr lang="en-US" sz="3200" dirty="0" err="1">
                <a:solidFill>
                  <a:srgbClr val="0070C0"/>
                </a:solidFill>
                <a:latin typeface="Roboto Condensed" panose="02000000000000000000" pitchFamily="2" charset="0"/>
                <a:ea typeface="Roboto Condensed" panose="02000000000000000000" pitchFamily="2" charset="0"/>
              </a:rPr>
              <a:t>hỏi</a:t>
            </a:r>
            <a:endParaRPr lang="en-US" sz="3200" dirty="0">
              <a:solidFill>
                <a:srgbClr val="0070C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54307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m-thanh-vong-quay-chiec-non-ky-dieu-mp3-www.tiengdong.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Hình chữ nhật: Góc Tròn 53">
            <a:extLst>
              <a:ext uri="{FF2B5EF4-FFF2-40B4-BE49-F238E27FC236}">
                <a16:creationId xmlns:a16="http://schemas.microsoft.com/office/drawing/2014/main" id="{A412CB5B-6D50-961D-4D3B-8279B7E5FCB3}"/>
              </a:ext>
            </a:extLst>
          </p:cNvPr>
          <p:cNvSpPr/>
          <p:nvPr/>
        </p:nvSpPr>
        <p:spPr>
          <a:xfrm>
            <a:off x="975414" y="1236105"/>
            <a:ext cx="2819400" cy="7663083"/>
          </a:xfrm>
          <a:prstGeom prst="roundRect">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3" name="Hình ảnh 52">
            <a:extLst>
              <a:ext uri="{FF2B5EF4-FFF2-40B4-BE49-F238E27FC236}">
                <a16:creationId xmlns:a16="http://schemas.microsoft.com/office/drawing/2014/main" id="{FAFD38C9-A0FA-C698-EB06-6027D96685C7}"/>
              </a:ext>
            </a:extLst>
          </p:cNvPr>
          <p:cNvPicPr>
            <a:picLocks noChangeAspect="1"/>
          </p:cNvPicPr>
          <p:nvPr/>
        </p:nvPicPr>
        <p:blipFill>
          <a:blip r:embed="rId2"/>
          <a:stretch>
            <a:fillRect/>
          </a:stretch>
        </p:blipFill>
        <p:spPr>
          <a:xfrm>
            <a:off x="1219243" y="1653210"/>
            <a:ext cx="2209709" cy="2170483"/>
          </a:xfrm>
          <a:prstGeom prst="rect">
            <a:avLst/>
          </a:prstGeom>
        </p:spPr>
      </p:pic>
      <p:sp>
        <p:nvSpPr>
          <p:cNvPr id="61" name="Hộp Văn bản 60">
            <a:extLst>
              <a:ext uri="{FF2B5EF4-FFF2-40B4-BE49-F238E27FC236}">
                <a16:creationId xmlns:a16="http://schemas.microsoft.com/office/drawing/2014/main" id="{F6F4410B-E7D8-AE47-3D75-481067590AB6}"/>
              </a:ext>
            </a:extLst>
          </p:cNvPr>
          <p:cNvSpPr txBox="1"/>
          <p:nvPr/>
        </p:nvSpPr>
        <p:spPr>
          <a:xfrm>
            <a:off x="1143044" y="4160520"/>
            <a:ext cx="236210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Em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hãy</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cho</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biết</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tên</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của</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mô</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hình</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trồng</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rau</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 </a:t>
            </a:r>
            <a:r>
              <a:rPr kumimoji="0" lang="en-US" sz="3600" b="0" i="0" u="none" strike="noStrike" kern="1200" cap="none" spc="0" normalizeH="0" baseline="0" noProof="0" dirty="0" err="1">
                <a:ln>
                  <a:noFill/>
                </a:ln>
                <a:solidFill>
                  <a:srgbClr val="002060"/>
                </a:solidFill>
                <a:effectLst/>
                <a:uLnTx/>
                <a:uFillTx/>
                <a:latin typeface="#9Slide07 IcielBaliho Script" pitchFamily="2" charset="0"/>
                <a:ea typeface="Roboto Condensed" panose="02000000000000000000" pitchFamily="2" charset="0"/>
                <a:cs typeface="+mn-cs"/>
              </a:rPr>
              <a:t>này</a:t>
            </a:r>
            <a:r>
              <a:rPr kumimoji="0" lang="en-US" sz="3600" b="0" i="0" u="none" strike="noStrike" kern="1200" cap="none" spc="0" normalizeH="0" baseline="0" noProof="0" dirty="0">
                <a:ln>
                  <a:noFill/>
                </a:ln>
                <a:solidFill>
                  <a:srgbClr val="002060"/>
                </a:solidFill>
                <a:effectLst/>
                <a:uLnTx/>
                <a:uFillTx/>
                <a:latin typeface="#9Slide07 IcielBaliho Script" pitchFamily="2" charset="0"/>
                <a:ea typeface="Roboto Condensed" panose="02000000000000000000" pitchFamily="2" charset="0"/>
                <a:cs typeface="+mn-cs"/>
              </a:rPr>
              <a:t>?</a:t>
            </a:r>
          </a:p>
        </p:txBody>
      </p:sp>
      <p:sp>
        <p:nvSpPr>
          <p:cNvPr id="6" name="Hộp Văn bản 5">
            <a:extLst>
              <a:ext uri="{FF2B5EF4-FFF2-40B4-BE49-F238E27FC236}">
                <a16:creationId xmlns:a16="http://schemas.microsoft.com/office/drawing/2014/main" id="{B22386EF-6003-E117-4E03-8237A9079F4C}"/>
              </a:ext>
            </a:extLst>
          </p:cNvPr>
          <p:cNvSpPr txBox="1"/>
          <p:nvPr/>
        </p:nvSpPr>
        <p:spPr>
          <a:xfrm>
            <a:off x="2133600" y="10680001"/>
            <a:ext cx="11506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99843"/>
                </a:solidFill>
                <a:effectLst/>
                <a:uLnTx/>
                <a:uFillTx/>
                <a:latin typeface="#9Slide07 IcielBaliho Script" pitchFamily="2" charset="0"/>
                <a:ea typeface="Roboto Condensed" panose="02000000000000000000" pitchFamily="2" charset="0"/>
                <a:cs typeface="+mn-cs"/>
              </a:rPr>
              <a:t>TRỒNG RAU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99843"/>
                </a:solidFill>
                <a:effectLst/>
                <a:uLnTx/>
                <a:uFillTx/>
                <a:latin typeface="#9Slide07 IcielBaliho Script" pitchFamily="2" charset="0"/>
                <a:ea typeface="Roboto Condensed" panose="02000000000000000000" pitchFamily="2" charset="0"/>
                <a:cs typeface="+mn-cs"/>
              </a:rPr>
              <a:t>THỦY CANH</a:t>
            </a:r>
          </a:p>
        </p:txBody>
      </p:sp>
      <p:pic>
        <p:nvPicPr>
          <p:cNvPr id="2" name="Hình ảnh 1">
            <a:extLst>
              <a:ext uri="{FF2B5EF4-FFF2-40B4-BE49-F238E27FC236}">
                <a16:creationId xmlns:a16="http://schemas.microsoft.com/office/drawing/2014/main" id="{EF43025D-1697-3966-3BE9-3CC71F4403F3}"/>
              </a:ext>
            </a:extLst>
          </p:cNvPr>
          <p:cNvPicPr>
            <a:picLocks noChangeAspect="1"/>
          </p:cNvPicPr>
          <p:nvPr/>
        </p:nvPicPr>
        <p:blipFill>
          <a:blip r:embed="rId3"/>
          <a:stretch>
            <a:fillRect/>
          </a:stretch>
        </p:blipFill>
        <p:spPr>
          <a:xfrm>
            <a:off x="5562600" y="1242475"/>
            <a:ext cx="6210300" cy="4264406"/>
          </a:xfrm>
          <a:prstGeom prst="rect">
            <a:avLst/>
          </a:prstGeom>
          <a:ln>
            <a:noFill/>
          </a:ln>
          <a:effectLst>
            <a:outerShdw blurRad="292100" dist="139700" dir="2700000" algn="tl" rotWithShape="0">
              <a:srgbClr val="333333">
                <a:alpha val="65000"/>
              </a:srgbClr>
            </a:outerShdw>
          </a:effectLst>
        </p:spPr>
      </p:pic>
      <p:pic>
        <p:nvPicPr>
          <p:cNvPr id="3" name="Hình ảnh 2">
            <a:extLst>
              <a:ext uri="{FF2B5EF4-FFF2-40B4-BE49-F238E27FC236}">
                <a16:creationId xmlns:a16="http://schemas.microsoft.com/office/drawing/2014/main" id="{F071CE76-B54C-0FD9-6359-8951549CF850}"/>
              </a:ext>
            </a:extLst>
          </p:cNvPr>
          <p:cNvPicPr>
            <a:picLocks noChangeAspect="1"/>
          </p:cNvPicPr>
          <p:nvPr/>
        </p:nvPicPr>
        <p:blipFill>
          <a:blip r:embed="rId4"/>
          <a:stretch>
            <a:fillRect/>
          </a:stretch>
        </p:blipFill>
        <p:spPr>
          <a:xfrm>
            <a:off x="11125200" y="4152900"/>
            <a:ext cx="6364785" cy="4264406"/>
          </a:xfrm>
          <a:prstGeom prst="rect">
            <a:avLst/>
          </a:prstGeom>
          <a:ln>
            <a:noFill/>
          </a:ln>
          <a:effectLst>
            <a:outerShdw blurRad="292100" dist="139700" dir="2700000" algn="tl" rotWithShape="0">
              <a:srgbClr val="333333">
                <a:alpha val="65000"/>
              </a:srgbClr>
            </a:outerShdw>
          </a:effectLst>
        </p:spPr>
      </p:pic>
      <p:pic>
        <p:nvPicPr>
          <p:cNvPr id="5" name="Hình ảnh 4">
            <a:extLst>
              <a:ext uri="{FF2B5EF4-FFF2-40B4-BE49-F238E27FC236}">
                <a16:creationId xmlns:a16="http://schemas.microsoft.com/office/drawing/2014/main" id="{4261B51C-503C-F687-91B0-065413ABA3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3759761" y="931298"/>
            <a:ext cx="2143125" cy="2143125"/>
          </a:xfrm>
          <a:prstGeom prst="rect">
            <a:avLst/>
          </a:prstGeom>
        </p:spPr>
      </p:pic>
      <p:pic>
        <p:nvPicPr>
          <p:cNvPr id="7" name="Hình ảnh 6">
            <a:extLst>
              <a:ext uri="{FF2B5EF4-FFF2-40B4-BE49-F238E27FC236}">
                <a16:creationId xmlns:a16="http://schemas.microsoft.com/office/drawing/2014/main" id="{6EF47C70-5669-D589-384D-308DA899AA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5366765" y="2095812"/>
            <a:ext cx="1436014" cy="1436014"/>
          </a:xfrm>
          <a:prstGeom prst="rect">
            <a:avLst/>
          </a:prstGeom>
        </p:spPr>
      </p:pic>
    </p:spTree>
    <p:extLst>
      <p:ext uri="{BB962C8B-B14F-4D97-AF65-F5344CB8AC3E}">
        <p14:creationId xmlns:p14="http://schemas.microsoft.com/office/powerpoint/2010/main" val="14500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1784">
            <a:off x="-4099142" y="3039306"/>
            <a:ext cx="12964571" cy="9518835"/>
          </a:xfrm>
          <a:custGeom>
            <a:avLst/>
            <a:gdLst/>
            <a:ahLst/>
            <a:cxnLst/>
            <a:rect l="l" t="t" r="r" b="b"/>
            <a:pathLst>
              <a:path w="12950796" h="9518835">
                <a:moveTo>
                  <a:pt x="0" y="0"/>
                </a:moveTo>
                <a:lnTo>
                  <a:pt x="12950796" y="0"/>
                </a:lnTo>
                <a:lnTo>
                  <a:pt x="12950796" y="9518835"/>
                </a:lnTo>
                <a:lnTo>
                  <a:pt x="0" y="951883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50743" y="-1999050"/>
            <a:ext cx="6752158" cy="4895315"/>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177579" y="8386356"/>
            <a:ext cx="8163442" cy="5918495"/>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177579" y="-3401850"/>
            <a:ext cx="8163442" cy="5918495"/>
          </a:xfrm>
          <a:custGeom>
            <a:avLst/>
            <a:gdLst/>
            <a:ahLst/>
            <a:cxnLst/>
            <a:rect l="l" t="t" r="r" b="b"/>
            <a:pathLst>
              <a:path w="8163442" h="5918495">
                <a:moveTo>
                  <a:pt x="0" y="0"/>
                </a:moveTo>
                <a:lnTo>
                  <a:pt x="8163442" y="0"/>
                </a:lnTo>
                <a:lnTo>
                  <a:pt x="8163442" y="5918495"/>
                </a:lnTo>
                <a:lnTo>
                  <a:pt x="0" y="591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1" name="Hình ảnh 10">
            <a:extLst>
              <a:ext uri="{FF2B5EF4-FFF2-40B4-BE49-F238E27FC236}">
                <a16:creationId xmlns:a16="http://schemas.microsoft.com/office/drawing/2014/main" id="{1EFFBE0B-BB42-6784-4B65-9E49F6E692C4}"/>
              </a:ext>
            </a:extLst>
          </p:cNvPr>
          <p:cNvPicPr>
            <a:picLocks noChangeAspect="1"/>
          </p:cNvPicPr>
          <p:nvPr/>
        </p:nvPicPr>
        <p:blipFill>
          <a:blip r:embed="rId6"/>
          <a:stretch>
            <a:fillRect/>
          </a:stretch>
        </p:blipFill>
        <p:spPr>
          <a:xfrm>
            <a:off x="11201400" y="2356740"/>
            <a:ext cx="6019800" cy="5076825"/>
          </a:xfrm>
          <a:prstGeom prst="hexagon">
            <a:avLst/>
          </a:prstGeom>
        </p:spPr>
      </p:pic>
      <p:sp>
        <p:nvSpPr>
          <p:cNvPr id="12" name="Hộp Văn bản 11">
            <a:extLst>
              <a:ext uri="{FF2B5EF4-FFF2-40B4-BE49-F238E27FC236}">
                <a16:creationId xmlns:a16="http://schemas.microsoft.com/office/drawing/2014/main" id="{5323884D-A3BC-C096-F43E-26A6BBD55B28}"/>
              </a:ext>
            </a:extLst>
          </p:cNvPr>
          <p:cNvSpPr txBox="1"/>
          <p:nvPr/>
        </p:nvSpPr>
        <p:spPr>
          <a:xfrm>
            <a:off x="2383143" y="3848100"/>
            <a:ext cx="8153400" cy="923330"/>
          </a:xfrm>
          <a:prstGeom prst="rect">
            <a:avLst/>
          </a:prstGeom>
          <a:noFill/>
        </p:spPr>
        <p:txBody>
          <a:bodyPr wrap="square" rtlCol="0">
            <a:spAutoFit/>
          </a:bodyPr>
          <a:lstStyle/>
          <a:p>
            <a:r>
              <a:rPr lang="en-US" sz="5400" dirty="0">
                <a:solidFill>
                  <a:srgbClr val="42BF46"/>
                </a:solidFill>
                <a:latin typeface="#9Slide03 AmpleSoft Bold" panose="02000000000000000000" pitchFamily="2" charset="0"/>
              </a:rPr>
              <a:t>BÀI 6: THỰC HÀNH</a:t>
            </a:r>
          </a:p>
        </p:txBody>
      </p:sp>
      <p:sp>
        <p:nvSpPr>
          <p:cNvPr id="14" name="Hộp Văn bản 13">
            <a:extLst>
              <a:ext uri="{FF2B5EF4-FFF2-40B4-BE49-F238E27FC236}">
                <a16:creationId xmlns:a16="http://schemas.microsoft.com/office/drawing/2014/main" id="{96CF8508-EAC1-68C6-1D4B-CF116A093EA0}"/>
              </a:ext>
            </a:extLst>
          </p:cNvPr>
          <p:cNvSpPr txBox="1"/>
          <p:nvPr/>
        </p:nvSpPr>
        <p:spPr>
          <a:xfrm>
            <a:off x="630543" y="5237050"/>
            <a:ext cx="9906000" cy="2703945"/>
          </a:xfrm>
          <a:prstGeom prst="rect">
            <a:avLst/>
          </a:prstGeom>
          <a:noFill/>
        </p:spPr>
        <p:txBody>
          <a:bodyPr wrap="square">
            <a:spAutoFit/>
          </a:bodyPr>
          <a:lstStyle/>
          <a:p>
            <a:pPr algn="ctr">
              <a:lnSpc>
                <a:spcPts val="7000"/>
              </a:lnSpc>
            </a:pPr>
            <a:r>
              <a:rPr lang="en-US" sz="5400" dirty="0" err="1">
                <a:solidFill>
                  <a:srgbClr val="099843"/>
                </a:solidFill>
                <a:latin typeface="#9Slide07 IcielCrocante" panose="02000000000000000000" pitchFamily="2" charset="0"/>
              </a:rPr>
              <a:t>viết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báo</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cáo</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về</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một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mô</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hình</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sản</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xuất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nông</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nghiệp</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có</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hiệu</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quả</a:t>
            </a:r>
            <a:endParaRPr lang="en-US" sz="5400" dirty="0">
              <a:solidFill>
                <a:srgbClr val="099843"/>
              </a:solidFill>
              <a:latin typeface="#9Slide07 IcielCrocant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ppt_x"/>
                                          </p:val>
                                        </p:tav>
                                        <p:tav tm="100000">
                                          <p:val>
                                            <p:strVal val="#ppt_x"/>
                                          </p:val>
                                        </p:tav>
                                      </p:tavLst>
                                    </p:anim>
                                    <p:anim calcmode="lin" valueType="num">
                                      <p:cBhvr additive="base">
                                        <p:cTn id="20" dur="1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1+#ppt_w/2"/>
                                          </p:val>
                                        </p:tav>
                                        <p:tav tm="100000">
                                          <p:val>
                                            <p:strVal val="#ppt_x"/>
                                          </p:val>
                                        </p:tav>
                                      </p:tavLst>
                                    </p:anim>
                                    <p:anim calcmode="lin" valueType="num">
                                      <p:cBhvr additive="base">
                                        <p:cTn id="24" dur="1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ppt_x"/>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92822" y="5143500"/>
            <a:ext cx="4902648" cy="4006227"/>
            <a:chOff x="0" y="0"/>
            <a:chExt cx="1197656" cy="1761067"/>
          </a:xfrm>
        </p:grpSpPr>
        <p:sp>
          <p:nvSpPr>
            <p:cNvPr id="3" name="Freeform 3"/>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4" name="TextBox 4"/>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0800000" flipH="1">
            <a:off x="-2861807" y="3958218"/>
            <a:ext cx="8207339" cy="6032394"/>
          </a:xfrm>
          <a:custGeom>
            <a:avLst/>
            <a:gdLst/>
            <a:ahLst/>
            <a:cxnLst/>
            <a:rect l="l" t="t" r="r" b="b"/>
            <a:pathLst>
              <a:path w="8207339" h="6032394">
                <a:moveTo>
                  <a:pt x="8207339" y="0"/>
                </a:moveTo>
                <a:lnTo>
                  <a:pt x="0" y="0"/>
                </a:lnTo>
                <a:lnTo>
                  <a:pt x="0" y="6032394"/>
                </a:lnTo>
                <a:lnTo>
                  <a:pt x="8207339" y="6032394"/>
                </a:lnTo>
                <a:lnTo>
                  <a:pt x="8207339"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flipH="1">
            <a:off x="13890996" y="3549068"/>
            <a:ext cx="8207339" cy="6032394"/>
          </a:xfrm>
          <a:custGeom>
            <a:avLst/>
            <a:gdLst/>
            <a:ahLst/>
            <a:cxnLst/>
            <a:rect l="l" t="t" r="r" b="b"/>
            <a:pathLst>
              <a:path w="8207339" h="6032394">
                <a:moveTo>
                  <a:pt x="8207338" y="0"/>
                </a:moveTo>
                <a:lnTo>
                  <a:pt x="0" y="0"/>
                </a:lnTo>
                <a:lnTo>
                  <a:pt x="0" y="6032394"/>
                </a:lnTo>
                <a:lnTo>
                  <a:pt x="8207338" y="6032394"/>
                </a:lnTo>
                <a:lnTo>
                  <a:pt x="8207338"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304833" y="5065517"/>
            <a:ext cx="4902648" cy="4167261"/>
            <a:chOff x="0" y="0"/>
            <a:chExt cx="1197656" cy="1761067"/>
          </a:xfrm>
        </p:grpSpPr>
        <p:sp>
          <p:nvSpPr>
            <p:cNvPr id="8" name="Freeform 8"/>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9" name="TextBox 9"/>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2139739" y="5143500"/>
            <a:ext cx="4902648" cy="4006227"/>
            <a:chOff x="0" y="0"/>
            <a:chExt cx="1197656" cy="1761067"/>
          </a:xfrm>
        </p:grpSpPr>
        <p:sp>
          <p:nvSpPr>
            <p:cNvPr id="11" name="Freeform 11"/>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12" name="TextBox 12"/>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2785805" y="4335469"/>
            <a:ext cx="1814763" cy="1814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236765" y="4335469"/>
            <a:ext cx="1814763" cy="18147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683682" y="4335469"/>
            <a:ext cx="1814763" cy="181476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2233629" y="-1999050"/>
            <a:ext cx="5891229"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16242371" y="8484318"/>
            <a:ext cx="6374783" cy="4621718"/>
          </a:xfrm>
          <a:custGeom>
            <a:avLst/>
            <a:gdLst/>
            <a:ahLst/>
            <a:cxnLst/>
            <a:rect l="l" t="t" r="r" b="b"/>
            <a:pathLst>
              <a:path w="6374783" h="4621718">
                <a:moveTo>
                  <a:pt x="0" y="0"/>
                </a:moveTo>
                <a:lnTo>
                  <a:pt x="6374784" y="0"/>
                </a:lnTo>
                <a:lnTo>
                  <a:pt x="6374784"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p:cNvSpPr/>
          <p:nvPr/>
        </p:nvSpPr>
        <p:spPr>
          <a:xfrm>
            <a:off x="8643086" y="4867054"/>
            <a:ext cx="1002122" cy="751591"/>
          </a:xfrm>
          <a:custGeom>
            <a:avLst/>
            <a:gdLst/>
            <a:ahLst/>
            <a:cxnLst/>
            <a:rect l="l" t="t" r="r" b="b"/>
            <a:pathLst>
              <a:path w="1002122" h="751591">
                <a:moveTo>
                  <a:pt x="0" y="0"/>
                </a:moveTo>
                <a:lnTo>
                  <a:pt x="1002121" y="0"/>
                </a:lnTo>
                <a:lnTo>
                  <a:pt x="1002121" y="751592"/>
                </a:lnTo>
                <a:lnTo>
                  <a:pt x="0" y="751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Rectangle: Rounded Corners 3">
            <a:extLst>
              <a:ext uri="{FF2B5EF4-FFF2-40B4-BE49-F238E27FC236}">
                <a16:creationId xmlns:a16="http://schemas.microsoft.com/office/drawing/2014/main" id="{BC1991B2-DEB3-7C50-7601-95BD8AB9E634}"/>
              </a:ext>
            </a:extLst>
          </p:cNvPr>
          <p:cNvSpPr/>
          <p:nvPr/>
        </p:nvSpPr>
        <p:spPr>
          <a:xfrm>
            <a:off x="2072210" y="6235299"/>
            <a:ext cx="3044164" cy="2914428"/>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dung</a:t>
            </a:r>
          </a:p>
        </p:txBody>
      </p:sp>
      <p:sp>
        <p:nvSpPr>
          <p:cNvPr id="39" name="Rectangle: Rounded Corners 7">
            <a:extLst>
              <a:ext uri="{FF2B5EF4-FFF2-40B4-BE49-F238E27FC236}">
                <a16:creationId xmlns:a16="http://schemas.microsoft.com/office/drawing/2014/main" id="{B14C94B5-8F0A-773A-63B6-D25F6128BC15}"/>
              </a:ext>
            </a:extLst>
          </p:cNvPr>
          <p:cNvSpPr/>
          <p:nvPr/>
        </p:nvSpPr>
        <p:spPr>
          <a:xfrm>
            <a:off x="7429091" y="6700746"/>
            <a:ext cx="3462907" cy="1783572"/>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2.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40" name="Oval 5">
            <a:extLst>
              <a:ext uri="{FF2B5EF4-FFF2-40B4-BE49-F238E27FC236}">
                <a16:creationId xmlns:a16="http://schemas.microsoft.com/office/drawing/2014/main" id="{CDBE40F3-BD3B-BEAB-C6F6-80E671AA70A3}"/>
              </a:ext>
            </a:extLst>
          </p:cNvPr>
          <p:cNvSpPr/>
          <p:nvPr/>
        </p:nvSpPr>
        <p:spPr>
          <a:xfrm>
            <a:off x="3276207" y="705538"/>
            <a:ext cx="11660648" cy="342566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8000" b="0" i="0" u="none" strike="noStrike" kern="0" cap="none" spc="0" normalizeH="0" baseline="0" noProof="0" dirty="0">
                <a:ln>
                  <a:noFill/>
                </a:ln>
                <a:solidFill>
                  <a:srgbClr val="099843"/>
                </a:solidFill>
                <a:effectLst/>
                <a:uLnTx/>
                <a:uFillTx/>
                <a:latin typeface="#9Slide07 Cadena" panose="02000503000000020004" pitchFamily="2" charset="0"/>
                <a:ea typeface="+mn-ea"/>
                <a:cs typeface="+mn-cs"/>
              </a:rPr>
              <a:t>NỘI DUNG</a:t>
            </a:r>
            <a:r>
              <a:rPr kumimoji="0" lang="en-US" sz="8000" b="0" i="0" u="none" strike="noStrike" kern="0" cap="none" spc="0" normalizeH="0" baseline="0" noProof="0" dirty="0">
                <a:ln>
                  <a:noFill/>
                </a:ln>
                <a:solidFill>
                  <a:srgbClr val="099843"/>
                </a:solidFill>
                <a:effectLst/>
                <a:uLnTx/>
                <a:uFillTx/>
                <a:latin typeface="#9Slide07 Cadena" panose="02000503000000020004" pitchFamily="2" charset="0"/>
                <a:ea typeface="+mn-ea"/>
                <a:cs typeface="+mn-cs"/>
              </a:rPr>
              <a:t> CHÍNH</a:t>
            </a:r>
          </a:p>
        </p:txBody>
      </p:sp>
      <p:sp>
        <p:nvSpPr>
          <p:cNvPr id="41" name="Rectangle: Rounded Corners 9">
            <a:extLst>
              <a:ext uri="{FF2B5EF4-FFF2-40B4-BE49-F238E27FC236}">
                <a16:creationId xmlns:a16="http://schemas.microsoft.com/office/drawing/2014/main" id="{075F514A-4D77-89ED-9EF0-B44A9F766F9F}"/>
              </a:ext>
            </a:extLst>
          </p:cNvPr>
          <p:cNvSpPr/>
          <p:nvPr/>
        </p:nvSpPr>
        <p:spPr>
          <a:xfrm>
            <a:off x="12419876" y="6513105"/>
            <a:ext cx="4303461" cy="1901660"/>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3</a:t>
            </a: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Gợi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ý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cấu</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trúc</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báo</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cáo</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pic>
        <p:nvPicPr>
          <p:cNvPr id="42" name="Picture 2">
            <a:extLst>
              <a:ext uri="{FF2B5EF4-FFF2-40B4-BE49-F238E27FC236}">
                <a16:creationId xmlns:a16="http://schemas.microsoft.com/office/drawing/2014/main" id="{8F316838-9ED6-7E8E-D91A-E52C9BC98A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2919385" y="4435248"/>
            <a:ext cx="1578723" cy="1578723"/>
          </a:xfrm>
          <a:prstGeom prst="rect">
            <a:avLst/>
          </a:prstGeom>
        </p:spPr>
      </p:pic>
      <p:pic>
        <p:nvPicPr>
          <p:cNvPr id="43" name="Picture 6">
            <a:extLst>
              <a:ext uri="{FF2B5EF4-FFF2-40B4-BE49-F238E27FC236}">
                <a16:creationId xmlns:a16="http://schemas.microsoft.com/office/drawing/2014/main" id="{B755D960-F4CB-2125-ED1C-BE13678D6482}"/>
              </a:ext>
            </a:extLst>
          </p:cNvPr>
          <p:cNvPicPr>
            <a:picLocks noChangeAspect="1"/>
          </p:cNvPicPr>
          <p:nvPr/>
        </p:nvPicPr>
        <p:blipFill>
          <a:blip r:embed="rId10"/>
          <a:stretch>
            <a:fillRect/>
          </a:stretch>
        </p:blipFill>
        <p:spPr>
          <a:xfrm>
            <a:off x="13822585" y="4610101"/>
            <a:ext cx="1505726" cy="1438578"/>
          </a:xfrm>
          <a:prstGeom prst="rect">
            <a:avLst/>
          </a:prstGeom>
        </p:spPr>
      </p:pic>
      <p:pic>
        <p:nvPicPr>
          <p:cNvPr id="44" name="Hình ảnh 43">
            <a:extLst>
              <a:ext uri="{FF2B5EF4-FFF2-40B4-BE49-F238E27FC236}">
                <a16:creationId xmlns:a16="http://schemas.microsoft.com/office/drawing/2014/main" id="{F0D83EB2-776F-76CA-0575-F7B366780FB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8229084" y="4219524"/>
            <a:ext cx="1754895" cy="2081211"/>
          </a:xfrm>
          <a:prstGeom prst="rect">
            <a:avLst/>
          </a:prstGeom>
        </p:spPr>
      </p:pic>
      <p:pic>
        <p:nvPicPr>
          <p:cNvPr id="45" name="Hình ảnh 44">
            <a:extLst>
              <a:ext uri="{FF2B5EF4-FFF2-40B4-BE49-F238E27FC236}">
                <a16:creationId xmlns:a16="http://schemas.microsoft.com/office/drawing/2014/main" id="{7D022413-C6C6-2ABF-4601-80E73BCA1AA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3321533" y="382310"/>
            <a:ext cx="2143125" cy="2143125"/>
          </a:xfrm>
          <a:prstGeom prst="rect">
            <a:avLst/>
          </a:prstGeom>
        </p:spPr>
      </p:pic>
      <p:pic>
        <p:nvPicPr>
          <p:cNvPr id="46" name="Hình ảnh 45">
            <a:extLst>
              <a:ext uri="{FF2B5EF4-FFF2-40B4-BE49-F238E27FC236}">
                <a16:creationId xmlns:a16="http://schemas.microsoft.com/office/drawing/2014/main" id="{3D0673CE-D864-0167-A0F5-14C8EC63581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5006062" y="1821223"/>
            <a:ext cx="1436014" cy="14360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334</TotalTime>
  <Words>1478</Words>
  <Application>Microsoft Office PowerPoint</Application>
  <PresentationFormat>Tùy chỉnh</PresentationFormat>
  <Paragraphs>217</Paragraphs>
  <Slides>30</Slides>
  <Notes>1</Notes>
  <HiddenSlides>0</HiddenSlides>
  <MMClips>1</MMClips>
  <ScaleCrop>false</ScaleCrop>
  <HeadingPairs>
    <vt:vector size="6" baseType="variant">
      <vt:variant>
        <vt:lpstr>Phông được Dùng</vt:lpstr>
      </vt:variant>
      <vt:variant>
        <vt:i4>21</vt:i4>
      </vt:variant>
      <vt:variant>
        <vt:lpstr>Chủ đề</vt:lpstr>
      </vt:variant>
      <vt:variant>
        <vt:i4>2</vt:i4>
      </vt:variant>
      <vt:variant>
        <vt:lpstr>Tiêu đề Bản chiếu</vt:lpstr>
      </vt:variant>
      <vt:variant>
        <vt:i4>30</vt:i4>
      </vt:variant>
    </vt:vector>
  </HeadingPairs>
  <TitlesOfParts>
    <vt:vector size="53" baseType="lpstr">
      <vt:lpstr>Aptos</vt:lpstr>
      <vt:lpstr>Paytone One</vt:lpstr>
      <vt:lpstr>#9Slide05 Filmotype Honey</vt:lpstr>
      <vt:lpstr>#9Slide05 Claudia</vt:lpstr>
      <vt:lpstr>#9Slide03 AmpleSoft Bold</vt:lpstr>
      <vt:lpstr>#9Slide07 IcielBaliho Script</vt:lpstr>
      <vt:lpstr>Roboto Condensed</vt:lpstr>
      <vt:lpstr>Calibri</vt:lpstr>
      <vt:lpstr>#9Slide07 IcielCrocante</vt:lpstr>
      <vt:lpstr>#9Slide07 Cadena</vt:lpstr>
      <vt:lpstr>Open Sans</vt:lpstr>
      <vt:lpstr>#9Slide03 Bebas Neue ZSmall</vt:lpstr>
      <vt:lpstr>#9Slide03 IcielNovecento sans E</vt:lpstr>
      <vt:lpstr>Assistant</vt:lpstr>
      <vt:lpstr>Playfair Display Black</vt:lpstr>
      <vt:lpstr>Anaheim</vt:lpstr>
      <vt:lpstr>#9Slide03 Cabin Condensed Bold</vt:lpstr>
      <vt:lpstr>Fredoka</vt:lpstr>
      <vt:lpstr>#9Slide07 IcielCadena</vt:lpstr>
      <vt:lpstr>Calibri Light</vt:lpstr>
      <vt:lpstr>Arial</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Để trồng rau em cần chuẩn bị những gì?</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pham thi huong</dc:creator>
  <cp:lastModifiedBy>huong pham</cp:lastModifiedBy>
  <cp:revision>7</cp:revision>
  <dcterms:created xsi:type="dcterms:W3CDTF">2006-08-16T00:00:00Z</dcterms:created>
  <dcterms:modified xsi:type="dcterms:W3CDTF">2024-07-30T08:08:29Z</dcterms:modified>
  <dc:identifier>DAGLSDAL7_I</dc:identifier>
</cp:coreProperties>
</file>