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75" r:id="rId2"/>
    <p:sldMasterId id="2147483731" r:id="rId3"/>
    <p:sldMasterId id="2147483755" r:id="rId4"/>
    <p:sldMasterId id="2147483767" r:id="rId5"/>
    <p:sldMasterId id="2147483791" r:id="rId6"/>
    <p:sldMasterId id="2147483891" r:id="rId7"/>
  </p:sldMasterIdLst>
  <p:notesMasterIdLst>
    <p:notesMasterId r:id="rId22"/>
  </p:notesMasterIdLst>
  <p:sldIdLst>
    <p:sldId id="296" r:id="rId8"/>
    <p:sldId id="1585" r:id="rId9"/>
    <p:sldId id="1572" r:id="rId10"/>
    <p:sldId id="1624" r:id="rId11"/>
    <p:sldId id="1526" r:id="rId12"/>
    <p:sldId id="1527" r:id="rId13"/>
    <p:sldId id="1528" r:id="rId14"/>
    <p:sldId id="1616" r:id="rId15"/>
    <p:sldId id="1617" r:id="rId16"/>
    <p:sldId id="1619" r:id="rId17"/>
    <p:sldId id="1620" r:id="rId18"/>
    <p:sldId id="1622" r:id="rId19"/>
    <p:sldId id="1621" r:id="rId20"/>
    <p:sldId id="1544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3E7"/>
    <a:srgbClr val="BBD2E5"/>
    <a:srgbClr val="BCD4E7"/>
    <a:srgbClr val="F1F3FF"/>
    <a:srgbClr val="FFFFFF"/>
    <a:srgbClr val="F1F4FD"/>
    <a:srgbClr val="FF3D12"/>
    <a:srgbClr val="0051CE"/>
    <a:srgbClr val="6D9CC1"/>
    <a:srgbClr val="BCD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07164A-6551-4473-A497-DE80C20B677E}">
  <a:tblStyle styleId="{C807164A-6551-4473-A497-DE80C20B67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671AF0E-E460-4B1D-B816-BBE53E41EB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92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16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97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2988bbd4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52988bbd4f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622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910c9cffe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910c9cffe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520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329e73357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1329e73357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462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5" name="Google Shape;9585;ga0fe23abdf_0_3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6" name="Google Shape;9586;ga0fe23abdf_0_3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6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77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210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089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08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0361074889_0_10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0361074889_0_10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2988bbd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2988bbd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18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hyperlink" Target="https://vidfy.com/?utm_source=slidesgo_template&amp;utm_medium=referral-link&amp;utm_campaign=sg_credits&amp;utm_content=vidfy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://bit.ly/2Tynxth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l="941" t="1631" r="3928" b="463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04954"/>
            <a:ext cx="7704000" cy="3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8089800" y="3884700"/>
            <a:ext cx="1297075" cy="1455850"/>
            <a:chOff x="8089800" y="3884700"/>
            <a:chExt cx="1297075" cy="1455850"/>
          </a:xfrm>
        </p:grpSpPr>
        <p:pic>
          <p:nvPicPr>
            <p:cNvPr id="31" name="Google Shape;31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89800" y="4050750"/>
              <a:ext cx="1289800" cy="1289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Google Shape;32;p4"/>
            <p:cNvCxnSpPr/>
            <p:nvPr/>
          </p:nvCxnSpPr>
          <p:spPr>
            <a:xfrm rot="10800000">
              <a:off x="8640175" y="3884700"/>
              <a:ext cx="746700" cy="12339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714300" y="1119375"/>
            <a:ext cx="77154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54466" y="643164"/>
            <a:ext cx="577022" cy="63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03360" y="4551522"/>
            <a:ext cx="423725" cy="46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425" y="3408162"/>
            <a:ext cx="670875" cy="6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3844" y="-371547"/>
            <a:ext cx="1264925" cy="1204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2635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"/>
          <p:cNvSpPr txBox="1">
            <a:spLocks noGrp="1"/>
          </p:cNvSpPr>
          <p:nvPr>
            <p:ph type="title"/>
          </p:nvPr>
        </p:nvSpPr>
        <p:spPr>
          <a:xfrm>
            <a:off x="4644275" y="3357308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3" name="Google Shape;693;p14"/>
          <p:cNvSpPr txBox="1">
            <a:spLocks noGrp="1"/>
          </p:cNvSpPr>
          <p:nvPr>
            <p:ph type="subTitle" idx="1"/>
          </p:nvPr>
        </p:nvSpPr>
        <p:spPr>
          <a:xfrm>
            <a:off x="3920375" y="1212838"/>
            <a:ext cx="4100400" cy="20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4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4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4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14"/>
          <p:cNvGrpSpPr/>
          <p:nvPr/>
        </p:nvGrpSpPr>
        <p:grpSpPr>
          <a:xfrm>
            <a:off x="4" y="-123176"/>
            <a:ext cx="1084855" cy="1192287"/>
            <a:chOff x="-98921" y="-213901"/>
            <a:chExt cx="1084855" cy="1192287"/>
          </a:xfrm>
        </p:grpSpPr>
        <p:sp>
          <p:nvSpPr>
            <p:cNvPr id="699" name="Google Shape;699;p14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4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4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4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4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4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4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4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4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" name="Google Shape;711;p14"/>
          <p:cNvGrpSpPr/>
          <p:nvPr/>
        </p:nvGrpSpPr>
        <p:grpSpPr>
          <a:xfrm rot="-5400000">
            <a:off x="585048" y="-238338"/>
            <a:ext cx="802107" cy="720546"/>
            <a:chOff x="8440798" y="-85238"/>
            <a:chExt cx="802107" cy="720546"/>
          </a:xfrm>
        </p:grpSpPr>
        <p:sp>
          <p:nvSpPr>
            <p:cNvPr id="712" name="Google Shape;712;p1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14"/>
          <p:cNvGrpSpPr/>
          <p:nvPr/>
        </p:nvGrpSpPr>
        <p:grpSpPr>
          <a:xfrm rot="8100000">
            <a:off x="8212245" y="4060818"/>
            <a:ext cx="1264470" cy="1553460"/>
            <a:chOff x="556167" y="-402644"/>
            <a:chExt cx="911061" cy="1119281"/>
          </a:xfrm>
        </p:grpSpPr>
        <p:sp>
          <p:nvSpPr>
            <p:cNvPr id="720" name="Google Shape;720;p1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14"/>
          <p:cNvGrpSpPr/>
          <p:nvPr/>
        </p:nvGrpSpPr>
        <p:grpSpPr>
          <a:xfrm rot="-6389541">
            <a:off x="-105591" y="4228326"/>
            <a:ext cx="1087279" cy="1218434"/>
            <a:chOff x="-146778" y="-163348"/>
            <a:chExt cx="1087231" cy="1218380"/>
          </a:xfrm>
        </p:grpSpPr>
        <p:sp>
          <p:nvSpPr>
            <p:cNvPr id="730" name="Google Shape;730;p14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14"/>
          <p:cNvGrpSpPr/>
          <p:nvPr/>
        </p:nvGrpSpPr>
        <p:grpSpPr>
          <a:xfrm>
            <a:off x="205786" y="681350"/>
            <a:ext cx="306550" cy="246616"/>
            <a:chOff x="366411" y="1167375"/>
            <a:chExt cx="306550" cy="246616"/>
          </a:xfrm>
        </p:grpSpPr>
        <p:sp>
          <p:nvSpPr>
            <p:cNvPr id="735" name="Google Shape;735;p1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14"/>
          <p:cNvGrpSpPr/>
          <p:nvPr/>
        </p:nvGrpSpPr>
        <p:grpSpPr>
          <a:xfrm>
            <a:off x="134474" y="4213725"/>
            <a:ext cx="306550" cy="233991"/>
            <a:chOff x="281699" y="4701425"/>
            <a:chExt cx="306550" cy="233991"/>
          </a:xfrm>
        </p:grpSpPr>
        <p:sp>
          <p:nvSpPr>
            <p:cNvPr id="739" name="Google Shape;739;p1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14"/>
          <p:cNvGrpSpPr/>
          <p:nvPr/>
        </p:nvGrpSpPr>
        <p:grpSpPr>
          <a:xfrm>
            <a:off x="8691211" y="3967100"/>
            <a:ext cx="306550" cy="246616"/>
            <a:chOff x="8757949" y="3645550"/>
            <a:chExt cx="306550" cy="246616"/>
          </a:xfrm>
        </p:grpSpPr>
        <p:sp>
          <p:nvSpPr>
            <p:cNvPr id="743" name="Google Shape;743;p1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74817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"/>
          <p:cNvSpPr txBox="1">
            <a:spLocks noGrp="1"/>
          </p:cNvSpPr>
          <p:nvPr>
            <p:ph type="ctrTitle"/>
          </p:nvPr>
        </p:nvSpPr>
        <p:spPr>
          <a:xfrm>
            <a:off x="713225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8" name="Google Shape;748;p15"/>
          <p:cNvSpPr/>
          <p:nvPr/>
        </p:nvSpPr>
        <p:spPr>
          <a:xfrm rot="2905830" flipH="1">
            <a:off x="787262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5"/>
          <p:cNvSpPr/>
          <p:nvPr/>
        </p:nvSpPr>
        <p:spPr>
          <a:xfrm rot="8100000">
            <a:off x="-101406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0" name="Google Shape;750;p15"/>
          <p:cNvGrpSpPr/>
          <p:nvPr/>
        </p:nvGrpSpPr>
        <p:grpSpPr>
          <a:xfrm rot="3333252">
            <a:off x="7896896" y="-294571"/>
            <a:ext cx="1264408" cy="1553384"/>
            <a:chOff x="556167" y="-402644"/>
            <a:chExt cx="911061" cy="1119281"/>
          </a:xfrm>
        </p:grpSpPr>
        <p:sp>
          <p:nvSpPr>
            <p:cNvPr id="751" name="Google Shape;751;p1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" name="Google Shape;760;p15"/>
          <p:cNvGrpSpPr/>
          <p:nvPr/>
        </p:nvGrpSpPr>
        <p:grpSpPr>
          <a:xfrm rot="1882352">
            <a:off x="8410046" y="4161244"/>
            <a:ext cx="1004219" cy="894683"/>
            <a:chOff x="8306286" y="4189629"/>
            <a:chExt cx="1004220" cy="894684"/>
          </a:xfrm>
        </p:grpSpPr>
        <p:sp>
          <p:nvSpPr>
            <p:cNvPr id="761" name="Google Shape;761;p1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15"/>
          <p:cNvGrpSpPr/>
          <p:nvPr/>
        </p:nvGrpSpPr>
        <p:grpSpPr>
          <a:xfrm flipH="1">
            <a:off x="129185" y="3690963"/>
            <a:ext cx="762950" cy="1927407"/>
            <a:chOff x="8361510" y="3452088"/>
            <a:chExt cx="762950" cy="1927407"/>
          </a:xfrm>
        </p:grpSpPr>
        <p:sp>
          <p:nvSpPr>
            <p:cNvPr id="770" name="Google Shape;770;p15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15"/>
          <p:cNvGrpSpPr/>
          <p:nvPr/>
        </p:nvGrpSpPr>
        <p:grpSpPr>
          <a:xfrm rot="-5400000">
            <a:off x="452573" y="-221838"/>
            <a:ext cx="802107" cy="720546"/>
            <a:chOff x="8440798" y="-85238"/>
            <a:chExt cx="802107" cy="720546"/>
          </a:xfrm>
        </p:grpSpPr>
        <p:sp>
          <p:nvSpPr>
            <p:cNvPr id="783" name="Google Shape;783;p1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15"/>
          <p:cNvGrpSpPr/>
          <p:nvPr/>
        </p:nvGrpSpPr>
        <p:grpSpPr>
          <a:xfrm rot="-1414813">
            <a:off x="-248602" y="-181658"/>
            <a:ext cx="1264450" cy="1553435"/>
            <a:chOff x="556167" y="-402644"/>
            <a:chExt cx="911061" cy="1119281"/>
          </a:xfrm>
        </p:grpSpPr>
        <p:sp>
          <p:nvSpPr>
            <p:cNvPr id="791" name="Google Shape;791;p1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15"/>
          <p:cNvGrpSpPr/>
          <p:nvPr/>
        </p:nvGrpSpPr>
        <p:grpSpPr>
          <a:xfrm>
            <a:off x="8780711" y="759150"/>
            <a:ext cx="306550" cy="246616"/>
            <a:chOff x="366411" y="1167375"/>
            <a:chExt cx="306550" cy="246616"/>
          </a:xfrm>
        </p:grpSpPr>
        <p:sp>
          <p:nvSpPr>
            <p:cNvPr id="801" name="Google Shape;801;p1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5"/>
          <p:cNvGrpSpPr/>
          <p:nvPr/>
        </p:nvGrpSpPr>
        <p:grpSpPr>
          <a:xfrm>
            <a:off x="493349" y="4820875"/>
            <a:ext cx="306550" cy="233991"/>
            <a:chOff x="281699" y="4701425"/>
            <a:chExt cx="306550" cy="233991"/>
          </a:xfrm>
        </p:grpSpPr>
        <p:sp>
          <p:nvSpPr>
            <p:cNvPr id="805" name="Google Shape;805;p1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" name="Google Shape;808;p15"/>
          <p:cNvGrpSpPr/>
          <p:nvPr/>
        </p:nvGrpSpPr>
        <p:grpSpPr>
          <a:xfrm>
            <a:off x="8152474" y="4695113"/>
            <a:ext cx="306550" cy="246616"/>
            <a:chOff x="8757949" y="3645550"/>
            <a:chExt cx="306550" cy="246616"/>
          </a:xfrm>
        </p:grpSpPr>
        <p:sp>
          <p:nvSpPr>
            <p:cNvPr id="809" name="Google Shape;809;p1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5511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6"/>
          <p:cNvSpPr txBox="1">
            <a:spLocks noGrp="1"/>
          </p:cNvSpPr>
          <p:nvPr>
            <p:ph type="ctrTitle"/>
          </p:nvPr>
        </p:nvSpPr>
        <p:spPr>
          <a:xfrm>
            <a:off x="713225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4" name="Google Shape;814;p16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16"/>
          <p:cNvGrpSpPr/>
          <p:nvPr/>
        </p:nvGrpSpPr>
        <p:grpSpPr>
          <a:xfrm rot="-5400000">
            <a:off x="7729563" y="4486525"/>
            <a:ext cx="1718925" cy="809372"/>
            <a:chOff x="-44600" y="2477850"/>
            <a:chExt cx="1718925" cy="809372"/>
          </a:xfrm>
        </p:grpSpPr>
        <p:sp>
          <p:nvSpPr>
            <p:cNvPr id="817" name="Google Shape;817;p16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16"/>
          <p:cNvGrpSpPr/>
          <p:nvPr/>
        </p:nvGrpSpPr>
        <p:grpSpPr>
          <a:xfrm>
            <a:off x="211124" y="4235333"/>
            <a:ext cx="573999" cy="1003431"/>
            <a:chOff x="8185349" y="4299471"/>
            <a:chExt cx="573999" cy="1003431"/>
          </a:xfrm>
        </p:grpSpPr>
        <p:sp>
          <p:nvSpPr>
            <p:cNvPr id="826" name="Google Shape;826;p16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16"/>
          <p:cNvGrpSpPr/>
          <p:nvPr/>
        </p:nvGrpSpPr>
        <p:grpSpPr>
          <a:xfrm rot="4915403">
            <a:off x="-123497" y="-311105"/>
            <a:ext cx="1313594" cy="1474731"/>
            <a:chOff x="-138062" y="3249908"/>
            <a:chExt cx="1313568" cy="1474703"/>
          </a:xfrm>
        </p:grpSpPr>
        <p:sp>
          <p:nvSpPr>
            <p:cNvPr id="838" name="Google Shape;838;p16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6"/>
          <p:cNvGrpSpPr/>
          <p:nvPr/>
        </p:nvGrpSpPr>
        <p:grpSpPr>
          <a:xfrm>
            <a:off x="189311" y="1064400"/>
            <a:ext cx="306550" cy="246616"/>
            <a:chOff x="366411" y="1167375"/>
            <a:chExt cx="306550" cy="246616"/>
          </a:xfrm>
        </p:grpSpPr>
        <p:sp>
          <p:nvSpPr>
            <p:cNvPr id="851" name="Google Shape;851;p1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16"/>
          <p:cNvGrpSpPr/>
          <p:nvPr/>
        </p:nvGrpSpPr>
        <p:grpSpPr>
          <a:xfrm>
            <a:off x="59849" y="4833225"/>
            <a:ext cx="306550" cy="233991"/>
            <a:chOff x="281699" y="4701425"/>
            <a:chExt cx="306550" cy="233991"/>
          </a:xfrm>
        </p:grpSpPr>
        <p:sp>
          <p:nvSpPr>
            <p:cNvPr id="855" name="Google Shape;855;p1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16"/>
          <p:cNvGrpSpPr/>
          <p:nvPr/>
        </p:nvGrpSpPr>
        <p:grpSpPr>
          <a:xfrm>
            <a:off x="8757949" y="3645550"/>
            <a:ext cx="306550" cy="246616"/>
            <a:chOff x="8757949" y="3645550"/>
            <a:chExt cx="306550" cy="246616"/>
          </a:xfrm>
        </p:grpSpPr>
        <p:sp>
          <p:nvSpPr>
            <p:cNvPr id="859" name="Google Shape;859;p1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16"/>
          <p:cNvGrpSpPr/>
          <p:nvPr/>
        </p:nvGrpSpPr>
        <p:grpSpPr>
          <a:xfrm rot="5650501">
            <a:off x="8287884" y="159383"/>
            <a:ext cx="1087180" cy="1218323"/>
            <a:chOff x="-146778" y="-163348"/>
            <a:chExt cx="1087231" cy="1218380"/>
          </a:xfrm>
        </p:grpSpPr>
        <p:sp>
          <p:nvSpPr>
            <p:cNvPr id="863" name="Google Shape;863;p16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14952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7"/>
          <p:cNvSpPr txBox="1">
            <a:spLocks noGrp="1"/>
          </p:cNvSpPr>
          <p:nvPr>
            <p:ph type="ctrTitle"/>
          </p:nvPr>
        </p:nvSpPr>
        <p:spPr>
          <a:xfrm>
            <a:off x="814025" y="433556"/>
            <a:ext cx="7515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9" name="Google Shape;869;p17"/>
          <p:cNvSpPr/>
          <p:nvPr/>
        </p:nvSpPr>
        <p:spPr>
          <a:xfrm rot="8449463">
            <a:off x="-1380657" y="3866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7"/>
          <p:cNvSpPr/>
          <p:nvPr/>
        </p:nvSpPr>
        <p:spPr>
          <a:xfrm rot="-1937252">
            <a:off x="6855000" y="4225943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1" name="Google Shape;871;p17"/>
          <p:cNvGrpSpPr/>
          <p:nvPr/>
        </p:nvGrpSpPr>
        <p:grpSpPr>
          <a:xfrm rot="-6331980">
            <a:off x="7929856" y="4486108"/>
            <a:ext cx="848990" cy="760117"/>
            <a:chOff x="-44590" y="-31162"/>
            <a:chExt cx="848969" cy="760098"/>
          </a:xfrm>
        </p:grpSpPr>
        <p:sp>
          <p:nvSpPr>
            <p:cNvPr id="872" name="Google Shape;872;p1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8" name="Google Shape;878;p17"/>
          <p:cNvGrpSpPr/>
          <p:nvPr/>
        </p:nvGrpSpPr>
        <p:grpSpPr>
          <a:xfrm rot="7376878">
            <a:off x="8642511" y="4544039"/>
            <a:ext cx="802141" cy="720576"/>
            <a:chOff x="8440798" y="-85238"/>
            <a:chExt cx="802107" cy="720546"/>
          </a:xfrm>
        </p:grpSpPr>
        <p:sp>
          <p:nvSpPr>
            <p:cNvPr id="879" name="Google Shape;879;p17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7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7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17"/>
          <p:cNvGrpSpPr/>
          <p:nvPr/>
        </p:nvGrpSpPr>
        <p:grpSpPr>
          <a:xfrm rot="3909266">
            <a:off x="-64589" y="-95101"/>
            <a:ext cx="849022" cy="760146"/>
            <a:chOff x="-44590" y="-31162"/>
            <a:chExt cx="848969" cy="760098"/>
          </a:xfrm>
        </p:grpSpPr>
        <p:sp>
          <p:nvSpPr>
            <p:cNvPr id="887" name="Google Shape;887;p1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7"/>
          <p:cNvGrpSpPr/>
          <p:nvPr/>
        </p:nvGrpSpPr>
        <p:grpSpPr>
          <a:xfrm>
            <a:off x="-458046" y="93974"/>
            <a:ext cx="1084855" cy="1192287"/>
            <a:chOff x="-98921" y="-213901"/>
            <a:chExt cx="1084855" cy="1192287"/>
          </a:xfrm>
        </p:grpSpPr>
        <p:sp>
          <p:nvSpPr>
            <p:cNvPr id="894" name="Google Shape;894;p17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7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7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7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7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7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7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7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7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7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17"/>
          <p:cNvGrpSpPr/>
          <p:nvPr/>
        </p:nvGrpSpPr>
        <p:grpSpPr>
          <a:xfrm rot="-1274443">
            <a:off x="8482563" y="-34657"/>
            <a:ext cx="802136" cy="720572"/>
            <a:chOff x="8440798" y="-85238"/>
            <a:chExt cx="802107" cy="720546"/>
          </a:xfrm>
        </p:grpSpPr>
        <p:sp>
          <p:nvSpPr>
            <p:cNvPr id="907" name="Google Shape;907;p17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7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17"/>
          <p:cNvGrpSpPr/>
          <p:nvPr/>
        </p:nvGrpSpPr>
        <p:grpSpPr>
          <a:xfrm>
            <a:off x="8379286" y="93975"/>
            <a:ext cx="306550" cy="246616"/>
            <a:chOff x="366411" y="1167375"/>
            <a:chExt cx="306550" cy="246616"/>
          </a:xfrm>
        </p:grpSpPr>
        <p:sp>
          <p:nvSpPr>
            <p:cNvPr id="915" name="Google Shape;915;p1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17"/>
          <p:cNvGrpSpPr/>
          <p:nvPr/>
        </p:nvGrpSpPr>
        <p:grpSpPr>
          <a:xfrm>
            <a:off x="79874" y="1352750"/>
            <a:ext cx="306550" cy="233991"/>
            <a:chOff x="281699" y="4701425"/>
            <a:chExt cx="306550" cy="233991"/>
          </a:xfrm>
        </p:grpSpPr>
        <p:sp>
          <p:nvSpPr>
            <p:cNvPr id="919" name="Google Shape;919;p1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17"/>
          <p:cNvGrpSpPr/>
          <p:nvPr/>
        </p:nvGrpSpPr>
        <p:grpSpPr>
          <a:xfrm>
            <a:off x="8580824" y="4251025"/>
            <a:ext cx="306550" cy="246616"/>
            <a:chOff x="8757949" y="3645550"/>
            <a:chExt cx="306550" cy="246616"/>
          </a:xfrm>
        </p:grpSpPr>
        <p:sp>
          <p:nvSpPr>
            <p:cNvPr id="923" name="Google Shape;923;p17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17"/>
          <p:cNvGrpSpPr/>
          <p:nvPr/>
        </p:nvGrpSpPr>
        <p:grpSpPr>
          <a:xfrm>
            <a:off x="-296874" y="4210433"/>
            <a:ext cx="1313568" cy="1474703"/>
            <a:chOff x="-138062" y="3249908"/>
            <a:chExt cx="1313568" cy="1474703"/>
          </a:xfrm>
        </p:grpSpPr>
        <p:sp>
          <p:nvSpPr>
            <p:cNvPr id="927" name="Google Shape;927;p17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7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7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06676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8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8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" name="Google Shape;942;p18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943" name="Google Shape;943;p18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8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8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8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8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8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" name="Google Shape;954;p18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955" name="Google Shape;955;p18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8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8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8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8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8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8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8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8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18"/>
          <p:cNvGrpSpPr/>
          <p:nvPr/>
        </p:nvGrpSpPr>
        <p:grpSpPr>
          <a:xfrm>
            <a:off x="7320123" y="-122988"/>
            <a:ext cx="802107" cy="720546"/>
            <a:chOff x="8440798" y="-85238"/>
            <a:chExt cx="802107" cy="720546"/>
          </a:xfrm>
        </p:grpSpPr>
        <p:sp>
          <p:nvSpPr>
            <p:cNvPr id="965" name="Google Shape;965;p1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8"/>
          <p:cNvGrpSpPr/>
          <p:nvPr/>
        </p:nvGrpSpPr>
        <p:grpSpPr>
          <a:xfrm>
            <a:off x="-557687" y="134812"/>
            <a:ext cx="1718925" cy="809372"/>
            <a:chOff x="-44600" y="2477850"/>
            <a:chExt cx="1718925" cy="809372"/>
          </a:xfrm>
        </p:grpSpPr>
        <p:sp>
          <p:nvSpPr>
            <p:cNvPr id="973" name="Google Shape;973;p18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18"/>
          <p:cNvGrpSpPr/>
          <p:nvPr/>
        </p:nvGrpSpPr>
        <p:grpSpPr>
          <a:xfrm>
            <a:off x="65736" y="829625"/>
            <a:ext cx="306550" cy="246616"/>
            <a:chOff x="366411" y="1167375"/>
            <a:chExt cx="306550" cy="246616"/>
          </a:xfrm>
        </p:grpSpPr>
        <p:sp>
          <p:nvSpPr>
            <p:cNvPr id="982" name="Google Shape;982;p1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8"/>
          <p:cNvGrpSpPr/>
          <p:nvPr/>
        </p:nvGrpSpPr>
        <p:grpSpPr>
          <a:xfrm>
            <a:off x="8741474" y="4189250"/>
            <a:ext cx="306550" cy="246616"/>
            <a:chOff x="8757949" y="3645550"/>
            <a:chExt cx="306550" cy="246616"/>
          </a:xfrm>
        </p:grpSpPr>
        <p:sp>
          <p:nvSpPr>
            <p:cNvPr id="986" name="Google Shape;986;p1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18"/>
          <p:cNvGrpSpPr/>
          <p:nvPr/>
        </p:nvGrpSpPr>
        <p:grpSpPr>
          <a:xfrm flipH="1">
            <a:off x="65735" y="4189251"/>
            <a:ext cx="762950" cy="1927407"/>
            <a:chOff x="8361510" y="3452088"/>
            <a:chExt cx="762950" cy="1927407"/>
          </a:xfrm>
        </p:grpSpPr>
        <p:sp>
          <p:nvSpPr>
            <p:cNvPr id="990" name="Google Shape;990;p18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18"/>
          <p:cNvGrpSpPr/>
          <p:nvPr/>
        </p:nvGrpSpPr>
        <p:grpSpPr>
          <a:xfrm>
            <a:off x="676849" y="4348850"/>
            <a:ext cx="306550" cy="233991"/>
            <a:chOff x="281699" y="4701425"/>
            <a:chExt cx="306550" cy="233991"/>
          </a:xfrm>
        </p:grpSpPr>
        <p:sp>
          <p:nvSpPr>
            <p:cNvPr id="1003" name="Google Shape;1003;p1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6" name="Google Shape;1006;p18"/>
          <p:cNvSpPr txBox="1">
            <a:spLocks noGrp="1"/>
          </p:cNvSpPr>
          <p:nvPr>
            <p:ph type="title"/>
          </p:nvPr>
        </p:nvSpPr>
        <p:spPr>
          <a:xfrm flipH="1">
            <a:off x="1425600" y="231261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7" name="Google Shape;1007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094812" y="1017200"/>
            <a:ext cx="14772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8" name="Google Shape;1008;p18"/>
          <p:cNvSpPr txBox="1">
            <a:spLocks noGrp="1"/>
          </p:cNvSpPr>
          <p:nvPr>
            <p:ph type="subTitle" idx="1"/>
          </p:nvPr>
        </p:nvSpPr>
        <p:spPr>
          <a:xfrm flipH="1">
            <a:off x="1425612" y="322535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6870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9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9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2" name="Google Shape;1012;p19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1013" name="Google Shape;1013;p1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19"/>
          <p:cNvGrpSpPr/>
          <p:nvPr/>
        </p:nvGrpSpPr>
        <p:grpSpPr>
          <a:xfrm>
            <a:off x="670952" y="-197670"/>
            <a:ext cx="1232356" cy="951123"/>
            <a:chOff x="670952" y="-197670"/>
            <a:chExt cx="1232356" cy="951123"/>
          </a:xfrm>
        </p:grpSpPr>
        <p:sp>
          <p:nvSpPr>
            <p:cNvPr id="1020" name="Google Shape;1020;p19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19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1029" name="Google Shape;1029;p19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19"/>
          <p:cNvGrpSpPr/>
          <p:nvPr/>
        </p:nvGrpSpPr>
        <p:grpSpPr>
          <a:xfrm>
            <a:off x="7990327" y="4017851"/>
            <a:ext cx="972124" cy="1438523"/>
            <a:chOff x="8398152" y="3892164"/>
            <a:chExt cx="972124" cy="1438523"/>
          </a:xfrm>
        </p:grpSpPr>
        <p:sp>
          <p:nvSpPr>
            <p:cNvPr id="1039" name="Google Shape;1039;p19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19"/>
          <p:cNvGrpSpPr/>
          <p:nvPr/>
        </p:nvGrpSpPr>
        <p:grpSpPr>
          <a:xfrm rot="-4282054">
            <a:off x="8584533" y="4357052"/>
            <a:ext cx="848980" cy="760108"/>
            <a:chOff x="-44590" y="-31162"/>
            <a:chExt cx="848969" cy="760098"/>
          </a:xfrm>
        </p:grpSpPr>
        <p:sp>
          <p:nvSpPr>
            <p:cNvPr id="1047" name="Google Shape;1047;p1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19"/>
          <p:cNvGrpSpPr/>
          <p:nvPr/>
        </p:nvGrpSpPr>
        <p:grpSpPr>
          <a:xfrm>
            <a:off x="211336" y="916125"/>
            <a:ext cx="306550" cy="246616"/>
            <a:chOff x="366411" y="1167375"/>
            <a:chExt cx="306550" cy="246616"/>
          </a:xfrm>
        </p:grpSpPr>
        <p:sp>
          <p:nvSpPr>
            <p:cNvPr id="1054" name="Google Shape;1054;p19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" name="Google Shape;1057;p19"/>
          <p:cNvGrpSpPr/>
          <p:nvPr/>
        </p:nvGrpSpPr>
        <p:grpSpPr>
          <a:xfrm>
            <a:off x="8626124" y="1001200"/>
            <a:ext cx="306550" cy="246616"/>
            <a:chOff x="8757949" y="3645550"/>
            <a:chExt cx="306550" cy="246616"/>
          </a:xfrm>
        </p:grpSpPr>
        <p:sp>
          <p:nvSpPr>
            <p:cNvPr id="1058" name="Google Shape;1058;p19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9"/>
          <p:cNvGrpSpPr/>
          <p:nvPr/>
        </p:nvGrpSpPr>
        <p:grpSpPr>
          <a:xfrm rot="9426862">
            <a:off x="-3993" y="4440906"/>
            <a:ext cx="802122" cy="720559"/>
            <a:chOff x="8440798" y="-85238"/>
            <a:chExt cx="802107" cy="720546"/>
          </a:xfrm>
        </p:grpSpPr>
        <p:sp>
          <p:nvSpPr>
            <p:cNvPr id="1062" name="Google Shape;1062;p19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19"/>
          <p:cNvGrpSpPr/>
          <p:nvPr/>
        </p:nvGrpSpPr>
        <p:grpSpPr>
          <a:xfrm>
            <a:off x="559949" y="4874425"/>
            <a:ext cx="306550" cy="233991"/>
            <a:chOff x="281699" y="4701425"/>
            <a:chExt cx="306550" cy="233991"/>
          </a:xfrm>
        </p:grpSpPr>
        <p:sp>
          <p:nvSpPr>
            <p:cNvPr id="1070" name="Google Shape;1070;p1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3" name="Google Shape;1073;p19"/>
          <p:cNvSpPr txBox="1">
            <a:spLocks noGrp="1"/>
          </p:cNvSpPr>
          <p:nvPr>
            <p:ph type="title"/>
          </p:nvPr>
        </p:nvSpPr>
        <p:spPr>
          <a:xfrm>
            <a:off x="3847375" y="279616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4" name="Google Shape;1074;p19"/>
          <p:cNvSpPr txBox="1">
            <a:spLocks noGrp="1"/>
          </p:cNvSpPr>
          <p:nvPr>
            <p:ph type="title" idx="2" hasCustomPrompt="1"/>
          </p:nvPr>
        </p:nvSpPr>
        <p:spPr>
          <a:xfrm>
            <a:off x="2302638" y="2872350"/>
            <a:ext cx="14772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5" name="Google Shape;1075;p19"/>
          <p:cNvSpPr txBox="1">
            <a:spLocks noGrp="1"/>
          </p:cNvSpPr>
          <p:nvPr>
            <p:ph type="subTitle" idx="1"/>
          </p:nvPr>
        </p:nvSpPr>
        <p:spPr>
          <a:xfrm>
            <a:off x="3847363" y="370890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2717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20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20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9" name="Google Shape;1079;p20"/>
          <p:cNvGrpSpPr/>
          <p:nvPr/>
        </p:nvGrpSpPr>
        <p:grpSpPr>
          <a:xfrm rot="9235308">
            <a:off x="8489985" y="227368"/>
            <a:ext cx="848974" cy="760103"/>
            <a:chOff x="-44590" y="-31162"/>
            <a:chExt cx="848969" cy="760098"/>
          </a:xfrm>
        </p:grpSpPr>
        <p:sp>
          <p:nvSpPr>
            <p:cNvPr id="1080" name="Google Shape;1080;p20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20"/>
          <p:cNvGrpSpPr/>
          <p:nvPr/>
        </p:nvGrpSpPr>
        <p:grpSpPr>
          <a:xfrm flipH="1">
            <a:off x="-300066" y="3815325"/>
            <a:ext cx="972124" cy="1438523"/>
            <a:chOff x="8398152" y="3892164"/>
            <a:chExt cx="972124" cy="1438523"/>
          </a:xfrm>
        </p:grpSpPr>
        <p:sp>
          <p:nvSpPr>
            <p:cNvPr id="1087" name="Google Shape;1087;p20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0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0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0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0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0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0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20"/>
          <p:cNvGrpSpPr/>
          <p:nvPr/>
        </p:nvGrpSpPr>
        <p:grpSpPr>
          <a:xfrm rot="1935009" flipH="1">
            <a:off x="525653" y="4013233"/>
            <a:ext cx="702326" cy="1475494"/>
            <a:chOff x="7855424" y="3837125"/>
            <a:chExt cx="702348" cy="1475540"/>
          </a:xfrm>
        </p:grpSpPr>
        <p:sp>
          <p:nvSpPr>
            <p:cNvPr id="1095" name="Google Shape;1095;p20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20"/>
          <p:cNvGrpSpPr/>
          <p:nvPr/>
        </p:nvGrpSpPr>
        <p:grpSpPr>
          <a:xfrm rot="6543710">
            <a:off x="7947759" y="-360542"/>
            <a:ext cx="1084894" cy="1192329"/>
            <a:chOff x="-98921" y="-213901"/>
            <a:chExt cx="1084855" cy="1192287"/>
          </a:xfrm>
        </p:grpSpPr>
        <p:sp>
          <p:nvSpPr>
            <p:cNvPr id="1104" name="Google Shape;1104;p20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0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0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0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0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20"/>
          <p:cNvGrpSpPr/>
          <p:nvPr/>
        </p:nvGrpSpPr>
        <p:grpSpPr>
          <a:xfrm rot="-254298">
            <a:off x="8444795" y="4373061"/>
            <a:ext cx="853688" cy="1055081"/>
            <a:chOff x="8141966" y="4340861"/>
            <a:chExt cx="853744" cy="1055150"/>
          </a:xfrm>
        </p:grpSpPr>
        <p:sp>
          <p:nvSpPr>
            <p:cNvPr id="1117" name="Google Shape;1117;p20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20"/>
          <p:cNvGrpSpPr/>
          <p:nvPr/>
        </p:nvGrpSpPr>
        <p:grpSpPr>
          <a:xfrm rot="-5400000">
            <a:off x="210248" y="-61788"/>
            <a:ext cx="802107" cy="720546"/>
            <a:chOff x="8440798" y="-85238"/>
            <a:chExt cx="802107" cy="720546"/>
          </a:xfrm>
        </p:grpSpPr>
        <p:sp>
          <p:nvSpPr>
            <p:cNvPr id="1128" name="Google Shape;1128;p2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" name="Google Shape;1135;p20"/>
          <p:cNvGrpSpPr/>
          <p:nvPr/>
        </p:nvGrpSpPr>
        <p:grpSpPr>
          <a:xfrm>
            <a:off x="102811" y="416188"/>
            <a:ext cx="306550" cy="246616"/>
            <a:chOff x="366411" y="1167375"/>
            <a:chExt cx="306550" cy="246616"/>
          </a:xfrm>
        </p:grpSpPr>
        <p:sp>
          <p:nvSpPr>
            <p:cNvPr id="1136" name="Google Shape;1136;p20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20"/>
          <p:cNvGrpSpPr/>
          <p:nvPr/>
        </p:nvGrpSpPr>
        <p:grpSpPr>
          <a:xfrm>
            <a:off x="8033024" y="943025"/>
            <a:ext cx="306550" cy="233991"/>
            <a:chOff x="281699" y="4701425"/>
            <a:chExt cx="306550" cy="233991"/>
          </a:xfrm>
        </p:grpSpPr>
        <p:sp>
          <p:nvSpPr>
            <p:cNvPr id="1140" name="Google Shape;1140;p2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20"/>
          <p:cNvGrpSpPr/>
          <p:nvPr/>
        </p:nvGrpSpPr>
        <p:grpSpPr>
          <a:xfrm>
            <a:off x="8033024" y="4777288"/>
            <a:ext cx="306550" cy="246616"/>
            <a:chOff x="8757949" y="3645550"/>
            <a:chExt cx="306550" cy="246616"/>
          </a:xfrm>
        </p:grpSpPr>
        <p:sp>
          <p:nvSpPr>
            <p:cNvPr id="1144" name="Google Shape;1144;p2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7" name="Google Shape;1147;p20"/>
          <p:cNvSpPr txBox="1">
            <a:spLocks noGrp="1"/>
          </p:cNvSpPr>
          <p:nvPr>
            <p:ph type="title"/>
          </p:nvPr>
        </p:nvSpPr>
        <p:spPr>
          <a:xfrm>
            <a:off x="3904137" y="69081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8" name="Google Shape;1148;p20"/>
          <p:cNvSpPr txBox="1">
            <a:spLocks noGrp="1"/>
          </p:cNvSpPr>
          <p:nvPr>
            <p:ph type="title" idx="2" hasCustomPrompt="1"/>
          </p:nvPr>
        </p:nvSpPr>
        <p:spPr>
          <a:xfrm>
            <a:off x="2093463" y="690800"/>
            <a:ext cx="15909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9" name="Google Shape;1149;p20"/>
          <p:cNvSpPr txBox="1">
            <a:spLocks noGrp="1"/>
          </p:cNvSpPr>
          <p:nvPr>
            <p:ph type="subTitle" idx="1"/>
          </p:nvPr>
        </p:nvSpPr>
        <p:spPr>
          <a:xfrm>
            <a:off x="3904125" y="160355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4011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1"/>
          <p:cNvSpPr txBox="1">
            <a:spLocks noGrp="1"/>
          </p:cNvSpPr>
          <p:nvPr>
            <p:ph type="title"/>
          </p:nvPr>
        </p:nvSpPr>
        <p:spPr>
          <a:xfrm>
            <a:off x="4154100" y="1141575"/>
            <a:ext cx="37158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52" name="Google Shape;1152;p21"/>
          <p:cNvSpPr txBox="1">
            <a:spLocks noGrp="1"/>
          </p:cNvSpPr>
          <p:nvPr>
            <p:ph type="subTitle" idx="1"/>
          </p:nvPr>
        </p:nvSpPr>
        <p:spPr>
          <a:xfrm>
            <a:off x="4154100" y="2715825"/>
            <a:ext cx="37158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53" name="Google Shape;1153;p21"/>
          <p:cNvSpPr/>
          <p:nvPr/>
        </p:nvSpPr>
        <p:spPr>
          <a:xfrm rot="9397335" flipH="1">
            <a:off x="-313136" y="3545632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21"/>
          <p:cNvSpPr/>
          <p:nvPr/>
        </p:nvSpPr>
        <p:spPr>
          <a:xfrm rot="10800000" flipH="1">
            <a:off x="7913875" y="-140264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5" name="Google Shape;1155;p21"/>
          <p:cNvGrpSpPr/>
          <p:nvPr/>
        </p:nvGrpSpPr>
        <p:grpSpPr>
          <a:xfrm flipH="1">
            <a:off x="407639" y="4299471"/>
            <a:ext cx="573999" cy="1003431"/>
            <a:chOff x="8185349" y="4299471"/>
            <a:chExt cx="573999" cy="1003431"/>
          </a:xfrm>
        </p:grpSpPr>
        <p:sp>
          <p:nvSpPr>
            <p:cNvPr id="1156" name="Google Shape;1156;p21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21"/>
          <p:cNvGrpSpPr/>
          <p:nvPr/>
        </p:nvGrpSpPr>
        <p:grpSpPr>
          <a:xfrm flipH="1">
            <a:off x="42528" y="3452088"/>
            <a:ext cx="762950" cy="1927407"/>
            <a:chOff x="8361510" y="3452088"/>
            <a:chExt cx="762950" cy="1927407"/>
          </a:xfrm>
        </p:grpSpPr>
        <p:sp>
          <p:nvSpPr>
            <p:cNvPr id="1168" name="Google Shape;1168;p21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21"/>
          <p:cNvGrpSpPr/>
          <p:nvPr/>
        </p:nvGrpSpPr>
        <p:grpSpPr>
          <a:xfrm flipH="1">
            <a:off x="8362609" y="-31162"/>
            <a:ext cx="848969" cy="760098"/>
            <a:chOff x="-44590" y="-31162"/>
            <a:chExt cx="848969" cy="760098"/>
          </a:xfrm>
        </p:grpSpPr>
        <p:sp>
          <p:nvSpPr>
            <p:cNvPr id="1181" name="Google Shape;1181;p2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7" name="Google Shape;1187;p21"/>
          <p:cNvGrpSpPr/>
          <p:nvPr/>
        </p:nvGrpSpPr>
        <p:grpSpPr>
          <a:xfrm flipH="1">
            <a:off x="7263680" y="-197670"/>
            <a:ext cx="1232356" cy="951123"/>
            <a:chOff x="670952" y="-197670"/>
            <a:chExt cx="1232356" cy="951123"/>
          </a:xfrm>
        </p:grpSpPr>
        <p:sp>
          <p:nvSpPr>
            <p:cNvPr id="1188" name="Google Shape;1188;p21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196;p21"/>
          <p:cNvGrpSpPr/>
          <p:nvPr/>
        </p:nvGrpSpPr>
        <p:grpSpPr>
          <a:xfrm flipH="1">
            <a:off x="123702" y="2864125"/>
            <a:ext cx="306550" cy="246616"/>
            <a:chOff x="8736736" y="2864125"/>
            <a:chExt cx="306550" cy="246616"/>
          </a:xfrm>
        </p:grpSpPr>
        <p:sp>
          <p:nvSpPr>
            <p:cNvPr id="1197" name="Google Shape;1197;p21"/>
            <p:cNvSpPr/>
            <p:nvPr/>
          </p:nvSpPr>
          <p:spPr>
            <a:xfrm>
              <a:off x="8736736" y="29257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8906155" y="28641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8838239" y="30289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21"/>
          <p:cNvGrpSpPr/>
          <p:nvPr/>
        </p:nvGrpSpPr>
        <p:grpSpPr>
          <a:xfrm flipH="1">
            <a:off x="8682552" y="1354125"/>
            <a:ext cx="306550" cy="246616"/>
            <a:chOff x="177886" y="1277925"/>
            <a:chExt cx="306550" cy="246616"/>
          </a:xfrm>
        </p:grpSpPr>
        <p:sp>
          <p:nvSpPr>
            <p:cNvPr id="1201" name="Google Shape;1201;p21"/>
            <p:cNvSpPr/>
            <p:nvPr/>
          </p:nvSpPr>
          <p:spPr>
            <a:xfrm>
              <a:off x="177886" y="13395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347305" y="12779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279389" y="14427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21"/>
          <p:cNvGrpSpPr/>
          <p:nvPr/>
        </p:nvGrpSpPr>
        <p:grpSpPr>
          <a:xfrm rot="-3333252" flipH="1">
            <a:off x="-13366" y="-298771"/>
            <a:ext cx="1264408" cy="1553384"/>
            <a:chOff x="556167" y="-402644"/>
            <a:chExt cx="911061" cy="1119281"/>
          </a:xfrm>
        </p:grpSpPr>
        <p:sp>
          <p:nvSpPr>
            <p:cNvPr id="1205" name="Google Shape;1205;p2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21"/>
          <p:cNvGrpSpPr/>
          <p:nvPr/>
        </p:nvGrpSpPr>
        <p:grpSpPr>
          <a:xfrm flipH="1">
            <a:off x="7991481" y="4058558"/>
            <a:ext cx="1313568" cy="1474703"/>
            <a:chOff x="-138062" y="3249908"/>
            <a:chExt cx="1313568" cy="1474703"/>
          </a:xfrm>
        </p:grpSpPr>
        <p:sp>
          <p:nvSpPr>
            <p:cNvPr id="1215" name="Google Shape;1215;p21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90271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2"/>
          <p:cNvSpPr txBox="1">
            <a:spLocks noGrp="1"/>
          </p:cNvSpPr>
          <p:nvPr>
            <p:ph type="ctrTitle"/>
          </p:nvPr>
        </p:nvSpPr>
        <p:spPr>
          <a:xfrm>
            <a:off x="713225" y="784838"/>
            <a:ext cx="4046400" cy="21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29" name="Google Shape;1229;p22"/>
          <p:cNvSpPr txBox="1">
            <a:spLocks noGrp="1"/>
          </p:cNvSpPr>
          <p:nvPr>
            <p:ph type="subTitle" idx="1"/>
          </p:nvPr>
        </p:nvSpPr>
        <p:spPr>
          <a:xfrm>
            <a:off x="713225" y="3001463"/>
            <a:ext cx="3504900" cy="12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22"/>
          <p:cNvSpPr/>
          <p:nvPr/>
        </p:nvSpPr>
        <p:spPr>
          <a:xfrm>
            <a:off x="7896894" y="40392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2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2" name="Google Shape;1232;p22"/>
          <p:cNvGrpSpPr/>
          <p:nvPr/>
        </p:nvGrpSpPr>
        <p:grpSpPr>
          <a:xfrm rot="-3367822">
            <a:off x="8238834" y="-60824"/>
            <a:ext cx="1004210" cy="894675"/>
            <a:chOff x="8306286" y="4189629"/>
            <a:chExt cx="1004220" cy="894684"/>
          </a:xfrm>
        </p:grpSpPr>
        <p:sp>
          <p:nvSpPr>
            <p:cNvPr id="1233" name="Google Shape;1233;p22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2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2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2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2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2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2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2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1" name="Google Shape;1241;p22"/>
          <p:cNvGrpSpPr/>
          <p:nvPr/>
        </p:nvGrpSpPr>
        <p:grpSpPr>
          <a:xfrm rot="1818207" flipH="1">
            <a:off x="7773959" y="4016139"/>
            <a:ext cx="1313621" cy="1474763"/>
            <a:chOff x="-138062" y="3249908"/>
            <a:chExt cx="1313568" cy="1474703"/>
          </a:xfrm>
        </p:grpSpPr>
        <p:sp>
          <p:nvSpPr>
            <p:cNvPr id="1242" name="Google Shape;1242;p2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22"/>
          <p:cNvGrpSpPr/>
          <p:nvPr/>
        </p:nvGrpSpPr>
        <p:grpSpPr>
          <a:xfrm rot="-5400000">
            <a:off x="-131627" y="40787"/>
            <a:ext cx="802107" cy="720546"/>
            <a:chOff x="8440798" y="-85238"/>
            <a:chExt cx="802107" cy="720546"/>
          </a:xfrm>
        </p:grpSpPr>
        <p:sp>
          <p:nvSpPr>
            <p:cNvPr id="1255" name="Google Shape;1255;p22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2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2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2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2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2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2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22"/>
          <p:cNvGrpSpPr/>
          <p:nvPr/>
        </p:nvGrpSpPr>
        <p:grpSpPr>
          <a:xfrm flipH="1">
            <a:off x="8129681" y="3785475"/>
            <a:ext cx="306550" cy="233991"/>
            <a:chOff x="281699" y="4701425"/>
            <a:chExt cx="306550" cy="233991"/>
          </a:xfrm>
        </p:grpSpPr>
        <p:sp>
          <p:nvSpPr>
            <p:cNvPr id="1263" name="Google Shape;1263;p22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2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2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22"/>
          <p:cNvGrpSpPr/>
          <p:nvPr/>
        </p:nvGrpSpPr>
        <p:grpSpPr>
          <a:xfrm>
            <a:off x="8622024" y="802125"/>
            <a:ext cx="306550" cy="246616"/>
            <a:chOff x="8757949" y="3645550"/>
            <a:chExt cx="306550" cy="246616"/>
          </a:xfrm>
        </p:grpSpPr>
        <p:sp>
          <p:nvSpPr>
            <p:cNvPr id="1267" name="Google Shape;1267;p22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2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2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2"/>
          <p:cNvGrpSpPr/>
          <p:nvPr/>
        </p:nvGrpSpPr>
        <p:grpSpPr>
          <a:xfrm>
            <a:off x="116161" y="4738950"/>
            <a:ext cx="306550" cy="246616"/>
            <a:chOff x="366411" y="1167375"/>
            <a:chExt cx="306550" cy="246616"/>
          </a:xfrm>
        </p:grpSpPr>
        <p:sp>
          <p:nvSpPr>
            <p:cNvPr id="1271" name="Google Shape;1271;p22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3236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23"/>
          <p:cNvSpPr txBox="1">
            <a:spLocks noGrp="1"/>
          </p:cNvSpPr>
          <p:nvPr>
            <p:ph type="ctrTitle"/>
          </p:nvPr>
        </p:nvSpPr>
        <p:spPr>
          <a:xfrm>
            <a:off x="1218250" y="1179125"/>
            <a:ext cx="2117400" cy="11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76" name="Google Shape;1276;p23"/>
          <p:cNvSpPr txBox="1">
            <a:spLocks noGrp="1"/>
          </p:cNvSpPr>
          <p:nvPr>
            <p:ph type="subTitle" idx="1"/>
          </p:nvPr>
        </p:nvSpPr>
        <p:spPr>
          <a:xfrm>
            <a:off x="841650" y="2437950"/>
            <a:ext cx="2870700" cy="14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3"/>
          <p:cNvSpPr/>
          <p:nvPr/>
        </p:nvSpPr>
        <p:spPr>
          <a:xfrm rot="2905830" flipH="1">
            <a:off x="7873271" y="390341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23"/>
          <p:cNvSpPr/>
          <p:nvPr/>
        </p:nvSpPr>
        <p:spPr>
          <a:xfrm rot="8100000">
            <a:off x="-1013412" y="-27781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9" name="Google Shape;1279;p23"/>
          <p:cNvGrpSpPr/>
          <p:nvPr/>
        </p:nvGrpSpPr>
        <p:grpSpPr>
          <a:xfrm>
            <a:off x="-44590" y="-12012"/>
            <a:ext cx="848969" cy="760098"/>
            <a:chOff x="-44590" y="-31162"/>
            <a:chExt cx="848969" cy="760098"/>
          </a:xfrm>
        </p:grpSpPr>
        <p:sp>
          <p:nvSpPr>
            <p:cNvPr id="1280" name="Google Shape;1280;p23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3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3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3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3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3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23"/>
          <p:cNvGrpSpPr/>
          <p:nvPr/>
        </p:nvGrpSpPr>
        <p:grpSpPr>
          <a:xfrm>
            <a:off x="8139786" y="4328129"/>
            <a:ext cx="1004220" cy="894684"/>
            <a:chOff x="8306286" y="4189629"/>
            <a:chExt cx="1004220" cy="894684"/>
          </a:xfrm>
        </p:grpSpPr>
        <p:sp>
          <p:nvSpPr>
            <p:cNvPr id="1287" name="Google Shape;1287;p2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23"/>
          <p:cNvGrpSpPr/>
          <p:nvPr/>
        </p:nvGrpSpPr>
        <p:grpSpPr>
          <a:xfrm flipH="1">
            <a:off x="59860" y="4047863"/>
            <a:ext cx="762950" cy="1927407"/>
            <a:chOff x="8361510" y="3452088"/>
            <a:chExt cx="762950" cy="1927407"/>
          </a:xfrm>
        </p:grpSpPr>
        <p:sp>
          <p:nvSpPr>
            <p:cNvPr id="1296" name="Google Shape;1296;p2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8" name="Google Shape;1308;p23"/>
          <p:cNvGrpSpPr/>
          <p:nvPr/>
        </p:nvGrpSpPr>
        <p:grpSpPr>
          <a:xfrm>
            <a:off x="1006074" y="4401558"/>
            <a:ext cx="573999" cy="1003431"/>
            <a:chOff x="8185349" y="4299471"/>
            <a:chExt cx="573999" cy="1003431"/>
          </a:xfrm>
        </p:grpSpPr>
        <p:sp>
          <p:nvSpPr>
            <p:cNvPr id="1309" name="Google Shape;1309;p23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3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3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3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3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3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3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3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3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3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3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23"/>
          <p:cNvGrpSpPr/>
          <p:nvPr/>
        </p:nvGrpSpPr>
        <p:grpSpPr>
          <a:xfrm>
            <a:off x="59861" y="748075"/>
            <a:ext cx="306550" cy="246616"/>
            <a:chOff x="366411" y="1167375"/>
            <a:chExt cx="306550" cy="246616"/>
          </a:xfrm>
        </p:grpSpPr>
        <p:sp>
          <p:nvSpPr>
            <p:cNvPr id="1321" name="Google Shape;1321;p2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23"/>
          <p:cNvGrpSpPr/>
          <p:nvPr/>
        </p:nvGrpSpPr>
        <p:grpSpPr>
          <a:xfrm>
            <a:off x="681799" y="4167550"/>
            <a:ext cx="306550" cy="233991"/>
            <a:chOff x="281699" y="4701425"/>
            <a:chExt cx="306550" cy="233991"/>
          </a:xfrm>
        </p:grpSpPr>
        <p:sp>
          <p:nvSpPr>
            <p:cNvPr id="1325" name="Google Shape;1325;p2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23"/>
          <p:cNvGrpSpPr/>
          <p:nvPr/>
        </p:nvGrpSpPr>
        <p:grpSpPr>
          <a:xfrm>
            <a:off x="8729124" y="973975"/>
            <a:ext cx="306550" cy="246616"/>
            <a:chOff x="8757949" y="3645550"/>
            <a:chExt cx="306550" cy="246616"/>
          </a:xfrm>
        </p:grpSpPr>
        <p:sp>
          <p:nvSpPr>
            <p:cNvPr id="1329" name="Google Shape;1329;p2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23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1333" name="Google Shape;1333;p2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19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2954600" y="1825075"/>
            <a:ext cx="22425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2"/>
          </p:nvPr>
        </p:nvSpPr>
        <p:spPr>
          <a:xfrm>
            <a:off x="2954601" y="1328875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4030925" y="3785425"/>
            <a:ext cx="22425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4030926" y="3289225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1075" y="1198727"/>
            <a:ext cx="1346930" cy="13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74" y="2199651"/>
            <a:ext cx="1036425" cy="9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166" y="1277964"/>
            <a:ext cx="577022" cy="637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0591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4"/>
          <p:cNvSpPr txBox="1">
            <a:spLocks noGrp="1"/>
          </p:cNvSpPr>
          <p:nvPr>
            <p:ph type="ctrTitle"/>
          </p:nvPr>
        </p:nvSpPr>
        <p:spPr>
          <a:xfrm>
            <a:off x="5966150" y="1634650"/>
            <a:ext cx="18012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24"/>
          <p:cNvSpPr txBox="1">
            <a:spLocks noGrp="1"/>
          </p:cNvSpPr>
          <p:nvPr>
            <p:ph type="subTitle" idx="1"/>
          </p:nvPr>
        </p:nvSpPr>
        <p:spPr>
          <a:xfrm>
            <a:off x="5431050" y="2355077"/>
            <a:ext cx="2871300" cy="14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4"/>
          <p:cNvSpPr/>
          <p:nvPr/>
        </p:nvSpPr>
        <p:spPr>
          <a:xfrm flipH="1">
            <a:off x="-840878" y="35184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4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24"/>
          <p:cNvGrpSpPr/>
          <p:nvPr/>
        </p:nvGrpSpPr>
        <p:grpSpPr>
          <a:xfrm rot="3333252">
            <a:off x="8103496" y="-501834"/>
            <a:ext cx="1264408" cy="1553384"/>
            <a:chOff x="556167" y="-402644"/>
            <a:chExt cx="911061" cy="1119281"/>
          </a:xfrm>
        </p:grpSpPr>
        <p:sp>
          <p:nvSpPr>
            <p:cNvPr id="1348" name="Google Shape;1348;p2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7" name="Google Shape;1357;p24"/>
          <p:cNvGrpSpPr/>
          <p:nvPr/>
        </p:nvGrpSpPr>
        <p:grpSpPr>
          <a:xfrm>
            <a:off x="8270127" y="3901914"/>
            <a:ext cx="972124" cy="1438523"/>
            <a:chOff x="8398152" y="3892164"/>
            <a:chExt cx="972124" cy="1438523"/>
          </a:xfrm>
        </p:grpSpPr>
        <p:sp>
          <p:nvSpPr>
            <p:cNvPr id="1358" name="Google Shape;1358;p24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4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4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4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4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4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4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24"/>
          <p:cNvGrpSpPr/>
          <p:nvPr/>
        </p:nvGrpSpPr>
        <p:grpSpPr>
          <a:xfrm>
            <a:off x="-234846" y="-308676"/>
            <a:ext cx="1084855" cy="1192287"/>
            <a:chOff x="-98921" y="-213901"/>
            <a:chExt cx="1084855" cy="1192287"/>
          </a:xfrm>
        </p:grpSpPr>
        <p:sp>
          <p:nvSpPr>
            <p:cNvPr id="1366" name="Google Shape;1366;p24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4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4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4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4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4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4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4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4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4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4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4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24"/>
          <p:cNvGrpSpPr/>
          <p:nvPr/>
        </p:nvGrpSpPr>
        <p:grpSpPr>
          <a:xfrm rot="-2133260">
            <a:off x="-211377" y="3893522"/>
            <a:ext cx="849006" cy="760131"/>
            <a:chOff x="-44590" y="-31162"/>
            <a:chExt cx="848969" cy="760098"/>
          </a:xfrm>
        </p:grpSpPr>
        <p:sp>
          <p:nvSpPr>
            <p:cNvPr id="1379" name="Google Shape;1379;p2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24"/>
          <p:cNvGrpSpPr/>
          <p:nvPr/>
        </p:nvGrpSpPr>
        <p:grpSpPr>
          <a:xfrm rot="9426862">
            <a:off x="405807" y="4558181"/>
            <a:ext cx="802122" cy="720559"/>
            <a:chOff x="8440798" y="-85238"/>
            <a:chExt cx="802107" cy="720546"/>
          </a:xfrm>
        </p:grpSpPr>
        <p:sp>
          <p:nvSpPr>
            <p:cNvPr id="1386" name="Google Shape;1386;p2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24"/>
          <p:cNvGrpSpPr/>
          <p:nvPr/>
        </p:nvGrpSpPr>
        <p:grpSpPr>
          <a:xfrm>
            <a:off x="59861" y="673350"/>
            <a:ext cx="306550" cy="246616"/>
            <a:chOff x="366411" y="1167375"/>
            <a:chExt cx="306550" cy="246616"/>
          </a:xfrm>
        </p:grpSpPr>
        <p:sp>
          <p:nvSpPr>
            <p:cNvPr id="1394" name="Google Shape;1394;p2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24"/>
          <p:cNvGrpSpPr/>
          <p:nvPr/>
        </p:nvGrpSpPr>
        <p:grpSpPr>
          <a:xfrm>
            <a:off x="8799124" y="4304575"/>
            <a:ext cx="306550" cy="246616"/>
            <a:chOff x="8757949" y="3645550"/>
            <a:chExt cx="306550" cy="246616"/>
          </a:xfrm>
        </p:grpSpPr>
        <p:sp>
          <p:nvSpPr>
            <p:cNvPr id="1398" name="Google Shape;1398;p2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401;p24"/>
          <p:cNvGrpSpPr/>
          <p:nvPr/>
        </p:nvGrpSpPr>
        <p:grpSpPr>
          <a:xfrm>
            <a:off x="8639574" y="837875"/>
            <a:ext cx="306550" cy="233991"/>
            <a:chOff x="281699" y="4701425"/>
            <a:chExt cx="306550" cy="233991"/>
          </a:xfrm>
        </p:grpSpPr>
        <p:sp>
          <p:nvSpPr>
            <p:cNvPr id="1402" name="Google Shape;1402;p2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42318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5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5"/>
          <p:cNvSpPr txBox="1">
            <a:spLocks noGrp="1"/>
          </p:cNvSpPr>
          <p:nvPr>
            <p:ph type="subTitle" idx="1"/>
          </p:nvPr>
        </p:nvSpPr>
        <p:spPr>
          <a:xfrm>
            <a:off x="714850" y="2091577"/>
            <a:ext cx="38694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08" name="Google Shape;1408;p25"/>
          <p:cNvSpPr txBox="1">
            <a:spLocks noGrp="1"/>
          </p:cNvSpPr>
          <p:nvPr>
            <p:ph type="subTitle" idx="2"/>
          </p:nvPr>
        </p:nvSpPr>
        <p:spPr>
          <a:xfrm>
            <a:off x="714850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9" name="Google Shape;1409;p25"/>
          <p:cNvSpPr txBox="1">
            <a:spLocks noGrp="1"/>
          </p:cNvSpPr>
          <p:nvPr>
            <p:ph type="subTitle" idx="3"/>
          </p:nvPr>
        </p:nvSpPr>
        <p:spPr>
          <a:xfrm>
            <a:off x="760425" y="1086561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10" name="Google Shape;1410;p25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5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2" name="Google Shape;1412;p25"/>
          <p:cNvGrpSpPr/>
          <p:nvPr/>
        </p:nvGrpSpPr>
        <p:grpSpPr>
          <a:xfrm>
            <a:off x="-166590" y="-125912"/>
            <a:ext cx="848969" cy="760098"/>
            <a:chOff x="-44590" y="-31162"/>
            <a:chExt cx="848969" cy="760098"/>
          </a:xfrm>
        </p:grpSpPr>
        <p:sp>
          <p:nvSpPr>
            <p:cNvPr id="1413" name="Google Shape;1413;p2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9" name="Google Shape;1419;p25"/>
          <p:cNvGrpSpPr/>
          <p:nvPr/>
        </p:nvGrpSpPr>
        <p:grpSpPr>
          <a:xfrm rot="-5400000">
            <a:off x="8460006" y="-169446"/>
            <a:ext cx="1004220" cy="894684"/>
            <a:chOff x="8306286" y="4189629"/>
            <a:chExt cx="1004220" cy="894684"/>
          </a:xfrm>
        </p:grpSpPr>
        <p:sp>
          <p:nvSpPr>
            <p:cNvPr id="1420" name="Google Shape;1420;p2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8" name="Google Shape;1428;p25"/>
          <p:cNvGrpSpPr/>
          <p:nvPr/>
        </p:nvGrpSpPr>
        <p:grpSpPr>
          <a:xfrm>
            <a:off x="8650523" y="678962"/>
            <a:ext cx="802107" cy="720546"/>
            <a:chOff x="8440798" y="-85238"/>
            <a:chExt cx="802107" cy="720546"/>
          </a:xfrm>
        </p:grpSpPr>
        <p:sp>
          <p:nvSpPr>
            <p:cNvPr id="1429" name="Google Shape;1429;p2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25"/>
          <p:cNvGrpSpPr/>
          <p:nvPr/>
        </p:nvGrpSpPr>
        <p:grpSpPr>
          <a:xfrm rot="-8739598">
            <a:off x="7694174" y="4430446"/>
            <a:ext cx="1718916" cy="809367"/>
            <a:chOff x="-44600" y="2477850"/>
            <a:chExt cx="1718925" cy="809372"/>
          </a:xfrm>
        </p:grpSpPr>
        <p:sp>
          <p:nvSpPr>
            <p:cNvPr id="1437" name="Google Shape;1437;p25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5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5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5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5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5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5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5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5" name="Google Shape;1445;p25"/>
          <p:cNvGrpSpPr/>
          <p:nvPr/>
        </p:nvGrpSpPr>
        <p:grpSpPr>
          <a:xfrm rot="-5400000">
            <a:off x="-356602" y="580287"/>
            <a:ext cx="802107" cy="720546"/>
            <a:chOff x="8440798" y="-85238"/>
            <a:chExt cx="802107" cy="720546"/>
          </a:xfrm>
        </p:grpSpPr>
        <p:sp>
          <p:nvSpPr>
            <p:cNvPr id="1446" name="Google Shape;1446;p2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25"/>
          <p:cNvGrpSpPr/>
          <p:nvPr/>
        </p:nvGrpSpPr>
        <p:grpSpPr>
          <a:xfrm rot="-6938708">
            <a:off x="8698130" y="4183266"/>
            <a:ext cx="848977" cy="760105"/>
            <a:chOff x="-44590" y="-31162"/>
            <a:chExt cx="848969" cy="760098"/>
          </a:xfrm>
        </p:grpSpPr>
        <p:sp>
          <p:nvSpPr>
            <p:cNvPr id="1454" name="Google Shape;1454;p2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25"/>
          <p:cNvGrpSpPr/>
          <p:nvPr/>
        </p:nvGrpSpPr>
        <p:grpSpPr>
          <a:xfrm>
            <a:off x="661211" y="302950"/>
            <a:ext cx="306550" cy="246616"/>
            <a:chOff x="366411" y="1167375"/>
            <a:chExt cx="306550" cy="246616"/>
          </a:xfrm>
        </p:grpSpPr>
        <p:sp>
          <p:nvSpPr>
            <p:cNvPr id="1461" name="Google Shape;1461;p2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4" name="Google Shape;1464;p25"/>
          <p:cNvGrpSpPr/>
          <p:nvPr/>
        </p:nvGrpSpPr>
        <p:grpSpPr>
          <a:xfrm>
            <a:off x="8169711" y="243250"/>
            <a:ext cx="306550" cy="233991"/>
            <a:chOff x="281699" y="4701425"/>
            <a:chExt cx="306550" cy="233991"/>
          </a:xfrm>
        </p:grpSpPr>
        <p:sp>
          <p:nvSpPr>
            <p:cNvPr id="1465" name="Google Shape;1465;p2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25"/>
          <p:cNvGrpSpPr/>
          <p:nvPr/>
        </p:nvGrpSpPr>
        <p:grpSpPr>
          <a:xfrm>
            <a:off x="853074" y="4782375"/>
            <a:ext cx="306550" cy="246616"/>
            <a:chOff x="8757949" y="3645550"/>
            <a:chExt cx="306550" cy="246616"/>
          </a:xfrm>
        </p:grpSpPr>
        <p:sp>
          <p:nvSpPr>
            <p:cNvPr id="1469" name="Google Shape;1469;p2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2" name="Google Shape;1472;p25"/>
          <p:cNvGrpSpPr/>
          <p:nvPr/>
        </p:nvGrpSpPr>
        <p:grpSpPr>
          <a:xfrm rot="1557315">
            <a:off x="88372" y="4312950"/>
            <a:ext cx="574040" cy="1003503"/>
            <a:chOff x="8185349" y="4299471"/>
            <a:chExt cx="573999" cy="1003431"/>
          </a:xfrm>
        </p:grpSpPr>
        <p:sp>
          <p:nvSpPr>
            <p:cNvPr id="1473" name="Google Shape;1473;p25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5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5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5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5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5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5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5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5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5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5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88630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26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26"/>
          <p:cNvSpPr txBox="1">
            <a:spLocks noGrp="1"/>
          </p:cNvSpPr>
          <p:nvPr>
            <p:ph type="subTitle" idx="1"/>
          </p:nvPr>
        </p:nvSpPr>
        <p:spPr>
          <a:xfrm>
            <a:off x="714850" y="2091578"/>
            <a:ext cx="3869400" cy="25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 u="sng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87" name="Google Shape;1487;p26"/>
          <p:cNvSpPr txBox="1">
            <a:spLocks noGrp="1"/>
          </p:cNvSpPr>
          <p:nvPr>
            <p:ph type="subTitle" idx="2"/>
          </p:nvPr>
        </p:nvSpPr>
        <p:spPr>
          <a:xfrm>
            <a:off x="714850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8" name="Google Shape;1488;p26"/>
          <p:cNvSpPr txBox="1">
            <a:spLocks noGrp="1"/>
          </p:cNvSpPr>
          <p:nvPr>
            <p:ph type="subTitle" idx="3"/>
          </p:nvPr>
        </p:nvSpPr>
        <p:spPr>
          <a:xfrm>
            <a:off x="760425" y="1086561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89" name="Google Shape;1489;p26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2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26"/>
          <p:cNvGrpSpPr/>
          <p:nvPr/>
        </p:nvGrpSpPr>
        <p:grpSpPr>
          <a:xfrm>
            <a:off x="-166590" y="-125912"/>
            <a:ext cx="848969" cy="760098"/>
            <a:chOff x="-44590" y="-31162"/>
            <a:chExt cx="848969" cy="760098"/>
          </a:xfrm>
        </p:grpSpPr>
        <p:sp>
          <p:nvSpPr>
            <p:cNvPr id="1492" name="Google Shape;1492;p26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26"/>
          <p:cNvGrpSpPr/>
          <p:nvPr/>
        </p:nvGrpSpPr>
        <p:grpSpPr>
          <a:xfrm rot="-5400000">
            <a:off x="8460006" y="-169446"/>
            <a:ext cx="1004220" cy="894684"/>
            <a:chOff x="8306286" y="4189629"/>
            <a:chExt cx="1004220" cy="894684"/>
          </a:xfrm>
        </p:grpSpPr>
        <p:sp>
          <p:nvSpPr>
            <p:cNvPr id="1499" name="Google Shape;1499;p26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7" name="Google Shape;1507;p26"/>
          <p:cNvGrpSpPr/>
          <p:nvPr/>
        </p:nvGrpSpPr>
        <p:grpSpPr>
          <a:xfrm>
            <a:off x="8650523" y="678962"/>
            <a:ext cx="802107" cy="720546"/>
            <a:chOff x="8440798" y="-85238"/>
            <a:chExt cx="802107" cy="720546"/>
          </a:xfrm>
        </p:grpSpPr>
        <p:sp>
          <p:nvSpPr>
            <p:cNvPr id="1508" name="Google Shape;1508;p2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26"/>
          <p:cNvGrpSpPr/>
          <p:nvPr/>
        </p:nvGrpSpPr>
        <p:grpSpPr>
          <a:xfrm rot="-8739598">
            <a:off x="7694174" y="4430446"/>
            <a:ext cx="1718916" cy="809367"/>
            <a:chOff x="-44600" y="2477850"/>
            <a:chExt cx="1718925" cy="809372"/>
          </a:xfrm>
        </p:grpSpPr>
        <p:sp>
          <p:nvSpPr>
            <p:cNvPr id="1516" name="Google Shape;1516;p26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26"/>
          <p:cNvGrpSpPr/>
          <p:nvPr/>
        </p:nvGrpSpPr>
        <p:grpSpPr>
          <a:xfrm rot="-5400000">
            <a:off x="-356602" y="580287"/>
            <a:ext cx="802107" cy="720546"/>
            <a:chOff x="8440798" y="-85238"/>
            <a:chExt cx="802107" cy="720546"/>
          </a:xfrm>
        </p:grpSpPr>
        <p:sp>
          <p:nvSpPr>
            <p:cNvPr id="1525" name="Google Shape;1525;p2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2" name="Google Shape;1532;p26"/>
          <p:cNvGrpSpPr/>
          <p:nvPr/>
        </p:nvGrpSpPr>
        <p:grpSpPr>
          <a:xfrm rot="-6938708">
            <a:off x="8698130" y="4183266"/>
            <a:ext cx="848977" cy="760105"/>
            <a:chOff x="-44590" y="-31162"/>
            <a:chExt cx="848969" cy="760098"/>
          </a:xfrm>
        </p:grpSpPr>
        <p:sp>
          <p:nvSpPr>
            <p:cNvPr id="1533" name="Google Shape;1533;p26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1539;p26"/>
          <p:cNvGrpSpPr/>
          <p:nvPr/>
        </p:nvGrpSpPr>
        <p:grpSpPr>
          <a:xfrm>
            <a:off x="661211" y="302950"/>
            <a:ext cx="306550" cy="246616"/>
            <a:chOff x="366411" y="1167375"/>
            <a:chExt cx="306550" cy="246616"/>
          </a:xfrm>
        </p:grpSpPr>
        <p:sp>
          <p:nvSpPr>
            <p:cNvPr id="1540" name="Google Shape;1540;p2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26"/>
          <p:cNvGrpSpPr/>
          <p:nvPr/>
        </p:nvGrpSpPr>
        <p:grpSpPr>
          <a:xfrm>
            <a:off x="8169711" y="243250"/>
            <a:ext cx="306550" cy="233991"/>
            <a:chOff x="281699" y="4701425"/>
            <a:chExt cx="306550" cy="233991"/>
          </a:xfrm>
        </p:grpSpPr>
        <p:sp>
          <p:nvSpPr>
            <p:cNvPr id="1544" name="Google Shape;1544;p2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26"/>
          <p:cNvGrpSpPr/>
          <p:nvPr/>
        </p:nvGrpSpPr>
        <p:grpSpPr>
          <a:xfrm>
            <a:off x="853074" y="4782375"/>
            <a:ext cx="306550" cy="246616"/>
            <a:chOff x="8757949" y="3645550"/>
            <a:chExt cx="306550" cy="246616"/>
          </a:xfrm>
        </p:grpSpPr>
        <p:sp>
          <p:nvSpPr>
            <p:cNvPr id="1548" name="Google Shape;1548;p2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26"/>
          <p:cNvGrpSpPr/>
          <p:nvPr/>
        </p:nvGrpSpPr>
        <p:grpSpPr>
          <a:xfrm rot="1557315">
            <a:off x="88372" y="4312950"/>
            <a:ext cx="574040" cy="1003503"/>
            <a:chOff x="8185349" y="4299471"/>
            <a:chExt cx="573999" cy="1003431"/>
          </a:xfrm>
        </p:grpSpPr>
        <p:sp>
          <p:nvSpPr>
            <p:cNvPr id="1552" name="Google Shape;1552;p26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3" name="Google Shape;1563;p26"/>
          <p:cNvSpPr txBox="1">
            <a:spLocks noGrp="1"/>
          </p:cNvSpPr>
          <p:nvPr>
            <p:ph type="subTitle" idx="4"/>
          </p:nvPr>
        </p:nvSpPr>
        <p:spPr>
          <a:xfrm>
            <a:off x="4559625" y="2091578"/>
            <a:ext cx="3869400" cy="25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 u="sng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564" name="Google Shape;1564;p26"/>
          <p:cNvSpPr txBox="1">
            <a:spLocks noGrp="1"/>
          </p:cNvSpPr>
          <p:nvPr>
            <p:ph type="subTitle" idx="5"/>
          </p:nvPr>
        </p:nvSpPr>
        <p:spPr>
          <a:xfrm>
            <a:off x="4559625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9029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7"/>
          <p:cNvSpPr txBox="1">
            <a:spLocks noGrp="1"/>
          </p:cNvSpPr>
          <p:nvPr>
            <p:ph type="ctrTitle"/>
          </p:nvPr>
        </p:nvSpPr>
        <p:spPr>
          <a:xfrm>
            <a:off x="722400" y="429768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67" name="Google Shape;1567;p27"/>
          <p:cNvSpPr txBox="1">
            <a:spLocks noGrp="1"/>
          </p:cNvSpPr>
          <p:nvPr>
            <p:ph type="subTitle" idx="1"/>
          </p:nvPr>
        </p:nvSpPr>
        <p:spPr>
          <a:xfrm>
            <a:off x="771100" y="3153917"/>
            <a:ext cx="23247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8" name="Google Shape;1568;p27"/>
          <p:cNvSpPr txBox="1">
            <a:spLocks noGrp="1"/>
          </p:cNvSpPr>
          <p:nvPr>
            <p:ph type="subTitle" idx="2"/>
          </p:nvPr>
        </p:nvSpPr>
        <p:spPr>
          <a:xfrm>
            <a:off x="3403438" y="3153917"/>
            <a:ext cx="2328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9" name="Google Shape;1569;p27"/>
          <p:cNvSpPr txBox="1">
            <a:spLocks noGrp="1"/>
          </p:cNvSpPr>
          <p:nvPr>
            <p:ph type="ctrTitle" idx="3"/>
          </p:nvPr>
        </p:nvSpPr>
        <p:spPr>
          <a:xfrm>
            <a:off x="769201" y="2667849"/>
            <a:ext cx="2328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0" name="Google Shape;1570;p27"/>
          <p:cNvSpPr txBox="1">
            <a:spLocks noGrp="1"/>
          </p:cNvSpPr>
          <p:nvPr>
            <p:ph type="ctrTitle" idx="4"/>
          </p:nvPr>
        </p:nvSpPr>
        <p:spPr>
          <a:xfrm>
            <a:off x="3403438" y="2667849"/>
            <a:ext cx="23325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1" name="Google Shape;1571;p27"/>
          <p:cNvSpPr txBox="1">
            <a:spLocks noGrp="1"/>
          </p:cNvSpPr>
          <p:nvPr>
            <p:ph type="subTitle" idx="5"/>
          </p:nvPr>
        </p:nvSpPr>
        <p:spPr>
          <a:xfrm>
            <a:off x="6041601" y="3153917"/>
            <a:ext cx="2328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72" name="Google Shape;1572;p27"/>
          <p:cNvSpPr txBox="1">
            <a:spLocks noGrp="1"/>
          </p:cNvSpPr>
          <p:nvPr>
            <p:ph type="ctrTitle" idx="6"/>
          </p:nvPr>
        </p:nvSpPr>
        <p:spPr>
          <a:xfrm>
            <a:off x="6039675" y="2667849"/>
            <a:ext cx="23325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3" name="Google Shape;1573;p27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27"/>
          <p:cNvGrpSpPr/>
          <p:nvPr/>
        </p:nvGrpSpPr>
        <p:grpSpPr>
          <a:xfrm>
            <a:off x="-422753" y="-209273"/>
            <a:ext cx="1087231" cy="1218380"/>
            <a:chOff x="-146778" y="-163348"/>
            <a:chExt cx="1087231" cy="1218380"/>
          </a:xfrm>
        </p:grpSpPr>
        <p:sp>
          <p:nvSpPr>
            <p:cNvPr id="1575" name="Google Shape;1575;p27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7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7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7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9" name="Google Shape;1579;p27"/>
          <p:cNvGrpSpPr/>
          <p:nvPr/>
        </p:nvGrpSpPr>
        <p:grpSpPr>
          <a:xfrm rot="-5400000">
            <a:off x="8403866" y="-245139"/>
            <a:ext cx="853744" cy="1055150"/>
            <a:chOff x="8141966" y="4340861"/>
            <a:chExt cx="853744" cy="1055150"/>
          </a:xfrm>
        </p:grpSpPr>
        <p:sp>
          <p:nvSpPr>
            <p:cNvPr id="1580" name="Google Shape;1580;p27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7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7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0" name="Google Shape;1590;p27"/>
          <p:cNvGrpSpPr/>
          <p:nvPr/>
        </p:nvGrpSpPr>
        <p:grpSpPr>
          <a:xfrm>
            <a:off x="465261" y="159125"/>
            <a:ext cx="306550" cy="246616"/>
            <a:chOff x="366411" y="1167375"/>
            <a:chExt cx="306550" cy="246616"/>
          </a:xfrm>
        </p:grpSpPr>
        <p:sp>
          <p:nvSpPr>
            <p:cNvPr id="1591" name="Google Shape;1591;p2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27"/>
          <p:cNvGrpSpPr/>
          <p:nvPr/>
        </p:nvGrpSpPr>
        <p:grpSpPr>
          <a:xfrm>
            <a:off x="8597299" y="813175"/>
            <a:ext cx="306550" cy="233991"/>
            <a:chOff x="281699" y="4701425"/>
            <a:chExt cx="306550" cy="233991"/>
          </a:xfrm>
        </p:grpSpPr>
        <p:sp>
          <p:nvSpPr>
            <p:cNvPr id="1595" name="Google Shape;1595;p2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27"/>
          <p:cNvGrpSpPr/>
          <p:nvPr/>
        </p:nvGrpSpPr>
        <p:grpSpPr>
          <a:xfrm>
            <a:off x="8597299" y="4769100"/>
            <a:ext cx="306550" cy="246616"/>
            <a:chOff x="8757949" y="3645550"/>
            <a:chExt cx="306550" cy="246616"/>
          </a:xfrm>
        </p:grpSpPr>
        <p:sp>
          <p:nvSpPr>
            <p:cNvPr id="1599" name="Google Shape;1599;p27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2" name="Google Shape;1602;p27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3" name="Google Shape;1603;p27"/>
          <p:cNvGrpSpPr/>
          <p:nvPr/>
        </p:nvGrpSpPr>
        <p:grpSpPr>
          <a:xfrm rot="-3259387">
            <a:off x="-712521" y="4487733"/>
            <a:ext cx="1718885" cy="809353"/>
            <a:chOff x="-44600" y="2477850"/>
            <a:chExt cx="1718925" cy="809372"/>
          </a:xfrm>
        </p:grpSpPr>
        <p:sp>
          <p:nvSpPr>
            <p:cNvPr id="1604" name="Google Shape;1604;p27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68983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28"/>
          <p:cNvSpPr txBox="1">
            <a:spLocks noGrp="1"/>
          </p:cNvSpPr>
          <p:nvPr>
            <p:ph type="subTitle" idx="1"/>
          </p:nvPr>
        </p:nvSpPr>
        <p:spPr>
          <a:xfrm>
            <a:off x="3043857" y="4003725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4" name="Google Shape;1614;p28"/>
          <p:cNvSpPr txBox="1">
            <a:spLocks noGrp="1"/>
          </p:cNvSpPr>
          <p:nvPr>
            <p:ph type="subTitle" idx="2"/>
          </p:nvPr>
        </p:nvSpPr>
        <p:spPr>
          <a:xfrm>
            <a:off x="3043857" y="1691500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5" name="Google Shape;1615;p28"/>
          <p:cNvSpPr txBox="1">
            <a:spLocks noGrp="1"/>
          </p:cNvSpPr>
          <p:nvPr>
            <p:ph type="ctrTitle"/>
          </p:nvPr>
        </p:nvSpPr>
        <p:spPr>
          <a:xfrm>
            <a:off x="3043857" y="3557850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6" name="Google Shape;1616;p28"/>
          <p:cNvSpPr txBox="1">
            <a:spLocks noGrp="1"/>
          </p:cNvSpPr>
          <p:nvPr>
            <p:ph type="ctrTitle" idx="3"/>
          </p:nvPr>
        </p:nvSpPr>
        <p:spPr>
          <a:xfrm>
            <a:off x="3043857" y="1246100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7" name="Google Shape;1617;p28"/>
          <p:cNvSpPr txBox="1">
            <a:spLocks noGrp="1"/>
          </p:cNvSpPr>
          <p:nvPr>
            <p:ph type="subTitle" idx="4"/>
          </p:nvPr>
        </p:nvSpPr>
        <p:spPr>
          <a:xfrm>
            <a:off x="3043857" y="2847850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8" name="Google Shape;1618;p28"/>
          <p:cNvSpPr txBox="1">
            <a:spLocks noGrp="1"/>
          </p:cNvSpPr>
          <p:nvPr>
            <p:ph type="ctrTitle" idx="5"/>
          </p:nvPr>
        </p:nvSpPr>
        <p:spPr>
          <a:xfrm>
            <a:off x="3043857" y="2401975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9" name="Google Shape;1619;p28"/>
          <p:cNvSpPr txBox="1">
            <a:spLocks noGrp="1"/>
          </p:cNvSpPr>
          <p:nvPr>
            <p:ph type="ctrTitle" idx="6"/>
          </p:nvPr>
        </p:nvSpPr>
        <p:spPr>
          <a:xfrm>
            <a:off x="713250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0" name="Google Shape;1620;p28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1" name="Google Shape;1621;p28"/>
          <p:cNvGrpSpPr/>
          <p:nvPr/>
        </p:nvGrpSpPr>
        <p:grpSpPr>
          <a:xfrm rot="-3879131">
            <a:off x="8325172" y="-108543"/>
            <a:ext cx="1004191" cy="894658"/>
            <a:chOff x="8306286" y="4189629"/>
            <a:chExt cx="1004220" cy="894684"/>
          </a:xfrm>
        </p:grpSpPr>
        <p:sp>
          <p:nvSpPr>
            <p:cNvPr id="1622" name="Google Shape;1622;p28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8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8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8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8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8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8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8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28"/>
          <p:cNvGrpSpPr/>
          <p:nvPr/>
        </p:nvGrpSpPr>
        <p:grpSpPr>
          <a:xfrm>
            <a:off x="8400462" y="4206533"/>
            <a:ext cx="573999" cy="1003431"/>
            <a:chOff x="8185349" y="4299471"/>
            <a:chExt cx="573999" cy="1003431"/>
          </a:xfrm>
        </p:grpSpPr>
        <p:sp>
          <p:nvSpPr>
            <p:cNvPr id="1631" name="Google Shape;1631;p28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8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8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8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8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8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8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8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8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8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8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28"/>
          <p:cNvGrpSpPr/>
          <p:nvPr/>
        </p:nvGrpSpPr>
        <p:grpSpPr>
          <a:xfrm rot="3975584">
            <a:off x="-103349" y="-144951"/>
            <a:ext cx="848988" cy="760115"/>
            <a:chOff x="-44590" y="-31162"/>
            <a:chExt cx="848969" cy="760098"/>
          </a:xfrm>
        </p:grpSpPr>
        <p:sp>
          <p:nvSpPr>
            <p:cNvPr id="1643" name="Google Shape;1643;p28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8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8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8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8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8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9" name="Google Shape;1649;p28"/>
          <p:cNvGrpSpPr/>
          <p:nvPr/>
        </p:nvGrpSpPr>
        <p:grpSpPr>
          <a:xfrm rot="5603280">
            <a:off x="7980668" y="4671698"/>
            <a:ext cx="802145" cy="720581"/>
            <a:chOff x="8440798" y="-85238"/>
            <a:chExt cx="802107" cy="720546"/>
          </a:xfrm>
        </p:grpSpPr>
        <p:sp>
          <p:nvSpPr>
            <p:cNvPr id="1650" name="Google Shape;1650;p2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7" name="Google Shape;1657;p28"/>
          <p:cNvGrpSpPr/>
          <p:nvPr/>
        </p:nvGrpSpPr>
        <p:grpSpPr>
          <a:xfrm>
            <a:off x="167886" y="594463"/>
            <a:ext cx="306550" cy="246616"/>
            <a:chOff x="366411" y="1167375"/>
            <a:chExt cx="306550" cy="246616"/>
          </a:xfrm>
        </p:grpSpPr>
        <p:sp>
          <p:nvSpPr>
            <p:cNvPr id="1658" name="Google Shape;1658;p2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1" name="Google Shape;1661;p28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1662" name="Google Shape;1662;p2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28"/>
          <p:cNvGrpSpPr/>
          <p:nvPr/>
        </p:nvGrpSpPr>
        <p:grpSpPr>
          <a:xfrm>
            <a:off x="8669574" y="618125"/>
            <a:ext cx="306550" cy="246616"/>
            <a:chOff x="8757949" y="3645550"/>
            <a:chExt cx="306550" cy="246616"/>
          </a:xfrm>
        </p:grpSpPr>
        <p:sp>
          <p:nvSpPr>
            <p:cNvPr id="1666" name="Google Shape;1666;p2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865991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29"/>
          <p:cNvSpPr txBox="1">
            <a:spLocks noGrp="1"/>
          </p:cNvSpPr>
          <p:nvPr>
            <p:ph type="ctrTitle"/>
          </p:nvPr>
        </p:nvSpPr>
        <p:spPr>
          <a:xfrm>
            <a:off x="722400" y="429768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71" name="Google Shape;1671;p29"/>
          <p:cNvSpPr txBox="1">
            <a:spLocks noGrp="1"/>
          </p:cNvSpPr>
          <p:nvPr>
            <p:ph type="subTitle" idx="1"/>
          </p:nvPr>
        </p:nvSpPr>
        <p:spPr>
          <a:xfrm>
            <a:off x="1021250" y="3794871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2" name="Google Shape;1672;p29"/>
          <p:cNvSpPr txBox="1">
            <a:spLocks noGrp="1"/>
          </p:cNvSpPr>
          <p:nvPr>
            <p:ph type="subTitle" idx="2"/>
          </p:nvPr>
        </p:nvSpPr>
        <p:spPr>
          <a:xfrm>
            <a:off x="3436862" y="3794875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3" name="Google Shape;1673;p29"/>
          <p:cNvSpPr txBox="1">
            <a:spLocks noGrp="1"/>
          </p:cNvSpPr>
          <p:nvPr>
            <p:ph type="ctrTitle" idx="3"/>
          </p:nvPr>
        </p:nvSpPr>
        <p:spPr>
          <a:xfrm>
            <a:off x="1021250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4" name="Google Shape;1674;p29"/>
          <p:cNvSpPr txBox="1">
            <a:spLocks noGrp="1"/>
          </p:cNvSpPr>
          <p:nvPr>
            <p:ph type="ctrTitle" idx="4"/>
          </p:nvPr>
        </p:nvSpPr>
        <p:spPr>
          <a:xfrm>
            <a:off x="3436787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5" name="Google Shape;1675;p29"/>
          <p:cNvSpPr txBox="1">
            <a:spLocks noGrp="1"/>
          </p:cNvSpPr>
          <p:nvPr>
            <p:ph type="subTitle" idx="5"/>
          </p:nvPr>
        </p:nvSpPr>
        <p:spPr>
          <a:xfrm>
            <a:off x="5858400" y="3794871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6" name="Google Shape;1676;p29"/>
          <p:cNvSpPr txBox="1">
            <a:spLocks noGrp="1"/>
          </p:cNvSpPr>
          <p:nvPr>
            <p:ph type="ctrTitle" idx="6"/>
          </p:nvPr>
        </p:nvSpPr>
        <p:spPr>
          <a:xfrm>
            <a:off x="5858400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7" name="Google Shape;1677;p29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9"/>
          <p:cNvSpPr/>
          <p:nvPr/>
        </p:nvSpPr>
        <p:spPr>
          <a:xfrm>
            <a:off x="7938600" y="3901277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9" name="Google Shape;1679;p29"/>
          <p:cNvGrpSpPr/>
          <p:nvPr/>
        </p:nvGrpSpPr>
        <p:grpSpPr>
          <a:xfrm>
            <a:off x="8178314" y="5"/>
            <a:ext cx="1232356" cy="951123"/>
            <a:chOff x="670952" y="-197670"/>
            <a:chExt cx="1232356" cy="951123"/>
          </a:xfrm>
        </p:grpSpPr>
        <p:sp>
          <p:nvSpPr>
            <p:cNvPr id="1680" name="Google Shape;1680;p29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9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9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9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9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9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9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9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29"/>
          <p:cNvGrpSpPr/>
          <p:nvPr/>
        </p:nvGrpSpPr>
        <p:grpSpPr>
          <a:xfrm rot="-2984728">
            <a:off x="408150" y="-284065"/>
            <a:ext cx="911083" cy="1119308"/>
            <a:chOff x="556167" y="-402644"/>
            <a:chExt cx="911061" cy="1119281"/>
          </a:xfrm>
        </p:grpSpPr>
        <p:sp>
          <p:nvSpPr>
            <p:cNvPr id="1689" name="Google Shape;1689;p29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9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9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9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9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9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9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9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9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29"/>
          <p:cNvGrpSpPr/>
          <p:nvPr/>
        </p:nvGrpSpPr>
        <p:grpSpPr>
          <a:xfrm>
            <a:off x="-333702" y="21595"/>
            <a:ext cx="1468460" cy="1613879"/>
            <a:chOff x="-98921" y="-213901"/>
            <a:chExt cx="1084855" cy="1192287"/>
          </a:xfrm>
        </p:grpSpPr>
        <p:sp>
          <p:nvSpPr>
            <p:cNvPr id="1699" name="Google Shape;1699;p29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9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9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9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9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9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9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9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9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9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9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9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1" name="Google Shape;1711;p29"/>
          <p:cNvGrpSpPr/>
          <p:nvPr/>
        </p:nvGrpSpPr>
        <p:grpSpPr>
          <a:xfrm rot="-4282054">
            <a:off x="8394721" y="4472377"/>
            <a:ext cx="848980" cy="760108"/>
            <a:chOff x="-44590" y="-31162"/>
            <a:chExt cx="848969" cy="760098"/>
          </a:xfrm>
        </p:grpSpPr>
        <p:sp>
          <p:nvSpPr>
            <p:cNvPr id="1712" name="Google Shape;1712;p2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29"/>
          <p:cNvGrpSpPr/>
          <p:nvPr/>
        </p:nvGrpSpPr>
        <p:grpSpPr>
          <a:xfrm>
            <a:off x="209886" y="248875"/>
            <a:ext cx="306550" cy="246616"/>
            <a:chOff x="366411" y="1167375"/>
            <a:chExt cx="306550" cy="246616"/>
          </a:xfrm>
        </p:grpSpPr>
        <p:sp>
          <p:nvSpPr>
            <p:cNvPr id="1719" name="Google Shape;1719;p29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>
            <a:off x="164524" y="4779900"/>
            <a:ext cx="306550" cy="233991"/>
            <a:chOff x="281699" y="4701425"/>
            <a:chExt cx="306550" cy="233991"/>
          </a:xfrm>
        </p:grpSpPr>
        <p:sp>
          <p:nvSpPr>
            <p:cNvPr id="1723" name="Google Shape;1723;p2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6" name="Google Shape;1726;p29"/>
          <p:cNvGrpSpPr/>
          <p:nvPr/>
        </p:nvGrpSpPr>
        <p:grpSpPr>
          <a:xfrm>
            <a:off x="8550649" y="1142900"/>
            <a:ext cx="306550" cy="233991"/>
            <a:chOff x="281699" y="4701425"/>
            <a:chExt cx="306550" cy="233991"/>
          </a:xfrm>
        </p:grpSpPr>
        <p:sp>
          <p:nvSpPr>
            <p:cNvPr id="1727" name="Google Shape;1727;p2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0" name="Google Shape;1730;p29"/>
          <p:cNvGrpSpPr/>
          <p:nvPr/>
        </p:nvGrpSpPr>
        <p:grpSpPr>
          <a:xfrm>
            <a:off x="8040199" y="4835925"/>
            <a:ext cx="306550" cy="246616"/>
            <a:chOff x="8757949" y="3645550"/>
            <a:chExt cx="306550" cy="246616"/>
          </a:xfrm>
        </p:grpSpPr>
        <p:sp>
          <p:nvSpPr>
            <p:cNvPr id="1731" name="Google Shape;1731;p29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19414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30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30"/>
          <p:cNvSpPr txBox="1">
            <a:spLocks noGrp="1"/>
          </p:cNvSpPr>
          <p:nvPr>
            <p:ph type="subTitle" idx="1"/>
          </p:nvPr>
        </p:nvSpPr>
        <p:spPr>
          <a:xfrm>
            <a:off x="724225" y="3252518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7" name="Google Shape;1737;p30"/>
          <p:cNvSpPr txBox="1">
            <a:spLocks noGrp="1"/>
          </p:cNvSpPr>
          <p:nvPr>
            <p:ph type="subTitle" idx="2"/>
          </p:nvPr>
        </p:nvSpPr>
        <p:spPr>
          <a:xfrm>
            <a:off x="2679824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8" name="Google Shape;1738;p30"/>
          <p:cNvSpPr txBox="1">
            <a:spLocks noGrp="1"/>
          </p:cNvSpPr>
          <p:nvPr>
            <p:ph type="subTitle" idx="3"/>
          </p:nvPr>
        </p:nvSpPr>
        <p:spPr>
          <a:xfrm>
            <a:off x="4635408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9" name="Google Shape;1739;p30"/>
          <p:cNvSpPr txBox="1">
            <a:spLocks noGrp="1"/>
          </p:cNvSpPr>
          <p:nvPr>
            <p:ph type="subTitle" idx="4"/>
          </p:nvPr>
        </p:nvSpPr>
        <p:spPr>
          <a:xfrm>
            <a:off x="724217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0" name="Google Shape;1740;p30"/>
          <p:cNvSpPr txBox="1">
            <a:spLocks noGrp="1"/>
          </p:cNvSpPr>
          <p:nvPr>
            <p:ph type="subTitle" idx="5"/>
          </p:nvPr>
        </p:nvSpPr>
        <p:spPr>
          <a:xfrm>
            <a:off x="2679808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1" name="Google Shape;1741;p30"/>
          <p:cNvSpPr txBox="1">
            <a:spLocks noGrp="1"/>
          </p:cNvSpPr>
          <p:nvPr>
            <p:ph type="subTitle" idx="6"/>
          </p:nvPr>
        </p:nvSpPr>
        <p:spPr>
          <a:xfrm>
            <a:off x="4635395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2" name="Google Shape;1742;p30"/>
          <p:cNvSpPr txBox="1">
            <a:spLocks noGrp="1"/>
          </p:cNvSpPr>
          <p:nvPr>
            <p:ph type="subTitle" idx="7"/>
          </p:nvPr>
        </p:nvSpPr>
        <p:spPr>
          <a:xfrm>
            <a:off x="6590991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30"/>
          <p:cNvSpPr txBox="1">
            <a:spLocks noGrp="1"/>
          </p:cNvSpPr>
          <p:nvPr>
            <p:ph type="subTitle" idx="8"/>
          </p:nvPr>
        </p:nvSpPr>
        <p:spPr>
          <a:xfrm>
            <a:off x="6590983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4" name="Google Shape;1744;p30"/>
          <p:cNvSpPr/>
          <p:nvPr/>
        </p:nvSpPr>
        <p:spPr>
          <a:xfrm>
            <a:off x="8154175" y="3622489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30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6" name="Google Shape;1746;p30"/>
          <p:cNvGrpSpPr/>
          <p:nvPr/>
        </p:nvGrpSpPr>
        <p:grpSpPr>
          <a:xfrm>
            <a:off x="-407854" y="-481608"/>
            <a:ext cx="1420727" cy="1561419"/>
            <a:chOff x="-98921" y="-213901"/>
            <a:chExt cx="1084855" cy="1192287"/>
          </a:xfrm>
        </p:grpSpPr>
        <p:sp>
          <p:nvSpPr>
            <p:cNvPr id="1747" name="Google Shape;1747;p30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0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0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0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0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0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0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0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0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0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0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0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9" name="Google Shape;1759;p30"/>
          <p:cNvGrpSpPr/>
          <p:nvPr/>
        </p:nvGrpSpPr>
        <p:grpSpPr>
          <a:xfrm>
            <a:off x="8429048" y="-77688"/>
            <a:ext cx="802107" cy="720546"/>
            <a:chOff x="8440798" y="-85238"/>
            <a:chExt cx="802107" cy="720546"/>
          </a:xfrm>
        </p:grpSpPr>
        <p:sp>
          <p:nvSpPr>
            <p:cNvPr id="1760" name="Google Shape;1760;p3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7" name="Google Shape;1767;p30"/>
          <p:cNvGrpSpPr/>
          <p:nvPr/>
        </p:nvGrpSpPr>
        <p:grpSpPr>
          <a:xfrm rot="-7269852">
            <a:off x="8378005" y="3712069"/>
            <a:ext cx="1313587" cy="1474724"/>
            <a:chOff x="-138062" y="3249908"/>
            <a:chExt cx="1313568" cy="1474703"/>
          </a:xfrm>
        </p:grpSpPr>
        <p:sp>
          <p:nvSpPr>
            <p:cNvPr id="1768" name="Google Shape;1768;p30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0"/>
          <p:cNvGrpSpPr/>
          <p:nvPr/>
        </p:nvGrpSpPr>
        <p:grpSpPr>
          <a:xfrm>
            <a:off x="57486" y="850663"/>
            <a:ext cx="306550" cy="246616"/>
            <a:chOff x="366411" y="1167375"/>
            <a:chExt cx="306550" cy="246616"/>
          </a:xfrm>
        </p:grpSpPr>
        <p:sp>
          <p:nvSpPr>
            <p:cNvPr id="1781" name="Google Shape;1781;p30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30"/>
          <p:cNvGrpSpPr/>
          <p:nvPr/>
        </p:nvGrpSpPr>
        <p:grpSpPr>
          <a:xfrm>
            <a:off x="8641211" y="642850"/>
            <a:ext cx="306550" cy="246616"/>
            <a:chOff x="8757949" y="3645550"/>
            <a:chExt cx="306550" cy="246616"/>
          </a:xfrm>
        </p:grpSpPr>
        <p:sp>
          <p:nvSpPr>
            <p:cNvPr id="1785" name="Google Shape;1785;p3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30"/>
          <p:cNvGrpSpPr/>
          <p:nvPr/>
        </p:nvGrpSpPr>
        <p:grpSpPr>
          <a:xfrm>
            <a:off x="7998661" y="4819450"/>
            <a:ext cx="306550" cy="246616"/>
            <a:chOff x="8757949" y="3645550"/>
            <a:chExt cx="306550" cy="246616"/>
          </a:xfrm>
        </p:grpSpPr>
        <p:sp>
          <p:nvSpPr>
            <p:cNvPr id="1789" name="Google Shape;1789;p3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2" name="Google Shape;1792;p30"/>
          <p:cNvGrpSpPr/>
          <p:nvPr/>
        </p:nvGrpSpPr>
        <p:grpSpPr>
          <a:xfrm>
            <a:off x="88124" y="4717900"/>
            <a:ext cx="306550" cy="233991"/>
            <a:chOff x="281699" y="4701425"/>
            <a:chExt cx="306550" cy="233991"/>
          </a:xfrm>
        </p:grpSpPr>
        <p:sp>
          <p:nvSpPr>
            <p:cNvPr id="1793" name="Google Shape;1793;p3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6" name="Google Shape;1796;p30"/>
          <p:cNvGrpSpPr/>
          <p:nvPr/>
        </p:nvGrpSpPr>
        <p:grpSpPr>
          <a:xfrm rot="-1120120">
            <a:off x="129305" y="4493493"/>
            <a:ext cx="848982" cy="760110"/>
            <a:chOff x="-44590" y="-31162"/>
            <a:chExt cx="848969" cy="760098"/>
          </a:xfrm>
        </p:grpSpPr>
        <p:sp>
          <p:nvSpPr>
            <p:cNvPr id="1797" name="Google Shape;1797;p30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0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0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137289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31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05" name="Google Shape;1805;p31"/>
          <p:cNvSpPr txBox="1">
            <a:spLocks noGrp="1"/>
          </p:cNvSpPr>
          <p:nvPr>
            <p:ph type="subTitle" idx="1"/>
          </p:nvPr>
        </p:nvSpPr>
        <p:spPr>
          <a:xfrm>
            <a:off x="1098300" y="2166394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6" name="Google Shape;1806;p31"/>
          <p:cNvSpPr txBox="1">
            <a:spLocks noGrp="1"/>
          </p:cNvSpPr>
          <p:nvPr>
            <p:ph type="subTitle" idx="2"/>
          </p:nvPr>
        </p:nvSpPr>
        <p:spPr>
          <a:xfrm>
            <a:off x="1100100" y="1655632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7" name="Google Shape;1807;p31"/>
          <p:cNvSpPr txBox="1">
            <a:spLocks noGrp="1"/>
          </p:cNvSpPr>
          <p:nvPr>
            <p:ph type="subTitle" idx="3"/>
          </p:nvPr>
        </p:nvSpPr>
        <p:spPr>
          <a:xfrm>
            <a:off x="3520300" y="2165850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8" name="Google Shape;1808;p31"/>
          <p:cNvSpPr txBox="1">
            <a:spLocks noGrp="1"/>
          </p:cNvSpPr>
          <p:nvPr>
            <p:ph type="subTitle" idx="4"/>
          </p:nvPr>
        </p:nvSpPr>
        <p:spPr>
          <a:xfrm>
            <a:off x="3522100" y="16549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9" name="Google Shape;1809;p31"/>
          <p:cNvSpPr txBox="1">
            <a:spLocks noGrp="1"/>
          </p:cNvSpPr>
          <p:nvPr>
            <p:ph type="subTitle" idx="5"/>
          </p:nvPr>
        </p:nvSpPr>
        <p:spPr>
          <a:xfrm>
            <a:off x="5942300" y="2165850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31"/>
          <p:cNvSpPr txBox="1">
            <a:spLocks noGrp="1"/>
          </p:cNvSpPr>
          <p:nvPr>
            <p:ph type="subTitle" idx="6"/>
          </p:nvPr>
        </p:nvSpPr>
        <p:spPr>
          <a:xfrm>
            <a:off x="5944100" y="16549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1" name="Google Shape;1811;p31"/>
          <p:cNvSpPr txBox="1">
            <a:spLocks noGrp="1"/>
          </p:cNvSpPr>
          <p:nvPr>
            <p:ph type="subTitle" idx="7"/>
          </p:nvPr>
        </p:nvSpPr>
        <p:spPr>
          <a:xfrm>
            <a:off x="1098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2" name="Google Shape;1812;p31"/>
          <p:cNvSpPr txBox="1">
            <a:spLocks noGrp="1"/>
          </p:cNvSpPr>
          <p:nvPr>
            <p:ph type="subTitle" idx="8"/>
          </p:nvPr>
        </p:nvSpPr>
        <p:spPr>
          <a:xfrm>
            <a:off x="1100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3" name="Google Shape;1813;p31"/>
          <p:cNvSpPr txBox="1">
            <a:spLocks noGrp="1"/>
          </p:cNvSpPr>
          <p:nvPr>
            <p:ph type="subTitle" idx="9"/>
          </p:nvPr>
        </p:nvSpPr>
        <p:spPr>
          <a:xfrm>
            <a:off x="3520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4" name="Google Shape;1814;p31"/>
          <p:cNvSpPr txBox="1">
            <a:spLocks noGrp="1"/>
          </p:cNvSpPr>
          <p:nvPr>
            <p:ph type="subTitle" idx="13"/>
          </p:nvPr>
        </p:nvSpPr>
        <p:spPr>
          <a:xfrm>
            <a:off x="3522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5" name="Google Shape;1815;p31"/>
          <p:cNvSpPr txBox="1">
            <a:spLocks noGrp="1"/>
          </p:cNvSpPr>
          <p:nvPr>
            <p:ph type="subTitle" idx="14"/>
          </p:nvPr>
        </p:nvSpPr>
        <p:spPr>
          <a:xfrm>
            <a:off x="5942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31"/>
          <p:cNvSpPr txBox="1">
            <a:spLocks noGrp="1"/>
          </p:cNvSpPr>
          <p:nvPr>
            <p:ph type="subTitle" idx="15"/>
          </p:nvPr>
        </p:nvSpPr>
        <p:spPr>
          <a:xfrm>
            <a:off x="5944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7" name="Google Shape;1817;p31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1"/>
          <p:cNvSpPr/>
          <p:nvPr/>
        </p:nvSpPr>
        <p:spPr>
          <a:xfrm rot="-1402665" flipH="1">
            <a:off x="7778829" y="-70415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9" name="Google Shape;1819;p31"/>
          <p:cNvGrpSpPr/>
          <p:nvPr/>
        </p:nvGrpSpPr>
        <p:grpSpPr>
          <a:xfrm rot="9400818">
            <a:off x="8437802" y="-106719"/>
            <a:ext cx="849052" cy="760173"/>
            <a:chOff x="-44590" y="-31162"/>
            <a:chExt cx="848969" cy="760098"/>
          </a:xfrm>
        </p:grpSpPr>
        <p:sp>
          <p:nvSpPr>
            <p:cNvPr id="1820" name="Google Shape;1820;p3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31"/>
          <p:cNvGrpSpPr/>
          <p:nvPr/>
        </p:nvGrpSpPr>
        <p:grpSpPr>
          <a:xfrm rot="-1994610">
            <a:off x="113677" y="-468653"/>
            <a:ext cx="1264387" cy="1553359"/>
            <a:chOff x="556167" y="-402644"/>
            <a:chExt cx="911061" cy="1119281"/>
          </a:xfrm>
        </p:grpSpPr>
        <p:sp>
          <p:nvSpPr>
            <p:cNvPr id="1827" name="Google Shape;1827;p3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31"/>
          <p:cNvGrpSpPr/>
          <p:nvPr/>
        </p:nvGrpSpPr>
        <p:grpSpPr>
          <a:xfrm rot="-2700000">
            <a:off x="-424268" y="3595452"/>
            <a:ext cx="1313556" cy="1474689"/>
            <a:chOff x="-138062" y="3249908"/>
            <a:chExt cx="1313568" cy="1474703"/>
          </a:xfrm>
        </p:grpSpPr>
        <p:sp>
          <p:nvSpPr>
            <p:cNvPr id="1837" name="Google Shape;1837;p31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1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1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1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1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1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1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1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1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9" name="Google Shape;1849;p31"/>
          <p:cNvGrpSpPr/>
          <p:nvPr/>
        </p:nvGrpSpPr>
        <p:grpSpPr>
          <a:xfrm>
            <a:off x="193436" y="681350"/>
            <a:ext cx="306550" cy="246616"/>
            <a:chOff x="366411" y="1167375"/>
            <a:chExt cx="306550" cy="246616"/>
          </a:xfrm>
        </p:grpSpPr>
        <p:sp>
          <p:nvSpPr>
            <p:cNvPr id="1850" name="Google Shape;1850;p31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3" name="Google Shape;1853;p31"/>
          <p:cNvGrpSpPr/>
          <p:nvPr/>
        </p:nvGrpSpPr>
        <p:grpSpPr>
          <a:xfrm>
            <a:off x="434099" y="4805150"/>
            <a:ext cx="306550" cy="233991"/>
            <a:chOff x="281699" y="4701425"/>
            <a:chExt cx="306550" cy="233991"/>
          </a:xfrm>
        </p:grpSpPr>
        <p:sp>
          <p:nvSpPr>
            <p:cNvPr id="1854" name="Google Shape;1854;p31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31"/>
          <p:cNvGrpSpPr/>
          <p:nvPr/>
        </p:nvGrpSpPr>
        <p:grpSpPr>
          <a:xfrm>
            <a:off x="8194249" y="292888"/>
            <a:ext cx="306550" cy="246616"/>
            <a:chOff x="8757949" y="3645550"/>
            <a:chExt cx="306550" cy="246616"/>
          </a:xfrm>
        </p:grpSpPr>
        <p:sp>
          <p:nvSpPr>
            <p:cNvPr id="1858" name="Google Shape;1858;p31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1" name="Google Shape;1861;p31"/>
          <p:cNvGrpSpPr/>
          <p:nvPr/>
        </p:nvGrpSpPr>
        <p:grpSpPr>
          <a:xfrm rot="4791795">
            <a:off x="8282429" y="4377639"/>
            <a:ext cx="1232368" cy="951132"/>
            <a:chOff x="670952" y="-197670"/>
            <a:chExt cx="1232356" cy="951123"/>
          </a:xfrm>
        </p:grpSpPr>
        <p:sp>
          <p:nvSpPr>
            <p:cNvPr id="1862" name="Google Shape;1862;p31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59764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32"/>
          <p:cNvSpPr txBox="1">
            <a:spLocks noGrp="1"/>
          </p:cNvSpPr>
          <p:nvPr>
            <p:ph type="subTitle" idx="1"/>
          </p:nvPr>
        </p:nvSpPr>
        <p:spPr>
          <a:xfrm>
            <a:off x="1981463" y="1441675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2" name="Google Shape;1872;p32"/>
          <p:cNvSpPr txBox="1">
            <a:spLocks noGrp="1"/>
          </p:cNvSpPr>
          <p:nvPr>
            <p:ph type="title" hasCustomPrompt="1"/>
          </p:nvPr>
        </p:nvSpPr>
        <p:spPr>
          <a:xfrm>
            <a:off x="1981538" y="617150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3" name="Google Shape;1873;p32"/>
          <p:cNvSpPr txBox="1">
            <a:spLocks noGrp="1"/>
          </p:cNvSpPr>
          <p:nvPr>
            <p:ph type="subTitle" idx="2"/>
          </p:nvPr>
        </p:nvSpPr>
        <p:spPr>
          <a:xfrm>
            <a:off x="1981463" y="2717797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4" name="Google Shape;1874;p32"/>
          <p:cNvSpPr txBox="1">
            <a:spLocks noGrp="1"/>
          </p:cNvSpPr>
          <p:nvPr>
            <p:ph type="title" idx="3" hasCustomPrompt="1"/>
          </p:nvPr>
        </p:nvSpPr>
        <p:spPr>
          <a:xfrm>
            <a:off x="1981538" y="1893273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5" name="Google Shape;1875;p32"/>
          <p:cNvSpPr txBox="1">
            <a:spLocks noGrp="1"/>
          </p:cNvSpPr>
          <p:nvPr>
            <p:ph type="subTitle" idx="4"/>
          </p:nvPr>
        </p:nvSpPr>
        <p:spPr>
          <a:xfrm>
            <a:off x="1981463" y="3999325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6" name="Google Shape;1876;p32"/>
          <p:cNvSpPr txBox="1">
            <a:spLocks noGrp="1"/>
          </p:cNvSpPr>
          <p:nvPr>
            <p:ph type="title" idx="5" hasCustomPrompt="1"/>
          </p:nvPr>
        </p:nvSpPr>
        <p:spPr>
          <a:xfrm>
            <a:off x="1981538" y="3166199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7" name="Google Shape;1877;p32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32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9" name="Google Shape;1879;p32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1880" name="Google Shape;1880;p32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2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2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2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2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2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2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2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2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9" name="Google Shape;1889;p32"/>
          <p:cNvGrpSpPr/>
          <p:nvPr/>
        </p:nvGrpSpPr>
        <p:grpSpPr>
          <a:xfrm rot="2007388">
            <a:off x="-155039" y="4106870"/>
            <a:ext cx="573996" cy="1003426"/>
            <a:chOff x="8185349" y="4299471"/>
            <a:chExt cx="573999" cy="1003431"/>
          </a:xfrm>
        </p:grpSpPr>
        <p:sp>
          <p:nvSpPr>
            <p:cNvPr id="1890" name="Google Shape;1890;p32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2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2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2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2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2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2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1" name="Google Shape;1901;p32"/>
          <p:cNvGrpSpPr/>
          <p:nvPr/>
        </p:nvGrpSpPr>
        <p:grpSpPr>
          <a:xfrm rot="-6583392">
            <a:off x="7896209" y="3825535"/>
            <a:ext cx="1313660" cy="1474807"/>
            <a:chOff x="-138062" y="3249908"/>
            <a:chExt cx="1313568" cy="1474703"/>
          </a:xfrm>
        </p:grpSpPr>
        <p:sp>
          <p:nvSpPr>
            <p:cNvPr id="1902" name="Google Shape;1902;p3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4" name="Google Shape;1914;p32"/>
          <p:cNvGrpSpPr/>
          <p:nvPr/>
        </p:nvGrpSpPr>
        <p:grpSpPr>
          <a:xfrm rot="-2294782">
            <a:off x="394546" y="4488873"/>
            <a:ext cx="848909" cy="760044"/>
            <a:chOff x="-44590" y="-31162"/>
            <a:chExt cx="848969" cy="760098"/>
          </a:xfrm>
        </p:grpSpPr>
        <p:sp>
          <p:nvSpPr>
            <p:cNvPr id="1915" name="Google Shape;1915;p32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2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2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2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2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2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1" name="Google Shape;1921;p32"/>
          <p:cNvGrpSpPr/>
          <p:nvPr/>
        </p:nvGrpSpPr>
        <p:grpSpPr>
          <a:xfrm rot="-5400000">
            <a:off x="24873" y="-78288"/>
            <a:ext cx="802107" cy="720546"/>
            <a:chOff x="8440798" y="-85238"/>
            <a:chExt cx="802107" cy="720546"/>
          </a:xfrm>
        </p:grpSpPr>
        <p:sp>
          <p:nvSpPr>
            <p:cNvPr id="1922" name="Google Shape;1922;p32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9" name="Google Shape;1929;p32"/>
          <p:cNvGrpSpPr/>
          <p:nvPr/>
        </p:nvGrpSpPr>
        <p:grpSpPr>
          <a:xfrm>
            <a:off x="549322" y="-224723"/>
            <a:ext cx="1087231" cy="1218380"/>
            <a:chOff x="-146778" y="-163348"/>
            <a:chExt cx="1087231" cy="1218380"/>
          </a:xfrm>
        </p:grpSpPr>
        <p:sp>
          <p:nvSpPr>
            <p:cNvPr id="1930" name="Google Shape;1930;p32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4" name="Google Shape;1934;p32"/>
          <p:cNvGrpSpPr/>
          <p:nvPr/>
        </p:nvGrpSpPr>
        <p:grpSpPr>
          <a:xfrm>
            <a:off x="193411" y="710175"/>
            <a:ext cx="306550" cy="246616"/>
            <a:chOff x="366411" y="1167375"/>
            <a:chExt cx="306550" cy="246616"/>
          </a:xfrm>
        </p:grpSpPr>
        <p:sp>
          <p:nvSpPr>
            <p:cNvPr id="1935" name="Google Shape;1935;p32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32"/>
          <p:cNvGrpSpPr/>
          <p:nvPr/>
        </p:nvGrpSpPr>
        <p:grpSpPr>
          <a:xfrm>
            <a:off x="7778124" y="84125"/>
            <a:ext cx="306550" cy="233991"/>
            <a:chOff x="281699" y="4701425"/>
            <a:chExt cx="306550" cy="233991"/>
          </a:xfrm>
        </p:grpSpPr>
        <p:sp>
          <p:nvSpPr>
            <p:cNvPr id="1939" name="Google Shape;1939;p32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2"/>
          <p:cNvGrpSpPr/>
          <p:nvPr/>
        </p:nvGrpSpPr>
        <p:grpSpPr>
          <a:xfrm>
            <a:off x="8757949" y="3645550"/>
            <a:ext cx="306550" cy="246616"/>
            <a:chOff x="8757949" y="3645550"/>
            <a:chExt cx="306550" cy="246616"/>
          </a:xfrm>
        </p:grpSpPr>
        <p:sp>
          <p:nvSpPr>
            <p:cNvPr id="1943" name="Google Shape;1943;p32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64078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33"/>
          <p:cNvSpPr txBox="1">
            <a:spLocks noGrp="1"/>
          </p:cNvSpPr>
          <p:nvPr>
            <p:ph type="subTitle" idx="1"/>
          </p:nvPr>
        </p:nvSpPr>
        <p:spPr>
          <a:xfrm>
            <a:off x="1114725" y="3826394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33"/>
          <p:cNvSpPr txBox="1">
            <a:spLocks noGrp="1"/>
          </p:cNvSpPr>
          <p:nvPr>
            <p:ph type="title" hasCustomPrompt="1"/>
          </p:nvPr>
        </p:nvSpPr>
        <p:spPr>
          <a:xfrm>
            <a:off x="1114725" y="2992475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49" name="Google Shape;1949;p33"/>
          <p:cNvSpPr txBox="1">
            <a:spLocks noGrp="1"/>
          </p:cNvSpPr>
          <p:nvPr>
            <p:ph type="subTitle" idx="2"/>
          </p:nvPr>
        </p:nvSpPr>
        <p:spPr>
          <a:xfrm>
            <a:off x="3432188" y="3826374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33"/>
          <p:cNvSpPr txBox="1">
            <a:spLocks noGrp="1"/>
          </p:cNvSpPr>
          <p:nvPr>
            <p:ph type="title" idx="3" hasCustomPrompt="1"/>
          </p:nvPr>
        </p:nvSpPr>
        <p:spPr>
          <a:xfrm>
            <a:off x="3432188" y="2992475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1" name="Google Shape;1951;p33"/>
          <p:cNvSpPr txBox="1">
            <a:spLocks noGrp="1"/>
          </p:cNvSpPr>
          <p:nvPr>
            <p:ph type="subTitle" idx="4"/>
          </p:nvPr>
        </p:nvSpPr>
        <p:spPr>
          <a:xfrm>
            <a:off x="5749575" y="3826380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3"/>
          <p:cNvSpPr txBox="1">
            <a:spLocks noGrp="1"/>
          </p:cNvSpPr>
          <p:nvPr>
            <p:ph type="title" idx="5" hasCustomPrompt="1"/>
          </p:nvPr>
        </p:nvSpPr>
        <p:spPr>
          <a:xfrm>
            <a:off x="5749576" y="2992500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3" name="Google Shape;1953;p33"/>
          <p:cNvSpPr txBox="1">
            <a:spLocks noGrp="1"/>
          </p:cNvSpPr>
          <p:nvPr>
            <p:ph type="subTitle" idx="6"/>
          </p:nvPr>
        </p:nvSpPr>
        <p:spPr>
          <a:xfrm>
            <a:off x="1204725" y="1483932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4" name="Google Shape;1954;p33"/>
          <p:cNvSpPr txBox="1">
            <a:spLocks noGrp="1"/>
          </p:cNvSpPr>
          <p:nvPr>
            <p:ph type="subTitle" idx="7"/>
          </p:nvPr>
        </p:nvSpPr>
        <p:spPr>
          <a:xfrm>
            <a:off x="3522189" y="14832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5" name="Google Shape;1955;p33"/>
          <p:cNvSpPr txBox="1">
            <a:spLocks noGrp="1"/>
          </p:cNvSpPr>
          <p:nvPr>
            <p:ph type="subTitle" idx="8"/>
          </p:nvPr>
        </p:nvSpPr>
        <p:spPr>
          <a:xfrm>
            <a:off x="5839652" y="14832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6" name="Google Shape;1956;p33"/>
          <p:cNvSpPr txBox="1">
            <a:spLocks noGrp="1"/>
          </p:cNvSpPr>
          <p:nvPr>
            <p:ph type="title" idx="9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57" name="Google Shape;1957;p33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33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9" name="Google Shape;1959;p33"/>
          <p:cNvGrpSpPr/>
          <p:nvPr/>
        </p:nvGrpSpPr>
        <p:grpSpPr>
          <a:xfrm>
            <a:off x="7744810" y="4131938"/>
            <a:ext cx="762950" cy="1927407"/>
            <a:chOff x="8361510" y="3452088"/>
            <a:chExt cx="762950" cy="1927407"/>
          </a:xfrm>
        </p:grpSpPr>
        <p:sp>
          <p:nvSpPr>
            <p:cNvPr id="1960" name="Google Shape;1960;p3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2" name="Google Shape;1972;p33"/>
          <p:cNvGrpSpPr/>
          <p:nvPr/>
        </p:nvGrpSpPr>
        <p:grpSpPr>
          <a:xfrm>
            <a:off x="8056772" y="-101148"/>
            <a:ext cx="1087231" cy="1218380"/>
            <a:chOff x="-146778" y="-163348"/>
            <a:chExt cx="1087231" cy="1218380"/>
          </a:xfrm>
        </p:grpSpPr>
        <p:sp>
          <p:nvSpPr>
            <p:cNvPr id="1973" name="Google Shape;1973;p3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7" name="Google Shape;1977;p33"/>
          <p:cNvGrpSpPr/>
          <p:nvPr/>
        </p:nvGrpSpPr>
        <p:grpSpPr>
          <a:xfrm rot="5400000">
            <a:off x="8131708" y="4432292"/>
            <a:ext cx="1004320" cy="894773"/>
            <a:chOff x="8306286" y="4189629"/>
            <a:chExt cx="1004220" cy="894684"/>
          </a:xfrm>
        </p:grpSpPr>
        <p:sp>
          <p:nvSpPr>
            <p:cNvPr id="1978" name="Google Shape;1978;p3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6" name="Google Shape;1986;p33"/>
          <p:cNvGrpSpPr/>
          <p:nvPr/>
        </p:nvGrpSpPr>
        <p:grpSpPr>
          <a:xfrm rot="-1414813">
            <a:off x="-145002" y="-428783"/>
            <a:ext cx="1264450" cy="1553435"/>
            <a:chOff x="556167" y="-402644"/>
            <a:chExt cx="911061" cy="1119281"/>
          </a:xfrm>
        </p:grpSpPr>
        <p:sp>
          <p:nvSpPr>
            <p:cNvPr id="1987" name="Google Shape;1987;p3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6" name="Google Shape;1996;p33"/>
          <p:cNvGrpSpPr/>
          <p:nvPr/>
        </p:nvGrpSpPr>
        <p:grpSpPr>
          <a:xfrm>
            <a:off x="86311" y="928475"/>
            <a:ext cx="306550" cy="246616"/>
            <a:chOff x="366411" y="1167375"/>
            <a:chExt cx="306550" cy="246616"/>
          </a:xfrm>
        </p:grpSpPr>
        <p:sp>
          <p:nvSpPr>
            <p:cNvPr id="1997" name="Google Shape;1997;p3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0" name="Google Shape;2000;p33"/>
          <p:cNvGrpSpPr/>
          <p:nvPr/>
        </p:nvGrpSpPr>
        <p:grpSpPr>
          <a:xfrm>
            <a:off x="8753824" y="132125"/>
            <a:ext cx="306550" cy="246616"/>
            <a:chOff x="8757949" y="3645550"/>
            <a:chExt cx="306550" cy="246616"/>
          </a:xfrm>
        </p:grpSpPr>
        <p:sp>
          <p:nvSpPr>
            <p:cNvPr id="2001" name="Google Shape;2001;p3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4" name="Google Shape;2004;p33"/>
          <p:cNvGrpSpPr/>
          <p:nvPr/>
        </p:nvGrpSpPr>
        <p:grpSpPr>
          <a:xfrm rot="5168114">
            <a:off x="12023" y="4392852"/>
            <a:ext cx="853722" cy="1055122"/>
            <a:chOff x="8141966" y="4340861"/>
            <a:chExt cx="853744" cy="1055150"/>
          </a:xfrm>
        </p:grpSpPr>
        <p:sp>
          <p:nvSpPr>
            <p:cNvPr id="2005" name="Google Shape;2005;p3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5" name="Google Shape;2015;p33"/>
          <p:cNvGrpSpPr/>
          <p:nvPr/>
        </p:nvGrpSpPr>
        <p:grpSpPr>
          <a:xfrm>
            <a:off x="948974" y="4878525"/>
            <a:ext cx="306550" cy="233991"/>
            <a:chOff x="281699" y="4701425"/>
            <a:chExt cx="306550" cy="233991"/>
          </a:xfrm>
        </p:grpSpPr>
        <p:sp>
          <p:nvSpPr>
            <p:cNvPr id="2016" name="Google Shape;2016;p3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7570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74125" y="1051281"/>
            <a:ext cx="1564975" cy="152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249" y="4398774"/>
            <a:ext cx="1446975" cy="1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8436" y="430663"/>
            <a:ext cx="1036425" cy="9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8921" y="-545493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57466" y="3761714"/>
            <a:ext cx="577022" cy="637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8090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4"/>
          <p:cNvSpPr txBox="1">
            <a:spLocks noGrp="1"/>
          </p:cNvSpPr>
          <p:nvPr>
            <p:ph type="title"/>
          </p:nvPr>
        </p:nvSpPr>
        <p:spPr>
          <a:xfrm>
            <a:off x="1018025" y="818175"/>
            <a:ext cx="4311900" cy="10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021" name="Google Shape;2021;p34"/>
          <p:cNvSpPr txBox="1">
            <a:spLocks noGrp="1"/>
          </p:cNvSpPr>
          <p:nvPr>
            <p:ph type="subTitle" idx="1"/>
          </p:nvPr>
        </p:nvSpPr>
        <p:spPr>
          <a:xfrm>
            <a:off x="968525" y="1987800"/>
            <a:ext cx="31830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4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3" name="Google Shape;2023;p34"/>
          <p:cNvGrpSpPr/>
          <p:nvPr/>
        </p:nvGrpSpPr>
        <p:grpSpPr>
          <a:xfrm rot="3280567">
            <a:off x="8367014" y="-287387"/>
            <a:ext cx="1087235" cy="1218385"/>
            <a:chOff x="-146778" y="-163348"/>
            <a:chExt cx="1087231" cy="1218380"/>
          </a:xfrm>
        </p:grpSpPr>
        <p:sp>
          <p:nvSpPr>
            <p:cNvPr id="2024" name="Google Shape;2024;p34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4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4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4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34"/>
          <p:cNvGrpSpPr/>
          <p:nvPr/>
        </p:nvGrpSpPr>
        <p:grpSpPr>
          <a:xfrm rot="1295572">
            <a:off x="7805154" y="-300423"/>
            <a:ext cx="911039" cy="1119254"/>
            <a:chOff x="556167" y="-402644"/>
            <a:chExt cx="911061" cy="1119281"/>
          </a:xfrm>
        </p:grpSpPr>
        <p:sp>
          <p:nvSpPr>
            <p:cNvPr id="2029" name="Google Shape;2029;p3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34"/>
          <p:cNvGrpSpPr/>
          <p:nvPr/>
        </p:nvGrpSpPr>
        <p:grpSpPr>
          <a:xfrm>
            <a:off x="7631166" y="4238373"/>
            <a:ext cx="853744" cy="1055150"/>
            <a:chOff x="8141966" y="4340861"/>
            <a:chExt cx="853744" cy="1055150"/>
          </a:xfrm>
        </p:grpSpPr>
        <p:sp>
          <p:nvSpPr>
            <p:cNvPr id="2039" name="Google Shape;2039;p34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34"/>
          <p:cNvGrpSpPr/>
          <p:nvPr/>
        </p:nvGrpSpPr>
        <p:grpSpPr>
          <a:xfrm rot="-4282054">
            <a:off x="8288008" y="4352902"/>
            <a:ext cx="848980" cy="760108"/>
            <a:chOff x="-44590" y="-31162"/>
            <a:chExt cx="848969" cy="760098"/>
          </a:xfrm>
        </p:grpSpPr>
        <p:sp>
          <p:nvSpPr>
            <p:cNvPr id="2050" name="Google Shape;2050;p3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6" name="Google Shape;2056;p34"/>
          <p:cNvGrpSpPr/>
          <p:nvPr/>
        </p:nvGrpSpPr>
        <p:grpSpPr>
          <a:xfrm>
            <a:off x="92811" y="947200"/>
            <a:ext cx="306550" cy="246616"/>
            <a:chOff x="366411" y="1167375"/>
            <a:chExt cx="306550" cy="246616"/>
          </a:xfrm>
        </p:grpSpPr>
        <p:sp>
          <p:nvSpPr>
            <p:cNvPr id="2057" name="Google Shape;2057;p3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34"/>
          <p:cNvGrpSpPr/>
          <p:nvPr/>
        </p:nvGrpSpPr>
        <p:grpSpPr>
          <a:xfrm>
            <a:off x="8153524" y="856975"/>
            <a:ext cx="306550" cy="233991"/>
            <a:chOff x="281699" y="4701425"/>
            <a:chExt cx="306550" cy="233991"/>
          </a:xfrm>
        </p:grpSpPr>
        <p:sp>
          <p:nvSpPr>
            <p:cNvPr id="2061" name="Google Shape;2061;p3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34"/>
          <p:cNvGrpSpPr/>
          <p:nvPr/>
        </p:nvGrpSpPr>
        <p:grpSpPr>
          <a:xfrm>
            <a:off x="8729099" y="4061550"/>
            <a:ext cx="306550" cy="246616"/>
            <a:chOff x="8757949" y="3645550"/>
            <a:chExt cx="306550" cy="246616"/>
          </a:xfrm>
        </p:grpSpPr>
        <p:sp>
          <p:nvSpPr>
            <p:cNvPr id="2065" name="Google Shape;2065;p3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8" name="Google Shape;2068;p34"/>
          <p:cNvGrpSpPr/>
          <p:nvPr/>
        </p:nvGrpSpPr>
        <p:grpSpPr>
          <a:xfrm rot="-6989598">
            <a:off x="-332258" y="-216354"/>
            <a:ext cx="1232375" cy="951137"/>
            <a:chOff x="670952" y="-197670"/>
            <a:chExt cx="1232356" cy="951123"/>
          </a:xfrm>
        </p:grpSpPr>
        <p:sp>
          <p:nvSpPr>
            <p:cNvPr id="2069" name="Google Shape;2069;p34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4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4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4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4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4"/>
          <p:cNvGrpSpPr/>
          <p:nvPr/>
        </p:nvGrpSpPr>
        <p:grpSpPr>
          <a:xfrm flipH="1">
            <a:off x="736885" y="4536696"/>
            <a:ext cx="573999" cy="1003431"/>
            <a:chOff x="8185349" y="4299471"/>
            <a:chExt cx="573999" cy="1003431"/>
          </a:xfrm>
        </p:grpSpPr>
        <p:sp>
          <p:nvSpPr>
            <p:cNvPr id="2078" name="Google Shape;2078;p34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4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4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4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4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4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4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4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4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4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4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9" name="Google Shape;2089;p34"/>
          <p:cNvGrpSpPr/>
          <p:nvPr/>
        </p:nvGrpSpPr>
        <p:grpSpPr>
          <a:xfrm flipH="1">
            <a:off x="105999" y="3690963"/>
            <a:ext cx="762950" cy="1927407"/>
            <a:chOff x="8361510" y="3452088"/>
            <a:chExt cx="762950" cy="1927407"/>
          </a:xfrm>
        </p:grpSpPr>
        <p:sp>
          <p:nvSpPr>
            <p:cNvPr id="2090" name="Google Shape;2090;p34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4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4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4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4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4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4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4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4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4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4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4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2" name="Google Shape;2102;p34"/>
          <p:cNvSpPr txBox="1"/>
          <p:nvPr/>
        </p:nvSpPr>
        <p:spPr>
          <a:xfrm>
            <a:off x="984425" y="3124725"/>
            <a:ext cx="36168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33458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35"/>
          <p:cNvSpPr/>
          <p:nvPr/>
        </p:nvSpPr>
        <p:spPr>
          <a:xfrm rot="1402665">
            <a:off x="-280186" y="-6049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35"/>
          <p:cNvSpPr/>
          <p:nvPr/>
        </p:nvSpPr>
        <p:spPr>
          <a:xfrm>
            <a:off x="7835625" y="40129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6" name="Google Shape;2106;p35"/>
          <p:cNvGrpSpPr/>
          <p:nvPr/>
        </p:nvGrpSpPr>
        <p:grpSpPr>
          <a:xfrm rot="2700000">
            <a:off x="-37136" y="-113563"/>
            <a:ext cx="848961" cy="760091"/>
            <a:chOff x="-44590" y="-31162"/>
            <a:chExt cx="848969" cy="760098"/>
          </a:xfrm>
        </p:grpSpPr>
        <p:sp>
          <p:nvSpPr>
            <p:cNvPr id="2107" name="Google Shape;2107;p3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3" name="Google Shape;2113;p35"/>
          <p:cNvGrpSpPr/>
          <p:nvPr/>
        </p:nvGrpSpPr>
        <p:grpSpPr>
          <a:xfrm rot="-5994584">
            <a:off x="7896668" y="4228073"/>
            <a:ext cx="1718960" cy="809388"/>
            <a:chOff x="-44600" y="2477850"/>
            <a:chExt cx="1718925" cy="809372"/>
          </a:xfrm>
        </p:grpSpPr>
        <p:sp>
          <p:nvSpPr>
            <p:cNvPr id="2114" name="Google Shape;2114;p35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35"/>
          <p:cNvGrpSpPr/>
          <p:nvPr/>
        </p:nvGrpSpPr>
        <p:grpSpPr>
          <a:xfrm>
            <a:off x="200474" y="4148896"/>
            <a:ext cx="573999" cy="1003431"/>
            <a:chOff x="8185349" y="4299471"/>
            <a:chExt cx="573999" cy="1003431"/>
          </a:xfrm>
        </p:grpSpPr>
        <p:sp>
          <p:nvSpPr>
            <p:cNvPr id="2123" name="Google Shape;2123;p35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5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5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4" name="Google Shape;2134;p35"/>
          <p:cNvGrpSpPr/>
          <p:nvPr/>
        </p:nvGrpSpPr>
        <p:grpSpPr>
          <a:xfrm rot="8100000">
            <a:off x="8444522" y="56850"/>
            <a:ext cx="848961" cy="760091"/>
            <a:chOff x="-44590" y="-31162"/>
            <a:chExt cx="848969" cy="760098"/>
          </a:xfrm>
        </p:grpSpPr>
        <p:sp>
          <p:nvSpPr>
            <p:cNvPr id="2135" name="Google Shape;2135;p3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35"/>
          <p:cNvGrpSpPr/>
          <p:nvPr/>
        </p:nvGrpSpPr>
        <p:grpSpPr>
          <a:xfrm>
            <a:off x="1013086" y="112950"/>
            <a:ext cx="306550" cy="246616"/>
            <a:chOff x="366411" y="1167375"/>
            <a:chExt cx="306550" cy="246616"/>
          </a:xfrm>
        </p:grpSpPr>
        <p:sp>
          <p:nvSpPr>
            <p:cNvPr id="2142" name="Google Shape;2142;p3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5" name="Google Shape;2145;p35"/>
          <p:cNvGrpSpPr/>
          <p:nvPr/>
        </p:nvGrpSpPr>
        <p:grpSpPr>
          <a:xfrm>
            <a:off x="841874" y="4808500"/>
            <a:ext cx="306550" cy="233991"/>
            <a:chOff x="281699" y="4701425"/>
            <a:chExt cx="306550" cy="233991"/>
          </a:xfrm>
        </p:grpSpPr>
        <p:sp>
          <p:nvSpPr>
            <p:cNvPr id="2146" name="Google Shape;2146;p3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9" name="Google Shape;2149;p35"/>
          <p:cNvGrpSpPr/>
          <p:nvPr/>
        </p:nvGrpSpPr>
        <p:grpSpPr>
          <a:xfrm>
            <a:off x="8329924" y="511050"/>
            <a:ext cx="306550" cy="246616"/>
            <a:chOff x="8757949" y="3645550"/>
            <a:chExt cx="306550" cy="246616"/>
          </a:xfrm>
        </p:grpSpPr>
        <p:sp>
          <p:nvSpPr>
            <p:cNvPr id="2150" name="Google Shape;2150;p3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00786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36"/>
          <p:cNvSpPr/>
          <p:nvPr/>
        </p:nvSpPr>
        <p:spPr>
          <a:xfrm rot="8449463">
            <a:off x="-857132" y="-398383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3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6" name="Google Shape;2156;p36"/>
          <p:cNvGrpSpPr/>
          <p:nvPr/>
        </p:nvGrpSpPr>
        <p:grpSpPr>
          <a:xfrm rot="3333252">
            <a:off x="8111746" y="-350434"/>
            <a:ext cx="1264408" cy="1553384"/>
            <a:chOff x="556167" y="-402644"/>
            <a:chExt cx="911061" cy="1119281"/>
          </a:xfrm>
        </p:grpSpPr>
        <p:sp>
          <p:nvSpPr>
            <p:cNvPr id="2157" name="Google Shape;2157;p36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6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6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6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6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6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6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6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6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6" name="Google Shape;2166;p36"/>
          <p:cNvGrpSpPr/>
          <p:nvPr/>
        </p:nvGrpSpPr>
        <p:grpSpPr>
          <a:xfrm rot="-9107380">
            <a:off x="437672" y="-104894"/>
            <a:ext cx="1004199" cy="894665"/>
            <a:chOff x="8306286" y="4189629"/>
            <a:chExt cx="1004220" cy="894684"/>
          </a:xfrm>
        </p:grpSpPr>
        <p:sp>
          <p:nvSpPr>
            <p:cNvPr id="2167" name="Google Shape;2167;p36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6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6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6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6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6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6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6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5" name="Google Shape;2175;p36"/>
          <p:cNvGrpSpPr/>
          <p:nvPr/>
        </p:nvGrpSpPr>
        <p:grpSpPr>
          <a:xfrm flipH="1">
            <a:off x="8381060" y="3946338"/>
            <a:ext cx="762950" cy="1927407"/>
            <a:chOff x="8361510" y="3452088"/>
            <a:chExt cx="762950" cy="1927407"/>
          </a:xfrm>
        </p:grpSpPr>
        <p:sp>
          <p:nvSpPr>
            <p:cNvPr id="2176" name="Google Shape;2176;p36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6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6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6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6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6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6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6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6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6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6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6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8" name="Google Shape;2188;p36"/>
          <p:cNvGrpSpPr/>
          <p:nvPr/>
        </p:nvGrpSpPr>
        <p:grpSpPr>
          <a:xfrm rot="-4972968">
            <a:off x="-196673" y="65966"/>
            <a:ext cx="802111" cy="720550"/>
            <a:chOff x="8440798" y="-85238"/>
            <a:chExt cx="802107" cy="720546"/>
          </a:xfrm>
        </p:grpSpPr>
        <p:sp>
          <p:nvSpPr>
            <p:cNvPr id="2189" name="Google Shape;2189;p3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6" name="Google Shape;2196;p36"/>
          <p:cNvGrpSpPr/>
          <p:nvPr/>
        </p:nvGrpSpPr>
        <p:grpSpPr>
          <a:xfrm rot="-7684529">
            <a:off x="-195976" y="4251427"/>
            <a:ext cx="1087232" cy="1218381"/>
            <a:chOff x="-146778" y="-163348"/>
            <a:chExt cx="1087231" cy="1218380"/>
          </a:xfrm>
        </p:grpSpPr>
        <p:sp>
          <p:nvSpPr>
            <p:cNvPr id="2197" name="Google Shape;2197;p36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6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6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6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1" name="Google Shape;2201;p36"/>
          <p:cNvGrpSpPr/>
          <p:nvPr/>
        </p:nvGrpSpPr>
        <p:grpSpPr>
          <a:xfrm>
            <a:off x="102811" y="898225"/>
            <a:ext cx="306550" cy="246616"/>
            <a:chOff x="366411" y="1167375"/>
            <a:chExt cx="306550" cy="246616"/>
          </a:xfrm>
        </p:grpSpPr>
        <p:sp>
          <p:nvSpPr>
            <p:cNvPr id="2202" name="Google Shape;2202;p3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5" name="Google Shape;2205;p36"/>
          <p:cNvGrpSpPr/>
          <p:nvPr/>
        </p:nvGrpSpPr>
        <p:grpSpPr>
          <a:xfrm>
            <a:off x="922774" y="4833225"/>
            <a:ext cx="306550" cy="233991"/>
            <a:chOff x="281699" y="4701425"/>
            <a:chExt cx="306550" cy="233991"/>
          </a:xfrm>
        </p:grpSpPr>
        <p:sp>
          <p:nvSpPr>
            <p:cNvPr id="2206" name="Google Shape;2206;p3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9" name="Google Shape;2209;p36"/>
          <p:cNvGrpSpPr/>
          <p:nvPr/>
        </p:nvGrpSpPr>
        <p:grpSpPr>
          <a:xfrm>
            <a:off x="8706124" y="898225"/>
            <a:ext cx="306550" cy="246616"/>
            <a:chOff x="8757949" y="3645550"/>
            <a:chExt cx="306550" cy="246616"/>
          </a:xfrm>
        </p:grpSpPr>
        <p:sp>
          <p:nvSpPr>
            <p:cNvPr id="2210" name="Google Shape;2210;p3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28522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70350" y="1022750"/>
            <a:ext cx="4392900" cy="25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500" b="0"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70350" y="3682150"/>
            <a:ext cx="43929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402665">
            <a:off x="-313136" y="-354844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7913876" y="35058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-44589" y="-31162"/>
            <a:ext cx="848969" cy="760098"/>
            <a:chOff x="-44590" y="-31162"/>
            <a:chExt cx="848969" cy="760098"/>
          </a:xfrm>
        </p:grpSpPr>
        <p:sp>
          <p:nvSpPr>
            <p:cNvPr id="14" name="Google Shape;14;p2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70953" y="-197669"/>
            <a:ext cx="1232356" cy="951123"/>
            <a:chOff x="670952" y="-197670"/>
            <a:chExt cx="1232356" cy="951123"/>
          </a:xfrm>
        </p:grpSpPr>
        <p:sp>
          <p:nvSpPr>
            <p:cNvPr id="21" name="Google Shape;21;p2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736737" y="2864126"/>
            <a:ext cx="306550" cy="246616"/>
            <a:chOff x="8736736" y="2864125"/>
            <a:chExt cx="306550" cy="246616"/>
          </a:xfrm>
        </p:grpSpPr>
        <p:sp>
          <p:nvSpPr>
            <p:cNvPr id="30" name="Google Shape;30;p2"/>
            <p:cNvSpPr/>
            <p:nvPr/>
          </p:nvSpPr>
          <p:spPr>
            <a:xfrm>
              <a:off x="8736736" y="29257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06155" y="28641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38239" y="30289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177887" y="1354125"/>
            <a:ext cx="306550" cy="246616"/>
            <a:chOff x="177886" y="1277925"/>
            <a:chExt cx="306550" cy="246616"/>
          </a:xfrm>
        </p:grpSpPr>
        <p:sp>
          <p:nvSpPr>
            <p:cNvPr id="34" name="Google Shape;34;p2"/>
            <p:cNvSpPr/>
            <p:nvPr/>
          </p:nvSpPr>
          <p:spPr>
            <a:xfrm>
              <a:off x="177886" y="13395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7305" y="12779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9389" y="14427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3333252">
            <a:off x="7903347" y="-294571"/>
            <a:ext cx="1264408" cy="1553384"/>
            <a:chOff x="556167" y="-402644"/>
            <a:chExt cx="911061" cy="1119281"/>
          </a:xfrm>
        </p:grpSpPr>
        <p:sp>
          <p:nvSpPr>
            <p:cNvPr id="38" name="Google Shape;38;p2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-138062" y="4058559"/>
            <a:ext cx="1313568" cy="1474703"/>
            <a:chOff x="-138062" y="3249908"/>
            <a:chExt cx="1313568" cy="1474703"/>
          </a:xfrm>
        </p:grpSpPr>
        <p:sp>
          <p:nvSpPr>
            <p:cNvPr id="48" name="Google Shape;48;p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862346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/>
          <p:nvPr/>
        </p:nvSpPr>
        <p:spPr>
          <a:xfrm rot="2049221">
            <a:off x="-1114373" y="4022651"/>
            <a:ext cx="3726026" cy="1477123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4572012" y="2339485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044075"/>
            <a:ext cx="13293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4572000" y="3252225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"/>
          <p:cNvSpPr/>
          <p:nvPr/>
        </p:nvSpPr>
        <p:spPr>
          <a:xfrm rot="8449463">
            <a:off x="-857132" y="-36895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3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" name="Google Shape;67;p3"/>
          <p:cNvGrpSpPr/>
          <p:nvPr/>
        </p:nvGrpSpPr>
        <p:grpSpPr>
          <a:xfrm>
            <a:off x="8141967" y="4340862"/>
            <a:ext cx="853744" cy="1055150"/>
            <a:chOff x="8141966" y="4340861"/>
            <a:chExt cx="853744" cy="1055150"/>
          </a:xfrm>
        </p:grpSpPr>
        <p:sp>
          <p:nvSpPr>
            <p:cNvPr id="68" name="Google Shape;68;p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8357299" y="3605079"/>
            <a:ext cx="1004220" cy="894684"/>
            <a:chOff x="8306286" y="4189629"/>
            <a:chExt cx="1004220" cy="894684"/>
          </a:xfrm>
        </p:grpSpPr>
        <p:sp>
          <p:nvSpPr>
            <p:cNvPr id="79" name="Google Shape;79;p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612380" y="-509926"/>
            <a:ext cx="1084855" cy="1192287"/>
            <a:chOff x="-98921" y="-213901"/>
            <a:chExt cx="1084855" cy="1192287"/>
          </a:xfrm>
        </p:grpSpPr>
        <p:sp>
          <p:nvSpPr>
            <p:cNvPr id="88" name="Google Shape;88;p3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3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3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3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3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3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3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3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3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3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3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3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0" name="Google Shape;100;p3"/>
          <p:cNvGrpSpPr/>
          <p:nvPr/>
        </p:nvGrpSpPr>
        <p:grpSpPr>
          <a:xfrm rot="4642715">
            <a:off x="-471840" y="-82061"/>
            <a:ext cx="1336325" cy="1473895"/>
            <a:chOff x="-350454" y="1005313"/>
            <a:chExt cx="1336373" cy="1473949"/>
          </a:xfrm>
        </p:grpSpPr>
        <p:sp>
          <p:nvSpPr>
            <p:cNvPr id="101" name="Google Shape;101;p3"/>
            <p:cNvSpPr/>
            <p:nvPr/>
          </p:nvSpPr>
          <p:spPr>
            <a:xfrm rot="1284187">
              <a:off x="-27581" y="1186964"/>
              <a:ext cx="204607" cy="532371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3"/>
            <p:cNvSpPr/>
            <p:nvPr/>
          </p:nvSpPr>
          <p:spPr>
            <a:xfrm rot="1284187">
              <a:off x="-87332" y="1811175"/>
              <a:ext cx="496413" cy="259163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3"/>
            <p:cNvSpPr/>
            <p:nvPr/>
          </p:nvSpPr>
          <p:spPr>
            <a:xfrm rot="1284187">
              <a:off x="-223283" y="1547799"/>
              <a:ext cx="708497" cy="830838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3"/>
            <p:cNvSpPr/>
            <p:nvPr/>
          </p:nvSpPr>
          <p:spPr>
            <a:xfrm rot="1284187">
              <a:off x="685513" y="1491584"/>
              <a:ext cx="239062" cy="260275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3"/>
            <p:cNvSpPr/>
            <p:nvPr/>
          </p:nvSpPr>
          <p:spPr>
            <a:xfrm rot="1284187">
              <a:off x="646837" y="1646334"/>
              <a:ext cx="326159" cy="132461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3"/>
            <p:cNvSpPr/>
            <p:nvPr/>
          </p:nvSpPr>
          <p:spPr>
            <a:xfrm rot="1284187">
              <a:off x="594941" y="1734436"/>
              <a:ext cx="244013" cy="251484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3"/>
            <p:cNvSpPr/>
            <p:nvPr/>
          </p:nvSpPr>
          <p:spPr>
            <a:xfrm rot="1284187">
              <a:off x="553980" y="1622034"/>
              <a:ext cx="153481" cy="121650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3"/>
            <p:cNvSpPr/>
            <p:nvPr/>
          </p:nvSpPr>
          <p:spPr>
            <a:xfrm rot="1284187">
              <a:off x="92900" y="1330838"/>
              <a:ext cx="141861" cy="605321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3"/>
            <p:cNvSpPr/>
            <p:nvPr/>
          </p:nvSpPr>
          <p:spPr>
            <a:xfrm rot="1284187">
              <a:off x="293520" y="1028609"/>
              <a:ext cx="187936" cy="318877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3"/>
            <p:cNvSpPr/>
            <p:nvPr/>
          </p:nvSpPr>
          <p:spPr>
            <a:xfrm rot="1284187">
              <a:off x="394131" y="1163367"/>
              <a:ext cx="259068" cy="248251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3"/>
            <p:cNvSpPr/>
            <p:nvPr/>
          </p:nvSpPr>
          <p:spPr>
            <a:xfrm rot="1284187">
              <a:off x="349885" y="1344851"/>
              <a:ext cx="330403" cy="137816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3"/>
            <p:cNvSpPr/>
            <p:nvPr/>
          </p:nvSpPr>
          <p:spPr>
            <a:xfrm rot="1284187">
              <a:off x="313209" y="1283566"/>
              <a:ext cx="95686" cy="168936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1950186" y="242289"/>
            <a:ext cx="306550" cy="246616"/>
            <a:chOff x="780261" y="1027988"/>
            <a:chExt cx="306550" cy="246616"/>
          </a:xfrm>
        </p:grpSpPr>
        <p:sp>
          <p:nvSpPr>
            <p:cNvPr id="114" name="Google Shape;114;p3"/>
            <p:cNvSpPr/>
            <p:nvPr/>
          </p:nvSpPr>
          <p:spPr>
            <a:xfrm>
              <a:off x="780261" y="108959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949680" y="102798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881764" y="1192770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117;p3"/>
          <p:cNvSpPr/>
          <p:nvPr/>
        </p:nvSpPr>
        <p:spPr>
          <a:xfrm rot="10737425">
            <a:off x="7889735" y="4752047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18;p3"/>
          <p:cNvSpPr/>
          <p:nvPr/>
        </p:nvSpPr>
        <p:spPr>
          <a:xfrm rot="10737425">
            <a:off x="7721466" y="4816730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19;p3"/>
          <p:cNvSpPr/>
          <p:nvPr/>
        </p:nvSpPr>
        <p:spPr>
          <a:xfrm rot="10737425">
            <a:off x="7784713" y="4652238"/>
            <a:ext cx="138801" cy="81835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0" name="Google Shape;120;p3"/>
          <p:cNvGrpSpPr/>
          <p:nvPr/>
        </p:nvGrpSpPr>
        <p:grpSpPr>
          <a:xfrm>
            <a:off x="8440799" y="-85238"/>
            <a:ext cx="802107" cy="720546"/>
            <a:chOff x="8440798" y="-85238"/>
            <a:chExt cx="802107" cy="720546"/>
          </a:xfrm>
        </p:grpSpPr>
        <p:sp>
          <p:nvSpPr>
            <p:cNvPr id="121" name="Google Shape;121;p3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3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3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3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3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3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 flipH="1">
            <a:off x="133611" y="3673264"/>
            <a:ext cx="762950" cy="1927407"/>
            <a:chOff x="8361510" y="3452088"/>
            <a:chExt cx="762950" cy="1927407"/>
          </a:xfrm>
        </p:grpSpPr>
        <p:sp>
          <p:nvSpPr>
            <p:cNvPr id="129" name="Google Shape;129;p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" name="Google Shape;141;p3"/>
          <p:cNvGrpSpPr/>
          <p:nvPr/>
        </p:nvGrpSpPr>
        <p:grpSpPr>
          <a:xfrm rot="2700000">
            <a:off x="7653928" y="-495848"/>
            <a:ext cx="1087220" cy="1218368"/>
            <a:chOff x="-146778" y="-163348"/>
            <a:chExt cx="1087231" cy="1218380"/>
          </a:xfrm>
        </p:grpSpPr>
        <p:sp>
          <p:nvSpPr>
            <p:cNvPr id="142" name="Google Shape;142;p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6" name="Google Shape;146;p3"/>
          <p:cNvGrpSpPr/>
          <p:nvPr/>
        </p:nvGrpSpPr>
        <p:grpSpPr>
          <a:xfrm>
            <a:off x="7327086" y="110376"/>
            <a:ext cx="306550" cy="246616"/>
            <a:chOff x="366411" y="1167375"/>
            <a:chExt cx="306550" cy="246616"/>
          </a:xfrm>
        </p:grpSpPr>
        <p:sp>
          <p:nvSpPr>
            <p:cNvPr id="147" name="Google Shape;147;p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" name="Google Shape;150;p3"/>
          <p:cNvGrpSpPr/>
          <p:nvPr/>
        </p:nvGrpSpPr>
        <p:grpSpPr>
          <a:xfrm>
            <a:off x="8706125" y="878025"/>
            <a:ext cx="306550" cy="246616"/>
            <a:chOff x="8757949" y="3645550"/>
            <a:chExt cx="306550" cy="246616"/>
          </a:xfrm>
        </p:grpSpPr>
        <p:sp>
          <p:nvSpPr>
            <p:cNvPr id="151" name="Google Shape;151;p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4" name="Google Shape;154;p3"/>
          <p:cNvGrpSpPr/>
          <p:nvPr/>
        </p:nvGrpSpPr>
        <p:grpSpPr>
          <a:xfrm rot="5168114">
            <a:off x="421960" y="4406990"/>
            <a:ext cx="853722" cy="1055122"/>
            <a:chOff x="8141966" y="4340861"/>
            <a:chExt cx="853744" cy="1055150"/>
          </a:xfrm>
        </p:grpSpPr>
        <p:sp>
          <p:nvSpPr>
            <p:cNvPr id="155" name="Google Shape;155;p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5" name="Google Shape;165;p3"/>
          <p:cNvGrpSpPr/>
          <p:nvPr/>
        </p:nvGrpSpPr>
        <p:grpSpPr>
          <a:xfrm>
            <a:off x="1643625" y="4676701"/>
            <a:ext cx="306550" cy="233991"/>
            <a:chOff x="281699" y="4701425"/>
            <a:chExt cx="306550" cy="233991"/>
          </a:xfrm>
        </p:grpSpPr>
        <p:sp>
          <p:nvSpPr>
            <p:cNvPr id="166" name="Google Shape;166;p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498268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>
            <a:spLocks noGrp="1"/>
          </p:cNvSpPr>
          <p:nvPr>
            <p:ph type="title"/>
          </p:nvPr>
        </p:nvSpPr>
        <p:spPr>
          <a:xfrm>
            <a:off x="712350" y="429768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subTitle" idx="1"/>
          </p:nvPr>
        </p:nvSpPr>
        <p:spPr>
          <a:xfrm>
            <a:off x="709875" y="12113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2" name="Google Shape;172;p4"/>
          <p:cNvSpPr/>
          <p:nvPr/>
        </p:nvSpPr>
        <p:spPr>
          <a:xfrm flipH="1">
            <a:off x="-1044553" y="3781628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4"/>
          <p:cNvSpPr/>
          <p:nvPr/>
        </p:nvSpPr>
        <p:spPr>
          <a:xfrm rot="-1402665" flipH="1">
            <a:off x="7852980" y="-445507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4" name="Google Shape;174;p4"/>
          <p:cNvGrpSpPr/>
          <p:nvPr/>
        </p:nvGrpSpPr>
        <p:grpSpPr>
          <a:xfrm rot="-1973635">
            <a:off x="412028" y="-213838"/>
            <a:ext cx="911085" cy="1119311"/>
            <a:chOff x="556167" y="-402644"/>
            <a:chExt cx="911061" cy="1119281"/>
          </a:xfrm>
        </p:grpSpPr>
        <p:sp>
          <p:nvSpPr>
            <p:cNvPr id="175" name="Google Shape;175;p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4" name="Google Shape;184;p4"/>
          <p:cNvGrpSpPr/>
          <p:nvPr/>
        </p:nvGrpSpPr>
        <p:grpSpPr>
          <a:xfrm rot="-6233504">
            <a:off x="8318346" y="4554611"/>
            <a:ext cx="849012" cy="760137"/>
            <a:chOff x="-44590" y="-31162"/>
            <a:chExt cx="848969" cy="760098"/>
          </a:xfrm>
        </p:grpSpPr>
        <p:sp>
          <p:nvSpPr>
            <p:cNvPr id="185" name="Google Shape;185;p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1" name="Google Shape;191;p4"/>
          <p:cNvGrpSpPr/>
          <p:nvPr/>
        </p:nvGrpSpPr>
        <p:grpSpPr>
          <a:xfrm rot="-5400000">
            <a:off x="-131627" y="-98863"/>
            <a:ext cx="802107" cy="720546"/>
            <a:chOff x="8440798" y="-85238"/>
            <a:chExt cx="802107" cy="720546"/>
          </a:xfrm>
        </p:grpSpPr>
        <p:sp>
          <p:nvSpPr>
            <p:cNvPr id="192" name="Google Shape;192;p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9" name="Google Shape;199;p4"/>
          <p:cNvGrpSpPr/>
          <p:nvPr/>
        </p:nvGrpSpPr>
        <p:grpSpPr>
          <a:xfrm rot="-1282168">
            <a:off x="8649282" y="293768"/>
            <a:ext cx="802150" cy="720585"/>
            <a:chOff x="8440798" y="-85238"/>
            <a:chExt cx="802107" cy="720546"/>
          </a:xfrm>
        </p:grpSpPr>
        <p:sp>
          <p:nvSpPr>
            <p:cNvPr id="200" name="Google Shape;200;p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7" name="Google Shape;207;p4"/>
          <p:cNvGrpSpPr/>
          <p:nvPr/>
        </p:nvGrpSpPr>
        <p:grpSpPr>
          <a:xfrm rot="-1018253">
            <a:off x="8708742" y="3986266"/>
            <a:ext cx="574027" cy="1003481"/>
            <a:chOff x="8185349" y="4299471"/>
            <a:chExt cx="573999" cy="1003431"/>
          </a:xfrm>
        </p:grpSpPr>
        <p:sp>
          <p:nvSpPr>
            <p:cNvPr id="208" name="Google Shape;208;p4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4"/>
          <p:cNvGrpSpPr/>
          <p:nvPr/>
        </p:nvGrpSpPr>
        <p:grpSpPr>
          <a:xfrm flipH="1">
            <a:off x="-46290" y="3942427"/>
            <a:ext cx="762950" cy="1927407"/>
            <a:chOff x="8361510" y="3452088"/>
            <a:chExt cx="762950" cy="1927407"/>
          </a:xfrm>
        </p:grpSpPr>
        <p:sp>
          <p:nvSpPr>
            <p:cNvPr id="220" name="Google Shape;220;p4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2" name="Google Shape;232;p4"/>
          <p:cNvGrpSpPr/>
          <p:nvPr/>
        </p:nvGrpSpPr>
        <p:grpSpPr>
          <a:xfrm>
            <a:off x="8037428" y="-172970"/>
            <a:ext cx="1232356" cy="951123"/>
            <a:chOff x="670952" y="-197670"/>
            <a:chExt cx="1232356" cy="951123"/>
          </a:xfrm>
        </p:grpSpPr>
        <p:sp>
          <p:nvSpPr>
            <p:cNvPr id="233" name="Google Shape;233;p4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1" name="Google Shape;241;p4"/>
          <p:cNvGrpSpPr/>
          <p:nvPr/>
        </p:nvGrpSpPr>
        <p:grpSpPr>
          <a:xfrm>
            <a:off x="100212" y="662475"/>
            <a:ext cx="306550" cy="246616"/>
            <a:chOff x="366411" y="1167375"/>
            <a:chExt cx="306550" cy="246616"/>
          </a:xfrm>
        </p:grpSpPr>
        <p:sp>
          <p:nvSpPr>
            <p:cNvPr id="242" name="Google Shape;242;p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5" name="Google Shape;245;p4"/>
          <p:cNvGrpSpPr/>
          <p:nvPr/>
        </p:nvGrpSpPr>
        <p:grpSpPr>
          <a:xfrm>
            <a:off x="595299" y="4817689"/>
            <a:ext cx="306550" cy="233991"/>
            <a:chOff x="281699" y="4701425"/>
            <a:chExt cx="306550" cy="233991"/>
          </a:xfrm>
        </p:grpSpPr>
        <p:sp>
          <p:nvSpPr>
            <p:cNvPr id="246" name="Google Shape;246;p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016600" y="4782825"/>
            <a:ext cx="306550" cy="246616"/>
            <a:chOff x="8757949" y="3645550"/>
            <a:chExt cx="306550" cy="246616"/>
          </a:xfrm>
        </p:grpSpPr>
        <p:sp>
          <p:nvSpPr>
            <p:cNvPr id="250" name="Google Shape;250;p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3" name="Google Shape;253;p4"/>
          <p:cNvSpPr/>
          <p:nvPr/>
        </p:nvSpPr>
        <p:spPr>
          <a:xfrm>
            <a:off x="9363235" y="2287708"/>
            <a:ext cx="42165" cy="25850"/>
          </a:xfrm>
          <a:custGeom>
            <a:avLst/>
            <a:gdLst/>
            <a:ahLst/>
            <a:cxnLst/>
            <a:rect l="l" t="t" r="r" b="b"/>
            <a:pathLst>
              <a:path w="367" h="225" extrusionOk="0">
                <a:moveTo>
                  <a:pt x="105" y="0"/>
                </a:moveTo>
                <a:cubicBezTo>
                  <a:pt x="63" y="0"/>
                  <a:pt x="31" y="14"/>
                  <a:pt x="23" y="38"/>
                </a:cubicBezTo>
                <a:cubicBezTo>
                  <a:pt x="1" y="83"/>
                  <a:pt x="53" y="150"/>
                  <a:pt x="143" y="195"/>
                </a:cubicBezTo>
                <a:cubicBezTo>
                  <a:pt x="184" y="215"/>
                  <a:pt x="225" y="225"/>
                  <a:pt x="259" y="225"/>
                </a:cubicBezTo>
                <a:cubicBezTo>
                  <a:pt x="300" y="225"/>
                  <a:pt x="332" y="211"/>
                  <a:pt x="344" y="187"/>
                </a:cubicBezTo>
                <a:cubicBezTo>
                  <a:pt x="367" y="142"/>
                  <a:pt x="314" y="68"/>
                  <a:pt x="225" y="30"/>
                </a:cubicBezTo>
                <a:cubicBezTo>
                  <a:pt x="184" y="10"/>
                  <a:pt x="141" y="0"/>
                  <a:pt x="1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972618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subTitle" idx="1"/>
          </p:nvPr>
        </p:nvSpPr>
        <p:spPr>
          <a:xfrm>
            <a:off x="713275" y="2557128"/>
            <a:ext cx="2261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2"/>
          </p:nvPr>
        </p:nvSpPr>
        <p:spPr>
          <a:xfrm>
            <a:off x="6169375" y="2557128"/>
            <a:ext cx="2261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subTitle" idx="3"/>
          </p:nvPr>
        </p:nvSpPr>
        <p:spPr>
          <a:xfrm>
            <a:off x="713250" y="1977638"/>
            <a:ext cx="2261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 txBox="1">
            <a:spLocks noGrp="1"/>
          </p:cNvSpPr>
          <p:nvPr>
            <p:ph type="subTitle" idx="4"/>
          </p:nvPr>
        </p:nvSpPr>
        <p:spPr>
          <a:xfrm>
            <a:off x="6169350" y="1977638"/>
            <a:ext cx="2261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5"/>
          <p:cNvSpPr/>
          <p:nvPr/>
        </p:nvSpPr>
        <p:spPr>
          <a:xfrm rot="8449463">
            <a:off x="-857132" y="-36895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5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62" name="Google Shape;262;p5"/>
          <p:cNvGrpSpPr/>
          <p:nvPr/>
        </p:nvGrpSpPr>
        <p:grpSpPr>
          <a:xfrm>
            <a:off x="-44589" y="-31162"/>
            <a:ext cx="848969" cy="760098"/>
            <a:chOff x="-44590" y="-31162"/>
            <a:chExt cx="848969" cy="760098"/>
          </a:xfrm>
        </p:grpSpPr>
        <p:sp>
          <p:nvSpPr>
            <p:cNvPr id="263" name="Google Shape;263;p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9" name="Google Shape;269;p5"/>
          <p:cNvGrpSpPr/>
          <p:nvPr/>
        </p:nvGrpSpPr>
        <p:grpSpPr>
          <a:xfrm rot="3333252">
            <a:off x="7903347" y="-294571"/>
            <a:ext cx="1264408" cy="1553384"/>
            <a:chOff x="556167" y="-402644"/>
            <a:chExt cx="911061" cy="1119281"/>
          </a:xfrm>
        </p:grpSpPr>
        <p:sp>
          <p:nvSpPr>
            <p:cNvPr id="270" name="Google Shape;270;p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272;p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273;p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9" name="Google Shape;279;p5"/>
          <p:cNvGrpSpPr/>
          <p:nvPr/>
        </p:nvGrpSpPr>
        <p:grpSpPr>
          <a:xfrm flipH="1">
            <a:off x="8049310" y="3892789"/>
            <a:ext cx="762950" cy="1927407"/>
            <a:chOff x="8361510" y="3452088"/>
            <a:chExt cx="762950" cy="1927407"/>
          </a:xfrm>
        </p:grpSpPr>
        <p:sp>
          <p:nvSpPr>
            <p:cNvPr id="280" name="Google Shape;280;p5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92;p5"/>
          <p:cNvGrpSpPr/>
          <p:nvPr/>
        </p:nvGrpSpPr>
        <p:grpSpPr>
          <a:xfrm>
            <a:off x="366411" y="786375"/>
            <a:ext cx="306550" cy="246616"/>
            <a:chOff x="366411" y="1167375"/>
            <a:chExt cx="306550" cy="246616"/>
          </a:xfrm>
        </p:grpSpPr>
        <p:sp>
          <p:nvSpPr>
            <p:cNvPr id="293" name="Google Shape;293;p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6" name="Google Shape;296;p5"/>
          <p:cNvGrpSpPr/>
          <p:nvPr/>
        </p:nvGrpSpPr>
        <p:grpSpPr>
          <a:xfrm>
            <a:off x="8617899" y="945600"/>
            <a:ext cx="306550" cy="246616"/>
            <a:chOff x="8757949" y="3645550"/>
            <a:chExt cx="306550" cy="246616"/>
          </a:xfrm>
        </p:grpSpPr>
        <p:sp>
          <p:nvSpPr>
            <p:cNvPr id="297" name="Google Shape;297;p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00" name="Google Shape;300;p5"/>
          <p:cNvGrpSpPr/>
          <p:nvPr/>
        </p:nvGrpSpPr>
        <p:grpSpPr>
          <a:xfrm>
            <a:off x="8651300" y="4785901"/>
            <a:ext cx="306550" cy="233991"/>
            <a:chOff x="281699" y="4701425"/>
            <a:chExt cx="306550" cy="233991"/>
          </a:xfrm>
        </p:grpSpPr>
        <p:sp>
          <p:nvSpPr>
            <p:cNvPr id="301" name="Google Shape;301;p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04" name="Google Shape;304;p5"/>
          <p:cNvGrpSpPr/>
          <p:nvPr/>
        </p:nvGrpSpPr>
        <p:grpSpPr>
          <a:xfrm>
            <a:off x="248724" y="4658201"/>
            <a:ext cx="306550" cy="233991"/>
            <a:chOff x="281699" y="4701425"/>
            <a:chExt cx="306550" cy="233991"/>
          </a:xfrm>
        </p:grpSpPr>
        <p:sp>
          <p:nvSpPr>
            <p:cNvPr id="305" name="Google Shape;305;p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08" name="Google Shape;308;p5"/>
          <p:cNvGrpSpPr/>
          <p:nvPr/>
        </p:nvGrpSpPr>
        <p:grpSpPr>
          <a:xfrm rot="5011388">
            <a:off x="247751" y="4496065"/>
            <a:ext cx="1004202" cy="894668"/>
            <a:chOff x="8306286" y="4189629"/>
            <a:chExt cx="1004220" cy="894684"/>
          </a:xfrm>
        </p:grpSpPr>
        <p:sp>
          <p:nvSpPr>
            <p:cNvPr id="309" name="Google Shape;309;p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" name="Google Shape;315;p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" name="Google Shape;316;p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17" name="Google Shape;317;p5"/>
          <p:cNvGrpSpPr/>
          <p:nvPr/>
        </p:nvGrpSpPr>
        <p:grpSpPr>
          <a:xfrm rot="9389442">
            <a:off x="-239596" y="3935283"/>
            <a:ext cx="802111" cy="720550"/>
            <a:chOff x="8440798" y="-85238"/>
            <a:chExt cx="802107" cy="720546"/>
          </a:xfrm>
        </p:grpSpPr>
        <p:sp>
          <p:nvSpPr>
            <p:cNvPr id="318" name="Google Shape;318;p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1532321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ctrTitle"/>
          </p:nvPr>
        </p:nvSpPr>
        <p:spPr>
          <a:xfrm>
            <a:off x="714850" y="429768"/>
            <a:ext cx="7714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7" name="Google Shape;327;p6"/>
          <p:cNvSpPr/>
          <p:nvPr/>
        </p:nvSpPr>
        <p:spPr>
          <a:xfrm rot="1402665">
            <a:off x="-313136" y="-354844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6"/>
          <p:cNvSpPr/>
          <p:nvPr/>
        </p:nvSpPr>
        <p:spPr>
          <a:xfrm>
            <a:off x="7913876" y="35058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29" name="Google Shape;329;p6"/>
          <p:cNvGrpSpPr/>
          <p:nvPr/>
        </p:nvGrpSpPr>
        <p:grpSpPr>
          <a:xfrm rot="-4281840">
            <a:off x="-80869" y="-379757"/>
            <a:ext cx="1264433" cy="1553415"/>
            <a:chOff x="556167" y="-402644"/>
            <a:chExt cx="911061" cy="1119281"/>
          </a:xfrm>
        </p:grpSpPr>
        <p:sp>
          <p:nvSpPr>
            <p:cNvPr id="330" name="Google Shape;330;p6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" name="Google Shape;331;p6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" name="Google Shape;332;p6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6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6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6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6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6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6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9" name="Google Shape;339;p6"/>
          <p:cNvGrpSpPr/>
          <p:nvPr/>
        </p:nvGrpSpPr>
        <p:grpSpPr>
          <a:xfrm>
            <a:off x="8167186" y="4075439"/>
            <a:ext cx="762950" cy="1927407"/>
            <a:chOff x="8361510" y="3452088"/>
            <a:chExt cx="762950" cy="1927407"/>
          </a:xfrm>
        </p:grpSpPr>
        <p:sp>
          <p:nvSpPr>
            <p:cNvPr id="340" name="Google Shape;340;p6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52" name="Google Shape;352;p6"/>
          <p:cNvGrpSpPr/>
          <p:nvPr/>
        </p:nvGrpSpPr>
        <p:grpSpPr>
          <a:xfrm rot="-761871">
            <a:off x="8447022" y="-119753"/>
            <a:ext cx="802072" cy="720514"/>
            <a:chOff x="8440798" y="-85238"/>
            <a:chExt cx="802107" cy="720546"/>
          </a:xfrm>
        </p:grpSpPr>
        <p:sp>
          <p:nvSpPr>
            <p:cNvPr id="353" name="Google Shape;353;p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7" name="Google Shape;357;p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0" name="Google Shape;360;p6"/>
          <p:cNvGrpSpPr/>
          <p:nvPr/>
        </p:nvGrpSpPr>
        <p:grpSpPr>
          <a:xfrm>
            <a:off x="334212" y="928476"/>
            <a:ext cx="306550" cy="246616"/>
            <a:chOff x="366411" y="1167375"/>
            <a:chExt cx="306550" cy="246616"/>
          </a:xfrm>
        </p:grpSpPr>
        <p:sp>
          <p:nvSpPr>
            <p:cNvPr id="361" name="Google Shape;361;p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4" name="Google Shape;364;p6"/>
          <p:cNvGrpSpPr/>
          <p:nvPr/>
        </p:nvGrpSpPr>
        <p:grpSpPr>
          <a:xfrm>
            <a:off x="8605550" y="3645551"/>
            <a:ext cx="306550" cy="246616"/>
            <a:chOff x="8757949" y="3645550"/>
            <a:chExt cx="306550" cy="246616"/>
          </a:xfrm>
        </p:grpSpPr>
        <p:sp>
          <p:nvSpPr>
            <p:cNvPr id="365" name="Google Shape;365;p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8729124" y="727350"/>
            <a:ext cx="306550" cy="246616"/>
            <a:chOff x="8757949" y="3645550"/>
            <a:chExt cx="306550" cy="246616"/>
          </a:xfrm>
        </p:grpSpPr>
        <p:sp>
          <p:nvSpPr>
            <p:cNvPr id="369" name="Google Shape;369;p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2" name="Google Shape;372;p6"/>
          <p:cNvGrpSpPr/>
          <p:nvPr/>
        </p:nvGrpSpPr>
        <p:grpSpPr>
          <a:xfrm>
            <a:off x="137525" y="4779701"/>
            <a:ext cx="306550" cy="233991"/>
            <a:chOff x="281699" y="4701425"/>
            <a:chExt cx="306550" cy="233991"/>
          </a:xfrm>
        </p:grpSpPr>
        <p:sp>
          <p:nvSpPr>
            <p:cNvPr id="373" name="Google Shape;373;p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850233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"/>
          <p:cNvSpPr txBox="1">
            <a:spLocks noGrp="1"/>
          </p:cNvSpPr>
          <p:nvPr>
            <p:ph type="title"/>
          </p:nvPr>
        </p:nvSpPr>
        <p:spPr>
          <a:xfrm>
            <a:off x="700075" y="448020"/>
            <a:ext cx="7730700" cy="6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8" name="Google Shape;378;p7"/>
          <p:cNvSpPr txBox="1">
            <a:spLocks noGrp="1"/>
          </p:cNvSpPr>
          <p:nvPr>
            <p:ph type="body" idx="1"/>
          </p:nvPr>
        </p:nvSpPr>
        <p:spPr>
          <a:xfrm>
            <a:off x="1018000" y="1487050"/>
            <a:ext cx="35541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400"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7"/>
          <p:cNvSpPr/>
          <p:nvPr/>
        </p:nvSpPr>
        <p:spPr>
          <a:xfrm rot="9003160">
            <a:off x="-903859" y="-142294"/>
            <a:ext cx="2492309" cy="1037458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7"/>
          <p:cNvSpPr/>
          <p:nvPr/>
        </p:nvSpPr>
        <p:spPr>
          <a:xfrm>
            <a:off x="8736737" y="3916334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7"/>
          <p:cNvSpPr/>
          <p:nvPr/>
        </p:nvSpPr>
        <p:spPr>
          <a:xfrm>
            <a:off x="8906156" y="3854726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2" name="Google Shape;382;p7"/>
          <p:cNvSpPr/>
          <p:nvPr/>
        </p:nvSpPr>
        <p:spPr>
          <a:xfrm>
            <a:off x="8838239" y="40195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3" name="Google Shape;383;p7"/>
          <p:cNvSpPr/>
          <p:nvPr/>
        </p:nvSpPr>
        <p:spPr>
          <a:xfrm>
            <a:off x="177887" y="882334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4" name="Google Shape;384;p7"/>
          <p:cNvSpPr/>
          <p:nvPr/>
        </p:nvSpPr>
        <p:spPr>
          <a:xfrm>
            <a:off x="347306" y="820726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5" name="Google Shape;385;p7"/>
          <p:cNvSpPr/>
          <p:nvPr/>
        </p:nvSpPr>
        <p:spPr>
          <a:xfrm>
            <a:off x="279389" y="9855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6" name="Google Shape;386;p7"/>
          <p:cNvGrpSpPr/>
          <p:nvPr/>
        </p:nvGrpSpPr>
        <p:grpSpPr>
          <a:xfrm>
            <a:off x="7855424" y="3837126"/>
            <a:ext cx="702348" cy="1475540"/>
            <a:chOff x="7855424" y="3837125"/>
            <a:chExt cx="702348" cy="1475540"/>
          </a:xfrm>
        </p:grpSpPr>
        <p:sp>
          <p:nvSpPr>
            <p:cNvPr id="387" name="Google Shape;387;p7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5" name="Google Shape;395;p7"/>
          <p:cNvSpPr/>
          <p:nvPr/>
        </p:nvSpPr>
        <p:spPr>
          <a:xfrm rot="-953983">
            <a:off x="7160176" y="4307848"/>
            <a:ext cx="2492301" cy="103745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7"/>
          <p:cNvSpPr/>
          <p:nvPr/>
        </p:nvSpPr>
        <p:spPr>
          <a:xfrm rot="-8449463" flipH="1">
            <a:off x="6965209" y="-36895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7"/>
          <p:cNvSpPr/>
          <p:nvPr/>
        </p:nvSpPr>
        <p:spPr>
          <a:xfrm rot="1937252" flipH="1">
            <a:off x="-862548" y="3758030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98" name="Google Shape;398;p7"/>
          <p:cNvGrpSpPr/>
          <p:nvPr/>
        </p:nvGrpSpPr>
        <p:grpSpPr>
          <a:xfrm flipH="1">
            <a:off x="8288001" y="-55462"/>
            <a:ext cx="848969" cy="760098"/>
            <a:chOff x="-44590" y="-31162"/>
            <a:chExt cx="848969" cy="760098"/>
          </a:xfrm>
        </p:grpSpPr>
        <p:sp>
          <p:nvSpPr>
            <p:cNvPr id="399" name="Google Shape;399;p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05" name="Google Shape;405;p7"/>
          <p:cNvGrpSpPr/>
          <p:nvPr/>
        </p:nvGrpSpPr>
        <p:grpSpPr>
          <a:xfrm flipH="1">
            <a:off x="96982" y="3862864"/>
            <a:ext cx="762950" cy="1927407"/>
            <a:chOff x="8361510" y="3452088"/>
            <a:chExt cx="762950" cy="1927407"/>
          </a:xfrm>
        </p:grpSpPr>
        <p:sp>
          <p:nvSpPr>
            <p:cNvPr id="406" name="Google Shape;406;p7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18" name="Google Shape;418;p7"/>
          <p:cNvGrpSpPr/>
          <p:nvPr/>
        </p:nvGrpSpPr>
        <p:grpSpPr>
          <a:xfrm flipH="1">
            <a:off x="7855419" y="138375"/>
            <a:ext cx="306550" cy="246616"/>
            <a:chOff x="366411" y="1167375"/>
            <a:chExt cx="306550" cy="246616"/>
          </a:xfrm>
        </p:grpSpPr>
        <p:sp>
          <p:nvSpPr>
            <p:cNvPr id="419" name="Google Shape;419;p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22" name="Google Shape;422;p7"/>
          <p:cNvGrpSpPr/>
          <p:nvPr/>
        </p:nvGrpSpPr>
        <p:grpSpPr>
          <a:xfrm>
            <a:off x="698970" y="4755976"/>
            <a:ext cx="306550" cy="233991"/>
            <a:chOff x="281699" y="4701425"/>
            <a:chExt cx="306550" cy="233991"/>
          </a:xfrm>
        </p:grpSpPr>
        <p:sp>
          <p:nvSpPr>
            <p:cNvPr id="423" name="Google Shape;423;p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838645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"/>
          <p:cNvSpPr txBox="1">
            <a:spLocks noGrp="1"/>
          </p:cNvSpPr>
          <p:nvPr>
            <p:ph type="title"/>
          </p:nvPr>
        </p:nvSpPr>
        <p:spPr>
          <a:xfrm>
            <a:off x="2192850" y="1341400"/>
            <a:ext cx="4758300" cy="25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8" name="Google Shape;428;p8"/>
          <p:cNvSpPr/>
          <p:nvPr/>
        </p:nvSpPr>
        <p:spPr>
          <a:xfrm rot="8100000">
            <a:off x="-1013411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29" name="Google Shape;429;p8"/>
          <p:cNvGrpSpPr/>
          <p:nvPr/>
        </p:nvGrpSpPr>
        <p:grpSpPr>
          <a:xfrm>
            <a:off x="-8" y="-123180"/>
            <a:ext cx="911061" cy="1119281"/>
            <a:chOff x="556167" y="-402644"/>
            <a:chExt cx="911061" cy="1119281"/>
          </a:xfrm>
        </p:grpSpPr>
        <p:sp>
          <p:nvSpPr>
            <p:cNvPr id="430" name="Google Shape;430;p8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8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8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8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8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8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8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8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8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39" name="Google Shape;439;p8"/>
          <p:cNvGrpSpPr/>
          <p:nvPr/>
        </p:nvGrpSpPr>
        <p:grpSpPr>
          <a:xfrm rot="-5912067">
            <a:off x="8424852" y="-207248"/>
            <a:ext cx="853721" cy="1055121"/>
            <a:chOff x="8141966" y="4340861"/>
            <a:chExt cx="853744" cy="1055150"/>
          </a:xfrm>
        </p:grpSpPr>
        <p:sp>
          <p:nvSpPr>
            <p:cNvPr id="440" name="Google Shape;440;p8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8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8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8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8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8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8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8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8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8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0" name="Google Shape;450;p8"/>
          <p:cNvGrpSpPr/>
          <p:nvPr/>
        </p:nvGrpSpPr>
        <p:grpSpPr>
          <a:xfrm rot="5011388">
            <a:off x="-138624" y="4313154"/>
            <a:ext cx="1004202" cy="894668"/>
            <a:chOff x="8306286" y="4189629"/>
            <a:chExt cx="1004220" cy="894684"/>
          </a:xfrm>
        </p:grpSpPr>
        <p:sp>
          <p:nvSpPr>
            <p:cNvPr id="451" name="Google Shape;451;p8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8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8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8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8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8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8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8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9" name="Google Shape;459;p8"/>
          <p:cNvGrpSpPr/>
          <p:nvPr/>
        </p:nvGrpSpPr>
        <p:grpSpPr>
          <a:xfrm rot="-5400000">
            <a:off x="539749" y="-139338"/>
            <a:ext cx="802107" cy="720546"/>
            <a:chOff x="8440798" y="-85238"/>
            <a:chExt cx="802107" cy="720546"/>
          </a:xfrm>
        </p:grpSpPr>
        <p:sp>
          <p:nvSpPr>
            <p:cNvPr id="460" name="Google Shape;460;p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67" name="Google Shape;467;p8"/>
          <p:cNvGrpSpPr/>
          <p:nvPr/>
        </p:nvGrpSpPr>
        <p:grpSpPr>
          <a:xfrm>
            <a:off x="32762" y="973976"/>
            <a:ext cx="306550" cy="246616"/>
            <a:chOff x="366411" y="1167375"/>
            <a:chExt cx="306550" cy="246616"/>
          </a:xfrm>
        </p:grpSpPr>
        <p:sp>
          <p:nvSpPr>
            <p:cNvPr id="468" name="Google Shape;468;p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71" name="Google Shape;471;p8"/>
          <p:cNvGrpSpPr/>
          <p:nvPr/>
        </p:nvGrpSpPr>
        <p:grpSpPr>
          <a:xfrm>
            <a:off x="677100" y="4866176"/>
            <a:ext cx="306550" cy="233991"/>
            <a:chOff x="281699" y="4701425"/>
            <a:chExt cx="306550" cy="233991"/>
          </a:xfrm>
        </p:grpSpPr>
        <p:sp>
          <p:nvSpPr>
            <p:cNvPr id="472" name="Google Shape;472;p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8552000" y="877650"/>
            <a:ext cx="306550" cy="246616"/>
            <a:chOff x="8757949" y="3645550"/>
            <a:chExt cx="306550" cy="246616"/>
          </a:xfrm>
        </p:grpSpPr>
        <p:sp>
          <p:nvSpPr>
            <p:cNvPr id="476" name="Google Shape;476;p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9" name="Google Shape;479;p8"/>
          <p:cNvSpPr/>
          <p:nvPr/>
        </p:nvSpPr>
        <p:spPr>
          <a:xfrm rot="2905830" flipH="1">
            <a:off x="7873272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80" name="Google Shape;480;p8"/>
          <p:cNvGrpSpPr/>
          <p:nvPr/>
        </p:nvGrpSpPr>
        <p:grpSpPr>
          <a:xfrm>
            <a:off x="8323798" y="4139963"/>
            <a:ext cx="762950" cy="1927407"/>
            <a:chOff x="8361510" y="3452088"/>
            <a:chExt cx="762950" cy="1927407"/>
          </a:xfrm>
        </p:grpSpPr>
        <p:sp>
          <p:nvSpPr>
            <p:cNvPr id="481" name="Google Shape;481;p8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84603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8275" y="3132863"/>
            <a:ext cx="1662286" cy="162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2621" y="4077295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799" y="273453"/>
            <a:ext cx="678970" cy="7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8999" y="-335151"/>
            <a:ext cx="1446975" cy="14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714300" y="1795700"/>
            <a:ext cx="3789000" cy="23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3789000" cy="11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8280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"/>
          <p:cNvSpPr txBox="1">
            <a:spLocks noGrp="1"/>
          </p:cNvSpPr>
          <p:nvPr>
            <p:ph type="ctrTitle"/>
          </p:nvPr>
        </p:nvSpPr>
        <p:spPr>
          <a:xfrm flipH="1">
            <a:off x="1254475" y="843700"/>
            <a:ext cx="4121400" cy="21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9"/>
          <p:cNvSpPr txBox="1">
            <a:spLocks noGrp="1"/>
          </p:cNvSpPr>
          <p:nvPr>
            <p:ph type="subTitle" idx="1"/>
          </p:nvPr>
        </p:nvSpPr>
        <p:spPr>
          <a:xfrm flipH="1">
            <a:off x="1245200" y="2973300"/>
            <a:ext cx="41214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9"/>
          <p:cNvSpPr/>
          <p:nvPr/>
        </p:nvSpPr>
        <p:spPr>
          <a:xfrm rot="-1402665" flipH="1">
            <a:off x="7852980" y="-445507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7" name="Google Shape;497;p9"/>
          <p:cNvSpPr/>
          <p:nvPr/>
        </p:nvSpPr>
        <p:spPr>
          <a:xfrm>
            <a:off x="7534912" y="27638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8" name="Google Shape;498;p9"/>
          <p:cNvSpPr/>
          <p:nvPr/>
        </p:nvSpPr>
        <p:spPr>
          <a:xfrm>
            <a:off x="7704331" y="21477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9" name="Google Shape;499;p9"/>
          <p:cNvSpPr/>
          <p:nvPr/>
        </p:nvSpPr>
        <p:spPr>
          <a:xfrm>
            <a:off x="7636415" y="37955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0" name="Google Shape;500;p9"/>
          <p:cNvGrpSpPr/>
          <p:nvPr/>
        </p:nvGrpSpPr>
        <p:grpSpPr>
          <a:xfrm>
            <a:off x="8076978" y="-105220"/>
            <a:ext cx="1232356" cy="951123"/>
            <a:chOff x="8076977" y="-105220"/>
            <a:chExt cx="1232356" cy="951123"/>
          </a:xfrm>
        </p:grpSpPr>
        <p:sp>
          <p:nvSpPr>
            <p:cNvPr id="501" name="Google Shape;501;p9"/>
            <p:cNvSpPr/>
            <p:nvPr/>
          </p:nvSpPr>
          <p:spPr>
            <a:xfrm>
              <a:off x="8370221" y="-10522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8658725" y="-2613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8076977" y="27668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8326945" y="51872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8523231" y="48935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8619828" y="47699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8542035" y="18075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572792" y="17905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09" name="Google Shape;509;p9"/>
          <p:cNvSpPr/>
          <p:nvPr/>
        </p:nvSpPr>
        <p:spPr>
          <a:xfrm>
            <a:off x="8641137" y="4819934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9"/>
          <p:cNvSpPr/>
          <p:nvPr/>
        </p:nvSpPr>
        <p:spPr>
          <a:xfrm>
            <a:off x="8810556" y="4758326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9"/>
          <p:cNvSpPr/>
          <p:nvPr/>
        </p:nvSpPr>
        <p:spPr>
          <a:xfrm>
            <a:off x="8742640" y="49231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9"/>
          <p:cNvSpPr/>
          <p:nvPr/>
        </p:nvSpPr>
        <p:spPr>
          <a:xfrm flipH="1">
            <a:off x="-840878" y="35058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13" name="Google Shape;513;p9"/>
          <p:cNvGrpSpPr/>
          <p:nvPr/>
        </p:nvGrpSpPr>
        <p:grpSpPr>
          <a:xfrm>
            <a:off x="959511" y="4782576"/>
            <a:ext cx="306550" cy="242416"/>
            <a:chOff x="959511" y="4782575"/>
            <a:chExt cx="306550" cy="242416"/>
          </a:xfrm>
        </p:grpSpPr>
        <p:sp>
          <p:nvSpPr>
            <p:cNvPr id="514" name="Google Shape;514;p9"/>
            <p:cNvSpPr/>
            <p:nvPr/>
          </p:nvSpPr>
          <p:spPr>
            <a:xfrm>
              <a:off x="959511" y="4839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128930" y="47825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061014" y="4943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17" name="Google Shape;517;p9"/>
          <p:cNvGrpSpPr/>
          <p:nvPr/>
        </p:nvGrpSpPr>
        <p:grpSpPr>
          <a:xfrm>
            <a:off x="-8189" y="4439113"/>
            <a:ext cx="848969" cy="760098"/>
            <a:chOff x="-8190" y="4439113"/>
            <a:chExt cx="848969" cy="760098"/>
          </a:xfrm>
        </p:grpSpPr>
        <p:sp>
          <p:nvSpPr>
            <p:cNvPr id="518" name="Google Shape;518;p9"/>
            <p:cNvSpPr/>
            <p:nvPr/>
          </p:nvSpPr>
          <p:spPr>
            <a:xfrm>
              <a:off x="284641" y="4947188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65469" y="4482801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386803" y="4439113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-8190" y="4603045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35856" y="4604745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51" y="4934308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4" name="Google Shape;524;p9"/>
          <p:cNvGrpSpPr/>
          <p:nvPr/>
        </p:nvGrpSpPr>
        <p:grpSpPr>
          <a:xfrm rot="936323">
            <a:off x="-5349" y="3249760"/>
            <a:ext cx="800202" cy="945080"/>
            <a:chOff x="70940" y="3249908"/>
            <a:chExt cx="800233" cy="945117"/>
          </a:xfrm>
        </p:grpSpPr>
        <p:sp>
          <p:nvSpPr>
            <p:cNvPr id="525" name="Google Shape;525;p9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9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9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9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9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9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784149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"/>
          <p:cNvSpPr txBox="1">
            <a:spLocks noGrp="1"/>
          </p:cNvSpPr>
          <p:nvPr>
            <p:ph type="title"/>
          </p:nvPr>
        </p:nvSpPr>
        <p:spPr>
          <a:xfrm>
            <a:off x="4009425" y="3003475"/>
            <a:ext cx="4469700" cy="15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0"/>
          <p:cNvSpPr/>
          <p:nvPr/>
        </p:nvSpPr>
        <p:spPr>
          <a:xfrm rot="8449463">
            <a:off x="-857132" y="-36895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34" name="Google Shape;534;p10"/>
          <p:cNvGrpSpPr/>
          <p:nvPr/>
        </p:nvGrpSpPr>
        <p:grpSpPr>
          <a:xfrm>
            <a:off x="-265637" y="1"/>
            <a:ext cx="1718925" cy="809372"/>
            <a:chOff x="-44600" y="2477850"/>
            <a:chExt cx="1718925" cy="809372"/>
          </a:xfrm>
        </p:grpSpPr>
        <p:sp>
          <p:nvSpPr>
            <p:cNvPr id="535" name="Google Shape;535;p10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3" name="Google Shape;543;p10"/>
          <p:cNvGrpSpPr/>
          <p:nvPr/>
        </p:nvGrpSpPr>
        <p:grpSpPr>
          <a:xfrm rot="-7688932">
            <a:off x="-86198" y="923739"/>
            <a:ext cx="802098" cy="720538"/>
            <a:chOff x="8440798" y="-85238"/>
            <a:chExt cx="802107" cy="720546"/>
          </a:xfrm>
        </p:grpSpPr>
        <p:sp>
          <p:nvSpPr>
            <p:cNvPr id="544" name="Google Shape;544;p1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5" name="Google Shape;545;p1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1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51" name="Google Shape;551;p10"/>
          <p:cNvGrpSpPr/>
          <p:nvPr/>
        </p:nvGrpSpPr>
        <p:grpSpPr>
          <a:xfrm>
            <a:off x="239424" y="562751"/>
            <a:ext cx="306550" cy="246616"/>
            <a:chOff x="8757949" y="3645550"/>
            <a:chExt cx="306550" cy="246616"/>
          </a:xfrm>
        </p:grpSpPr>
        <p:sp>
          <p:nvSpPr>
            <p:cNvPr id="552" name="Google Shape;552;p1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5" name="Google Shape;555;p10"/>
          <p:cNvSpPr/>
          <p:nvPr/>
        </p:nvSpPr>
        <p:spPr>
          <a:xfrm rot="-8862748" flipH="1">
            <a:off x="7207425" y="-85856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6" name="Google Shape;556;p10"/>
          <p:cNvGrpSpPr/>
          <p:nvPr/>
        </p:nvGrpSpPr>
        <p:grpSpPr>
          <a:xfrm rot="10800000" flipH="1">
            <a:off x="8354574" y="-356249"/>
            <a:ext cx="702348" cy="1475540"/>
            <a:chOff x="7855424" y="3837125"/>
            <a:chExt cx="702348" cy="1475540"/>
          </a:xfrm>
        </p:grpSpPr>
        <p:sp>
          <p:nvSpPr>
            <p:cNvPr id="557" name="Google Shape;557;p10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65" name="Google Shape;565;p10"/>
          <p:cNvGrpSpPr/>
          <p:nvPr/>
        </p:nvGrpSpPr>
        <p:grpSpPr>
          <a:xfrm rot="10800000" flipH="1">
            <a:off x="8442842" y="1119282"/>
            <a:ext cx="853744" cy="1055150"/>
            <a:chOff x="8141966" y="4340861"/>
            <a:chExt cx="853744" cy="1055150"/>
          </a:xfrm>
        </p:grpSpPr>
        <p:sp>
          <p:nvSpPr>
            <p:cNvPr id="566" name="Google Shape;566;p10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10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10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10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10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10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10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10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10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10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6" name="Google Shape;576;p10"/>
          <p:cNvGrpSpPr/>
          <p:nvPr/>
        </p:nvGrpSpPr>
        <p:grpSpPr>
          <a:xfrm>
            <a:off x="281700" y="4701425"/>
            <a:ext cx="306550" cy="233991"/>
            <a:chOff x="281699" y="4701425"/>
            <a:chExt cx="306550" cy="233991"/>
          </a:xfrm>
        </p:grpSpPr>
        <p:sp>
          <p:nvSpPr>
            <p:cNvPr id="577" name="Google Shape;577;p1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210379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1"/>
          <p:cNvSpPr txBox="1">
            <a:spLocks noGrp="1"/>
          </p:cNvSpPr>
          <p:nvPr>
            <p:ph type="title" hasCustomPrompt="1"/>
          </p:nvPr>
        </p:nvSpPr>
        <p:spPr>
          <a:xfrm>
            <a:off x="1858275" y="2662825"/>
            <a:ext cx="5487900" cy="14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2" name="Google Shape;582;p11"/>
          <p:cNvSpPr txBox="1">
            <a:spLocks noGrp="1"/>
          </p:cNvSpPr>
          <p:nvPr>
            <p:ph type="subTitle" idx="1"/>
          </p:nvPr>
        </p:nvSpPr>
        <p:spPr>
          <a:xfrm>
            <a:off x="1858275" y="4086825"/>
            <a:ext cx="54879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1"/>
          <p:cNvSpPr/>
          <p:nvPr/>
        </p:nvSpPr>
        <p:spPr>
          <a:xfrm rot="2905830" flipH="1">
            <a:off x="7873272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4" name="Google Shape;584;p11"/>
          <p:cNvSpPr/>
          <p:nvPr/>
        </p:nvSpPr>
        <p:spPr>
          <a:xfrm rot="8100000">
            <a:off x="-1013411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85" name="Google Shape;585;p11"/>
          <p:cNvGrpSpPr/>
          <p:nvPr/>
        </p:nvGrpSpPr>
        <p:grpSpPr>
          <a:xfrm>
            <a:off x="7486049" y="4402571"/>
            <a:ext cx="573999" cy="1003431"/>
            <a:chOff x="8185349" y="4299471"/>
            <a:chExt cx="573999" cy="1003431"/>
          </a:xfrm>
        </p:grpSpPr>
        <p:sp>
          <p:nvSpPr>
            <p:cNvPr id="586" name="Google Shape;586;p11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7" name="Google Shape;597;p11"/>
          <p:cNvGrpSpPr/>
          <p:nvPr/>
        </p:nvGrpSpPr>
        <p:grpSpPr>
          <a:xfrm>
            <a:off x="8258536" y="3940577"/>
            <a:ext cx="762950" cy="1927407"/>
            <a:chOff x="8361510" y="3452088"/>
            <a:chExt cx="762950" cy="1927407"/>
          </a:xfrm>
        </p:grpSpPr>
        <p:sp>
          <p:nvSpPr>
            <p:cNvPr id="598" name="Google Shape;598;p11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0" name="Google Shape;610;p11"/>
          <p:cNvGrpSpPr/>
          <p:nvPr/>
        </p:nvGrpSpPr>
        <p:grpSpPr>
          <a:xfrm>
            <a:off x="-44589" y="-31162"/>
            <a:ext cx="848969" cy="760098"/>
            <a:chOff x="-44590" y="-31162"/>
            <a:chExt cx="848969" cy="760098"/>
          </a:xfrm>
        </p:grpSpPr>
        <p:sp>
          <p:nvSpPr>
            <p:cNvPr id="611" name="Google Shape;611;p1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7" name="Google Shape;617;p11"/>
          <p:cNvGrpSpPr/>
          <p:nvPr/>
        </p:nvGrpSpPr>
        <p:grpSpPr>
          <a:xfrm rot="-2285012">
            <a:off x="-197863" y="873644"/>
            <a:ext cx="911047" cy="1119263"/>
            <a:chOff x="556167" y="-402644"/>
            <a:chExt cx="911061" cy="1119281"/>
          </a:xfrm>
        </p:grpSpPr>
        <p:sp>
          <p:nvSpPr>
            <p:cNvPr id="618" name="Google Shape;618;p1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1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1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1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1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1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1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1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1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7" name="Google Shape;627;p11"/>
          <p:cNvGrpSpPr/>
          <p:nvPr/>
        </p:nvGrpSpPr>
        <p:grpSpPr>
          <a:xfrm>
            <a:off x="226625" y="817251"/>
            <a:ext cx="306550" cy="246616"/>
            <a:chOff x="366411" y="1167375"/>
            <a:chExt cx="306550" cy="246616"/>
          </a:xfrm>
        </p:grpSpPr>
        <p:sp>
          <p:nvSpPr>
            <p:cNvPr id="628" name="Google Shape;628;p11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31" name="Google Shape;631;p11"/>
          <p:cNvGrpSpPr/>
          <p:nvPr/>
        </p:nvGrpSpPr>
        <p:grpSpPr>
          <a:xfrm>
            <a:off x="281700" y="4701425"/>
            <a:ext cx="306550" cy="233991"/>
            <a:chOff x="281699" y="4701425"/>
            <a:chExt cx="306550" cy="233991"/>
          </a:xfrm>
        </p:grpSpPr>
        <p:sp>
          <p:nvSpPr>
            <p:cNvPr id="632" name="Google Shape;632;p11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35" name="Google Shape;635;p11"/>
          <p:cNvGrpSpPr/>
          <p:nvPr/>
        </p:nvGrpSpPr>
        <p:grpSpPr>
          <a:xfrm>
            <a:off x="8580849" y="189776"/>
            <a:ext cx="306550" cy="246616"/>
            <a:chOff x="8757949" y="3645550"/>
            <a:chExt cx="306550" cy="246616"/>
          </a:xfrm>
        </p:grpSpPr>
        <p:sp>
          <p:nvSpPr>
            <p:cNvPr id="636" name="Google Shape;636;p11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213714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3376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"/>
          <p:cNvSpPr/>
          <p:nvPr/>
        </p:nvSpPr>
        <p:spPr>
          <a:xfrm rot="8100000">
            <a:off x="-1013411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13"/>
          <p:cNvSpPr txBox="1">
            <a:spLocks noGrp="1"/>
          </p:cNvSpPr>
          <p:nvPr>
            <p:ph type="ctrTitle"/>
          </p:nvPr>
        </p:nvSpPr>
        <p:spPr>
          <a:xfrm flipH="1">
            <a:off x="1505523" y="1557825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3" name="Google Shape;643;p13"/>
          <p:cNvSpPr txBox="1">
            <a:spLocks noGrp="1"/>
          </p:cNvSpPr>
          <p:nvPr>
            <p:ph type="subTitle" idx="1"/>
          </p:nvPr>
        </p:nvSpPr>
        <p:spPr>
          <a:xfrm flipH="1">
            <a:off x="1505600" y="2052525"/>
            <a:ext cx="20439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4" name="Google Shape;64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4974" y="1525100"/>
            <a:ext cx="9396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5" name="Google Shape;645;p13"/>
          <p:cNvSpPr txBox="1">
            <a:spLocks noGrp="1"/>
          </p:cNvSpPr>
          <p:nvPr>
            <p:ph type="ctrTitle" idx="3"/>
          </p:nvPr>
        </p:nvSpPr>
        <p:spPr>
          <a:xfrm flipH="1">
            <a:off x="5596337" y="1557825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6" name="Google Shape;646;p13"/>
          <p:cNvSpPr txBox="1">
            <a:spLocks noGrp="1"/>
          </p:cNvSpPr>
          <p:nvPr>
            <p:ph type="subTitle" idx="4"/>
          </p:nvPr>
        </p:nvSpPr>
        <p:spPr>
          <a:xfrm flipH="1">
            <a:off x="5596350" y="2052525"/>
            <a:ext cx="20439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7484251" y="1525850"/>
            <a:ext cx="9429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8" name="Google Shape;648;p13"/>
          <p:cNvSpPr txBox="1">
            <a:spLocks noGrp="1"/>
          </p:cNvSpPr>
          <p:nvPr>
            <p:ph type="ctrTitle" idx="6"/>
          </p:nvPr>
        </p:nvSpPr>
        <p:spPr>
          <a:xfrm flipH="1">
            <a:off x="1505525" y="2952752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7"/>
          </p:nvPr>
        </p:nvSpPr>
        <p:spPr>
          <a:xfrm flipH="1">
            <a:off x="1505499" y="3447500"/>
            <a:ext cx="20439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718375" y="2920025"/>
            <a:ext cx="9396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1" name="Google Shape;651;p13"/>
          <p:cNvSpPr txBox="1">
            <a:spLocks noGrp="1"/>
          </p:cNvSpPr>
          <p:nvPr>
            <p:ph type="ctrTitle" idx="9"/>
          </p:nvPr>
        </p:nvSpPr>
        <p:spPr>
          <a:xfrm flipH="1">
            <a:off x="5596325" y="2952750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subTitle" idx="13"/>
          </p:nvPr>
        </p:nvSpPr>
        <p:spPr>
          <a:xfrm flipH="1">
            <a:off x="5596324" y="3447500"/>
            <a:ext cx="20439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7487850" y="2920024"/>
            <a:ext cx="9429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4" name="Google Shape;654;p13"/>
          <p:cNvSpPr txBox="1">
            <a:spLocks noGrp="1"/>
          </p:cNvSpPr>
          <p:nvPr>
            <p:ph type="ctrTitle" idx="15"/>
          </p:nvPr>
        </p:nvSpPr>
        <p:spPr>
          <a:xfrm>
            <a:off x="713250" y="431300"/>
            <a:ext cx="77175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5" name="Google Shape;655;p13"/>
          <p:cNvSpPr/>
          <p:nvPr/>
        </p:nvSpPr>
        <p:spPr>
          <a:xfrm rot="2905830" flipH="1">
            <a:off x="7873272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56" name="Google Shape;656;p13"/>
          <p:cNvGrpSpPr/>
          <p:nvPr/>
        </p:nvGrpSpPr>
        <p:grpSpPr>
          <a:xfrm>
            <a:off x="8398152" y="3892165"/>
            <a:ext cx="972124" cy="1438523"/>
            <a:chOff x="8398152" y="3892164"/>
            <a:chExt cx="972124" cy="1438523"/>
          </a:xfrm>
        </p:grpSpPr>
        <p:sp>
          <p:nvSpPr>
            <p:cNvPr id="657" name="Google Shape;657;p13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13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13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13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13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13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13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64" name="Google Shape;664;p13"/>
          <p:cNvGrpSpPr/>
          <p:nvPr/>
        </p:nvGrpSpPr>
        <p:grpSpPr>
          <a:xfrm>
            <a:off x="-146777" y="-163348"/>
            <a:ext cx="1087231" cy="1218380"/>
            <a:chOff x="-146778" y="-163348"/>
            <a:chExt cx="1087231" cy="1218380"/>
          </a:xfrm>
        </p:grpSpPr>
        <p:sp>
          <p:nvSpPr>
            <p:cNvPr id="665" name="Google Shape;665;p1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1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1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8" name="Google Shape;668;p1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366411" y="1167375"/>
            <a:ext cx="306550" cy="246616"/>
            <a:chOff x="366411" y="1167375"/>
            <a:chExt cx="306550" cy="246616"/>
          </a:xfrm>
        </p:grpSpPr>
        <p:sp>
          <p:nvSpPr>
            <p:cNvPr id="670" name="Google Shape;670;p1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73" name="Google Shape;673;p13"/>
          <p:cNvGrpSpPr/>
          <p:nvPr/>
        </p:nvGrpSpPr>
        <p:grpSpPr>
          <a:xfrm>
            <a:off x="281700" y="4701425"/>
            <a:ext cx="306550" cy="233991"/>
            <a:chOff x="281699" y="4701425"/>
            <a:chExt cx="306550" cy="233991"/>
          </a:xfrm>
        </p:grpSpPr>
        <p:sp>
          <p:nvSpPr>
            <p:cNvPr id="674" name="Google Shape;674;p1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77" name="Google Shape;677;p13"/>
          <p:cNvGrpSpPr/>
          <p:nvPr/>
        </p:nvGrpSpPr>
        <p:grpSpPr>
          <a:xfrm>
            <a:off x="556168" y="-402643"/>
            <a:ext cx="911061" cy="1119281"/>
            <a:chOff x="556167" y="-402644"/>
            <a:chExt cx="911061" cy="1119281"/>
          </a:xfrm>
        </p:grpSpPr>
        <p:sp>
          <p:nvSpPr>
            <p:cNvPr id="678" name="Google Shape;678;p1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1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1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1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1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1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1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87" name="Google Shape;687;p13"/>
          <p:cNvGrpSpPr/>
          <p:nvPr/>
        </p:nvGrpSpPr>
        <p:grpSpPr>
          <a:xfrm>
            <a:off x="8757950" y="3645551"/>
            <a:ext cx="306550" cy="246616"/>
            <a:chOff x="8757949" y="3645550"/>
            <a:chExt cx="306550" cy="246616"/>
          </a:xfrm>
        </p:grpSpPr>
        <p:sp>
          <p:nvSpPr>
            <p:cNvPr id="688" name="Google Shape;688;p1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551160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"/>
          <p:cNvSpPr txBox="1">
            <a:spLocks noGrp="1"/>
          </p:cNvSpPr>
          <p:nvPr>
            <p:ph type="title"/>
          </p:nvPr>
        </p:nvSpPr>
        <p:spPr>
          <a:xfrm>
            <a:off x="4644275" y="3357308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3" name="Google Shape;693;p14"/>
          <p:cNvSpPr txBox="1">
            <a:spLocks noGrp="1"/>
          </p:cNvSpPr>
          <p:nvPr>
            <p:ph type="subTitle" idx="1"/>
          </p:nvPr>
        </p:nvSpPr>
        <p:spPr>
          <a:xfrm>
            <a:off x="3920375" y="1212838"/>
            <a:ext cx="4100400" cy="20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5" name="Google Shape;695;p14"/>
          <p:cNvSpPr/>
          <p:nvPr/>
        </p:nvSpPr>
        <p:spPr>
          <a:xfrm>
            <a:off x="-72599" y="27024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6" name="Google Shape;696;p14"/>
          <p:cNvSpPr/>
          <p:nvPr/>
        </p:nvSpPr>
        <p:spPr>
          <a:xfrm rot="1402665">
            <a:off x="-313136" y="-354844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7" name="Google Shape;697;p14"/>
          <p:cNvSpPr/>
          <p:nvPr/>
        </p:nvSpPr>
        <p:spPr>
          <a:xfrm>
            <a:off x="7913876" y="35058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98" name="Google Shape;698;p14"/>
          <p:cNvGrpSpPr/>
          <p:nvPr/>
        </p:nvGrpSpPr>
        <p:grpSpPr>
          <a:xfrm>
            <a:off x="5" y="-123176"/>
            <a:ext cx="1084855" cy="1192287"/>
            <a:chOff x="-98921" y="-213901"/>
            <a:chExt cx="1084855" cy="1192287"/>
          </a:xfrm>
        </p:grpSpPr>
        <p:sp>
          <p:nvSpPr>
            <p:cNvPr id="699" name="Google Shape;699;p14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14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14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14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14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14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14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14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14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14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14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14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1" name="Google Shape;711;p14"/>
          <p:cNvGrpSpPr/>
          <p:nvPr/>
        </p:nvGrpSpPr>
        <p:grpSpPr>
          <a:xfrm rot="-5400000">
            <a:off x="585049" y="-238338"/>
            <a:ext cx="802107" cy="720546"/>
            <a:chOff x="8440798" y="-85238"/>
            <a:chExt cx="802107" cy="720546"/>
          </a:xfrm>
        </p:grpSpPr>
        <p:sp>
          <p:nvSpPr>
            <p:cNvPr id="712" name="Google Shape;712;p1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1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1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1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1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1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1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9" name="Google Shape;719;p14"/>
          <p:cNvGrpSpPr/>
          <p:nvPr/>
        </p:nvGrpSpPr>
        <p:grpSpPr>
          <a:xfrm rot="8100000">
            <a:off x="8212245" y="4060818"/>
            <a:ext cx="1264470" cy="1553460"/>
            <a:chOff x="556167" y="-402644"/>
            <a:chExt cx="911061" cy="1119281"/>
          </a:xfrm>
        </p:grpSpPr>
        <p:sp>
          <p:nvSpPr>
            <p:cNvPr id="720" name="Google Shape;720;p1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1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1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1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1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1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1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1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1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9" name="Google Shape;729;p14"/>
          <p:cNvGrpSpPr/>
          <p:nvPr/>
        </p:nvGrpSpPr>
        <p:grpSpPr>
          <a:xfrm rot="-6389541">
            <a:off x="-105590" y="4228327"/>
            <a:ext cx="1087279" cy="1218434"/>
            <a:chOff x="-146778" y="-163348"/>
            <a:chExt cx="1087231" cy="1218380"/>
          </a:xfrm>
        </p:grpSpPr>
        <p:sp>
          <p:nvSpPr>
            <p:cNvPr id="730" name="Google Shape;730;p14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4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4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4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4" name="Google Shape;734;p14"/>
          <p:cNvGrpSpPr/>
          <p:nvPr/>
        </p:nvGrpSpPr>
        <p:grpSpPr>
          <a:xfrm>
            <a:off x="205787" y="681351"/>
            <a:ext cx="306550" cy="246616"/>
            <a:chOff x="366411" y="1167375"/>
            <a:chExt cx="306550" cy="246616"/>
          </a:xfrm>
        </p:grpSpPr>
        <p:sp>
          <p:nvSpPr>
            <p:cNvPr id="735" name="Google Shape;735;p1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8" name="Google Shape;738;p14"/>
          <p:cNvGrpSpPr/>
          <p:nvPr/>
        </p:nvGrpSpPr>
        <p:grpSpPr>
          <a:xfrm>
            <a:off x="134475" y="4213726"/>
            <a:ext cx="306550" cy="233991"/>
            <a:chOff x="281699" y="4701425"/>
            <a:chExt cx="306550" cy="233991"/>
          </a:xfrm>
        </p:grpSpPr>
        <p:sp>
          <p:nvSpPr>
            <p:cNvPr id="739" name="Google Shape;739;p1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42" name="Google Shape;742;p14"/>
          <p:cNvGrpSpPr/>
          <p:nvPr/>
        </p:nvGrpSpPr>
        <p:grpSpPr>
          <a:xfrm>
            <a:off x="8691212" y="3967101"/>
            <a:ext cx="306550" cy="246616"/>
            <a:chOff x="8757949" y="3645550"/>
            <a:chExt cx="306550" cy="246616"/>
          </a:xfrm>
        </p:grpSpPr>
        <p:sp>
          <p:nvSpPr>
            <p:cNvPr id="743" name="Google Shape;743;p1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051101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"/>
          <p:cNvSpPr txBox="1">
            <a:spLocks noGrp="1"/>
          </p:cNvSpPr>
          <p:nvPr>
            <p:ph type="ctrTitle"/>
          </p:nvPr>
        </p:nvSpPr>
        <p:spPr>
          <a:xfrm>
            <a:off x="713225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8" name="Google Shape;748;p15"/>
          <p:cNvSpPr/>
          <p:nvPr/>
        </p:nvSpPr>
        <p:spPr>
          <a:xfrm rot="2905830" flipH="1">
            <a:off x="7872622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9" name="Google Shape;749;p15"/>
          <p:cNvSpPr/>
          <p:nvPr/>
        </p:nvSpPr>
        <p:spPr>
          <a:xfrm rot="8100000">
            <a:off x="-1014061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50" name="Google Shape;750;p15"/>
          <p:cNvGrpSpPr/>
          <p:nvPr/>
        </p:nvGrpSpPr>
        <p:grpSpPr>
          <a:xfrm rot="3333252">
            <a:off x="7896897" y="-294571"/>
            <a:ext cx="1264408" cy="1553384"/>
            <a:chOff x="556167" y="-402644"/>
            <a:chExt cx="911061" cy="1119281"/>
          </a:xfrm>
        </p:grpSpPr>
        <p:sp>
          <p:nvSpPr>
            <p:cNvPr id="751" name="Google Shape;751;p1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1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1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0" name="Google Shape;760;p15"/>
          <p:cNvGrpSpPr/>
          <p:nvPr/>
        </p:nvGrpSpPr>
        <p:grpSpPr>
          <a:xfrm rot="1882352">
            <a:off x="8410047" y="4161245"/>
            <a:ext cx="1004219" cy="894683"/>
            <a:chOff x="8306286" y="4189629"/>
            <a:chExt cx="1004220" cy="894684"/>
          </a:xfrm>
        </p:grpSpPr>
        <p:sp>
          <p:nvSpPr>
            <p:cNvPr id="761" name="Google Shape;761;p1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1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1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1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1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1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9" name="Google Shape;769;p15"/>
          <p:cNvGrpSpPr/>
          <p:nvPr/>
        </p:nvGrpSpPr>
        <p:grpSpPr>
          <a:xfrm flipH="1">
            <a:off x="129186" y="3690964"/>
            <a:ext cx="762950" cy="1927407"/>
            <a:chOff x="8361510" y="3452088"/>
            <a:chExt cx="762950" cy="1927407"/>
          </a:xfrm>
        </p:grpSpPr>
        <p:sp>
          <p:nvSpPr>
            <p:cNvPr id="770" name="Google Shape;770;p15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2" name="Google Shape;782;p15"/>
          <p:cNvGrpSpPr/>
          <p:nvPr/>
        </p:nvGrpSpPr>
        <p:grpSpPr>
          <a:xfrm rot="-5400000">
            <a:off x="452573" y="-221838"/>
            <a:ext cx="802107" cy="720546"/>
            <a:chOff x="8440798" y="-85238"/>
            <a:chExt cx="802107" cy="720546"/>
          </a:xfrm>
        </p:grpSpPr>
        <p:sp>
          <p:nvSpPr>
            <p:cNvPr id="783" name="Google Shape;783;p1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1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1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1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1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1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1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90" name="Google Shape;790;p15"/>
          <p:cNvGrpSpPr/>
          <p:nvPr/>
        </p:nvGrpSpPr>
        <p:grpSpPr>
          <a:xfrm rot="-1414813">
            <a:off x="-248602" y="-181657"/>
            <a:ext cx="1264450" cy="1553435"/>
            <a:chOff x="556167" y="-402644"/>
            <a:chExt cx="911061" cy="1119281"/>
          </a:xfrm>
        </p:grpSpPr>
        <p:sp>
          <p:nvSpPr>
            <p:cNvPr id="791" name="Google Shape;791;p1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1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1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1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1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1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1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1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1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00" name="Google Shape;800;p15"/>
          <p:cNvGrpSpPr/>
          <p:nvPr/>
        </p:nvGrpSpPr>
        <p:grpSpPr>
          <a:xfrm>
            <a:off x="8780712" y="759150"/>
            <a:ext cx="306550" cy="246616"/>
            <a:chOff x="366411" y="1167375"/>
            <a:chExt cx="306550" cy="246616"/>
          </a:xfrm>
        </p:grpSpPr>
        <p:sp>
          <p:nvSpPr>
            <p:cNvPr id="801" name="Google Shape;801;p1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04" name="Google Shape;804;p15"/>
          <p:cNvGrpSpPr/>
          <p:nvPr/>
        </p:nvGrpSpPr>
        <p:grpSpPr>
          <a:xfrm>
            <a:off x="493350" y="4820876"/>
            <a:ext cx="306550" cy="233991"/>
            <a:chOff x="281699" y="4701425"/>
            <a:chExt cx="306550" cy="233991"/>
          </a:xfrm>
        </p:grpSpPr>
        <p:sp>
          <p:nvSpPr>
            <p:cNvPr id="805" name="Google Shape;805;p1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08" name="Google Shape;808;p15"/>
          <p:cNvGrpSpPr/>
          <p:nvPr/>
        </p:nvGrpSpPr>
        <p:grpSpPr>
          <a:xfrm>
            <a:off x="8152475" y="4695114"/>
            <a:ext cx="306550" cy="246616"/>
            <a:chOff x="8757949" y="3645550"/>
            <a:chExt cx="306550" cy="246616"/>
          </a:xfrm>
        </p:grpSpPr>
        <p:sp>
          <p:nvSpPr>
            <p:cNvPr id="809" name="Google Shape;809;p1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508860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6"/>
          <p:cNvSpPr txBox="1">
            <a:spLocks noGrp="1"/>
          </p:cNvSpPr>
          <p:nvPr>
            <p:ph type="ctrTitle"/>
          </p:nvPr>
        </p:nvSpPr>
        <p:spPr>
          <a:xfrm>
            <a:off x="713225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4" name="Google Shape;814;p16"/>
          <p:cNvSpPr/>
          <p:nvPr/>
        </p:nvSpPr>
        <p:spPr>
          <a:xfrm rot="8449463">
            <a:off x="-857132" y="-36895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5" name="Google Shape;815;p1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16" name="Google Shape;816;p16"/>
          <p:cNvGrpSpPr/>
          <p:nvPr/>
        </p:nvGrpSpPr>
        <p:grpSpPr>
          <a:xfrm rot="-5400000">
            <a:off x="7729564" y="4486525"/>
            <a:ext cx="1718925" cy="809372"/>
            <a:chOff x="-44600" y="2477850"/>
            <a:chExt cx="1718925" cy="809372"/>
          </a:xfrm>
        </p:grpSpPr>
        <p:sp>
          <p:nvSpPr>
            <p:cNvPr id="817" name="Google Shape;817;p16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16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16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16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16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16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16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16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25" name="Google Shape;825;p16"/>
          <p:cNvGrpSpPr/>
          <p:nvPr/>
        </p:nvGrpSpPr>
        <p:grpSpPr>
          <a:xfrm>
            <a:off x="211124" y="4235333"/>
            <a:ext cx="573999" cy="1003431"/>
            <a:chOff x="8185349" y="4299471"/>
            <a:chExt cx="573999" cy="1003431"/>
          </a:xfrm>
        </p:grpSpPr>
        <p:sp>
          <p:nvSpPr>
            <p:cNvPr id="826" name="Google Shape;826;p16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16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16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37" name="Google Shape;837;p16"/>
          <p:cNvGrpSpPr/>
          <p:nvPr/>
        </p:nvGrpSpPr>
        <p:grpSpPr>
          <a:xfrm rot="4915403">
            <a:off x="-123497" y="-311104"/>
            <a:ext cx="1313594" cy="1474731"/>
            <a:chOff x="-138062" y="3249908"/>
            <a:chExt cx="1313568" cy="1474703"/>
          </a:xfrm>
        </p:grpSpPr>
        <p:sp>
          <p:nvSpPr>
            <p:cNvPr id="838" name="Google Shape;838;p16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16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16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16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16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16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16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16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16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16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16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16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0" name="Google Shape;850;p16"/>
          <p:cNvGrpSpPr/>
          <p:nvPr/>
        </p:nvGrpSpPr>
        <p:grpSpPr>
          <a:xfrm>
            <a:off x="189312" y="1064400"/>
            <a:ext cx="306550" cy="246616"/>
            <a:chOff x="366411" y="1167375"/>
            <a:chExt cx="306550" cy="246616"/>
          </a:xfrm>
        </p:grpSpPr>
        <p:sp>
          <p:nvSpPr>
            <p:cNvPr id="851" name="Google Shape;851;p1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4" name="Google Shape;854;p16"/>
          <p:cNvGrpSpPr/>
          <p:nvPr/>
        </p:nvGrpSpPr>
        <p:grpSpPr>
          <a:xfrm>
            <a:off x="59850" y="4833226"/>
            <a:ext cx="306550" cy="233991"/>
            <a:chOff x="281699" y="4701425"/>
            <a:chExt cx="306550" cy="233991"/>
          </a:xfrm>
        </p:grpSpPr>
        <p:sp>
          <p:nvSpPr>
            <p:cNvPr id="855" name="Google Shape;855;p1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8" name="Google Shape;858;p16"/>
          <p:cNvGrpSpPr/>
          <p:nvPr/>
        </p:nvGrpSpPr>
        <p:grpSpPr>
          <a:xfrm>
            <a:off x="8757950" y="3645551"/>
            <a:ext cx="306550" cy="246616"/>
            <a:chOff x="8757949" y="3645550"/>
            <a:chExt cx="306550" cy="246616"/>
          </a:xfrm>
        </p:grpSpPr>
        <p:sp>
          <p:nvSpPr>
            <p:cNvPr id="859" name="Google Shape;859;p1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62" name="Google Shape;862;p16"/>
          <p:cNvGrpSpPr/>
          <p:nvPr/>
        </p:nvGrpSpPr>
        <p:grpSpPr>
          <a:xfrm rot="5650501">
            <a:off x="8287884" y="159384"/>
            <a:ext cx="1087180" cy="1218323"/>
            <a:chOff x="-146778" y="-163348"/>
            <a:chExt cx="1087231" cy="1218380"/>
          </a:xfrm>
        </p:grpSpPr>
        <p:sp>
          <p:nvSpPr>
            <p:cNvPr id="863" name="Google Shape;863;p16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16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16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16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664744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7"/>
          <p:cNvSpPr txBox="1">
            <a:spLocks noGrp="1"/>
          </p:cNvSpPr>
          <p:nvPr>
            <p:ph type="ctrTitle"/>
          </p:nvPr>
        </p:nvSpPr>
        <p:spPr>
          <a:xfrm>
            <a:off x="814025" y="433556"/>
            <a:ext cx="7515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9" name="Google Shape;869;p17"/>
          <p:cNvSpPr/>
          <p:nvPr/>
        </p:nvSpPr>
        <p:spPr>
          <a:xfrm rot="8449463">
            <a:off x="-1380657" y="3866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0" name="Google Shape;870;p17"/>
          <p:cNvSpPr/>
          <p:nvPr/>
        </p:nvSpPr>
        <p:spPr>
          <a:xfrm rot="-1937252">
            <a:off x="6855000" y="4225943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71" name="Google Shape;871;p17"/>
          <p:cNvGrpSpPr/>
          <p:nvPr/>
        </p:nvGrpSpPr>
        <p:grpSpPr>
          <a:xfrm rot="-6331980">
            <a:off x="7929856" y="4486109"/>
            <a:ext cx="848990" cy="760117"/>
            <a:chOff x="-44590" y="-31162"/>
            <a:chExt cx="848969" cy="760098"/>
          </a:xfrm>
        </p:grpSpPr>
        <p:sp>
          <p:nvSpPr>
            <p:cNvPr id="872" name="Google Shape;872;p1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78" name="Google Shape;878;p17"/>
          <p:cNvGrpSpPr/>
          <p:nvPr/>
        </p:nvGrpSpPr>
        <p:grpSpPr>
          <a:xfrm rot="7376878">
            <a:off x="8642512" y="4544039"/>
            <a:ext cx="802141" cy="720576"/>
            <a:chOff x="8440798" y="-85238"/>
            <a:chExt cx="802107" cy="720546"/>
          </a:xfrm>
        </p:grpSpPr>
        <p:sp>
          <p:nvSpPr>
            <p:cNvPr id="879" name="Google Shape;879;p17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17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17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17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17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17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17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86" name="Google Shape;886;p17"/>
          <p:cNvGrpSpPr/>
          <p:nvPr/>
        </p:nvGrpSpPr>
        <p:grpSpPr>
          <a:xfrm rot="3909266">
            <a:off x="-64589" y="-95101"/>
            <a:ext cx="849022" cy="760146"/>
            <a:chOff x="-44590" y="-31162"/>
            <a:chExt cx="848969" cy="760098"/>
          </a:xfrm>
        </p:grpSpPr>
        <p:sp>
          <p:nvSpPr>
            <p:cNvPr id="887" name="Google Shape;887;p1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93" name="Google Shape;893;p17"/>
          <p:cNvGrpSpPr/>
          <p:nvPr/>
        </p:nvGrpSpPr>
        <p:grpSpPr>
          <a:xfrm>
            <a:off x="-458045" y="93974"/>
            <a:ext cx="1084855" cy="1192287"/>
            <a:chOff x="-98921" y="-213901"/>
            <a:chExt cx="1084855" cy="1192287"/>
          </a:xfrm>
        </p:grpSpPr>
        <p:sp>
          <p:nvSpPr>
            <p:cNvPr id="894" name="Google Shape;894;p17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5" name="Google Shape;895;p17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6" name="Google Shape;896;p17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7" name="Google Shape;897;p17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8" name="Google Shape;898;p17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9" name="Google Shape;899;p17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0" name="Google Shape;900;p17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17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17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17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17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17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06" name="Google Shape;906;p17"/>
          <p:cNvGrpSpPr/>
          <p:nvPr/>
        </p:nvGrpSpPr>
        <p:grpSpPr>
          <a:xfrm rot="-1274443">
            <a:off x="8482564" y="-34657"/>
            <a:ext cx="802136" cy="720572"/>
            <a:chOff x="8440798" y="-85238"/>
            <a:chExt cx="802107" cy="720546"/>
          </a:xfrm>
        </p:grpSpPr>
        <p:sp>
          <p:nvSpPr>
            <p:cNvPr id="907" name="Google Shape;907;p17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17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17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17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17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17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17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14" name="Google Shape;914;p17"/>
          <p:cNvGrpSpPr/>
          <p:nvPr/>
        </p:nvGrpSpPr>
        <p:grpSpPr>
          <a:xfrm>
            <a:off x="8379287" y="93975"/>
            <a:ext cx="306550" cy="246616"/>
            <a:chOff x="366411" y="1167375"/>
            <a:chExt cx="306550" cy="246616"/>
          </a:xfrm>
        </p:grpSpPr>
        <p:sp>
          <p:nvSpPr>
            <p:cNvPr id="915" name="Google Shape;915;p1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18" name="Google Shape;918;p17"/>
          <p:cNvGrpSpPr/>
          <p:nvPr/>
        </p:nvGrpSpPr>
        <p:grpSpPr>
          <a:xfrm>
            <a:off x="79875" y="1352750"/>
            <a:ext cx="306550" cy="233991"/>
            <a:chOff x="281699" y="4701425"/>
            <a:chExt cx="306550" cy="233991"/>
          </a:xfrm>
        </p:grpSpPr>
        <p:sp>
          <p:nvSpPr>
            <p:cNvPr id="919" name="Google Shape;919;p1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2" name="Google Shape;922;p17"/>
          <p:cNvGrpSpPr/>
          <p:nvPr/>
        </p:nvGrpSpPr>
        <p:grpSpPr>
          <a:xfrm>
            <a:off x="8580825" y="4251026"/>
            <a:ext cx="306550" cy="246616"/>
            <a:chOff x="8757949" y="3645550"/>
            <a:chExt cx="306550" cy="246616"/>
          </a:xfrm>
        </p:grpSpPr>
        <p:sp>
          <p:nvSpPr>
            <p:cNvPr id="923" name="Google Shape;923;p17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6" name="Google Shape;926;p17"/>
          <p:cNvGrpSpPr/>
          <p:nvPr/>
        </p:nvGrpSpPr>
        <p:grpSpPr>
          <a:xfrm>
            <a:off x="-296874" y="4210434"/>
            <a:ext cx="1313568" cy="1474703"/>
            <a:chOff x="-138062" y="3249908"/>
            <a:chExt cx="1313568" cy="1474703"/>
          </a:xfrm>
        </p:grpSpPr>
        <p:sp>
          <p:nvSpPr>
            <p:cNvPr id="927" name="Google Shape;927;p17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17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17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17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17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17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17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17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17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17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17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17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084898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8"/>
          <p:cNvSpPr/>
          <p:nvPr/>
        </p:nvSpPr>
        <p:spPr>
          <a:xfrm rot="8449463">
            <a:off x="-857132" y="-36895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1" name="Google Shape;941;p18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42" name="Google Shape;942;p18"/>
          <p:cNvGrpSpPr/>
          <p:nvPr/>
        </p:nvGrpSpPr>
        <p:grpSpPr>
          <a:xfrm>
            <a:off x="8185349" y="4299472"/>
            <a:ext cx="573999" cy="1003431"/>
            <a:chOff x="8185349" y="4299471"/>
            <a:chExt cx="573999" cy="1003431"/>
          </a:xfrm>
        </p:grpSpPr>
        <p:sp>
          <p:nvSpPr>
            <p:cNvPr id="943" name="Google Shape;943;p18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18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18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18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18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18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54" name="Google Shape;954;p18"/>
          <p:cNvGrpSpPr/>
          <p:nvPr/>
        </p:nvGrpSpPr>
        <p:grpSpPr>
          <a:xfrm rot="3333252">
            <a:off x="7897547" y="-294571"/>
            <a:ext cx="1264408" cy="1553384"/>
            <a:chOff x="556167" y="-402644"/>
            <a:chExt cx="911061" cy="1119281"/>
          </a:xfrm>
        </p:grpSpPr>
        <p:sp>
          <p:nvSpPr>
            <p:cNvPr id="955" name="Google Shape;955;p18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18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18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18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18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18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18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18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18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64" name="Google Shape;964;p18"/>
          <p:cNvGrpSpPr/>
          <p:nvPr/>
        </p:nvGrpSpPr>
        <p:grpSpPr>
          <a:xfrm>
            <a:off x="7320124" y="-122988"/>
            <a:ext cx="802107" cy="720546"/>
            <a:chOff x="8440798" y="-85238"/>
            <a:chExt cx="802107" cy="720546"/>
          </a:xfrm>
        </p:grpSpPr>
        <p:sp>
          <p:nvSpPr>
            <p:cNvPr id="965" name="Google Shape;965;p1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Google Shape;966;p1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7" name="Google Shape;967;p1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Google Shape;968;p1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Google Shape;969;p1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0" name="Google Shape;970;p1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1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72" name="Google Shape;972;p18"/>
          <p:cNvGrpSpPr/>
          <p:nvPr/>
        </p:nvGrpSpPr>
        <p:grpSpPr>
          <a:xfrm>
            <a:off x="-557687" y="134812"/>
            <a:ext cx="1718925" cy="809372"/>
            <a:chOff x="-44600" y="2477850"/>
            <a:chExt cx="1718925" cy="809372"/>
          </a:xfrm>
        </p:grpSpPr>
        <p:sp>
          <p:nvSpPr>
            <p:cNvPr id="973" name="Google Shape;973;p18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1" name="Google Shape;981;p18"/>
          <p:cNvGrpSpPr/>
          <p:nvPr/>
        </p:nvGrpSpPr>
        <p:grpSpPr>
          <a:xfrm>
            <a:off x="65736" y="829626"/>
            <a:ext cx="306550" cy="246616"/>
            <a:chOff x="366411" y="1167375"/>
            <a:chExt cx="306550" cy="246616"/>
          </a:xfrm>
        </p:grpSpPr>
        <p:sp>
          <p:nvSpPr>
            <p:cNvPr id="982" name="Google Shape;982;p1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5" name="Google Shape;985;p18"/>
          <p:cNvGrpSpPr/>
          <p:nvPr/>
        </p:nvGrpSpPr>
        <p:grpSpPr>
          <a:xfrm>
            <a:off x="8741475" y="4189251"/>
            <a:ext cx="306550" cy="246616"/>
            <a:chOff x="8757949" y="3645550"/>
            <a:chExt cx="306550" cy="246616"/>
          </a:xfrm>
        </p:grpSpPr>
        <p:sp>
          <p:nvSpPr>
            <p:cNvPr id="986" name="Google Shape;986;p1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9" name="Google Shape;989;p18"/>
          <p:cNvGrpSpPr/>
          <p:nvPr/>
        </p:nvGrpSpPr>
        <p:grpSpPr>
          <a:xfrm flipH="1">
            <a:off x="65736" y="4189252"/>
            <a:ext cx="762950" cy="1927407"/>
            <a:chOff x="8361510" y="3452088"/>
            <a:chExt cx="762950" cy="1927407"/>
          </a:xfrm>
        </p:grpSpPr>
        <p:sp>
          <p:nvSpPr>
            <p:cNvPr id="990" name="Google Shape;990;p18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02" name="Google Shape;1002;p18"/>
          <p:cNvGrpSpPr/>
          <p:nvPr/>
        </p:nvGrpSpPr>
        <p:grpSpPr>
          <a:xfrm>
            <a:off x="676850" y="4348850"/>
            <a:ext cx="306550" cy="233991"/>
            <a:chOff x="281699" y="4701425"/>
            <a:chExt cx="306550" cy="233991"/>
          </a:xfrm>
        </p:grpSpPr>
        <p:sp>
          <p:nvSpPr>
            <p:cNvPr id="1003" name="Google Shape;1003;p1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6" name="Google Shape;1006;p18"/>
          <p:cNvSpPr txBox="1">
            <a:spLocks noGrp="1"/>
          </p:cNvSpPr>
          <p:nvPr>
            <p:ph type="title"/>
          </p:nvPr>
        </p:nvSpPr>
        <p:spPr>
          <a:xfrm flipH="1">
            <a:off x="1425600" y="231261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7" name="Google Shape;1007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094812" y="1017200"/>
            <a:ext cx="14772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8" name="Google Shape;1008;p18"/>
          <p:cNvSpPr txBox="1">
            <a:spLocks noGrp="1"/>
          </p:cNvSpPr>
          <p:nvPr>
            <p:ph type="subTitle" idx="1"/>
          </p:nvPr>
        </p:nvSpPr>
        <p:spPr>
          <a:xfrm flipH="1">
            <a:off x="1425612" y="322535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09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685100" y="1314050"/>
            <a:ext cx="5773800" cy="23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47088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9"/>
          <p:cNvSpPr/>
          <p:nvPr/>
        </p:nvSpPr>
        <p:spPr>
          <a:xfrm rot="8449463">
            <a:off x="-857132" y="-36895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19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12" name="Google Shape;1012;p19"/>
          <p:cNvGrpSpPr/>
          <p:nvPr/>
        </p:nvGrpSpPr>
        <p:grpSpPr>
          <a:xfrm>
            <a:off x="-44589" y="-31162"/>
            <a:ext cx="848969" cy="760098"/>
            <a:chOff x="-44590" y="-31162"/>
            <a:chExt cx="848969" cy="760098"/>
          </a:xfrm>
        </p:grpSpPr>
        <p:sp>
          <p:nvSpPr>
            <p:cNvPr id="1013" name="Google Shape;1013;p1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19" name="Google Shape;1019;p19"/>
          <p:cNvGrpSpPr/>
          <p:nvPr/>
        </p:nvGrpSpPr>
        <p:grpSpPr>
          <a:xfrm>
            <a:off x="670953" y="-197669"/>
            <a:ext cx="1232356" cy="951123"/>
            <a:chOff x="670952" y="-197670"/>
            <a:chExt cx="1232356" cy="951123"/>
          </a:xfrm>
        </p:grpSpPr>
        <p:sp>
          <p:nvSpPr>
            <p:cNvPr id="1020" name="Google Shape;1020;p19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28" name="Google Shape;1028;p19"/>
          <p:cNvGrpSpPr/>
          <p:nvPr/>
        </p:nvGrpSpPr>
        <p:grpSpPr>
          <a:xfrm rot="3333252">
            <a:off x="7897547" y="-294571"/>
            <a:ext cx="1264408" cy="1553384"/>
            <a:chOff x="556167" y="-402644"/>
            <a:chExt cx="911061" cy="1119281"/>
          </a:xfrm>
        </p:grpSpPr>
        <p:sp>
          <p:nvSpPr>
            <p:cNvPr id="1029" name="Google Shape;1029;p19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Google Shape;1030;p19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1" name="Google Shape;1031;p19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2" name="Google Shape;1032;p19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3" name="Google Shape;1033;p19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4" name="Google Shape;1034;p19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5" name="Google Shape;1035;p19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6" name="Google Shape;1036;p19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7" name="Google Shape;1037;p19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8" name="Google Shape;1038;p19"/>
          <p:cNvGrpSpPr/>
          <p:nvPr/>
        </p:nvGrpSpPr>
        <p:grpSpPr>
          <a:xfrm>
            <a:off x="7990328" y="4017852"/>
            <a:ext cx="972124" cy="1438523"/>
            <a:chOff x="8398152" y="3892164"/>
            <a:chExt cx="972124" cy="1438523"/>
          </a:xfrm>
        </p:grpSpPr>
        <p:sp>
          <p:nvSpPr>
            <p:cNvPr id="1039" name="Google Shape;1039;p19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0" name="Google Shape;1040;p19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1" name="Google Shape;1041;p19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2" name="Google Shape;1042;p19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3" name="Google Shape;1043;p19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4" name="Google Shape;1044;p19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5" name="Google Shape;1045;p19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46" name="Google Shape;1046;p19"/>
          <p:cNvGrpSpPr/>
          <p:nvPr/>
        </p:nvGrpSpPr>
        <p:grpSpPr>
          <a:xfrm rot="-4282054">
            <a:off x="8584533" y="4357053"/>
            <a:ext cx="848980" cy="760108"/>
            <a:chOff x="-44590" y="-31162"/>
            <a:chExt cx="848969" cy="760098"/>
          </a:xfrm>
        </p:grpSpPr>
        <p:sp>
          <p:nvSpPr>
            <p:cNvPr id="1047" name="Google Shape;1047;p1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53" name="Google Shape;1053;p19"/>
          <p:cNvGrpSpPr/>
          <p:nvPr/>
        </p:nvGrpSpPr>
        <p:grpSpPr>
          <a:xfrm>
            <a:off x="211337" y="916125"/>
            <a:ext cx="306550" cy="246616"/>
            <a:chOff x="366411" y="1167375"/>
            <a:chExt cx="306550" cy="246616"/>
          </a:xfrm>
        </p:grpSpPr>
        <p:sp>
          <p:nvSpPr>
            <p:cNvPr id="1054" name="Google Shape;1054;p19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57" name="Google Shape;1057;p19"/>
          <p:cNvGrpSpPr/>
          <p:nvPr/>
        </p:nvGrpSpPr>
        <p:grpSpPr>
          <a:xfrm>
            <a:off x="8626125" y="1001201"/>
            <a:ext cx="306550" cy="246616"/>
            <a:chOff x="8757949" y="3645550"/>
            <a:chExt cx="306550" cy="246616"/>
          </a:xfrm>
        </p:grpSpPr>
        <p:sp>
          <p:nvSpPr>
            <p:cNvPr id="1058" name="Google Shape;1058;p19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61" name="Google Shape;1061;p19"/>
          <p:cNvGrpSpPr/>
          <p:nvPr/>
        </p:nvGrpSpPr>
        <p:grpSpPr>
          <a:xfrm rot="9426862">
            <a:off x="-3993" y="4440907"/>
            <a:ext cx="802122" cy="720559"/>
            <a:chOff x="8440798" y="-85238"/>
            <a:chExt cx="802107" cy="720546"/>
          </a:xfrm>
        </p:grpSpPr>
        <p:sp>
          <p:nvSpPr>
            <p:cNvPr id="1062" name="Google Shape;1062;p19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3" name="Google Shape;1063;p19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4" name="Google Shape;1064;p19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Google Shape;1065;p19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Google Shape;1066;p19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Google Shape;1067;p19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8" name="Google Shape;1068;p19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69" name="Google Shape;1069;p19"/>
          <p:cNvGrpSpPr/>
          <p:nvPr/>
        </p:nvGrpSpPr>
        <p:grpSpPr>
          <a:xfrm>
            <a:off x="559950" y="4874426"/>
            <a:ext cx="306550" cy="233991"/>
            <a:chOff x="281699" y="4701425"/>
            <a:chExt cx="306550" cy="233991"/>
          </a:xfrm>
        </p:grpSpPr>
        <p:sp>
          <p:nvSpPr>
            <p:cNvPr id="1070" name="Google Shape;1070;p1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73" name="Google Shape;1073;p19"/>
          <p:cNvSpPr txBox="1">
            <a:spLocks noGrp="1"/>
          </p:cNvSpPr>
          <p:nvPr>
            <p:ph type="title"/>
          </p:nvPr>
        </p:nvSpPr>
        <p:spPr>
          <a:xfrm>
            <a:off x="3847375" y="279616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4" name="Google Shape;1074;p19"/>
          <p:cNvSpPr txBox="1">
            <a:spLocks noGrp="1"/>
          </p:cNvSpPr>
          <p:nvPr>
            <p:ph type="title" idx="2" hasCustomPrompt="1"/>
          </p:nvPr>
        </p:nvSpPr>
        <p:spPr>
          <a:xfrm>
            <a:off x="2302638" y="2872350"/>
            <a:ext cx="14772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5" name="Google Shape;1075;p19"/>
          <p:cNvSpPr txBox="1">
            <a:spLocks noGrp="1"/>
          </p:cNvSpPr>
          <p:nvPr>
            <p:ph type="subTitle" idx="1"/>
          </p:nvPr>
        </p:nvSpPr>
        <p:spPr>
          <a:xfrm>
            <a:off x="3847363" y="370890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9339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20"/>
          <p:cNvSpPr/>
          <p:nvPr/>
        </p:nvSpPr>
        <p:spPr>
          <a:xfrm rot="-1402665" flipH="1">
            <a:off x="7852980" y="-445507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8" name="Google Shape;1078;p20"/>
          <p:cNvSpPr/>
          <p:nvPr/>
        </p:nvSpPr>
        <p:spPr>
          <a:xfrm flipH="1">
            <a:off x="-840878" y="35058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9" name="Google Shape;1079;p20"/>
          <p:cNvGrpSpPr/>
          <p:nvPr/>
        </p:nvGrpSpPr>
        <p:grpSpPr>
          <a:xfrm rot="9235308">
            <a:off x="8489985" y="227369"/>
            <a:ext cx="848974" cy="760103"/>
            <a:chOff x="-44590" y="-31162"/>
            <a:chExt cx="848969" cy="760098"/>
          </a:xfrm>
        </p:grpSpPr>
        <p:sp>
          <p:nvSpPr>
            <p:cNvPr id="1080" name="Google Shape;1080;p20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86" name="Google Shape;1086;p20"/>
          <p:cNvGrpSpPr/>
          <p:nvPr/>
        </p:nvGrpSpPr>
        <p:grpSpPr>
          <a:xfrm flipH="1">
            <a:off x="-300066" y="3815326"/>
            <a:ext cx="972124" cy="1438523"/>
            <a:chOff x="8398152" y="3892164"/>
            <a:chExt cx="972124" cy="1438523"/>
          </a:xfrm>
        </p:grpSpPr>
        <p:sp>
          <p:nvSpPr>
            <p:cNvPr id="1087" name="Google Shape;1087;p20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20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20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20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20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20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20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94" name="Google Shape;1094;p20"/>
          <p:cNvGrpSpPr/>
          <p:nvPr/>
        </p:nvGrpSpPr>
        <p:grpSpPr>
          <a:xfrm rot="1935009" flipH="1">
            <a:off x="525654" y="4013234"/>
            <a:ext cx="702326" cy="1475494"/>
            <a:chOff x="7855424" y="3837125"/>
            <a:chExt cx="702348" cy="1475540"/>
          </a:xfrm>
        </p:grpSpPr>
        <p:sp>
          <p:nvSpPr>
            <p:cNvPr id="1095" name="Google Shape;1095;p20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03" name="Google Shape;1103;p20"/>
          <p:cNvGrpSpPr/>
          <p:nvPr/>
        </p:nvGrpSpPr>
        <p:grpSpPr>
          <a:xfrm rot="6543710">
            <a:off x="7947759" y="-360542"/>
            <a:ext cx="1084894" cy="1192329"/>
            <a:chOff x="-98921" y="-213901"/>
            <a:chExt cx="1084855" cy="1192287"/>
          </a:xfrm>
        </p:grpSpPr>
        <p:sp>
          <p:nvSpPr>
            <p:cNvPr id="1104" name="Google Shape;1104;p20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20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20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20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20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20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20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20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20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20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20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20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16" name="Google Shape;1116;p20"/>
          <p:cNvGrpSpPr/>
          <p:nvPr/>
        </p:nvGrpSpPr>
        <p:grpSpPr>
          <a:xfrm rot="-254298">
            <a:off x="8444796" y="4373062"/>
            <a:ext cx="853688" cy="1055081"/>
            <a:chOff x="8141966" y="4340861"/>
            <a:chExt cx="853744" cy="1055150"/>
          </a:xfrm>
        </p:grpSpPr>
        <p:sp>
          <p:nvSpPr>
            <p:cNvPr id="1117" name="Google Shape;1117;p20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20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20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20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20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20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20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20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20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20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27" name="Google Shape;1127;p20"/>
          <p:cNvGrpSpPr/>
          <p:nvPr/>
        </p:nvGrpSpPr>
        <p:grpSpPr>
          <a:xfrm rot="-5400000">
            <a:off x="210248" y="-61788"/>
            <a:ext cx="802107" cy="720546"/>
            <a:chOff x="8440798" y="-85238"/>
            <a:chExt cx="802107" cy="720546"/>
          </a:xfrm>
        </p:grpSpPr>
        <p:sp>
          <p:nvSpPr>
            <p:cNvPr id="1128" name="Google Shape;1128;p2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2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2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2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2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2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2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35" name="Google Shape;1135;p20"/>
          <p:cNvGrpSpPr/>
          <p:nvPr/>
        </p:nvGrpSpPr>
        <p:grpSpPr>
          <a:xfrm>
            <a:off x="102812" y="416189"/>
            <a:ext cx="306550" cy="246616"/>
            <a:chOff x="366411" y="1167375"/>
            <a:chExt cx="306550" cy="246616"/>
          </a:xfrm>
        </p:grpSpPr>
        <p:sp>
          <p:nvSpPr>
            <p:cNvPr id="1136" name="Google Shape;1136;p20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39" name="Google Shape;1139;p20"/>
          <p:cNvGrpSpPr/>
          <p:nvPr/>
        </p:nvGrpSpPr>
        <p:grpSpPr>
          <a:xfrm>
            <a:off x="8033025" y="943025"/>
            <a:ext cx="306550" cy="233991"/>
            <a:chOff x="281699" y="4701425"/>
            <a:chExt cx="306550" cy="233991"/>
          </a:xfrm>
        </p:grpSpPr>
        <p:sp>
          <p:nvSpPr>
            <p:cNvPr id="1140" name="Google Shape;1140;p2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3" name="Google Shape;1143;p20"/>
          <p:cNvGrpSpPr/>
          <p:nvPr/>
        </p:nvGrpSpPr>
        <p:grpSpPr>
          <a:xfrm>
            <a:off x="8033025" y="4777289"/>
            <a:ext cx="306550" cy="246616"/>
            <a:chOff x="8757949" y="3645550"/>
            <a:chExt cx="306550" cy="246616"/>
          </a:xfrm>
        </p:grpSpPr>
        <p:sp>
          <p:nvSpPr>
            <p:cNvPr id="1144" name="Google Shape;1144;p2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47" name="Google Shape;1147;p20"/>
          <p:cNvSpPr txBox="1">
            <a:spLocks noGrp="1"/>
          </p:cNvSpPr>
          <p:nvPr>
            <p:ph type="title"/>
          </p:nvPr>
        </p:nvSpPr>
        <p:spPr>
          <a:xfrm>
            <a:off x="3904137" y="69081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8" name="Google Shape;1148;p20"/>
          <p:cNvSpPr txBox="1">
            <a:spLocks noGrp="1"/>
          </p:cNvSpPr>
          <p:nvPr>
            <p:ph type="title" idx="2" hasCustomPrompt="1"/>
          </p:nvPr>
        </p:nvSpPr>
        <p:spPr>
          <a:xfrm>
            <a:off x="2093463" y="690800"/>
            <a:ext cx="15909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9" name="Google Shape;1149;p20"/>
          <p:cNvSpPr txBox="1">
            <a:spLocks noGrp="1"/>
          </p:cNvSpPr>
          <p:nvPr>
            <p:ph type="subTitle" idx="1"/>
          </p:nvPr>
        </p:nvSpPr>
        <p:spPr>
          <a:xfrm>
            <a:off x="3904125" y="160355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1358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1"/>
          <p:cNvSpPr txBox="1">
            <a:spLocks noGrp="1"/>
          </p:cNvSpPr>
          <p:nvPr>
            <p:ph type="title"/>
          </p:nvPr>
        </p:nvSpPr>
        <p:spPr>
          <a:xfrm>
            <a:off x="4154100" y="1141575"/>
            <a:ext cx="37158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52" name="Google Shape;1152;p21"/>
          <p:cNvSpPr txBox="1">
            <a:spLocks noGrp="1"/>
          </p:cNvSpPr>
          <p:nvPr>
            <p:ph type="subTitle" idx="1"/>
          </p:nvPr>
        </p:nvSpPr>
        <p:spPr>
          <a:xfrm>
            <a:off x="4154100" y="2715825"/>
            <a:ext cx="37158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53" name="Google Shape;1153;p21"/>
          <p:cNvSpPr/>
          <p:nvPr/>
        </p:nvSpPr>
        <p:spPr>
          <a:xfrm rot="9397335" flipH="1">
            <a:off x="-313136" y="3545633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4" name="Google Shape;1154;p21"/>
          <p:cNvSpPr/>
          <p:nvPr/>
        </p:nvSpPr>
        <p:spPr>
          <a:xfrm rot="10800000" flipH="1">
            <a:off x="7913876" y="-140264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55" name="Google Shape;1155;p21"/>
          <p:cNvGrpSpPr/>
          <p:nvPr/>
        </p:nvGrpSpPr>
        <p:grpSpPr>
          <a:xfrm flipH="1">
            <a:off x="407639" y="4299472"/>
            <a:ext cx="573999" cy="1003431"/>
            <a:chOff x="8185349" y="4299471"/>
            <a:chExt cx="573999" cy="1003431"/>
          </a:xfrm>
        </p:grpSpPr>
        <p:sp>
          <p:nvSpPr>
            <p:cNvPr id="1156" name="Google Shape;1156;p21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67" name="Google Shape;1167;p21"/>
          <p:cNvGrpSpPr/>
          <p:nvPr/>
        </p:nvGrpSpPr>
        <p:grpSpPr>
          <a:xfrm flipH="1">
            <a:off x="42529" y="3452089"/>
            <a:ext cx="762950" cy="1927407"/>
            <a:chOff x="8361510" y="3452088"/>
            <a:chExt cx="762950" cy="1927407"/>
          </a:xfrm>
        </p:grpSpPr>
        <p:sp>
          <p:nvSpPr>
            <p:cNvPr id="1168" name="Google Shape;1168;p21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80" name="Google Shape;1180;p21"/>
          <p:cNvGrpSpPr/>
          <p:nvPr/>
        </p:nvGrpSpPr>
        <p:grpSpPr>
          <a:xfrm flipH="1">
            <a:off x="8362610" y="-31162"/>
            <a:ext cx="848969" cy="760098"/>
            <a:chOff x="-44590" y="-31162"/>
            <a:chExt cx="848969" cy="760098"/>
          </a:xfrm>
        </p:grpSpPr>
        <p:sp>
          <p:nvSpPr>
            <p:cNvPr id="1181" name="Google Shape;1181;p2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87" name="Google Shape;1187;p21"/>
          <p:cNvGrpSpPr/>
          <p:nvPr/>
        </p:nvGrpSpPr>
        <p:grpSpPr>
          <a:xfrm flipH="1">
            <a:off x="7263681" y="-197669"/>
            <a:ext cx="1232356" cy="951123"/>
            <a:chOff x="670952" y="-197670"/>
            <a:chExt cx="1232356" cy="951123"/>
          </a:xfrm>
        </p:grpSpPr>
        <p:sp>
          <p:nvSpPr>
            <p:cNvPr id="1188" name="Google Shape;1188;p21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96" name="Google Shape;1196;p21"/>
          <p:cNvGrpSpPr/>
          <p:nvPr/>
        </p:nvGrpSpPr>
        <p:grpSpPr>
          <a:xfrm flipH="1">
            <a:off x="123702" y="2864126"/>
            <a:ext cx="306550" cy="246616"/>
            <a:chOff x="8736736" y="2864125"/>
            <a:chExt cx="306550" cy="246616"/>
          </a:xfrm>
        </p:grpSpPr>
        <p:sp>
          <p:nvSpPr>
            <p:cNvPr id="1197" name="Google Shape;1197;p21"/>
            <p:cNvSpPr/>
            <p:nvPr/>
          </p:nvSpPr>
          <p:spPr>
            <a:xfrm>
              <a:off x="8736736" y="29257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8906155" y="28641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8838239" y="30289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00" name="Google Shape;1200;p21"/>
          <p:cNvGrpSpPr/>
          <p:nvPr/>
        </p:nvGrpSpPr>
        <p:grpSpPr>
          <a:xfrm flipH="1">
            <a:off x="8682552" y="1354125"/>
            <a:ext cx="306550" cy="246616"/>
            <a:chOff x="177886" y="1277925"/>
            <a:chExt cx="306550" cy="246616"/>
          </a:xfrm>
        </p:grpSpPr>
        <p:sp>
          <p:nvSpPr>
            <p:cNvPr id="1201" name="Google Shape;1201;p21"/>
            <p:cNvSpPr/>
            <p:nvPr/>
          </p:nvSpPr>
          <p:spPr>
            <a:xfrm>
              <a:off x="177886" y="13395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347305" y="12779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279389" y="14427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04" name="Google Shape;1204;p21"/>
          <p:cNvGrpSpPr/>
          <p:nvPr/>
        </p:nvGrpSpPr>
        <p:grpSpPr>
          <a:xfrm rot="-3333252" flipH="1">
            <a:off x="-13366" y="-298771"/>
            <a:ext cx="1264408" cy="1553384"/>
            <a:chOff x="556167" y="-402644"/>
            <a:chExt cx="911061" cy="1119281"/>
          </a:xfrm>
        </p:grpSpPr>
        <p:sp>
          <p:nvSpPr>
            <p:cNvPr id="1205" name="Google Shape;1205;p2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2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2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2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2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2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2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2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2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14" name="Google Shape;1214;p21"/>
          <p:cNvGrpSpPr/>
          <p:nvPr/>
        </p:nvGrpSpPr>
        <p:grpSpPr>
          <a:xfrm flipH="1">
            <a:off x="7991481" y="4058559"/>
            <a:ext cx="1313568" cy="1474703"/>
            <a:chOff x="-138062" y="3249908"/>
            <a:chExt cx="1313568" cy="1474703"/>
          </a:xfrm>
        </p:grpSpPr>
        <p:sp>
          <p:nvSpPr>
            <p:cNvPr id="1215" name="Google Shape;1215;p21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21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21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21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21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21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21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21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21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21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21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21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534983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2"/>
          <p:cNvSpPr txBox="1">
            <a:spLocks noGrp="1"/>
          </p:cNvSpPr>
          <p:nvPr>
            <p:ph type="ctrTitle"/>
          </p:nvPr>
        </p:nvSpPr>
        <p:spPr>
          <a:xfrm>
            <a:off x="713225" y="784838"/>
            <a:ext cx="4046400" cy="21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29" name="Google Shape;1229;p22"/>
          <p:cNvSpPr txBox="1">
            <a:spLocks noGrp="1"/>
          </p:cNvSpPr>
          <p:nvPr>
            <p:ph type="subTitle" idx="1"/>
          </p:nvPr>
        </p:nvSpPr>
        <p:spPr>
          <a:xfrm>
            <a:off x="713225" y="3001463"/>
            <a:ext cx="3504900" cy="12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22"/>
          <p:cNvSpPr/>
          <p:nvPr/>
        </p:nvSpPr>
        <p:spPr>
          <a:xfrm>
            <a:off x="7896894" y="40392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1" name="Google Shape;1231;p22"/>
          <p:cNvSpPr/>
          <p:nvPr/>
        </p:nvSpPr>
        <p:spPr>
          <a:xfrm rot="-1402665" flipH="1">
            <a:off x="7852980" y="-445507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32" name="Google Shape;1232;p22"/>
          <p:cNvGrpSpPr/>
          <p:nvPr/>
        </p:nvGrpSpPr>
        <p:grpSpPr>
          <a:xfrm rot="-3367822">
            <a:off x="8238835" y="-60824"/>
            <a:ext cx="1004210" cy="894675"/>
            <a:chOff x="8306286" y="4189629"/>
            <a:chExt cx="1004220" cy="894684"/>
          </a:xfrm>
        </p:grpSpPr>
        <p:sp>
          <p:nvSpPr>
            <p:cNvPr id="1233" name="Google Shape;1233;p22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22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22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22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22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22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22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22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41" name="Google Shape;1241;p22"/>
          <p:cNvGrpSpPr/>
          <p:nvPr/>
        </p:nvGrpSpPr>
        <p:grpSpPr>
          <a:xfrm rot="1818207" flipH="1">
            <a:off x="7773960" y="4016140"/>
            <a:ext cx="1313621" cy="1474763"/>
            <a:chOff x="-138062" y="3249908"/>
            <a:chExt cx="1313568" cy="1474703"/>
          </a:xfrm>
        </p:grpSpPr>
        <p:sp>
          <p:nvSpPr>
            <p:cNvPr id="1242" name="Google Shape;1242;p2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2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2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2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2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2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2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2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2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2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2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2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54" name="Google Shape;1254;p22"/>
          <p:cNvGrpSpPr/>
          <p:nvPr/>
        </p:nvGrpSpPr>
        <p:grpSpPr>
          <a:xfrm rot="-5400000">
            <a:off x="-131627" y="40787"/>
            <a:ext cx="802107" cy="720546"/>
            <a:chOff x="8440798" y="-85238"/>
            <a:chExt cx="802107" cy="720546"/>
          </a:xfrm>
        </p:grpSpPr>
        <p:sp>
          <p:nvSpPr>
            <p:cNvPr id="1255" name="Google Shape;1255;p22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22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22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22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22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22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22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2" name="Google Shape;1262;p22"/>
          <p:cNvGrpSpPr/>
          <p:nvPr/>
        </p:nvGrpSpPr>
        <p:grpSpPr>
          <a:xfrm flipH="1">
            <a:off x="8129682" y="3785476"/>
            <a:ext cx="306550" cy="233991"/>
            <a:chOff x="281699" y="4701425"/>
            <a:chExt cx="306550" cy="233991"/>
          </a:xfrm>
        </p:grpSpPr>
        <p:sp>
          <p:nvSpPr>
            <p:cNvPr id="1263" name="Google Shape;1263;p22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22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22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6" name="Google Shape;1266;p22"/>
          <p:cNvGrpSpPr/>
          <p:nvPr/>
        </p:nvGrpSpPr>
        <p:grpSpPr>
          <a:xfrm>
            <a:off x="8622024" y="802125"/>
            <a:ext cx="306550" cy="246616"/>
            <a:chOff x="8757949" y="3645550"/>
            <a:chExt cx="306550" cy="246616"/>
          </a:xfrm>
        </p:grpSpPr>
        <p:sp>
          <p:nvSpPr>
            <p:cNvPr id="1267" name="Google Shape;1267;p22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22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22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70" name="Google Shape;1270;p22"/>
          <p:cNvGrpSpPr/>
          <p:nvPr/>
        </p:nvGrpSpPr>
        <p:grpSpPr>
          <a:xfrm>
            <a:off x="116162" y="4738950"/>
            <a:ext cx="306550" cy="246616"/>
            <a:chOff x="366411" y="1167375"/>
            <a:chExt cx="306550" cy="246616"/>
          </a:xfrm>
        </p:grpSpPr>
        <p:sp>
          <p:nvSpPr>
            <p:cNvPr id="1271" name="Google Shape;1271;p22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71801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23"/>
          <p:cNvSpPr txBox="1">
            <a:spLocks noGrp="1"/>
          </p:cNvSpPr>
          <p:nvPr>
            <p:ph type="ctrTitle"/>
          </p:nvPr>
        </p:nvSpPr>
        <p:spPr>
          <a:xfrm>
            <a:off x="1218250" y="1179125"/>
            <a:ext cx="2117400" cy="11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76" name="Google Shape;1276;p23"/>
          <p:cNvSpPr txBox="1">
            <a:spLocks noGrp="1"/>
          </p:cNvSpPr>
          <p:nvPr>
            <p:ph type="subTitle" idx="1"/>
          </p:nvPr>
        </p:nvSpPr>
        <p:spPr>
          <a:xfrm>
            <a:off x="841650" y="2437950"/>
            <a:ext cx="2870700" cy="14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3"/>
          <p:cNvSpPr/>
          <p:nvPr/>
        </p:nvSpPr>
        <p:spPr>
          <a:xfrm rot="2905830" flipH="1">
            <a:off x="7873272" y="390341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8" name="Google Shape;1278;p23"/>
          <p:cNvSpPr/>
          <p:nvPr/>
        </p:nvSpPr>
        <p:spPr>
          <a:xfrm rot="8100000">
            <a:off x="-1013411" y="-27781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9" name="Google Shape;1279;p23"/>
          <p:cNvGrpSpPr/>
          <p:nvPr/>
        </p:nvGrpSpPr>
        <p:grpSpPr>
          <a:xfrm>
            <a:off x="-44589" y="-12012"/>
            <a:ext cx="848969" cy="760098"/>
            <a:chOff x="-44590" y="-31162"/>
            <a:chExt cx="848969" cy="760098"/>
          </a:xfrm>
        </p:grpSpPr>
        <p:sp>
          <p:nvSpPr>
            <p:cNvPr id="1280" name="Google Shape;1280;p23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23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23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23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23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23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6" name="Google Shape;1286;p23"/>
          <p:cNvGrpSpPr/>
          <p:nvPr/>
        </p:nvGrpSpPr>
        <p:grpSpPr>
          <a:xfrm>
            <a:off x="8139786" y="4328129"/>
            <a:ext cx="1004220" cy="894684"/>
            <a:chOff x="8306286" y="4189629"/>
            <a:chExt cx="1004220" cy="894684"/>
          </a:xfrm>
        </p:grpSpPr>
        <p:sp>
          <p:nvSpPr>
            <p:cNvPr id="1287" name="Google Shape;1287;p2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2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2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2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2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2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2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2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5" name="Google Shape;1295;p23"/>
          <p:cNvGrpSpPr/>
          <p:nvPr/>
        </p:nvGrpSpPr>
        <p:grpSpPr>
          <a:xfrm flipH="1">
            <a:off x="59860" y="4047863"/>
            <a:ext cx="762950" cy="1927407"/>
            <a:chOff x="8361510" y="3452088"/>
            <a:chExt cx="762950" cy="1927407"/>
          </a:xfrm>
        </p:grpSpPr>
        <p:sp>
          <p:nvSpPr>
            <p:cNvPr id="1296" name="Google Shape;1296;p2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2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2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2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2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2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2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2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2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2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2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2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08" name="Google Shape;1308;p23"/>
          <p:cNvGrpSpPr/>
          <p:nvPr/>
        </p:nvGrpSpPr>
        <p:grpSpPr>
          <a:xfrm>
            <a:off x="1006075" y="4401559"/>
            <a:ext cx="573999" cy="1003431"/>
            <a:chOff x="8185349" y="4299471"/>
            <a:chExt cx="573999" cy="1003431"/>
          </a:xfrm>
        </p:grpSpPr>
        <p:sp>
          <p:nvSpPr>
            <p:cNvPr id="1309" name="Google Shape;1309;p23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23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23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23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23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23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23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23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23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23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23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20" name="Google Shape;1320;p23"/>
          <p:cNvGrpSpPr/>
          <p:nvPr/>
        </p:nvGrpSpPr>
        <p:grpSpPr>
          <a:xfrm>
            <a:off x="59862" y="748076"/>
            <a:ext cx="306550" cy="246616"/>
            <a:chOff x="366411" y="1167375"/>
            <a:chExt cx="306550" cy="246616"/>
          </a:xfrm>
        </p:grpSpPr>
        <p:sp>
          <p:nvSpPr>
            <p:cNvPr id="1321" name="Google Shape;1321;p2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2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2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24" name="Google Shape;1324;p23"/>
          <p:cNvGrpSpPr/>
          <p:nvPr/>
        </p:nvGrpSpPr>
        <p:grpSpPr>
          <a:xfrm>
            <a:off x="681800" y="4167551"/>
            <a:ext cx="306550" cy="233991"/>
            <a:chOff x="281699" y="4701425"/>
            <a:chExt cx="306550" cy="233991"/>
          </a:xfrm>
        </p:grpSpPr>
        <p:sp>
          <p:nvSpPr>
            <p:cNvPr id="1325" name="Google Shape;1325;p2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2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2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28" name="Google Shape;1328;p23"/>
          <p:cNvGrpSpPr/>
          <p:nvPr/>
        </p:nvGrpSpPr>
        <p:grpSpPr>
          <a:xfrm>
            <a:off x="8729124" y="973976"/>
            <a:ext cx="306550" cy="246616"/>
            <a:chOff x="8757949" y="3645550"/>
            <a:chExt cx="306550" cy="246616"/>
          </a:xfrm>
        </p:grpSpPr>
        <p:sp>
          <p:nvSpPr>
            <p:cNvPr id="1329" name="Google Shape;1329;p2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2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2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32" name="Google Shape;1332;p23"/>
          <p:cNvGrpSpPr/>
          <p:nvPr/>
        </p:nvGrpSpPr>
        <p:grpSpPr>
          <a:xfrm rot="3333252">
            <a:off x="7897547" y="-294571"/>
            <a:ext cx="1264408" cy="1553384"/>
            <a:chOff x="556167" y="-402644"/>
            <a:chExt cx="911061" cy="1119281"/>
          </a:xfrm>
        </p:grpSpPr>
        <p:sp>
          <p:nvSpPr>
            <p:cNvPr id="1333" name="Google Shape;1333;p2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2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2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2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2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2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2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2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2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145565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4"/>
          <p:cNvSpPr txBox="1">
            <a:spLocks noGrp="1"/>
          </p:cNvSpPr>
          <p:nvPr>
            <p:ph type="ctrTitle"/>
          </p:nvPr>
        </p:nvSpPr>
        <p:spPr>
          <a:xfrm>
            <a:off x="5966150" y="1634650"/>
            <a:ext cx="18012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24"/>
          <p:cNvSpPr txBox="1">
            <a:spLocks noGrp="1"/>
          </p:cNvSpPr>
          <p:nvPr>
            <p:ph type="subTitle" idx="1"/>
          </p:nvPr>
        </p:nvSpPr>
        <p:spPr>
          <a:xfrm>
            <a:off x="5431050" y="2355077"/>
            <a:ext cx="2871300" cy="14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4"/>
          <p:cNvSpPr/>
          <p:nvPr/>
        </p:nvSpPr>
        <p:spPr>
          <a:xfrm flipH="1">
            <a:off x="-840878" y="35184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6" name="Google Shape;1346;p24"/>
          <p:cNvSpPr/>
          <p:nvPr/>
        </p:nvSpPr>
        <p:spPr>
          <a:xfrm rot="-1402665" flipH="1">
            <a:off x="7852980" y="-445507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47" name="Google Shape;1347;p24"/>
          <p:cNvGrpSpPr/>
          <p:nvPr/>
        </p:nvGrpSpPr>
        <p:grpSpPr>
          <a:xfrm rot="3333252">
            <a:off x="8103497" y="-501834"/>
            <a:ext cx="1264408" cy="1553384"/>
            <a:chOff x="556167" y="-402644"/>
            <a:chExt cx="911061" cy="1119281"/>
          </a:xfrm>
        </p:grpSpPr>
        <p:sp>
          <p:nvSpPr>
            <p:cNvPr id="1348" name="Google Shape;1348;p2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2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2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2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2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2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2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2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2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57" name="Google Shape;1357;p24"/>
          <p:cNvGrpSpPr/>
          <p:nvPr/>
        </p:nvGrpSpPr>
        <p:grpSpPr>
          <a:xfrm>
            <a:off x="8270127" y="3901915"/>
            <a:ext cx="972124" cy="1438523"/>
            <a:chOff x="8398152" y="3892164"/>
            <a:chExt cx="972124" cy="1438523"/>
          </a:xfrm>
        </p:grpSpPr>
        <p:sp>
          <p:nvSpPr>
            <p:cNvPr id="1358" name="Google Shape;1358;p24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24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0" name="Google Shape;1360;p24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1" name="Google Shape;1361;p24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2" name="Google Shape;1362;p24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Google Shape;1363;p24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24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65" name="Google Shape;1365;p24"/>
          <p:cNvGrpSpPr/>
          <p:nvPr/>
        </p:nvGrpSpPr>
        <p:grpSpPr>
          <a:xfrm>
            <a:off x="-234845" y="-308675"/>
            <a:ext cx="1084855" cy="1192287"/>
            <a:chOff x="-98921" y="-213901"/>
            <a:chExt cx="1084855" cy="1192287"/>
          </a:xfrm>
        </p:grpSpPr>
        <p:sp>
          <p:nvSpPr>
            <p:cNvPr id="1366" name="Google Shape;1366;p24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24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24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24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24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24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24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24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Google Shape;1374;p24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4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6" name="Google Shape;1376;p24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7" name="Google Shape;1377;p24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78" name="Google Shape;1378;p24"/>
          <p:cNvGrpSpPr/>
          <p:nvPr/>
        </p:nvGrpSpPr>
        <p:grpSpPr>
          <a:xfrm rot="-2133260">
            <a:off x="-211377" y="3893522"/>
            <a:ext cx="849006" cy="760131"/>
            <a:chOff x="-44590" y="-31162"/>
            <a:chExt cx="848969" cy="760098"/>
          </a:xfrm>
        </p:grpSpPr>
        <p:sp>
          <p:nvSpPr>
            <p:cNvPr id="1379" name="Google Shape;1379;p2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0" name="Google Shape;1380;p2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1" name="Google Shape;1381;p2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2" name="Google Shape;1382;p2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3" name="Google Shape;1383;p2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4" name="Google Shape;1384;p2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85" name="Google Shape;1385;p24"/>
          <p:cNvGrpSpPr/>
          <p:nvPr/>
        </p:nvGrpSpPr>
        <p:grpSpPr>
          <a:xfrm rot="9426862">
            <a:off x="405807" y="4558182"/>
            <a:ext cx="802122" cy="720559"/>
            <a:chOff x="8440798" y="-85238"/>
            <a:chExt cx="802107" cy="720546"/>
          </a:xfrm>
        </p:grpSpPr>
        <p:sp>
          <p:nvSpPr>
            <p:cNvPr id="1386" name="Google Shape;1386;p2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3" name="Google Shape;1393;p24"/>
          <p:cNvGrpSpPr/>
          <p:nvPr/>
        </p:nvGrpSpPr>
        <p:grpSpPr>
          <a:xfrm>
            <a:off x="59862" y="673350"/>
            <a:ext cx="306550" cy="246616"/>
            <a:chOff x="366411" y="1167375"/>
            <a:chExt cx="306550" cy="246616"/>
          </a:xfrm>
        </p:grpSpPr>
        <p:sp>
          <p:nvSpPr>
            <p:cNvPr id="1394" name="Google Shape;1394;p2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7" name="Google Shape;1397;p24"/>
          <p:cNvGrpSpPr/>
          <p:nvPr/>
        </p:nvGrpSpPr>
        <p:grpSpPr>
          <a:xfrm>
            <a:off x="8799125" y="4304576"/>
            <a:ext cx="306550" cy="246616"/>
            <a:chOff x="8757949" y="3645550"/>
            <a:chExt cx="306550" cy="246616"/>
          </a:xfrm>
        </p:grpSpPr>
        <p:sp>
          <p:nvSpPr>
            <p:cNvPr id="1398" name="Google Shape;1398;p2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9" name="Google Shape;1399;p2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0" name="Google Shape;1400;p2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01" name="Google Shape;1401;p24"/>
          <p:cNvGrpSpPr/>
          <p:nvPr/>
        </p:nvGrpSpPr>
        <p:grpSpPr>
          <a:xfrm>
            <a:off x="8639574" y="837875"/>
            <a:ext cx="306550" cy="233991"/>
            <a:chOff x="281699" y="4701425"/>
            <a:chExt cx="306550" cy="233991"/>
          </a:xfrm>
        </p:grpSpPr>
        <p:sp>
          <p:nvSpPr>
            <p:cNvPr id="1402" name="Google Shape;1402;p2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33931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5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5"/>
          <p:cNvSpPr txBox="1">
            <a:spLocks noGrp="1"/>
          </p:cNvSpPr>
          <p:nvPr>
            <p:ph type="subTitle" idx="1"/>
          </p:nvPr>
        </p:nvSpPr>
        <p:spPr>
          <a:xfrm>
            <a:off x="714850" y="2091577"/>
            <a:ext cx="38694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08" name="Google Shape;1408;p25"/>
          <p:cNvSpPr txBox="1">
            <a:spLocks noGrp="1"/>
          </p:cNvSpPr>
          <p:nvPr>
            <p:ph type="subTitle" idx="2"/>
          </p:nvPr>
        </p:nvSpPr>
        <p:spPr>
          <a:xfrm>
            <a:off x="714850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9" name="Google Shape;1409;p25"/>
          <p:cNvSpPr txBox="1">
            <a:spLocks noGrp="1"/>
          </p:cNvSpPr>
          <p:nvPr>
            <p:ph type="subTitle" idx="3"/>
          </p:nvPr>
        </p:nvSpPr>
        <p:spPr>
          <a:xfrm>
            <a:off x="760425" y="1086561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10" name="Google Shape;1410;p25"/>
          <p:cNvSpPr/>
          <p:nvPr/>
        </p:nvSpPr>
        <p:spPr>
          <a:xfrm rot="8449463">
            <a:off x="-857132" y="-36895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1" name="Google Shape;1411;p25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12" name="Google Shape;1412;p25"/>
          <p:cNvGrpSpPr/>
          <p:nvPr/>
        </p:nvGrpSpPr>
        <p:grpSpPr>
          <a:xfrm>
            <a:off x="-166590" y="-125912"/>
            <a:ext cx="848969" cy="760098"/>
            <a:chOff x="-44590" y="-31162"/>
            <a:chExt cx="848969" cy="760098"/>
          </a:xfrm>
        </p:grpSpPr>
        <p:sp>
          <p:nvSpPr>
            <p:cNvPr id="1413" name="Google Shape;1413;p2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4" name="Google Shape;1414;p2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5" name="Google Shape;1415;p2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8" name="Google Shape;1418;p2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9" name="Google Shape;1419;p25"/>
          <p:cNvGrpSpPr/>
          <p:nvPr/>
        </p:nvGrpSpPr>
        <p:grpSpPr>
          <a:xfrm rot="-5400000">
            <a:off x="8460006" y="-169446"/>
            <a:ext cx="1004220" cy="894684"/>
            <a:chOff x="8306286" y="4189629"/>
            <a:chExt cx="1004220" cy="894684"/>
          </a:xfrm>
        </p:grpSpPr>
        <p:sp>
          <p:nvSpPr>
            <p:cNvPr id="1420" name="Google Shape;1420;p2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2" name="Google Shape;1422;p2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3" name="Google Shape;1423;p2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4" name="Google Shape;1424;p2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5" name="Google Shape;1425;p2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6" name="Google Shape;1426;p2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7" name="Google Shape;1427;p2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28" name="Google Shape;1428;p25"/>
          <p:cNvGrpSpPr/>
          <p:nvPr/>
        </p:nvGrpSpPr>
        <p:grpSpPr>
          <a:xfrm>
            <a:off x="8650523" y="678962"/>
            <a:ext cx="802107" cy="720546"/>
            <a:chOff x="8440798" y="-85238"/>
            <a:chExt cx="802107" cy="720546"/>
          </a:xfrm>
        </p:grpSpPr>
        <p:sp>
          <p:nvSpPr>
            <p:cNvPr id="1429" name="Google Shape;1429;p2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0" name="Google Shape;1430;p2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1" name="Google Shape;1431;p2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2" name="Google Shape;1432;p2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3" name="Google Shape;1433;p2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4" name="Google Shape;1434;p2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5" name="Google Shape;1435;p2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36" name="Google Shape;1436;p25"/>
          <p:cNvGrpSpPr/>
          <p:nvPr/>
        </p:nvGrpSpPr>
        <p:grpSpPr>
          <a:xfrm rot="-8739598">
            <a:off x="7694174" y="4430447"/>
            <a:ext cx="1718916" cy="809367"/>
            <a:chOff x="-44600" y="2477850"/>
            <a:chExt cx="1718925" cy="809372"/>
          </a:xfrm>
        </p:grpSpPr>
        <p:sp>
          <p:nvSpPr>
            <p:cNvPr id="1437" name="Google Shape;1437;p25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8" name="Google Shape;1438;p25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9" name="Google Shape;1439;p25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0" name="Google Shape;1440;p25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1" name="Google Shape;1441;p25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2" name="Google Shape;1442;p25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3" name="Google Shape;1443;p25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4" name="Google Shape;1444;p25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45" name="Google Shape;1445;p25"/>
          <p:cNvGrpSpPr/>
          <p:nvPr/>
        </p:nvGrpSpPr>
        <p:grpSpPr>
          <a:xfrm rot="-5400000">
            <a:off x="-356602" y="580287"/>
            <a:ext cx="802107" cy="720546"/>
            <a:chOff x="8440798" y="-85238"/>
            <a:chExt cx="802107" cy="720546"/>
          </a:xfrm>
        </p:grpSpPr>
        <p:sp>
          <p:nvSpPr>
            <p:cNvPr id="1446" name="Google Shape;1446;p2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7" name="Google Shape;1447;p2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8" name="Google Shape;1448;p2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9" name="Google Shape;1449;p2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0" name="Google Shape;1450;p2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1" name="Google Shape;1451;p2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2" name="Google Shape;1452;p2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53" name="Google Shape;1453;p25"/>
          <p:cNvGrpSpPr/>
          <p:nvPr/>
        </p:nvGrpSpPr>
        <p:grpSpPr>
          <a:xfrm rot="-6938708">
            <a:off x="8698131" y="4183267"/>
            <a:ext cx="848977" cy="760105"/>
            <a:chOff x="-44590" y="-31162"/>
            <a:chExt cx="848969" cy="760098"/>
          </a:xfrm>
        </p:grpSpPr>
        <p:sp>
          <p:nvSpPr>
            <p:cNvPr id="1454" name="Google Shape;1454;p2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5" name="Google Shape;1455;p2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6" name="Google Shape;1456;p2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7" name="Google Shape;1457;p2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8" name="Google Shape;1458;p2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9" name="Google Shape;1459;p2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60" name="Google Shape;1460;p25"/>
          <p:cNvGrpSpPr/>
          <p:nvPr/>
        </p:nvGrpSpPr>
        <p:grpSpPr>
          <a:xfrm>
            <a:off x="661212" y="302951"/>
            <a:ext cx="306550" cy="246616"/>
            <a:chOff x="366411" y="1167375"/>
            <a:chExt cx="306550" cy="246616"/>
          </a:xfrm>
        </p:grpSpPr>
        <p:sp>
          <p:nvSpPr>
            <p:cNvPr id="1461" name="Google Shape;1461;p2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2" name="Google Shape;1462;p2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3" name="Google Shape;1463;p2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64" name="Google Shape;1464;p25"/>
          <p:cNvGrpSpPr/>
          <p:nvPr/>
        </p:nvGrpSpPr>
        <p:grpSpPr>
          <a:xfrm>
            <a:off x="8169711" y="243250"/>
            <a:ext cx="306550" cy="233991"/>
            <a:chOff x="281699" y="4701425"/>
            <a:chExt cx="306550" cy="233991"/>
          </a:xfrm>
        </p:grpSpPr>
        <p:sp>
          <p:nvSpPr>
            <p:cNvPr id="1465" name="Google Shape;1465;p2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6" name="Google Shape;1466;p2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7" name="Google Shape;1467;p2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68" name="Google Shape;1468;p25"/>
          <p:cNvGrpSpPr/>
          <p:nvPr/>
        </p:nvGrpSpPr>
        <p:grpSpPr>
          <a:xfrm>
            <a:off x="853074" y="4782375"/>
            <a:ext cx="306550" cy="246616"/>
            <a:chOff x="8757949" y="3645550"/>
            <a:chExt cx="306550" cy="246616"/>
          </a:xfrm>
        </p:grpSpPr>
        <p:sp>
          <p:nvSpPr>
            <p:cNvPr id="1469" name="Google Shape;1469;p2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Google Shape;1470;p2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Google Shape;1471;p2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72" name="Google Shape;1472;p25"/>
          <p:cNvGrpSpPr/>
          <p:nvPr/>
        </p:nvGrpSpPr>
        <p:grpSpPr>
          <a:xfrm rot="1557315">
            <a:off x="88372" y="4312951"/>
            <a:ext cx="574040" cy="1003503"/>
            <a:chOff x="8185349" y="4299471"/>
            <a:chExt cx="573999" cy="1003431"/>
          </a:xfrm>
        </p:grpSpPr>
        <p:sp>
          <p:nvSpPr>
            <p:cNvPr id="1473" name="Google Shape;1473;p25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4" name="Google Shape;1474;p25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5" name="Google Shape;1475;p25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6" name="Google Shape;1476;p25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7" name="Google Shape;1477;p25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8" name="Google Shape;1478;p25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9" name="Google Shape;1479;p25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Google Shape;1480;p25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Google Shape;1481;p25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2" name="Google Shape;1482;p25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3" name="Google Shape;1483;p25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0979380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26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26"/>
          <p:cNvSpPr txBox="1">
            <a:spLocks noGrp="1"/>
          </p:cNvSpPr>
          <p:nvPr>
            <p:ph type="subTitle" idx="1"/>
          </p:nvPr>
        </p:nvSpPr>
        <p:spPr>
          <a:xfrm>
            <a:off x="714850" y="2091578"/>
            <a:ext cx="3869400" cy="25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 u="sng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87" name="Google Shape;1487;p26"/>
          <p:cNvSpPr txBox="1">
            <a:spLocks noGrp="1"/>
          </p:cNvSpPr>
          <p:nvPr>
            <p:ph type="subTitle" idx="2"/>
          </p:nvPr>
        </p:nvSpPr>
        <p:spPr>
          <a:xfrm>
            <a:off x="714850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8" name="Google Shape;1488;p26"/>
          <p:cNvSpPr txBox="1">
            <a:spLocks noGrp="1"/>
          </p:cNvSpPr>
          <p:nvPr>
            <p:ph type="subTitle" idx="3"/>
          </p:nvPr>
        </p:nvSpPr>
        <p:spPr>
          <a:xfrm>
            <a:off x="760425" y="1086561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89" name="Google Shape;1489;p26"/>
          <p:cNvSpPr/>
          <p:nvPr/>
        </p:nvSpPr>
        <p:spPr>
          <a:xfrm rot="8449463">
            <a:off x="-857132" y="-36895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0" name="Google Shape;1490;p2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91" name="Google Shape;1491;p26"/>
          <p:cNvGrpSpPr/>
          <p:nvPr/>
        </p:nvGrpSpPr>
        <p:grpSpPr>
          <a:xfrm>
            <a:off x="-166590" y="-125912"/>
            <a:ext cx="848969" cy="760098"/>
            <a:chOff x="-44590" y="-31162"/>
            <a:chExt cx="848969" cy="760098"/>
          </a:xfrm>
        </p:grpSpPr>
        <p:sp>
          <p:nvSpPr>
            <p:cNvPr id="1492" name="Google Shape;1492;p26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98" name="Google Shape;1498;p26"/>
          <p:cNvGrpSpPr/>
          <p:nvPr/>
        </p:nvGrpSpPr>
        <p:grpSpPr>
          <a:xfrm rot="-5400000">
            <a:off x="8460006" y="-169446"/>
            <a:ext cx="1004220" cy="894684"/>
            <a:chOff x="8306286" y="4189629"/>
            <a:chExt cx="1004220" cy="894684"/>
          </a:xfrm>
        </p:grpSpPr>
        <p:sp>
          <p:nvSpPr>
            <p:cNvPr id="1499" name="Google Shape;1499;p26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26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26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Google Shape;1502;p26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26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26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26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26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7" name="Google Shape;1507;p26"/>
          <p:cNvGrpSpPr/>
          <p:nvPr/>
        </p:nvGrpSpPr>
        <p:grpSpPr>
          <a:xfrm>
            <a:off x="8650523" y="678962"/>
            <a:ext cx="802107" cy="720546"/>
            <a:chOff x="8440798" y="-85238"/>
            <a:chExt cx="802107" cy="720546"/>
          </a:xfrm>
        </p:grpSpPr>
        <p:sp>
          <p:nvSpPr>
            <p:cNvPr id="1508" name="Google Shape;1508;p2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2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2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Google Shape;1511;p2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Google Shape;1512;p2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2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2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15" name="Google Shape;1515;p26"/>
          <p:cNvGrpSpPr/>
          <p:nvPr/>
        </p:nvGrpSpPr>
        <p:grpSpPr>
          <a:xfrm rot="-8739598">
            <a:off x="7694174" y="4430447"/>
            <a:ext cx="1718916" cy="809367"/>
            <a:chOff x="-44600" y="2477850"/>
            <a:chExt cx="1718925" cy="809372"/>
          </a:xfrm>
        </p:grpSpPr>
        <p:sp>
          <p:nvSpPr>
            <p:cNvPr id="1516" name="Google Shape;1516;p26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4" name="Google Shape;1524;p26"/>
          <p:cNvGrpSpPr/>
          <p:nvPr/>
        </p:nvGrpSpPr>
        <p:grpSpPr>
          <a:xfrm rot="-5400000">
            <a:off x="-356602" y="580287"/>
            <a:ext cx="802107" cy="720546"/>
            <a:chOff x="8440798" y="-85238"/>
            <a:chExt cx="802107" cy="720546"/>
          </a:xfrm>
        </p:grpSpPr>
        <p:sp>
          <p:nvSpPr>
            <p:cNvPr id="1525" name="Google Shape;1525;p2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Google Shape;1526;p2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Google Shape;1527;p2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8" name="Google Shape;1528;p2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9" name="Google Shape;1529;p2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0" name="Google Shape;1530;p2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1" name="Google Shape;1531;p2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32" name="Google Shape;1532;p26"/>
          <p:cNvGrpSpPr/>
          <p:nvPr/>
        </p:nvGrpSpPr>
        <p:grpSpPr>
          <a:xfrm rot="-6938708">
            <a:off x="8698131" y="4183267"/>
            <a:ext cx="848977" cy="760105"/>
            <a:chOff x="-44590" y="-31162"/>
            <a:chExt cx="848969" cy="760098"/>
          </a:xfrm>
        </p:grpSpPr>
        <p:sp>
          <p:nvSpPr>
            <p:cNvPr id="1533" name="Google Shape;1533;p26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39" name="Google Shape;1539;p26"/>
          <p:cNvGrpSpPr/>
          <p:nvPr/>
        </p:nvGrpSpPr>
        <p:grpSpPr>
          <a:xfrm>
            <a:off x="661212" y="302951"/>
            <a:ext cx="306550" cy="246616"/>
            <a:chOff x="366411" y="1167375"/>
            <a:chExt cx="306550" cy="246616"/>
          </a:xfrm>
        </p:grpSpPr>
        <p:sp>
          <p:nvSpPr>
            <p:cNvPr id="1540" name="Google Shape;1540;p2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43" name="Google Shape;1543;p26"/>
          <p:cNvGrpSpPr/>
          <p:nvPr/>
        </p:nvGrpSpPr>
        <p:grpSpPr>
          <a:xfrm>
            <a:off x="8169711" y="243250"/>
            <a:ext cx="306550" cy="233991"/>
            <a:chOff x="281699" y="4701425"/>
            <a:chExt cx="306550" cy="233991"/>
          </a:xfrm>
        </p:grpSpPr>
        <p:sp>
          <p:nvSpPr>
            <p:cNvPr id="1544" name="Google Shape;1544;p2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47" name="Google Shape;1547;p26"/>
          <p:cNvGrpSpPr/>
          <p:nvPr/>
        </p:nvGrpSpPr>
        <p:grpSpPr>
          <a:xfrm>
            <a:off x="853074" y="4782375"/>
            <a:ext cx="306550" cy="246616"/>
            <a:chOff x="8757949" y="3645550"/>
            <a:chExt cx="306550" cy="246616"/>
          </a:xfrm>
        </p:grpSpPr>
        <p:sp>
          <p:nvSpPr>
            <p:cNvPr id="1548" name="Google Shape;1548;p2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51" name="Google Shape;1551;p26"/>
          <p:cNvGrpSpPr/>
          <p:nvPr/>
        </p:nvGrpSpPr>
        <p:grpSpPr>
          <a:xfrm rot="1557315">
            <a:off x="88372" y="4312951"/>
            <a:ext cx="574040" cy="1003503"/>
            <a:chOff x="8185349" y="4299471"/>
            <a:chExt cx="573999" cy="1003431"/>
          </a:xfrm>
        </p:grpSpPr>
        <p:sp>
          <p:nvSpPr>
            <p:cNvPr id="1552" name="Google Shape;1552;p26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63" name="Google Shape;1563;p26"/>
          <p:cNvSpPr txBox="1">
            <a:spLocks noGrp="1"/>
          </p:cNvSpPr>
          <p:nvPr>
            <p:ph type="subTitle" idx="4"/>
          </p:nvPr>
        </p:nvSpPr>
        <p:spPr>
          <a:xfrm>
            <a:off x="4559625" y="2091578"/>
            <a:ext cx="3869400" cy="25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 u="sng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564" name="Google Shape;1564;p26"/>
          <p:cNvSpPr txBox="1">
            <a:spLocks noGrp="1"/>
          </p:cNvSpPr>
          <p:nvPr>
            <p:ph type="subTitle" idx="5"/>
          </p:nvPr>
        </p:nvSpPr>
        <p:spPr>
          <a:xfrm>
            <a:off x="4559625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0576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7"/>
          <p:cNvSpPr txBox="1">
            <a:spLocks noGrp="1"/>
          </p:cNvSpPr>
          <p:nvPr>
            <p:ph type="ctrTitle"/>
          </p:nvPr>
        </p:nvSpPr>
        <p:spPr>
          <a:xfrm>
            <a:off x="722400" y="429768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67" name="Google Shape;1567;p27"/>
          <p:cNvSpPr txBox="1">
            <a:spLocks noGrp="1"/>
          </p:cNvSpPr>
          <p:nvPr>
            <p:ph type="subTitle" idx="1"/>
          </p:nvPr>
        </p:nvSpPr>
        <p:spPr>
          <a:xfrm>
            <a:off x="771100" y="3153917"/>
            <a:ext cx="23247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8" name="Google Shape;1568;p27"/>
          <p:cNvSpPr txBox="1">
            <a:spLocks noGrp="1"/>
          </p:cNvSpPr>
          <p:nvPr>
            <p:ph type="subTitle" idx="2"/>
          </p:nvPr>
        </p:nvSpPr>
        <p:spPr>
          <a:xfrm>
            <a:off x="3403438" y="3153917"/>
            <a:ext cx="2328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9" name="Google Shape;1569;p27"/>
          <p:cNvSpPr txBox="1">
            <a:spLocks noGrp="1"/>
          </p:cNvSpPr>
          <p:nvPr>
            <p:ph type="ctrTitle" idx="3"/>
          </p:nvPr>
        </p:nvSpPr>
        <p:spPr>
          <a:xfrm>
            <a:off x="769201" y="2667849"/>
            <a:ext cx="2328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0" name="Google Shape;1570;p27"/>
          <p:cNvSpPr txBox="1">
            <a:spLocks noGrp="1"/>
          </p:cNvSpPr>
          <p:nvPr>
            <p:ph type="ctrTitle" idx="4"/>
          </p:nvPr>
        </p:nvSpPr>
        <p:spPr>
          <a:xfrm>
            <a:off x="3403438" y="2667849"/>
            <a:ext cx="23325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1" name="Google Shape;1571;p27"/>
          <p:cNvSpPr txBox="1">
            <a:spLocks noGrp="1"/>
          </p:cNvSpPr>
          <p:nvPr>
            <p:ph type="subTitle" idx="5"/>
          </p:nvPr>
        </p:nvSpPr>
        <p:spPr>
          <a:xfrm>
            <a:off x="6041601" y="3153917"/>
            <a:ext cx="2328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72" name="Google Shape;1572;p27"/>
          <p:cNvSpPr txBox="1">
            <a:spLocks noGrp="1"/>
          </p:cNvSpPr>
          <p:nvPr>
            <p:ph type="ctrTitle" idx="6"/>
          </p:nvPr>
        </p:nvSpPr>
        <p:spPr>
          <a:xfrm>
            <a:off x="6039675" y="2667849"/>
            <a:ext cx="23325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3" name="Google Shape;1573;p27"/>
          <p:cNvSpPr/>
          <p:nvPr/>
        </p:nvSpPr>
        <p:spPr>
          <a:xfrm rot="-1402665" flipH="1">
            <a:off x="7852980" y="-445507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74" name="Google Shape;1574;p27"/>
          <p:cNvGrpSpPr/>
          <p:nvPr/>
        </p:nvGrpSpPr>
        <p:grpSpPr>
          <a:xfrm>
            <a:off x="-422752" y="-209273"/>
            <a:ext cx="1087231" cy="1218380"/>
            <a:chOff x="-146778" y="-163348"/>
            <a:chExt cx="1087231" cy="1218380"/>
          </a:xfrm>
        </p:grpSpPr>
        <p:sp>
          <p:nvSpPr>
            <p:cNvPr id="1575" name="Google Shape;1575;p27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6" name="Google Shape;1576;p27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7" name="Google Shape;1577;p27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8" name="Google Shape;1578;p27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79" name="Google Shape;1579;p27"/>
          <p:cNvGrpSpPr/>
          <p:nvPr/>
        </p:nvGrpSpPr>
        <p:grpSpPr>
          <a:xfrm rot="-5400000">
            <a:off x="8403867" y="-245139"/>
            <a:ext cx="853744" cy="1055150"/>
            <a:chOff x="8141966" y="4340861"/>
            <a:chExt cx="853744" cy="1055150"/>
          </a:xfrm>
        </p:grpSpPr>
        <p:sp>
          <p:nvSpPr>
            <p:cNvPr id="1580" name="Google Shape;1580;p27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27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27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27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27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27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27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27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27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27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90" name="Google Shape;1590;p27"/>
          <p:cNvGrpSpPr/>
          <p:nvPr/>
        </p:nvGrpSpPr>
        <p:grpSpPr>
          <a:xfrm>
            <a:off x="465261" y="159126"/>
            <a:ext cx="306550" cy="246616"/>
            <a:chOff x="366411" y="1167375"/>
            <a:chExt cx="306550" cy="246616"/>
          </a:xfrm>
        </p:grpSpPr>
        <p:sp>
          <p:nvSpPr>
            <p:cNvPr id="1591" name="Google Shape;1591;p2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94" name="Google Shape;1594;p27"/>
          <p:cNvGrpSpPr/>
          <p:nvPr/>
        </p:nvGrpSpPr>
        <p:grpSpPr>
          <a:xfrm>
            <a:off x="8597300" y="813176"/>
            <a:ext cx="306550" cy="233991"/>
            <a:chOff x="281699" y="4701425"/>
            <a:chExt cx="306550" cy="233991"/>
          </a:xfrm>
        </p:grpSpPr>
        <p:sp>
          <p:nvSpPr>
            <p:cNvPr id="1595" name="Google Shape;1595;p2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98" name="Google Shape;1598;p27"/>
          <p:cNvGrpSpPr/>
          <p:nvPr/>
        </p:nvGrpSpPr>
        <p:grpSpPr>
          <a:xfrm>
            <a:off x="8597300" y="4769100"/>
            <a:ext cx="306550" cy="246616"/>
            <a:chOff x="8757949" y="3645550"/>
            <a:chExt cx="306550" cy="246616"/>
          </a:xfrm>
        </p:grpSpPr>
        <p:sp>
          <p:nvSpPr>
            <p:cNvPr id="1599" name="Google Shape;1599;p27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02" name="Google Shape;1602;p27"/>
          <p:cNvSpPr/>
          <p:nvPr/>
        </p:nvSpPr>
        <p:spPr>
          <a:xfrm flipH="1">
            <a:off x="-840878" y="35058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03" name="Google Shape;1603;p27"/>
          <p:cNvGrpSpPr/>
          <p:nvPr/>
        </p:nvGrpSpPr>
        <p:grpSpPr>
          <a:xfrm rot="-3259387">
            <a:off x="-712521" y="4487734"/>
            <a:ext cx="1718885" cy="809353"/>
            <a:chOff x="-44600" y="2477850"/>
            <a:chExt cx="1718925" cy="809372"/>
          </a:xfrm>
        </p:grpSpPr>
        <p:sp>
          <p:nvSpPr>
            <p:cNvPr id="1604" name="Google Shape;1604;p27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502843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28"/>
          <p:cNvSpPr txBox="1">
            <a:spLocks noGrp="1"/>
          </p:cNvSpPr>
          <p:nvPr>
            <p:ph type="subTitle" idx="1"/>
          </p:nvPr>
        </p:nvSpPr>
        <p:spPr>
          <a:xfrm>
            <a:off x="3043857" y="4003725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4" name="Google Shape;1614;p28"/>
          <p:cNvSpPr txBox="1">
            <a:spLocks noGrp="1"/>
          </p:cNvSpPr>
          <p:nvPr>
            <p:ph type="subTitle" idx="2"/>
          </p:nvPr>
        </p:nvSpPr>
        <p:spPr>
          <a:xfrm>
            <a:off x="3043857" y="1691500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5" name="Google Shape;1615;p28"/>
          <p:cNvSpPr txBox="1">
            <a:spLocks noGrp="1"/>
          </p:cNvSpPr>
          <p:nvPr>
            <p:ph type="ctrTitle"/>
          </p:nvPr>
        </p:nvSpPr>
        <p:spPr>
          <a:xfrm>
            <a:off x="3043857" y="3557850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6" name="Google Shape;1616;p28"/>
          <p:cNvSpPr txBox="1">
            <a:spLocks noGrp="1"/>
          </p:cNvSpPr>
          <p:nvPr>
            <p:ph type="ctrTitle" idx="3"/>
          </p:nvPr>
        </p:nvSpPr>
        <p:spPr>
          <a:xfrm>
            <a:off x="3043857" y="1246100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7" name="Google Shape;1617;p28"/>
          <p:cNvSpPr txBox="1">
            <a:spLocks noGrp="1"/>
          </p:cNvSpPr>
          <p:nvPr>
            <p:ph type="subTitle" idx="4"/>
          </p:nvPr>
        </p:nvSpPr>
        <p:spPr>
          <a:xfrm>
            <a:off x="3043857" y="2847850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8" name="Google Shape;1618;p28"/>
          <p:cNvSpPr txBox="1">
            <a:spLocks noGrp="1"/>
          </p:cNvSpPr>
          <p:nvPr>
            <p:ph type="ctrTitle" idx="5"/>
          </p:nvPr>
        </p:nvSpPr>
        <p:spPr>
          <a:xfrm>
            <a:off x="3043857" y="2401975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9" name="Google Shape;1619;p28"/>
          <p:cNvSpPr txBox="1">
            <a:spLocks noGrp="1"/>
          </p:cNvSpPr>
          <p:nvPr>
            <p:ph type="ctrTitle" idx="6"/>
          </p:nvPr>
        </p:nvSpPr>
        <p:spPr>
          <a:xfrm>
            <a:off x="713250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0" name="Google Shape;1620;p28"/>
          <p:cNvSpPr/>
          <p:nvPr/>
        </p:nvSpPr>
        <p:spPr>
          <a:xfrm rot="8100000">
            <a:off x="-1013411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21" name="Google Shape;1621;p28"/>
          <p:cNvGrpSpPr/>
          <p:nvPr/>
        </p:nvGrpSpPr>
        <p:grpSpPr>
          <a:xfrm rot="-3879131">
            <a:off x="8325173" y="-108543"/>
            <a:ext cx="1004191" cy="894658"/>
            <a:chOff x="8306286" y="4189629"/>
            <a:chExt cx="1004220" cy="894684"/>
          </a:xfrm>
        </p:grpSpPr>
        <p:sp>
          <p:nvSpPr>
            <p:cNvPr id="1622" name="Google Shape;1622;p28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3" name="Google Shape;1623;p28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4" name="Google Shape;1624;p28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5" name="Google Shape;1625;p28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6" name="Google Shape;1626;p28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7" name="Google Shape;1627;p28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8" name="Google Shape;1628;p28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9" name="Google Shape;1629;p28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30" name="Google Shape;1630;p28"/>
          <p:cNvGrpSpPr/>
          <p:nvPr/>
        </p:nvGrpSpPr>
        <p:grpSpPr>
          <a:xfrm>
            <a:off x="8400463" y="4206533"/>
            <a:ext cx="573999" cy="1003431"/>
            <a:chOff x="8185349" y="4299471"/>
            <a:chExt cx="573999" cy="1003431"/>
          </a:xfrm>
        </p:grpSpPr>
        <p:sp>
          <p:nvSpPr>
            <p:cNvPr id="1631" name="Google Shape;1631;p28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2" name="Google Shape;1632;p28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3" name="Google Shape;1633;p28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4" name="Google Shape;1634;p28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5" name="Google Shape;1635;p28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6" name="Google Shape;1636;p28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7" name="Google Shape;1637;p28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8" name="Google Shape;1638;p28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9" name="Google Shape;1639;p28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0" name="Google Shape;1640;p28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1" name="Google Shape;1641;p28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42" name="Google Shape;1642;p28"/>
          <p:cNvGrpSpPr/>
          <p:nvPr/>
        </p:nvGrpSpPr>
        <p:grpSpPr>
          <a:xfrm rot="3975584">
            <a:off x="-103349" y="-144951"/>
            <a:ext cx="848988" cy="760115"/>
            <a:chOff x="-44590" y="-31162"/>
            <a:chExt cx="848969" cy="760098"/>
          </a:xfrm>
        </p:grpSpPr>
        <p:sp>
          <p:nvSpPr>
            <p:cNvPr id="1643" name="Google Shape;1643;p28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28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28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28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28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28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49" name="Google Shape;1649;p28"/>
          <p:cNvGrpSpPr/>
          <p:nvPr/>
        </p:nvGrpSpPr>
        <p:grpSpPr>
          <a:xfrm rot="5603280">
            <a:off x="7980669" y="4671699"/>
            <a:ext cx="802145" cy="720581"/>
            <a:chOff x="8440798" y="-85238"/>
            <a:chExt cx="802107" cy="720546"/>
          </a:xfrm>
        </p:grpSpPr>
        <p:sp>
          <p:nvSpPr>
            <p:cNvPr id="1650" name="Google Shape;1650;p2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1" name="Google Shape;1651;p2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2" name="Google Shape;1652;p2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3" name="Google Shape;1653;p2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4" name="Google Shape;1654;p2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Google Shape;1655;p2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2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57" name="Google Shape;1657;p28"/>
          <p:cNvGrpSpPr/>
          <p:nvPr/>
        </p:nvGrpSpPr>
        <p:grpSpPr>
          <a:xfrm>
            <a:off x="167886" y="594464"/>
            <a:ext cx="306550" cy="246616"/>
            <a:chOff x="366411" y="1167375"/>
            <a:chExt cx="306550" cy="246616"/>
          </a:xfrm>
        </p:grpSpPr>
        <p:sp>
          <p:nvSpPr>
            <p:cNvPr id="1658" name="Google Shape;1658;p2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2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2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61" name="Google Shape;1661;p28"/>
          <p:cNvGrpSpPr/>
          <p:nvPr/>
        </p:nvGrpSpPr>
        <p:grpSpPr>
          <a:xfrm>
            <a:off x="281700" y="4701425"/>
            <a:ext cx="306550" cy="233991"/>
            <a:chOff x="281699" y="4701425"/>
            <a:chExt cx="306550" cy="233991"/>
          </a:xfrm>
        </p:grpSpPr>
        <p:sp>
          <p:nvSpPr>
            <p:cNvPr id="1662" name="Google Shape;1662;p2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2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2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65" name="Google Shape;1665;p28"/>
          <p:cNvGrpSpPr/>
          <p:nvPr/>
        </p:nvGrpSpPr>
        <p:grpSpPr>
          <a:xfrm>
            <a:off x="8669574" y="618125"/>
            <a:ext cx="306550" cy="246616"/>
            <a:chOff x="8757949" y="3645550"/>
            <a:chExt cx="306550" cy="246616"/>
          </a:xfrm>
        </p:grpSpPr>
        <p:sp>
          <p:nvSpPr>
            <p:cNvPr id="1666" name="Google Shape;1666;p2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2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2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33969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4425000" y="1612613"/>
            <a:ext cx="4004700" cy="6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4425100" y="2340763"/>
            <a:ext cx="4004700" cy="11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2892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29"/>
          <p:cNvSpPr txBox="1">
            <a:spLocks noGrp="1"/>
          </p:cNvSpPr>
          <p:nvPr>
            <p:ph type="ctrTitle"/>
          </p:nvPr>
        </p:nvSpPr>
        <p:spPr>
          <a:xfrm>
            <a:off x="722400" y="429768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71" name="Google Shape;1671;p29"/>
          <p:cNvSpPr txBox="1">
            <a:spLocks noGrp="1"/>
          </p:cNvSpPr>
          <p:nvPr>
            <p:ph type="subTitle" idx="1"/>
          </p:nvPr>
        </p:nvSpPr>
        <p:spPr>
          <a:xfrm>
            <a:off x="1021250" y="3794871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2" name="Google Shape;1672;p29"/>
          <p:cNvSpPr txBox="1">
            <a:spLocks noGrp="1"/>
          </p:cNvSpPr>
          <p:nvPr>
            <p:ph type="subTitle" idx="2"/>
          </p:nvPr>
        </p:nvSpPr>
        <p:spPr>
          <a:xfrm>
            <a:off x="3436862" y="3794875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3" name="Google Shape;1673;p29"/>
          <p:cNvSpPr txBox="1">
            <a:spLocks noGrp="1"/>
          </p:cNvSpPr>
          <p:nvPr>
            <p:ph type="ctrTitle" idx="3"/>
          </p:nvPr>
        </p:nvSpPr>
        <p:spPr>
          <a:xfrm>
            <a:off x="1021250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4" name="Google Shape;1674;p29"/>
          <p:cNvSpPr txBox="1">
            <a:spLocks noGrp="1"/>
          </p:cNvSpPr>
          <p:nvPr>
            <p:ph type="ctrTitle" idx="4"/>
          </p:nvPr>
        </p:nvSpPr>
        <p:spPr>
          <a:xfrm>
            <a:off x="3436787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5" name="Google Shape;1675;p29"/>
          <p:cNvSpPr txBox="1">
            <a:spLocks noGrp="1"/>
          </p:cNvSpPr>
          <p:nvPr>
            <p:ph type="subTitle" idx="5"/>
          </p:nvPr>
        </p:nvSpPr>
        <p:spPr>
          <a:xfrm>
            <a:off x="5858400" y="3794871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6" name="Google Shape;1676;p29"/>
          <p:cNvSpPr txBox="1">
            <a:spLocks noGrp="1"/>
          </p:cNvSpPr>
          <p:nvPr>
            <p:ph type="ctrTitle" idx="6"/>
          </p:nvPr>
        </p:nvSpPr>
        <p:spPr>
          <a:xfrm>
            <a:off x="5858400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7" name="Google Shape;1677;p29"/>
          <p:cNvSpPr/>
          <p:nvPr/>
        </p:nvSpPr>
        <p:spPr>
          <a:xfrm rot="1402665">
            <a:off x="-313136" y="-354844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8" name="Google Shape;1678;p29"/>
          <p:cNvSpPr/>
          <p:nvPr/>
        </p:nvSpPr>
        <p:spPr>
          <a:xfrm>
            <a:off x="7938600" y="3901278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79" name="Google Shape;1679;p29"/>
          <p:cNvGrpSpPr/>
          <p:nvPr/>
        </p:nvGrpSpPr>
        <p:grpSpPr>
          <a:xfrm>
            <a:off x="8178315" y="5"/>
            <a:ext cx="1232356" cy="951123"/>
            <a:chOff x="670952" y="-197670"/>
            <a:chExt cx="1232356" cy="951123"/>
          </a:xfrm>
        </p:grpSpPr>
        <p:sp>
          <p:nvSpPr>
            <p:cNvPr id="1680" name="Google Shape;1680;p29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29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29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29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29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29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6" name="Google Shape;1686;p29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7" name="Google Shape;1687;p29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8" name="Google Shape;1688;p29"/>
          <p:cNvGrpSpPr/>
          <p:nvPr/>
        </p:nvGrpSpPr>
        <p:grpSpPr>
          <a:xfrm rot="-2984728">
            <a:off x="408151" y="-284065"/>
            <a:ext cx="911083" cy="1119308"/>
            <a:chOff x="556167" y="-402644"/>
            <a:chExt cx="911061" cy="1119281"/>
          </a:xfrm>
        </p:grpSpPr>
        <p:sp>
          <p:nvSpPr>
            <p:cNvPr id="1689" name="Google Shape;1689;p29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0" name="Google Shape;1690;p29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1" name="Google Shape;1691;p29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29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29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4" name="Google Shape;1694;p29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5" name="Google Shape;1695;p29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29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29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29"/>
          <p:cNvGrpSpPr/>
          <p:nvPr/>
        </p:nvGrpSpPr>
        <p:grpSpPr>
          <a:xfrm>
            <a:off x="-333702" y="21596"/>
            <a:ext cx="1468460" cy="1613879"/>
            <a:chOff x="-98921" y="-213901"/>
            <a:chExt cx="1084855" cy="1192287"/>
          </a:xfrm>
        </p:grpSpPr>
        <p:sp>
          <p:nvSpPr>
            <p:cNvPr id="1699" name="Google Shape;1699;p29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29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29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2" name="Google Shape;1702;p29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3" name="Google Shape;1703;p29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29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29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29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29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29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9" name="Google Shape;1709;p29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0" name="Google Shape;1710;p29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1" name="Google Shape;1711;p29"/>
          <p:cNvGrpSpPr/>
          <p:nvPr/>
        </p:nvGrpSpPr>
        <p:grpSpPr>
          <a:xfrm rot="-4282054">
            <a:off x="8394722" y="4472378"/>
            <a:ext cx="848980" cy="760108"/>
            <a:chOff x="-44590" y="-31162"/>
            <a:chExt cx="848969" cy="760098"/>
          </a:xfrm>
        </p:grpSpPr>
        <p:sp>
          <p:nvSpPr>
            <p:cNvPr id="1712" name="Google Shape;1712;p2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8" name="Google Shape;1718;p29"/>
          <p:cNvGrpSpPr/>
          <p:nvPr/>
        </p:nvGrpSpPr>
        <p:grpSpPr>
          <a:xfrm>
            <a:off x="209886" y="248876"/>
            <a:ext cx="306550" cy="246616"/>
            <a:chOff x="366411" y="1167375"/>
            <a:chExt cx="306550" cy="246616"/>
          </a:xfrm>
        </p:grpSpPr>
        <p:sp>
          <p:nvSpPr>
            <p:cNvPr id="1719" name="Google Shape;1719;p29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>
            <a:off x="164524" y="4779901"/>
            <a:ext cx="306550" cy="233991"/>
            <a:chOff x="281699" y="4701425"/>
            <a:chExt cx="306550" cy="233991"/>
          </a:xfrm>
        </p:grpSpPr>
        <p:sp>
          <p:nvSpPr>
            <p:cNvPr id="1723" name="Google Shape;1723;p2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6" name="Google Shape;1726;p29"/>
          <p:cNvGrpSpPr/>
          <p:nvPr/>
        </p:nvGrpSpPr>
        <p:grpSpPr>
          <a:xfrm>
            <a:off x="8550650" y="1142900"/>
            <a:ext cx="306550" cy="233991"/>
            <a:chOff x="281699" y="4701425"/>
            <a:chExt cx="306550" cy="233991"/>
          </a:xfrm>
        </p:grpSpPr>
        <p:sp>
          <p:nvSpPr>
            <p:cNvPr id="1727" name="Google Shape;1727;p2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0" name="Google Shape;1730;p29"/>
          <p:cNvGrpSpPr/>
          <p:nvPr/>
        </p:nvGrpSpPr>
        <p:grpSpPr>
          <a:xfrm>
            <a:off x="8040200" y="4835925"/>
            <a:ext cx="306550" cy="246616"/>
            <a:chOff x="8757949" y="3645550"/>
            <a:chExt cx="306550" cy="246616"/>
          </a:xfrm>
        </p:grpSpPr>
        <p:sp>
          <p:nvSpPr>
            <p:cNvPr id="1731" name="Google Shape;1731;p29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297937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30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30"/>
          <p:cNvSpPr txBox="1">
            <a:spLocks noGrp="1"/>
          </p:cNvSpPr>
          <p:nvPr>
            <p:ph type="subTitle" idx="1"/>
          </p:nvPr>
        </p:nvSpPr>
        <p:spPr>
          <a:xfrm>
            <a:off x="724225" y="3252518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7" name="Google Shape;1737;p30"/>
          <p:cNvSpPr txBox="1">
            <a:spLocks noGrp="1"/>
          </p:cNvSpPr>
          <p:nvPr>
            <p:ph type="subTitle" idx="2"/>
          </p:nvPr>
        </p:nvSpPr>
        <p:spPr>
          <a:xfrm>
            <a:off x="2679824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8" name="Google Shape;1738;p30"/>
          <p:cNvSpPr txBox="1">
            <a:spLocks noGrp="1"/>
          </p:cNvSpPr>
          <p:nvPr>
            <p:ph type="subTitle" idx="3"/>
          </p:nvPr>
        </p:nvSpPr>
        <p:spPr>
          <a:xfrm>
            <a:off x="4635408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9" name="Google Shape;1739;p30"/>
          <p:cNvSpPr txBox="1">
            <a:spLocks noGrp="1"/>
          </p:cNvSpPr>
          <p:nvPr>
            <p:ph type="subTitle" idx="4"/>
          </p:nvPr>
        </p:nvSpPr>
        <p:spPr>
          <a:xfrm>
            <a:off x="724217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0" name="Google Shape;1740;p30"/>
          <p:cNvSpPr txBox="1">
            <a:spLocks noGrp="1"/>
          </p:cNvSpPr>
          <p:nvPr>
            <p:ph type="subTitle" idx="5"/>
          </p:nvPr>
        </p:nvSpPr>
        <p:spPr>
          <a:xfrm>
            <a:off x="2679808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1" name="Google Shape;1741;p30"/>
          <p:cNvSpPr txBox="1">
            <a:spLocks noGrp="1"/>
          </p:cNvSpPr>
          <p:nvPr>
            <p:ph type="subTitle" idx="6"/>
          </p:nvPr>
        </p:nvSpPr>
        <p:spPr>
          <a:xfrm>
            <a:off x="4635395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2" name="Google Shape;1742;p30"/>
          <p:cNvSpPr txBox="1">
            <a:spLocks noGrp="1"/>
          </p:cNvSpPr>
          <p:nvPr>
            <p:ph type="subTitle" idx="7"/>
          </p:nvPr>
        </p:nvSpPr>
        <p:spPr>
          <a:xfrm>
            <a:off x="6590991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30"/>
          <p:cNvSpPr txBox="1">
            <a:spLocks noGrp="1"/>
          </p:cNvSpPr>
          <p:nvPr>
            <p:ph type="subTitle" idx="8"/>
          </p:nvPr>
        </p:nvSpPr>
        <p:spPr>
          <a:xfrm>
            <a:off x="6590983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4" name="Google Shape;1744;p30"/>
          <p:cNvSpPr/>
          <p:nvPr/>
        </p:nvSpPr>
        <p:spPr>
          <a:xfrm>
            <a:off x="8154176" y="3622490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5" name="Google Shape;1745;p30"/>
          <p:cNvSpPr/>
          <p:nvPr/>
        </p:nvSpPr>
        <p:spPr>
          <a:xfrm rot="1402665">
            <a:off x="-313136" y="-354844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46" name="Google Shape;1746;p30"/>
          <p:cNvGrpSpPr/>
          <p:nvPr/>
        </p:nvGrpSpPr>
        <p:grpSpPr>
          <a:xfrm>
            <a:off x="-407853" y="-481607"/>
            <a:ext cx="1420727" cy="1561419"/>
            <a:chOff x="-98921" y="-213901"/>
            <a:chExt cx="1084855" cy="1192287"/>
          </a:xfrm>
        </p:grpSpPr>
        <p:sp>
          <p:nvSpPr>
            <p:cNvPr id="1747" name="Google Shape;1747;p30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0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0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0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0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0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0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0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0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0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0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0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59" name="Google Shape;1759;p30"/>
          <p:cNvGrpSpPr/>
          <p:nvPr/>
        </p:nvGrpSpPr>
        <p:grpSpPr>
          <a:xfrm>
            <a:off x="8429048" y="-77688"/>
            <a:ext cx="802107" cy="720546"/>
            <a:chOff x="8440798" y="-85238"/>
            <a:chExt cx="802107" cy="720546"/>
          </a:xfrm>
        </p:grpSpPr>
        <p:sp>
          <p:nvSpPr>
            <p:cNvPr id="1760" name="Google Shape;1760;p3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2" name="Google Shape;1762;p3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3" name="Google Shape;1763;p3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6" name="Google Shape;1766;p3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7" name="Google Shape;1767;p30"/>
          <p:cNvGrpSpPr/>
          <p:nvPr/>
        </p:nvGrpSpPr>
        <p:grpSpPr>
          <a:xfrm rot="-7269852">
            <a:off x="8378006" y="3712069"/>
            <a:ext cx="1313587" cy="1474724"/>
            <a:chOff x="-138062" y="3249908"/>
            <a:chExt cx="1313568" cy="1474703"/>
          </a:xfrm>
        </p:grpSpPr>
        <p:sp>
          <p:nvSpPr>
            <p:cNvPr id="1768" name="Google Shape;1768;p30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0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0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0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0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0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0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0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0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0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0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0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0" name="Google Shape;1780;p30"/>
          <p:cNvGrpSpPr/>
          <p:nvPr/>
        </p:nvGrpSpPr>
        <p:grpSpPr>
          <a:xfrm>
            <a:off x="57486" y="850664"/>
            <a:ext cx="306550" cy="246616"/>
            <a:chOff x="366411" y="1167375"/>
            <a:chExt cx="306550" cy="246616"/>
          </a:xfrm>
        </p:grpSpPr>
        <p:sp>
          <p:nvSpPr>
            <p:cNvPr id="1781" name="Google Shape;1781;p30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4" name="Google Shape;1784;p30"/>
          <p:cNvGrpSpPr/>
          <p:nvPr/>
        </p:nvGrpSpPr>
        <p:grpSpPr>
          <a:xfrm>
            <a:off x="8641212" y="642851"/>
            <a:ext cx="306550" cy="246616"/>
            <a:chOff x="8757949" y="3645550"/>
            <a:chExt cx="306550" cy="246616"/>
          </a:xfrm>
        </p:grpSpPr>
        <p:sp>
          <p:nvSpPr>
            <p:cNvPr id="1785" name="Google Shape;1785;p3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8" name="Google Shape;1788;p30"/>
          <p:cNvGrpSpPr/>
          <p:nvPr/>
        </p:nvGrpSpPr>
        <p:grpSpPr>
          <a:xfrm>
            <a:off x="7998662" y="4819451"/>
            <a:ext cx="306550" cy="246616"/>
            <a:chOff x="8757949" y="3645550"/>
            <a:chExt cx="306550" cy="246616"/>
          </a:xfrm>
        </p:grpSpPr>
        <p:sp>
          <p:nvSpPr>
            <p:cNvPr id="1789" name="Google Shape;1789;p3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2" name="Google Shape;1792;p30"/>
          <p:cNvGrpSpPr/>
          <p:nvPr/>
        </p:nvGrpSpPr>
        <p:grpSpPr>
          <a:xfrm>
            <a:off x="88125" y="4717901"/>
            <a:ext cx="306550" cy="233991"/>
            <a:chOff x="281699" y="4701425"/>
            <a:chExt cx="306550" cy="233991"/>
          </a:xfrm>
        </p:grpSpPr>
        <p:sp>
          <p:nvSpPr>
            <p:cNvPr id="1793" name="Google Shape;1793;p3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6" name="Google Shape;1796;p30"/>
          <p:cNvGrpSpPr/>
          <p:nvPr/>
        </p:nvGrpSpPr>
        <p:grpSpPr>
          <a:xfrm rot="-1120120">
            <a:off x="129305" y="4493493"/>
            <a:ext cx="848982" cy="760110"/>
            <a:chOff x="-44590" y="-31162"/>
            <a:chExt cx="848969" cy="760098"/>
          </a:xfrm>
        </p:grpSpPr>
        <p:sp>
          <p:nvSpPr>
            <p:cNvPr id="1797" name="Google Shape;1797;p30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9" name="Google Shape;1799;p30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0" name="Google Shape;1800;p30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374349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31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05" name="Google Shape;1805;p31"/>
          <p:cNvSpPr txBox="1">
            <a:spLocks noGrp="1"/>
          </p:cNvSpPr>
          <p:nvPr>
            <p:ph type="subTitle" idx="1"/>
          </p:nvPr>
        </p:nvSpPr>
        <p:spPr>
          <a:xfrm>
            <a:off x="1098300" y="2166394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6" name="Google Shape;1806;p31"/>
          <p:cNvSpPr txBox="1">
            <a:spLocks noGrp="1"/>
          </p:cNvSpPr>
          <p:nvPr>
            <p:ph type="subTitle" idx="2"/>
          </p:nvPr>
        </p:nvSpPr>
        <p:spPr>
          <a:xfrm>
            <a:off x="1100100" y="1655632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7" name="Google Shape;1807;p31"/>
          <p:cNvSpPr txBox="1">
            <a:spLocks noGrp="1"/>
          </p:cNvSpPr>
          <p:nvPr>
            <p:ph type="subTitle" idx="3"/>
          </p:nvPr>
        </p:nvSpPr>
        <p:spPr>
          <a:xfrm>
            <a:off x="3520300" y="2165850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8" name="Google Shape;1808;p31"/>
          <p:cNvSpPr txBox="1">
            <a:spLocks noGrp="1"/>
          </p:cNvSpPr>
          <p:nvPr>
            <p:ph type="subTitle" idx="4"/>
          </p:nvPr>
        </p:nvSpPr>
        <p:spPr>
          <a:xfrm>
            <a:off x="3522100" y="16549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9" name="Google Shape;1809;p31"/>
          <p:cNvSpPr txBox="1">
            <a:spLocks noGrp="1"/>
          </p:cNvSpPr>
          <p:nvPr>
            <p:ph type="subTitle" idx="5"/>
          </p:nvPr>
        </p:nvSpPr>
        <p:spPr>
          <a:xfrm>
            <a:off x="5942300" y="2165850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31"/>
          <p:cNvSpPr txBox="1">
            <a:spLocks noGrp="1"/>
          </p:cNvSpPr>
          <p:nvPr>
            <p:ph type="subTitle" idx="6"/>
          </p:nvPr>
        </p:nvSpPr>
        <p:spPr>
          <a:xfrm>
            <a:off x="5944100" y="16549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1" name="Google Shape;1811;p31"/>
          <p:cNvSpPr txBox="1">
            <a:spLocks noGrp="1"/>
          </p:cNvSpPr>
          <p:nvPr>
            <p:ph type="subTitle" idx="7"/>
          </p:nvPr>
        </p:nvSpPr>
        <p:spPr>
          <a:xfrm>
            <a:off x="1098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2" name="Google Shape;1812;p31"/>
          <p:cNvSpPr txBox="1">
            <a:spLocks noGrp="1"/>
          </p:cNvSpPr>
          <p:nvPr>
            <p:ph type="subTitle" idx="8"/>
          </p:nvPr>
        </p:nvSpPr>
        <p:spPr>
          <a:xfrm>
            <a:off x="1100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3" name="Google Shape;1813;p31"/>
          <p:cNvSpPr txBox="1">
            <a:spLocks noGrp="1"/>
          </p:cNvSpPr>
          <p:nvPr>
            <p:ph type="subTitle" idx="9"/>
          </p:nvPr>
        </p:nvSpPr>
        <p:spPr>
          <a:xfrm>
            <a:off x="3520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4" name="Google Shape;1814;p31"/>
          <p:cNvSpPr txBox="1">
            <a:spLocks noGrp="1"/>
          </p:cNvSpPr>
          <p:nvPr>
            <p:ph type="subTitle" idx="13"/>
          </p:nvPr>
        </p:nvSpPr>
        <p:spPr>
          <a:xfrm>
            <a:off x="3522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5" name="Google Shape;1815;p31"/>
          <p:cNvSpPr txBox="1">
            <a:spLocks noGrp="1"/>
          </p:cNvSpPr>
          <p:nvPr>
            <p:ph type="subTitle" idx="14"/>
          </p:nvPr>
        </p:nvSpPr>
        <p:spPr>
          <a:xfrm>
            <a:off x="5942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31"/>
          <p:cNvSpPr txBox="1">
            <a:spLocks noGrp="1"/>
          </p:cNvSpPr>
          <p:nvPr>
            <p:ph type="subTitle" idx="15"/>
          </p:nvPr>
        </p:nvSpPr>
        <p:spPr>
          <a:xfrm>
            <a:off x="5944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7" name="Google Shape;1817;p31"/>
          <p:cNvSpPr/>
          <p:nvPr/>
        </p:nvSpPr>
        <p:spPr>
          <a:xfrm flipH="1">
            <a:off x="-840878" y="35058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8" name="Google Shape;1818;p31"/>
          <p:cNvSpPr/>
          <p:nvPr/>
        </p:nvSpPr>
        <p:spPr>
          <a:xfrm rot="-1402665" flipH="1">
            <a:off x="7778829" y="-70415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19" name="Google Shape;1819;p31"/>
          <p:cNvGrpSpPr/>
          <p:nvPr/>
        </p:nvGrpSpPr>
        <p:grpSpPr>
          <a:xfrm rot="9400818">
            <a:off x="8437803" y="-106718"/>
            <a:ext cx="849052" cy="760173"/>
            <a:chOff x="-44590" y="-31162"/>
            <a:chExt cx="848969" cy="760098"/>
          </a:xfrm>
        </p:grpSpPr>
        <p:sp>
          <p:nvSpPr>
            <p:cNvPr id="1820" name="Google Shape;1820;p3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26" name="Google Shape;1826;p31"/>
          <p:cNvGrpSpPr/>
          <p:nvPr/>
        </p:nvGrpSpPr>
        <p:grpSpPr>
          <a:xfrm rot="-1994610">
            <a:off x="113678" y="-468652"/>
            <a:ext cx="1264387" cy="1553359"/>
            <a:chOff x="556167" y="-402644"/>
            <a:chExt cx="911061" cy="1119281"/>
          </a:xfrm>
        </p:grpSpPr>
        <p:sp>
          <p:nvSpPr>
            <p:cNvPr id="1827" name="Google Shape;1827;p3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8" name="Google Shape;1828;p3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9" name="Google Shape;1829;p3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0" name="Google Shape;1830;p3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1" name="Google Shape;1831;p3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2" name="Google Shape;1832;p3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3" name="Google Shape;1833;p3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4" name="Google Shape;1834;p3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5" name="Google Shape;1835;p3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36" name="Google Shape;1836;p31"/>
          <p:cNvGrpSpPr/>
          <p:nvPr/>
        </p:nvGrpSpPr>
        <p:grpSpPr>
          <a:xfrm rot="-2700000">
            <a:off x="-424268" y="3595453"/>
            <a:ext cx="1313556" cy="1474689"/>
            <a:chOff x="-138062" y="3249908"/>
            <a:chExt cx="1313568" cy="1474703"/>
          </a:xfrm>
        </p:grpSpPr>
        <p:sp>
          <p:nvSpPr>
            <p:cNvPr id="1837" name="Google Shape;1837;p31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8" name="Google Shape;1838;p31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9" name="Google Shape;1839;p31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0" name="Google Shape;1840;p31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1" name="Google Shape;1841;p31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2" name="Google Shape;1842;p31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3" name="Google Shape;1843;p31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4" name="Google Shape;1844;p31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5" name="Google Shape;1845;p31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6" name="Google Shape;1846;p31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7" name="Google Shape;1847;p31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8" name="Google Shape;1848;p31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49" name="Google Shape;1849;p31"/>
          <p:cNvGrpSpPr/>
          <p:nvPr/>
        </p:nvGrpSpPr>
        <p:grpSpPr>
          <a:xfrm>
            <a:off x="193437" y="681351"/>
            <a:ext cx="306550" cy="246616"/>
            <a:chOff x="366411" y="1167375"/>
            <a:chExt cx="306550" cy="246616"/>
          </a:xfrm>
        </p:grpSpPr>
        <p:sp>
          <p:nvSpPr>
            <p:cNvPr id="1850" name="Google Shape;1850;p31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53" name="Google Shape;1853;p31"/>
          <p:cNvGrpSpPr/>
          <p:nvPr/>
        </p:nvGrpSpPr>
        <p:grpSpPr>
          <a:xfrm>
            <a:off x="434100" y="4805150"/>
            <a:ext cx="306550" cy="233991"/>
            <a:chOff x="281699" y="4701425"/>
            <a:chExt cx="306550" cy="233991"/>
          </a:xfrm>
        </p:grpSpPr>
        <p:sp>
          <p:nvSpPr>
            <p:cNvPr id="1854" name="Google Shape;1854;p31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57" name="Google Shape;1857;p31"/>
          <p:cNvGrpSpPr/>
          <p:nvPr/>
        </p:nvGrpSpPr>
        <p:grpSpPr>
          <a:xfrm>
            <a:off x="8194250" y="292889"/>
            <a:ext cx="306550" cy="246616"/>
            <a:chOff x="8757949" y="3645550"/>
            <a:chExt cx="306550" cy="246616"/>
          </a:xfrm>
        </p:grpSpPr>
        <p:sp>
          <p:nvSpPr>
            <p:cNvPr id="1858" name="Google Shape;1858;p31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61" name="Google Shape;1861;p31"/>
          <p:cNvGrpSpPr/>
          <p:nvPr/>
        </p:nvGrpSpPr>
        <p:grpSpPr>
          <a:xfrm rot="4791795">
            <a:off x="8282430" y="4377639"/>
            <a:ext cx="1232368" cy="951132"/>
            <a:chOff x="670952" y="-197670"/>
            <a:chExt cx="1232356" cy="951123"/>
          </a:xfrm>
        </p:grpSpPr>
        <p:sp>
          <p:nvSpPr>
            <p:cNvPr id="1862" name="Google Shape;1862;p31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586280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32"/>
          <p:cNvSpPr txBox="1">
            <a:spLocks noGrp="1"/>
          </p:cNvSpPr>
          <p:nvPr>
            <p:ph type="subTitle" idx="1"/>
          </p:nvPr>
        </p:nvSpPr>
        <p:spPr>
          <a:xfrm>
            <a:off x="1981463" y="1441675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2" name="Google Shape;1872;p32"/>
          <p:cNvSpPr txBox="1">
            <a:spLocks noGrp="1"/>
          </p:cNvSpPr>
          <p:nvPr>
            <p:ph type="title" hasCustomPrompt="1"/>
          </p:nvPr>
        </p:nvSpPr>
        <p:spPr>
          <a:xfrm>
            <a:off x="1981538" y="617150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3" name="Google Shape;1873;p32"/>
          <p:cNvSpPr txBox="1">
            <a:spLocks noGrp="1"/>
          </p:cNvSpPr>
          <p:nvPr>
            <p:ph type="subTitle" idx="2"/>
          </p:nvPr>
        </p:nvSpPr>
        <p:spPr>
          <a:xfrm>
            <a:off x="1981463" y="2717797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4" name="Google Shape;1874;p32"/>
          <p:cNvSpPr txBox="1">
            <a:spLocks noGrp="1"/>
          </p:cNvSpPr>
          <p:nvPr>
            <p:ph type="title" idx="3" hasCustomPrompt="1"/>
          </p:nvPr>
        </p:nvSpPr>
        <p:spPr>
          <a:xfrm>
            <a:off x="1981538" y="1893273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5" name="Google Shape;1875;p32"/>
          <p:cNvSpPr txBox="1">
            <a:spLocks noGrp="1"/>
          </p:cNvSpPr>
          <p:nvPr>
            <p:ph type="subTitle" idx="4"/>
          </p:nvPr>
        </p:nvSpPr>
        <p:spPr>
          <a:xfrm>
            <a:off x="1981463" y="3999325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6" name="Google Shape;1876;p32"/>
          <p:cNvSpPr txBox="1">
            <a:spLocks noGrp="1"/>
          </p:cNvSpPr>
          <p:nvPr>
            <p:ph type="title" idx="5" hasCustomPrompt="1"/>
          </p:nvPr>
        </p:nvSpPr>
        <p:spPr>
          <a:xfrm>
            <a:off x="1981538" y="3166199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7" name="Google Shape;1877;p32"/>
          <p:cNvSpPr/>
          <p:nvPr/>
        </p:nvSpPr>
        <p:spPr>
          <a:xfrm flipH="1">
            <a:off x="-840878" y="35058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8" name="Google Shape;1878;p32"/>
          <p:cNvSpPr/>
          <p:nvPr/>
        </p:nvSpPr>
        <p:spPr>
          <a:xfrm rot="-1402665" flipH="1">
            <a:off x="7852980" y="-445507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79" name="Google Shape;1879;p32"/>
          <p:cNvGrpSpPr/>
          <p:nvPr/>
        </p:nvGrpSpPr>
        <p:grpSpPr>
          <a:xfrm rot="3333252">
            <a:off x="7897547" y="-294571"/>
            <a:ext cx="1264408" cy="1553384"/>
            <a:chOff x="556167" y="-402644"/>
            <a:chExt cx="911061" cy="1119281"/>
          </a:xfrm>
        </p:grpSpPr>
        <p:sp>
          <p:nvSpPr>
            <p:cNvPr id="1880" name="Google Shape;1880;p32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1" name="Google Shape;1881;p32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2" name="Google Shape;1882;p32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3" name="Google Shape;1883;p32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4" name="Google Shape;1884;p32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5" name="Google Shape;1885;p32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6" name="Google Shape;1886;p32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7" name="Google Shape;1887;p32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8" name="Google Shape;1888;p32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89" name="Google Shape;1889;p32"/>
          <p:cNvGrpSpPr/>
          <p:nvPr/>
        </p:nvGrpSpPr>
        <p:grpSpPr>
          <a:xfrm rot="2007388">
            <a:off x="-155039" y="4106871"/>
            <a:ext cx="573996" cy="1003426"/>
            <a:chOff x="8185349" y="4299471"/>
            <a:chExt cx="573999" cy="1003431"/>
          </a:xfrm>
        </p:grpSpPr>
        <p:sp>
          <p:nvSpPr>
            <p:cNvPr id="1890" name="Google Shape;1890;p32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1" name="Google Shape;1891;p32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2" name="Google Shape;1892;p32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4" name="Google Shape;1894;p32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5" name="Google Shape;1895;p32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9" name="Google Shape;1899;p32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0" name="Google Shape;1900;p32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01" name="Google Shape;1901;p32"/>
          <p:cNvGrpSpPr/>
          <p:nvPr/>
        </p:nvGrpSpPr>
        <p:grpSpPr>
          <a:xfrm rot="-6583392">
            <a:off x="7896210" y="3825536"/>
            <a:ext cx="1313660" cy="1474807"/>
            <a:chOff x="-138062" y="3249908"/>
            <a:chExt cx="1313568" cy="1474703"/>
          </a:xfrm>
        </p:grpSpPr>
        <p:sp>
          <p:nvSpPr>
            <p:cNvPr id="1902" name="Google Shape;1902;p3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3" name="Google Shape;1903;p3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4" name="Google Shape;1904;p3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5" name="Google Shape;1905;p3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6" name="Google Shape;1906;p3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7" name="Google Shape;1907;p3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8" name="Google Shape;1908;p3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9" name="Google Shape;1909;p3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0" name="Google Shape;1910;p3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1" name="Google Shape;1911;p3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2" name="Google Shape;1912;p3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3" name="Google Shape;1913;p3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14" name="Google Shape;1914;p32"/>
          <p:cNvGrpSpPr/>
          <p:nvPr/>
        </p:nvGrpSpPr>
        <p:grpSpPr>
          <a:xfrm rot="-2294782">
            <a:off x="394547" y="4488873"/>
            <a:ext cx="848909" cy="760044"/>
            <a:chOff x="-44590" y="-31162"/>
            <a:chExt cx="848969" cy="760098"/>
          </a:xfrm>
        </p:grpSpPr>
        <p:sp>
          <p:nvSpPr>
            <p:cNvPr id="1915" name="Google Shape;1915;p32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6" name="Google Shape;1916;p32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7" name="Google Shape;1917;p32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8" name="Google Shape;1918;p32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9" name="Google Shape;1919;p32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0" name="Google Shape;1920;p32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21" name="Google Shape;1921;p32"/>
          <p:cNvGrpSpPr/>
          <p:nvPr/>
        </p:nvGrpSpPr>
        <p:grpSpPr>
          <a:xfrm rot="-5400000">
            <a:off x="24874" y="-78288"/>
            <a:ext cx="802107" cy="720546"/>
            <a:chOff x="8440798" y="-85238"/>
            <a:chExt cx="802107" cy="720546"/>
          </a:xfrm>
        </p:grpSpPr>
        <p:sp>
          <p:nvSpPr>
            <p:cNvPr id="1922" name="Google Shape;1922;p32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3" name="Google Shape;1923;p32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4" name="Google Shape;1924;p32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5" name="Google Shape;1925;p32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6" name="Google Shape;1926;p32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7" name="Google Shape;1927;p32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8" name="Google Shape;1928;p32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29" name="Google Shape;1929;p32"/>
          <p:cNvGrpSpPr/>
          <p:nvPr/>
        </p:nvGrpSpPr>
        <p:grpSpPr>
          <a:xfrm>
            <a:off x="549323" y="-224723"/>
            <a:ext cx="1087231" cy="1218380"/>
            <a:chOff x="-146778" y="-163348"/>
            <a:chExt cx="1087231" cy="1218380"/>
          </a:xfrm>
        </p:grpSpPr>
        <p:sp>
          <p:nvSpPr>
            <p:cNvPr id="1930" name="Google Shape;1930;p32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1" name="Google Shape;1931;p32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2" name="Google Shape;1932;p32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3" name="Google Shape;1933;p32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34" name="Google Shape;1934;p32"/>
          <p:cNvGrpSpPr/>
          <p:nvPr/>
        </p:nvGrpSpPr>
        <p:grpSpPr>
          <a:xfrm>
            <a:off x="193412" y="710175"/>
            <a:ext cx="306550" cy="246616"/>
            <a:chOff x="366411" y="1167375"/>
            <a:chExt cx="306550" cy="246616"/>
          </a:xfrm>
        </p:grpSpPr>
        <p:sp>
          <p:nvSpPr>
            <p:cNvPr id="1935" name="Google Shape;1935;p32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38" name="Google Shape;1938;p32"/>
          <p:cNvGrpSpPr/>
          <p:nvPr/>
        </p:nvGrpSpPr>
        <p:grpSpPr>
          <a:xfrm>
            <a:off x="7778124" y="84125"/>
            <a:ext cx="306550" cy="233991"/>
            <a:chOff x="281699" y="4701425"/>
            <a:chExt cx="306550" cy="233991"/>
          </a:xfrm>
        </p:grpSpPr>
        <p:sp>
          <p:nvSpPr>
            <p:cNvPr id="1939" name="Google Shape;1939;p32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42" name="Google Shape;1942;p32"/>
          <p:cNvGrpSpPr/>
          <p:nvPr/>
        </p:nvGrpSpPr>
        <p:grpSpPr>
          <a:xfrm>
            <a:off x="8757950" y="3645551"/>
            <a:ext cx="306550" cy="246616"/>
            <a:chOff x="8757949" y="3645550"/>
            <a:chExt cx="306550" cy="246616"/>
          </a:xfrm>
        </p:grpSpPr>
        <p:sp>
          <p:nvSpPr>
            <p:cNvPr id="1943" name="Google Shape;1943;p32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592183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33"/>
          <p:cNvSpPr txBox="1">
            <a:spLocks noGrp="1"/>
          </p:cNvSpPr>
          <p:nvPr>
            <p:ph type="subTitle" idx="1"/>
          </p:nvPr>
        </p:nvSpPr>
        <p:spPr>
          <a:xfrm>
            <a:off x="1114725" y="3826394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33"/>
          <p:cNvSpPr txBox="1">
            <a:spLocks noGrp="1"/>
          </p:cNvSpPr>
          <p:nvPr>
            <p:ph type="title" hasCustomPrompt="1"/>
          </p:nvPr>
        </p:nvSpPr>
        <p:spPr>
          <a:xfrm>
            <a:off x="1114725" y="2992475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49" name="Google Shape;1949;p33"/>
          <p:cNvSpPr txBox="1">
            <a:spLocks noGrp="1"/>
          </p:cNvSpPr>
          <p:nvPr>
            <p:ph type="subTitle" idx="2"/>
          </p:nvPr>
        </p:nvSpPr>
        <p:spPr>
          <a:xfrm>
            <a:off x="3432188" y="3826374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33"/>
          <p:cNvSpPr txBox="1">
            <a:spLocks noGrp="1"/>
          </p:cNvSpPr>
          <p:nvPr>
            <p:ph type="title" idx="3" hasCustomPrompt="1"/>
          </p:nvPr>
        </p:nvSpPr>
        <p:spPr>
          <a:xfrm>
            <a:off x="3432188" y="2992475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1" name="Google Shape;1951;p33"/>
          <p:cNvSpPr txBox="1">
            <a:spLocks noGrp="1"/>
          </p:cNvSpPr>
          <p:nvPr>
            <p:ph type="subTitle" idx="4"/>
          </p:nvPr>
        </p:nvSpPr>
        <p:spPr>
          <a:xfrm>
            <a:off x="5749575" y="3826380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3"/>
          <p:cNvSpPr txBox="1">
            <a:spLocks noGrp="1"/>
          </p:cNvSpPr>
          <p:nvPr>
            <p:ph type="title" idx="5" hasCustomPrompt="1"/>
          </p:nvPr>
        </p:nvSpPr>
        <p:spPr>
          <a:xfrm>
            <a:off x="5749576" y="2992500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3" name="Google Shape;1953;p33"/>
          <p:cNvSpPr txBox="1">
            <a:spLocks noGrp="1"/>
          </p:cNvSpPr>
          <p:nvPr>
            <p:ph type="subTitle" idx="6"/>
          </p:nvPr>
        </p:nvSpPr>
        <p:spPr>
          <a:xfrm>
            <a:off x="1204725" y="1483932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4" name="Google Shape;1954;p33"/>
          <p:cNvSpPr txBox="1">
            <a:spLocks noGrp="1"/>
          </p:cNvSpPr>
          <p:nvPr>
            <p:ph type="subTitle" idx="7"/>
          </p:nvPr>
        </p:nvSpPr>
        <p:spPr>
          <a:xfrm>
            <a:off x="3522189" y="14832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5" name="Google Shape;1955;p33"/>
          <p:cNvSpPr txBox="1">
            <a:spLocks noGrp="1"/>
          </p:cNvSpPr>
          <p:nvPr>
            <p:ph type="subTitle" idx="8"/>
          </p:nvPr>
        </p:nvSpPr>
        <p:spPr>
          <a:xfrm>
            <a:off x="5839652" y="14832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6" name="Google Shape;1956;p33"/>
          <p:cNvSpPr txBox="1">
            <a:spLocks noGrp="1"/>
          </p:cNvSpPr>
          <p:nvPr>
            <p:ph type="title" idx="9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57" name="Google Shape;1957;p33"/>
          <p:cNvSpPr/>
          <p:nvPr/>
        </p:nvSpPr>
        <p:spPr>
          <a:xfrm rot="2905830" flipH="1">
            <a:off x="7873272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8" name="Google Shape;1958;p33"/>
          <p:cNvSpPr/>
          <p:nvPr/>
        </p:nvSpPr>
        <p:spPr>
          <a:xfrm rot="8100000">
            <a:off x="-1013411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59" name="Google Shape;1959;p33"/>
          <p:cNvGrpSpPr/>
          <p:nvPr/>
        </p:nvGrpSpPr>
        <p:grpSpPr>
          <a:xfrm>
            <a:off x="7744810" y="4131938"/>
            <a:ext cx="762950" cy="1927407"/>
            <a:chOff x="8361510" y="3452088"/>
            <a:chExt cx="762950" cy="1927407"/>
          </a:xfrm>
        </p:grpSpPr>
        <p:sp>
          <p:nvSpPr>
            <p:cNvPr id="1960" name="Google Shape;1960;p3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1" name="Google Shape;1961;p3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72" name="Google Shape;1972;p33"/>
          <p:cNvGrpSpPr/>
          <p:nvPr/>
        </p:nvGrpSpPr>
        <p:grpSpPr>
          <a:xfrm>
            <a:off x="8056773" y="-101148"/>
            <a:ext cx="1087231" cy="1218380"/>
            <a:chOff x="-146778" y="-163348"/>
            <a:chExt cx="1087231" cy="1218380"/>
          </a:xfrm>
        </p:grpSpPr>
        <p:sp>
          <p:nvSpPr>
            <p:cNvPr id="1973" name="Google Shape;1973;p3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4" name="Google Shape;1974;p3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5" name="Google Shape;1975;p3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6" name="Google Shape;1976;p3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77" name="Google Shape;1977;p33"/>
          <p:cNvGrpSpPr/>
          <p:nvPr/>
        </p:nvGrpSpPr>
        <p:grpSpPr>
          <a:xfrm rot="5400000">
            <a:off x="8131709" y="4432293"/>
            <a:ext cx="1004320" cy="894773"/>
            <a:chOff x="8306286" y="4189629"/>
            <a:chExt cx="1004220" cy="894684"/>
          </a:xfrm>
        </p:grpSpPr>
        <p:sp>
          <p:nvSpPr>
            <p:cNvPr id="1978" name="Google Shape;1978;p3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9" name="Google Shape;1979;p3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0" name="Google Shape;1980;p3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1" name="Google Shape;1981;p3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2" name="Google Shape;1982;p3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3" name="Google Shape;1983;p3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4" name="Google Shape;1984;p3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5" name="Google Shape;1985;p3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86" name="Google Shape;1986;p33"/>
          <p:cNvGrpSpPr/>
          <p:nvPr/>
        </p:nvGrpSpPr>
        <p:grpSpPr>
          <a:xfrm rot="-1414813">
            <a:off x="-145002" y="-428782"/>
            <a:ext cx="1264450" cy="1553435"/>
            <a:chOff x="556167" y="-402644"/>
            <a:chExt cx="911061" cy="1119281"/>
          </a:xfrm>
        </p:grpSpPr>
        <p:sp>
          <p:nvSpPr>
            <p:cNvPr id="1987" name="Google Shape;1987;p3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8" name="Google Shape;1988;p3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9" name="Google Shape;1989;p3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0" name="Google Shape;1990;p3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1" name="Google Shape;1991;p3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2" name="Google Shape;1992;p3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3" name="Google Shape;1993;p3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4" name="Google Shape;1994;p3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5" name="Google Shape;1995;p3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96" name="Google Shape;1996;p33"/>
          <p:cNvGrpSpPr/>
          <p:nvPr/>
        </p:nvGrpSpPr>
        <p:grpSpPr>
          <a:xfrm>
            <a:off x="86312" y="928476"/>
            <a:ext cx="306550" cy="246616"/>
            <a:chOff x="366411" y="1167375"/>
            <a:chExt cx="306550" cy="246616"/>
          </a:xfrm>
        </p:grpSpPr>
        <p:sp>
          <p:nvSpPr>
            <p:cNvPr id="1997" name="Google Shape;1997;p3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8" name="Google Shape;1998;p3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9" name="Google Shape;1999;p3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00" name="Google Shape;2000;p33"/>
          <p:cNvGrpSpPr/>
          <p:nvPr/>
        </p:nvGrpSpPr>
        <p:grpSpPr>
          <a:xfrm>
            <a:off x="8753825" y="132126"/>
            <a:ext cx="306550" cy="246616"/>
            <a:chOff x="8757949" y="3645550"/>
            <a:chExt cx="306550" cy="246616"/>
          </a:xfrm>
        </p:grpSpPr>
        <p:sp>
          <p:nvSpPr>
            <p:cNvPr id="2001" name="Google Shape;2001;p3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04" name="Google Shape;2004;p33"/>
          <p:cNvGrpSpPr/>
          <p:nvPr/>
        </p:nvGrpSpPr>
        <p:grpSpPr>
          <a:xfrm rot="5168114">
            <a:off x="12023" y="4392852"/>
            <a:ext cx="853722" cy="1055122"/>
            <a:chOff x="8141966" y="4340861"/>
            <a:chExt cx="853744" cy="1055150"/>
          </a:xfrm>
        </p:grpSpPr>
        <p:sp>
          <p:nvSpPr>
            <p:cNvPr id="2005" name="Google Shape;2005;p3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6" name="Google Shape;2006;p3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7" name="Google Shape;2007;p3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8" name="Google Shape;2008;p3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9" name="Google Shape;2009;p3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0" name="Google Shape;2010;p3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1" name="Google Shape;2011;p3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2" name="Google Shape;2012;p3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3" name="Google Shape;2013;p3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4" name="Google Shape;2014;p3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15" name="Google Shape;2015;p33"/>
          <p:cNvGrpSpPr/>
          <p:nvPr/>
        </p:nvGrpSpPr>
        <p:grpSpPr>
          <a:xfrm>
            <a:off x="948975" y="4878526"/>
            <a:ext cx="306550" cy="233991"/>
            <a:chOff x="281699" y="4701425"/>
            <a:chExt cx="306550" cy="233991"/>
          </a:xfrm>
        </p:grpSpPr>
        <p:sp>
          <p:nvSpPr>
            <p:cNvPr id="2016" name="Google Shape;2016;p3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508593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4"/>
          <p:cNvSpPr txBox="1">
            <a:spLocks noGrp="1"/>
          </p:cNvSpPr>
          <p:nvPr>
            <p:ph type="title"/>
          </p:nvPr>
        </p:nvSpPr>
        <p:spPr>
          <a:xfrm>
            <a:off x="1018025" y="818175"/>
            <a:ext cx="4311900" cy="10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021" name="Google Shape;2021;p34"/>
          <p:cNvSpPr txBox="1">
            <a:spLocks noGrp="1"/>
          </p:cNvSpPr>
          <p:nvPr>
            <p:ph type="subTitle" idx="1"/>
          </p:nvPr>
        </p:nvSpPr>
        <p:spPr>
          <a:xfrm>
            <a:off x="968525" y="1987800"/>
            <a:ext cx="31830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4"/>
          <p:cNvSpPr/>
          <p:nvPr/>
        </p:nvSpPr>
        <p:spPr>
          <a:xfrm>
            <a:off x="7913876" y="35058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23" name="Google Shape;2023;p34"/>
          <p:cNvGrpSpPr/>
          <p:nvPr/>
        </p:nvGrpSpPr>
        <p:grpSpPr>
          <a:xfrm rot="3280567">
            <a:off x="8367015" y="-287386"/>
            <a:ext cx="1087235" cy="1218385"/>
            <a:chOff x="-146778" y="-163348"/>
            <a:chExt cx="1087231" cy="1218380"/>
          </a:xfrm>
        </p:grpSpPr>
        <p:sp>
          <p:nvSpPr>
            <p:cNvPr id="2024" name="Google Shape;2024;p34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5" name="Google Shape;2025;p34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6" name="Google Shape;2026;p34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7" name="Google Shape;2027;p34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8" name="Google Shape;2028;p34"/>
          <p:cNvGrpSpPr/>
          <p:nvPr/>
        </p:nvGrpSpPr>
        <p:grpSpPr>
          <a:xfrm rot="1295572">
            <a:off x="7805155" y="-300423"/>
            <a:ext cx="911039" cy="1119254"/>
            <a:chOff x="556167" y="-402644"/>
            <a:chExt cx="911061" cy="1119281"/>
          </a:xfrm>
        </p:grpSpPr>
        <p:sp>
          <p:nvSpPr>
            <p:cNvPr id="2029" name="Google Shape;2029;p3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0" name="Google Shape;2030;p3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1" name="Google Shape;2031;p3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2" name="Google Shape;2032;p3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3" name="Google Shape;2033;p3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4" name="Google Shape;2034;p3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5" name="Google Shape;2035;p3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6" name="Google Shape;2036;p3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7" name="Google Shape;2037;p3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38" name="Google Shape;2038;p34"/>
          <p:cNvGrpSpPr/>
          <p:nvPr/>
        </p:nvGrpSpPr>
        <p:grpSpPr>
          <a:xfrm>
            <a:off x="7631166" y="4238374"/>
            <a:ext cx="853744" cy="1055150"/>
            <a:chOff x="8141966" y="4340861"/>
            <a:chExt cx="853744" cy="1055150"/>
          </a:xfrm>
        </p:grpSpPr>
        <p:sp>
          <p:nvSpPr>
            <p:cNvPr id="2039" name="Google Shape;2039;p34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0" name="Google Shape;2040;p34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1" name="Google Shape;2041;p34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2" name="Google Shape;2042;p34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3" name="Google Shape;2043;p34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4" name="Google Shape;2044;p34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5" name="Google Shape;2045;p34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6" name="Google Shape;2046;p34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7" name="Google Shape;2047;p34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8" name="Google Shape;2048;p34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49" name="Google Shape;2049;p34"/>
          <p:cNvGrpSpPr/>
          <p:nvPr/>
        </p:nvGrpSpPr>
        <p:grpSpPr>
          <a:xfrm rot="-4282054">
            <a:off x="8288009" y="4352903"/>
            <a:ext cx="848980" cy="760108"/>
            <a:chOff x="-44590" y="-31162"/>
            <a:chExt cx="848969" cy="760098"/>
          </a:xfrm>
        </p:grpSpPr>
        <p:sp>
          <p:nvSpPr>
            <p:cNvPr id="2050" name="Google Shape;2050;p3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6" name="Google Shape;2056;p34"/>
          <p:cNvGrpSpPr/>
          <p:nvPr/>
        </p:nvGrpSpPr>
        <p:grpSpPr>
          <a:xfrm>
            <a:off x="92811" y="947201"/>
            <a:ext cx="306550" cy="246616"/>
            <a:chOff x="366411" y="1167375"/>
            <a:chExt cx="306550" cy="246616"/>
          </a:xfrm>
        </p:grpSpPr>
        <p:sp>
          <p:nvSpPr>
            <p:cNvPr id="2057" name="Google Shape;2057;p3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0" name="Google Shape;2060;p34"/>
          <p:cNvGrpSpPr/>
          <p:nvPr/>
        </p:nvGrpSpPr>
        <p:grpSpPr>
          <a:xfrm>
            <a:off x="8153525" y="856975"/>
            <a:ext cx="306550" cy="233991"/>
            <a:chOff x="281699" y="4701425"/>
            <a:chExt cx="306550" cy="233991"/>
          </a:xfrm>
        </p:grpSpPr>
        <p:sp>
          <p:nvSpPr>
            <p:cNvPr id="2061" name="Google Shape;2061;p3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4" name="Google Shape;2064;p34"/>
          <p:cNvGrpSpPr/>
          <p:nvPr/>
        </p:nvGrpSpPr>
        <p:grpSpPr>
          <a:xfrm>
            <a:off x="8729100" y="4061550"/>
            <a:ext cx="306550" cy="246616"/>
            <a:chOff x="8757949" y="3645550"/>
            <a:chExt cx="306550" cy="246616"/>
          </a:xfrm>
        </p:grpSpPr>
        <p:sp>
          <p:nvSpPr>
            <p:cNvPr id="2065" name="Google Shape;2065;p3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8" name="Google Shape;2068;p34"/>
          <p:cNvGrpSpPr/>
          <p:nvPr/>
        </p:nvGrpSpPr>
        <p:grpSpPr>
          <a:xfrm rot="-6989598">
            <a:off x="-332257" y="-216354"/>
            <a:ext cx="1232375" cy="951137"/>
            <a:chOff x="670952" y="-197670"/>
            <a:chExt cx="1232356" cy="951123"/>
          </a:xfrm>
        </p:grpSpPr>
        <p:sp>
          <p:nvSpPr>
            <p:cNvPr id="2069" name="Google Shape;2069;p34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3" name="Google Shape;2073;p34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4" name="Google Shape;2074;p34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5" name="Google Shape;2075;p34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6" name="Google Shape;2076;p34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77" name="Google Shape;2077;p34"/>
          <p:cNvGrpSpPr/>
          <p:nvPr/>
        </p:nvGrpSpPr>
        <p:grpSpPr>
          <a:xfrm flipH="1">
            <a:off x="736886" y="4536697"/>
            <a:ext cx="573999" cy="1003431"/>
            <a:chOff x="8185349" y="4299471"/>
            <a:chExt cx="573999" cy="1003431"/>
          </a:xfrm>
        </p:grpSpPr>
        <p:sp>
          <p:nvSpPr>
            <p:cNvPr id="2078" name="Google Shape;2078;p34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9" name="Google Shape;2079;p34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0" name="Google Shape;2080;p34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1" name="Google Shape;2081;p34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2" name="Google Shape;2082;p34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3" name="Google Shape;2083;p34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4" name="Google Shape;2084;p34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5" name="Google Shape;2085;p34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6" name="Google Shape;2086;p34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7" name="Google Shape;2087;p34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8" name="Google Shape;2088;p34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89" name="Google Shape;2089;p34"/>
          <p:cNvGrpSpPr/>
          <p:nvPr/>
        </p:nvGrpSpPr>
        <p:grpSpPr>
          <a:xfrm flipH="1">
            <a:off x="106000" y="3690964"/>
            <a:ext cx="762950" cy="1927407"/>
            <a:chOff x="8361510" y="3452088"/>
            <a:chExt cx="762950" cy="1927407"/>
          </a:xfrm>
        </p:grpSpPr>
        <p:sp>
          <p:nvSpPr>
            <p:cNvPr id="2090" name="Google Shape;2090;p34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1" name="Google Shape;2091;p34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2" name="Google Shape;2092;p34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3" name="Google Shape;2093;p34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4" name="Google Shape;2094;p34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5" name="Google Shape;2095;p34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6" name="Google Shape;2096;p34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7" name="Google Shape;2097;p34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8" name="Google Shape;2098;p34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9" name="Google Shape;2099;p34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0" name="Google Shape;2100;p34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1" name="Google Shape;2101;p34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02" name="Google Shape;2102;p34"/>
          <p:cNvSpPr txBox="1"/>
          <p:nvPr/>
        </p:nvSpPr>
        <p:spPr>
          <a:xfrm>
            <a:off x="984425" y="3124725"/>
            <a:ext cx="36168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1684509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35"/>
          <p:cNvSpPr/>
          <p:nvPr/>
        </p:nvSpPr>
        <p:spPr>
          <a:xfrm rot="1402665">
            <a:off x="-280186" y="-6049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5" name="Google Shape;2105;p35"/>
          <p:cNvSpPr/>
          <p:nvPr/>
        </p:nvSpPr>
        <p:spPr>
          <a:xfrm>
            <a:off x="7835625" y="4012953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06" name="Google Shape;2106;p35"/>
          <p:cNvGrpSpPr/>
          <p:nvPr/>
        </p:nvGrpSpPr>
        <p:grpSpPr>
          <a:xfrm rot="2700000">
            <a:off x="-37136" y="-113562"/>
            <a:ext cx="848961" cy="760091"/>
            <a:chOff x="-44590" y="-31162"/>
            <a:chExt cx="848969" cy="760098"/>
          </a:xfrm>
        </p:grpSpPr>
        <p:sp>
          <p:nvSpPr>
            <p:cNvPr id="2107" name="Google Shape;2107;p3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13" name="Google Shape;2113;p35"/>
          <p:cNvGrpSpPr/>
          <p:nvPr/>
        </p:nvGrpSpPr>
        <p:grpSpPr>
          <a:xfrm rot="-5994584">
            <a:off x="7896669" y="4228073"/>
            <a:ext cx="1718960" cy="809388"/>
            <a:chOff x="-44600" y="2477850"/>
            <a:chExt cx="1718925" cy="809372"/>
          </a:xfrm>
        </p:grpSpPr>
        <p:sp>
          <p:nvSpPr>
            <p:cNvPr id="2114" name="Google Shape;2114;p35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22" name="Google Shape;2122;p35"/>
          <p:cNvGrpSpPr/>
          <p:nvPr/>
        </p:nvGrpSpPr>
        <p:grpSpPr>
          <a:xfrm>
            <a:off x="200474" y="4148897"/>
            <a:ext cx="573999" cy="1003431"/>
            <a:chOff x="8185349" y="4299471"/>
            <a:chExt cx="573999" cy="1003431"/>
          </a:xfrm>
        </p:grpSpPr>
        <p:sp>
          <p:nvSpPr>
            <p:cNvPr id="2123" name="Google Shape;2123;p35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35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35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4" name="Google Shape;2134;p35"/>
          <p:cNvGrpSpPr/>
          <p:nvPr/>
        </p:nvGrpSpPr>
        <p:grpSpPr>
          <a:xfrm rot="8100000">
            <a:off x="8444522" y="56851"/>
            <a:ext cx="848961" cy="760091"/>
            <a:chOff x="-44590" y="-31162"/>
            <a:chExt cx="848969" cy="760098"/>
          </a:xfrm>
        </p:grpSpPr>
        <p:sp>
          <p:nvSpPr>
            <p:cNvPr id="2135" name="Google Shape;2135;p3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1" name="Google Shape;2141;p35"/>
          <p:cNvGrpSpPr/>
          <p:nvPr/>
        </p:nvGrpSpPr>
        <p:grpSpPr>
          <a:xfrm>
            <a:off x="1013087" y="112950"/>
            <a:ext cx="306550" cy="246616"/>
            <a:chOff x="366411" y="1167375"/>
            <a:chExt cx="306550" cy="246616"/>
          </a:xfrm>
        </p:grpSpPr>
        <p:sp>
          <p:nvSpPr>
            <p:cNvPr id="2142" name="Google Shape;2142;p3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3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3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5" name="Google Shape;2145;p35"/>
          <p:cNvGrpSpPr/>
          <p:nvPr/>
        </p:nvGrpSpPr>
        <p:grpSpPr>
          <a:xfrm>
            <a:off x="841875" y="4808501"/>
            <a:ext cx="306550" cy="233991"/>
            <a:chOff x="281699" y="4701425"/>
            <a:chExt cx="306550" cy="233991"/>
          </a:xfrm>
        </p:grpSpPr>
        <p:sp>
          <p:nvSpPr>
            <p:cNvPr id="2146" name="Google Shape;2146;p3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3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3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9" name="Google Shape;2149;p35"/>
          <p:cNvGrpSpPr/>
          <p:nvPr/>
        </p:nvGrpSpPr>
        <p:grpSpPr>
          <a:xfrm>
            <a:off x="8329925" y="511050"/>
            <a:ext cx="306550" cy="246616"/>
            <a:chOff x="8757949" y="3645550"/>
            <a:chExt cx="306550" cy="246616"/>
          </a:xfrm>
        </p:grpSpPr>
        <p:sp>
          <p:nvSpPr>
            <p:cNvPr id="2150" name="Google Shape;2150;p3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3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3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707837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36"/>
          <p:cNvSpPr/>
          <p:nvPr/>
        </p:nvSpPr>
        <p:spPr>
          <a:xfrm rot="8449463">
            <a:off x="-857132" y="-398383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5" name="Google Shape;2155;p3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56" name="Google Shape;2156;p36"/>
          <p:cNvGrpSpPr/>
          <p:nvPr/>
        </p:nvGrpSpPr>
        <p:grpSpPr>
          <a:xfrm rot="3333252">
            <a:off x="8111747" y="-350434"/>
            <a:ext cx="1264408" cy="1553384"/>
            <a:chOff x="556167" y="-402644"/>
            <a:chExt cx="911061" cy="1119281"/>
          </a:xfrm>
        </p:grpSpPr>
        <p:sp>
          <p:nvSpPr>
            <p:cNvPr id="2157" name="Google Shape;2157;p36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36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36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36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36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2" name="Google Shape;2162;p36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3" name="Google Shape;2163;p36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4" name="Google Shape;2164;p36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36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6" name="Google Shape;2166;p36"/>
          <p:cNvGrpSpPr/>
          <p:nvPr/>
        </p:nvGrpSpPr>
        <p:grpSpPr>
          <a:xfrm rot="-9107380">
            <a:off x="437672" y="-104893"/>
            <a:ext cx="1004199" cy="894665"/>
            <a:chOff x="8306286" y="4189629"/>
            <a:chExt cx="1004220" cy="894684"/>
          </a:xfrm>
        </p:grpSpPr>
        <p:sp>
          <p:nvSpPr>
            <p:cNvPr id="2167" name="Google Shape;2167;p36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36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36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36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36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2" name="Google Shape;2172;p36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3" name="Google Shape;2173;p36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36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5" name="Google Shape;2175;p36"/>
          <p:cNvGrpSpPr/>
          <p:nvPr/>
        </p:nvGrpSpPr>
        <p:grpSpPr>
          <a:xfrm flipH="1">
            <a:off x="8381061" y="3946339"/>
            <a:ext cx="762950" cy="1927407"/>
            <a:chOff x="8361510" y="3452088"/>
            <a:chExt cx="762950" cy="1927407"/>
          </a:xfrm>
        </p:grpSpPr>
        <p:sp>
          <p:nvSpPr>
            <p:cNvPr id="2176" name="Google Shape;2176;p36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36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36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36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36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36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36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36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4" name="Google Shape;2184;p36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5" name="Google Shape;2185;p36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36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7" name="Google Shape;2187;p36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88" name="Google Shape;2188;p36"/>
          <p:cNvGrpSpPr/>
          <p:nvPr/>
        </p:nvGrpSpPr>
        <p:grpSpPr>
          <a:xfrm rot="-4972968">
            <a:off x="-196672" y="65966"/>
            <a:ext cx="802111" cy="720550"/>
            <a:chOff x="8440798" y="-85238"/>
            <a:chExt cx="802107" cy="720546"/>
          </a:xfrm>
        </p:grpSpPr>
        <p:sp>
          <p:nvSpPr>
            <p:cNvPr id="2189" name="Google Shape;2189;p3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3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3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3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3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3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3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6" name="Google Shape;2196;p36"/>
          <p:cNvGrpSpPr/>
          <p:nvPr/>
        </p:nvGrpSpPr>
        <p:grpSpPr>
          <a:xfrm rot="-7684529">
            <a:off x="-195976" y="4251428"/>
            <a:ext cx="1087232" cy="1218381"/>
            <a:chOff x="-146778" y="-163348"/>
            <a:chExt cx="1087231" cy="1218380"/>
          </a:xfrm>
        </p:grpSpPr>
        <p:sp>
          <p:nvSpPr>
            <p:cNvPr id="2197" name="Google Shape;2197;p36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8" name="Google Shape;2198;p36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9" name="Google Shape;2199;p36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0" name="Google Shape;2200;p36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01" name="Google Shape;2201;p36"/>
          <p:cNvGrpSpPr/>
          <p:nvPr/>
        </p:nvGrpSpPr>
        <p:grpSpPr>
          <a:xfrm>
            <a:off x="102812" y="898226"/>
            <a:ext cx="306550" cy="246616"/>
            <a:chOff x="366411" y="1167375"/>
            <a:chExt cx="306550" cy="246616"/>
          </a:xfrm>
        </p:grpSpPr>
        <p:sp>
          <p:nvSpPr>
            <p:cNvPr id="2202" name="Google Shape;2202;p3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3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3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05" name="Google Shape;2205;p36"/>
          <p:cNvGrpSpPr/>
          <p:nvPr/>
        </p:nvGrpSpPr>
        <p:grpSpPr>
          <a:xfrm>
            <a:off x="922775" y="4833226"/>
            <a:ext cx="306550" cy="233991"/>
            <a:chOff x="281699" y="4701425"/>
            <a:chExt cx="306550" cy="233991"/>
          </a:xfrm>
        </p:grpSpPr>
        <p:sp>
          <p:nvSpPr>
            <p:cNvPr id="2206" name="Google Shape;2206;p3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3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8" name="Google Shape;2208;p3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09" name="Google Shape;2209;p36"/>
          <p:cNvGrpSpPr/>
          <p:nvPr/>
        </p:nvGrpSpPr>
        <p:grpSpPr>
          <a:xfrm>
            <a:off x="8706125" y="898226"/>
            <a:ext cx="306550" cy="246616"/>
            <a:chOff x="8757949" y="3645550"/>
            <a:chExt cx="306550" cy="246616"/>
          </a:xfrm>
        </p:grpSpPr>
        <p:sp>
          <p:nvSpPr>
            <p:cNvPr id="2210" name="Google Shape;2210;p3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3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2" name="Google Shape;2212;p3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3180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714300" y="2966450"/>
            <a:ext cx="3821400" cy="1638000"/>
          </a:xfrm>
          <a:prstGeom prst="rect">
            <a:avLst/>
          </a:prstGeom>
          <a:solidFill>
            <a:srgbClr val="FFFFFF">
              <a:alpha val="3393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911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1194000" y="1389300"/>
            <a:ext cx="6756000" cy="12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subTitle" idx="1"/>
          </p:nvPr>
        </p:nvSpPr>
        <p:spPr>
          <a:xfrm>
            <a:off x="2127750" y="3085575"/>
            <a:ext cx="4888500" cy="430800"/>
          </a:xfrm>
          <a:prstGeom prst="rect">
            <a:avLst/>
          </a:prstGeom>
          <a:solidFill>
            <a:srgbClr val="FFFFFF">
              <a:alpha val="3393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409045">
            <a:off x="1964100" y="3386263"/>
            <a:ext cx="1662286" cy="16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875" y="-413773"/>
            <a:ext cx="1346930" cy="13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221" y="3960195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6349" y="3085574"/>
            <a:ext cx="1446975" cy="1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5646" y="-165833"/>
            <a:ext cx="1109304" cy="103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2466" y="3674439"/>
            <a:ext cx="577022" cy="63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95786" y="4502993"/>
            <a:ext cx="423717" cy="326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177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489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446" y="2893545"/>
            <a:ext cx="1508977" cy="164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>
            <a:spLocks noGrp="1"/>
          </p:cNvSpPr>
          <p:nvPr>
            <p:ph type="subTitle" idx="1"/>
          </p:nvPr>
        </p:nvSpPr>
        <p:spPr>
          <a:xfrm>
            <a:off x="714300" y="2146850"/>
            <a:ext cx="3171000" cy="14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14300" y="1450625"/>
            <a:ext cx="31710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1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l="2464" t="2636" r="2006" b="321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10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26052" y="3008826"/>
            <a:ext cx="2244899" cy="2244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8"/>
          <p:cNvGrpSpPr/>
          <p:nvPr/>
        </p:nvGrpSpPr>
        <p:grpSpPr>
          <a:xfrm>
            <a:off x="-137900" y="307075"/>
            <a:ext cx="1426200" cy="804900"/>
            <a:chOff x="-137900" y="307075"/>
            <a:chExt cx="1426200" cy="804900"/>
          </a:xfrm>
        </p:grpSpPr>
        <p:sp>
          <p:nvSpPr>
            <p:cNvPr id="65" name="Google Shape;65;p8"/>
            <p:cNvSpPr/>
            <p:nvPr/>
          </p:nvSpPr>
          <p:spPr>
            <a:xfrm>
              <a:off x="-28021" y="307075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66" name="Google Shape;66;p8"/>
            <p:cNvCxnSpPr/>
            <p:nvPr/>
          </p:nvCxnSpPr>
          <p:spPr>
            <a:xfrm rot="10800000" flipH="1">
              <a:off x="-137900" y="307075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subTitle" idx="1"/>
          </p:nvPr>
        </p:nvSpPr>
        <p:spPr>
          <a:xfrm>
            <a:off x="5258700" y="2146850"/>
            <a:ext cx="3171000" cy="14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5258700" y="1450625"/>
            <a:ext cx="31710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15876" y="3563943"/>
            <a:ext cx="1545600" cy="144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975" y="3292151"/>
            <a:ext cx="1146075" cy="1190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881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2562750" y="2190219"/>
            <a:ext cx="4018500" cy="13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2562750" y="1493994"/>
            <a:ext cx="4018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77300" y="207762"/>
            <a:ext cx="670875" cy="6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3871" y="489092"/>
            <a:ext cx="1109304" cy="103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470546">
            <a:off x="-198700" y="1329775"/>
            <a:ext cx="1662286" cy="16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2875" y="-413773"/>
            <a:ext cx="1346930" cy="13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5471" y="4157470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9724" y="251886"/>
            <a:ext cx="1446975" cy="1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1911" y="4441018"/>
            <a:ext cx="423717" cy="32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76512" y="2194200"/>
            <a:ext cx="296047" cy="3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82550" y="3289760"/>
            <a:ext cx="864125" cy="86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29734" y="3174761"/>
            <a:ext cx="595750" cy="63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13749" y="489100"/>
            <a:ext cx="296047" cy="3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9275" y="3811987"/>
            <a:ext cx="670875" cy="68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997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subTitle" idx="1"/>
          </p:nvPr>
        </p:nvSpPr>
        <p:spPr>
          <a:xfrm>
            <a:off x="904800" y="2609738"/>
            <a:ext cx="25413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904800" y="1475363"/>
            <a:ext cx="25413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3600" y="2886812"/>
            <a:ext cx="730500" cy="78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296" y="-377680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3074" y="-686851"/>
            <a:ext cx="1446975" cy="1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8725" y="4017304"/>
            <a:ext cx="1245663" cy="133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16503" y="2196623"/>
            <a:ext cx="1130802" cy="120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0520" y="3668138"/>
            <a:ext cx="730500" cy="79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681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subTitle" idx="1"/>
          </p:nvPr>
        </p:nvSpPr>
        <p:spPr>
          <a:xfrm>
            <a:off x="714300" y="986025"/>
            <a:ext cx="77154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2375" y="1796740"/>
            <a:ext cx="1346930" cy="13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0171" y="4177495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8921" y="-384908"/>
            <a:ext cx="1109304" cy="103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2666" y="2674314"/>
            <a:ext cx="577022" cy="63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409045">
            <a:off x="327100" y="4122075"/>
            <a:ext cx="1662286" cy="1622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451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subTitle" idx="1"/>
          </p:nvPr>
        </p:nvSpPr>
        <p:spPr>
          <a:xfrm>
            <a:off x="1056500" y="1198200"/>
            <a:ext cx="28032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1056500" y="587700"/>
            <a:ext cx="28032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2"/>
          </p:nvPr>
        </p:nvSpPr>
        <p:spPr>
          <a:xfrm>
            <a:off x="5284301" y="3455975"/>
            <a:ext cx="28032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 idx="3"/>
          </p:nvPr>
        </p:nvSpPr>
        <p:spPr>
          <a:xfrm>
            <a:off x="5284299" y="2845475"/>
            <a:ext cx="28032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77488" y="51062"/>
            <a:ext cx="563148" cy="5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2925" y="2641313"/>
            <a:ext cx="864125" cy="89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9809" y="3109420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336175" y="2371298"/>
            <a:ext cx="1564983" cy="143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8275" y="-158027"/>
            <a:ext cx="864125" cy="86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201887" flipH="1">
            <a:off x="5986975" y="4428298"/>
            <a:ext cx="1564983" cy="143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9950" y="295702"/>
            <a:ext cx="1346930" cy="1398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821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05121" y="-174283"/>
            <a:ext cx="1109304" cy="103621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>
            <a:spLocks noGrp="1"/>
          </p:cNvSpPr>
          <p:nvPr>
            <p:ph type="subTitle" idx="1"/>
          </p:nvPr>
        </p:nvSpPr>
        <p:spPr>
          <a:xfrm>
            <a:off x="1715813" y="3166025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 idx="2"/>
          </p:nvPr>
        </p:nvSpPr>
        <p:spPr>
          <a:xfrm>
            <a:off x="1715813" y="2669825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3"/>
          </p:nvPr>
        </p:nvSpPr>
        <p:spPr>
          <a:xfrm>
            <a:off x="5185691" y="3166025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title" idx="4"/>
          </p:nvPr>
        </p:nvSpPr>
        <p:spPr>
          <a:xfrm>
            <a:off x="5185688" y="2669825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468" y="3115260"/>
            <a:ext cx="1036210" cy="118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3980" y="4160833"/>
            <a:ext cx="743836" cy="82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296" y="3988370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3024" y="2166536"/>
            <a:ext cx="1446975" cy="1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950" y="2098131"/>
            <a:ext cx="885600" cy="947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994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subTitle" idx="1"/>
          </p:nvPr>
        </p:nvSpPr>
        <p:spPr>
          <a:xfrm>
            <a:off x="714300" y="3166025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title" idx="2"/>
          </p:nvPr>
        </p:nvSpPr>
        <p:spPr>
          <a:xfrm>
            <a:off x="714300" y="2669825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ubTitle" idx="3"/>
          </p:nvPr>
        </p:nvSpPr>
        <p:spPr>
          <a:xfrm>
            <a:off x="3450753" y="3166025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title" idx="4"/>
          </p:nvPr>
        </p:nvSpPr>
        <p:spPr>
          <a:xfrm>
            <a:off x="3450751" y="2669825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subTitle" idx="5"/>
          </p:nvPr>
        </p:nvSpPr>
        <p:spPr>
          <a:xfrm>
            <a:off x="6187204" y="3166025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title" idx="6"/>
          </p:nvPr>
        </p:nvSpPr>
        <p:spPr>
          <a:xfrm>
            <a:off x="6187204" y="2669825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652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subTitle" idx="1"/>
          </p:nvPr>
        </p:nvSpPr>
        <p:spPr>
          <a:xfrm>
            <a:off x="5130150" y="4049150"/>
            <a:ext cx="22425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title" idx="2"/>
          </p:nvPr>
        </p:nvSpPr>
        <p:spPr>
          <a:xfrm>
            <a:off x="5130152" y="3552950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3"/>
          </p:nvPr>
        </p:nvSpPr>
        <p:spPr>
          <a:xfrm>
            <a:off x="5130150" y="1287950"/>
            <a:ext cx="22425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title" idx="4"/>
          </p:nvPr>
        </p:nvSpPr>
        <p:spPr>
          <a:xfrm>
            <a:off x="5130152" y="791750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5"/>
          </p:nvPr>
        </p:nvSpPr>
        <p:spPr>
          <a:xfrm>
            <a:off x="5130150" y="2668550"/>
            <a:ext cx="22425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title" idx="6"/>
          </p:nvPr>
        </p:nvSpPr>
        <p:spPr>
          <a:xfrm>
            <a:off x="5130152" y="2172350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39529" y="622689"/>
            <a:ext cx="577022" cy="63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9531" y="-220322"/>
            <a:ext cx="1264925" cy="120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1758" y="3667249"/>
            <a:ext cx="2418140" cy="22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544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49454" y="2673657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4149" y="4029226"/>
            <a:ext cx="1036425" cy="9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661" y="3410788"/>
            <a:ext cx="1173798" cy="12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>
            <a:spLocks noGrp="1"/>
          </p:cNvSpPr>
          <p:nvPr>
            <p:ph type="subTitle" idx="1"/>
          </p:nvPr>
        </p:nvSpPr>
        <p:spPr>
          <a:xfrm>
            <a:off x="714300" y="3537500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title" idx="2"/>
          </p:nvPr>
        </p:nvSpPr>
        <p:spPr>
          <a:xfrm>
            <a:off x="714300" y="3041300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subTitle" idx="3"/>
          </p:nvPr>
        </p:nvSpPr>
        <p:spPr>
          <a:xfrm>
            <a:off x="714303" y="1908725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title" idx="4"/>
          </p:nvPr>
        </p:nvSpPr>
        <p:spPr>
          <a:xfrm>
            <a:off x="714301" y="1412525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subTitle" idx="5"/>
          </p:nvPr>
        </p:nvSpPr>
        <p:spPr>
          <a:xfrm>
            <a:off x="6187204" y="3537500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title" idx="6"/>
          </p:nvPr>
        </p:nvSpPr>
        <p:spPr>
          <a:xfrm>
            <a:off x="6187204" y="3041300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subTitle" idx="7"/>
          </p:nvPr>
        </p:nvSpPr>
        <p:spPr>
          <a:xfrm>
            <a:off x="6187204" y="1908725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 idx="8"/>
          </p:nvPr>
        </p:nvSpPr>
        <p:spPr>
          <a:xfrm>
            <a:off x="6187204" y="1412525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916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subTitle" idx="1"/>
          </p:nvPr>
        </p:nvSpPr>
        <p:spPr>
          <a:xfrm>
            <a:off x="2040225" y="3537500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title" idx="2"/>
          </p:nvPr>
        </p:nvSpPr>
        <p:spPr>
          <a:xfrm>
            <a:off x="2040225" y="3041300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subTitle" idx="3"/>
          </p:nvPr>
        </p:nvSpPr>
        <p:spPr>
          <a:xfrm>
            <a:off x="2040228" y="1838363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4"/>
          </p:nvPr>
        </p:nvSpPr>
        <p:spPr>
          <a:xfrm>
            <a:off x="2040226" y="1342163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5"/>
          </p:nvPr>
        </p:nvSpPr>
        <p:spPr>
          <a:xfrm>
            <a:off x="6187204" y="3537500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6"/>
          </p:nvPr>
        </p:nvSpPr>
        <p:spPr>
          <a:xfrm>
            <a:off x="6187204" y="3041300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7"/>
          </p:nvPr>
        </p:nvSpPr>
        <p:spPr>
          <a:xfrm>
            <a:off x="6187204" y="1838363"/>
            <a:ext cx="2242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title" idx="8"/>
          </p:nvPr>
        </p:nvSpPr>
        <p:spPr>
          <a:xfrm>
            <a:off x="6187204" y="1342163"/>
            <a:ext cx="2242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8863" y="4312050"/>
            <a:ext cx="563148" cy="5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8362" y="-531400"/>
            <a:ext cx="1662286" cy="16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1900" y="-134063"/>
            <a:ext cx="670875" cy="6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9700" y="4029135"/>
            <a:ext cx="864125" cy="86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0050" y="2370723"/>
            <a:ext cx="864125" cy="867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29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901" t="4344" r="2910" b="2831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9"/>
          <p:cNvGrpSpPr/>
          <p:nvPr/>
        </p:nvGrpSpPr>
        <p:grpSpPr>
          <a:xfrm>
            <a:off x="-116075" y="3226851"/>
            <a:ext cx="2007200" cy="1916649"/>
            <a:chOff x="7580850" y="-974699"/>
            <a:chExt cx="2007200" cy="1916649"/>
          </a:xfrm>
        </p:grpSpPr>
        <p:pic>
          <p:nvPicPr>
            <p:cNvPr id="72" name="Google Shape;7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580850" y="-974699"/>
              <a:ext cx="1563149" cy="1563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9"/>
            <p:cNvSpPr/>
            <p:nvPr/>
          </p:nvSpPr>
          <p:spPr>
            <a:xfrm>
              <a:off x="8271729" y="13705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74" name="Google Shape;74;p9"/>
            <p:cNvCxnSpPr/>
            <p:nvPr/>
          </p:nvCxnSpPr>
          <p:spPr>
            <a:xfrm rot="10800000" flipH="1">
              <a:off x="8161850" y="137050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78471" y="4013745"/>
            <a:ext cx="1508977" cy="164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>
            <a:spLocks noGrp="1"/>
          </p:cNvSpPr>
          <p:nvPr>
            <p:ph type="subTitle" idx="1"/>
          </p:nvPr>
        </p:nvSpPr>
        <p:spPr>
          <a:xfrm>
            <a:off x="714300" y="4013750"/>
            <a:ext cx="2242500" cy="5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title" idx="2"/>
          </p:nvPr>
        </p:nvSpPr>
        <p:spPr>
          <a:xfrm>
            <a:off x="714300" y="3611750"/>
            <a:ext cx="22425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3"/>
          </p:nvPr>
        </p:nvSpPr>
        <p:spPr>
          <a:xfrm>
            <a:off x="3450751" y="4013750"/>
            <a:ext cx="2242500" cy="5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title" idx="4"/>
          </p:nvPr>
        </p:nvSpPr>
        <p:spPr>
          <a:xfrm>
            <a:off x="3450751" y="3611750"/>
            <a:ext cx="22425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subTitle" idx="5"/>
          </p:nvPr>
        </p:nvSpPr>
        <p:spPr>
          <a:xfrm>
            <a:off x="6187201" y="4013750"/>
            <a:ext cx="2242500" cy="5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5"/>
          <p:cNvSpPr txBox="1">
            <a:spLocks noGrp="1"/>
          </p:cNvSpPr>
          <p:nvPr>
            <p:ph type="title" idx="6"/>
          </p:nvPr>
        </p:nvSpPr>
        <p:spPr>
          <a:xfrm>
            <a:off x="6187201" y="3611750"/>
            <a:ext cx="22425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subTitle" idx="7"/>
          </p:nvPr>
        </p:nvSpPr>
        <p:spPr>
          <a:xfrm>
            <a:off x="714300" y="2223050"/>
            <a:ext cx="2242500" cy="5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title" idx="8"/>
          </p:nvPr>
        </p:nvSpPr>
        <p:spPr>
          <a:xfrm>
            <a:off x="714300" y="1821050"/>
            <a:ext cx="22425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9"/>
          </p:nvPr>
        </p:nvSpPr>
        <p:spPr>
          <a:xfrm>
            <a:off x="3450751" y="2223050"/>
            <a:ext cx="2242500" cy="5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5"/>
          <p:cNvSpPr txBox="1">
            <a:spLocks noGrp="1"/>
          </p:cNvSpPr>
          <p:nvPr>
            <p:ph type="title" idx="13"/>
          </p:nvPr>
        </p:nvSpPr>
        <p:spPr>
          <a:xfrm>
            <a:off x="3450751" y="1821050"/>
            <a:ext cx="22425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subTitle" idx="14"/>
          </p:nvPr>
        </p:nvSpPr>
        <p:spPr>
          <a:xfrm>
            <a:off x="6187201" y="2223050"/>
            <a:ext cx="2242500" cy="5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title" idx="15"/>
          </p:nvPr>
        </p:nvSpPr>
        <p:spPr>
          <a:xfrm>
            <a:off x="6187201" y="1821050"/>
            <a:ext cx="22425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464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54804" y="-445219"/>
            <a:ext cx="1289888" cy="1405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6503" y="2196623"/>
            <a:ext cx="1130802" cy="120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0363" y="-445225"/>
            <a:ext cx="864125" cy="89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3641" y="346139"/>
            <a:ext cx="577022" cy="63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7050" y="399159"/>
            <a:ext cx="546212" cy="421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802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pic>
        <p:nvPicPr>
          <p:cNvPr id="225" name="Google Shape;22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030713" y="467200"/>
            <a:ext cx="1662286" cy="16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77068" y="4277902"/>
            <a:ext cx="1346930" cy="13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91487" y="3834251"/>
            <a:ext cx="1036425" cy="9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417811" y="-714414"/>
            <a:ext cx="1446975" cy="1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173308" y="148193"/>
            <a:ext cx="423717" cy="32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617827" y="1328867"/>
            <a:ext cx="1109304" cy="1036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743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title" hasCustomPrompt="1"/>
          </p:nvPr>
        </p:nvSpPr>
        <p:spPr>
          <a:xfrm>
            <a:off x="1205627" y="2324588"/>
            <a:ext cx="1314000" cy="3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28"/>
          <p:cNvSpPr txBox="1">
            <a:spLocks noGrp="1"/>
          </p:cNvSpPr>
          <p:nvPr>
            <p:ph type="subTitle" idx="1"/>
          </p:nvPr>
        </p:nvSpPr>
        <p:spPr>
          <a:xfrm>
            <a:off x="714350" y="3678350"/>
            <a:ext cx="2296500" cy="43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title" idx="2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8"/>
          <p:cNvSpPr txBox="1">
            <a:spLocks noGrp="1"/>
          </p:cNvSpPr>
          <p:nvPr>
            <p:ph type="title" idx="3" hasCustomPrompt="1"/>
          </p:nvPr>
        </p:nvSpPr>
        <p:spPr>
          <a:xfrm>
            <a:off x="3934066" y="2324588"/>
            <a:ext cx="1314000" cy="3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4"/>
          </p:nvPr>
        </p:nvSpPr>
        <p:spPr>
          <a:xfrm>
            <a:off x="3442789" y="3678350"/>
            <a:ext cx="2296500" cy="43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title" idx="5" hasCustomPrompt="1"/>
          </p:nvPr>
        </p:nvSpPr>
        <p:spPr>
          <a:xfrm>
            <a:off x="6624480" y="2324588"/>
            <a:ext cx="1314000" cy="3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6"/>
          </p:nvPr>
        </p:nvSpPr>
        <p:spPr>
          <a:xfrm>
            <a:off x="6133204" y="3678350"/>
            <a:ext cx="2296500" cy="43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39" name="Google Shape;23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40113" y="-222150"/>
            <a:ext cx="864125" cy="89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187" y="110050"/>
            <a:ext cx="296047" cy="3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0862" y="-537575"/>
            <a:ext cx="1662286" cy="16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69626" y="1132851"/>
            <a:ext cx="1036425" cy="9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6291" y="4752639"/>
            <a:ext cx="577022" cy="63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871" y="4394892"/>
            <a:ext cx="1109304" cy="103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2191" y="346139"/>
            <a:ext cx="577022" cy="637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509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55911" y="-78150"/>
            <a:ext cx="1173798" cy="12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9"/>
          <p:cNvSpPr txBox="1">
            <a:spLocks noGrp="1"/>
          </p:cNvSpPr>
          <p:nvPr>
            <p:ph type="subTitle" idx="1"/>
          </p:nvPr>
        </p:nvSpPr>
        <p:spPr>
          <a:xfrm>
            <a:off x="2092200" y="1670600"/>
            <a:ext cx="49596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xfrm>
            <a:off x="2561400" y="2945000"/>
            <a:ext cx="40212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pic>
        <p:nvPicPr>
          <p:cNvPr id="250" name="Google Shape;2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704738" y="3793400"/>
            <a:ext cx="1662286" cy="16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987793" y="-299473"/>
            <a:ext cx="1346930" cy="13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799037" y="2265151"/>
            <a:ext cx="1036425" cy="9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258435" y="2990752"/>
            <a:ext cx="577022" cy="63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332301" y="2987549"/>
            <a:ext cx="1446975" cy="1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2280748" y="-165833"/>
            <a:ext cx="1109304" cy="103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6125" y="476670"/>
            <a:ext cx="914551" cy="91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317200" y="4462126"/>
            <a:ext cx="1036425" cy="9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360133" y="772418"/>
            <a:ext cx="423717" cy="326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524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>
            <a:spLocks noGrp="1"/>
          </p:cNvSpPr>
          <p:nvPr>
            <p:ph type="subTitle" idx="1"/>
          </p:nvPr>
        </p:nvSpPr>
        <p:spPr>
          <a:xfrm>
            <a:off x="2175750" y="1384125"/>
            <a:ext cx="4792500" cy="12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1" name="Google Shape;261;p30"/>
          <p:cNvSpPr txBox="1">
            <a:spLocks noGrp="1"/>
          </p:cNvSpPr>
          <p:nvPr>
            <p:ph type="title"/>
          </p:nvPr>
        </p:nvSpPr>
        <p:spPr>
          <a:xfrm>
            <a:off x="2536350" y="666750"/>
            <a:ext cx="4071300" cy="6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pic>
        <p:nvPicPr>
          <p:cNvPr id="262" name="Google Shape;26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224538" y="3793400"/>
            <a:ext cx="1662286" cy="16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224543" y="-182523"/>
            <a:ext cx="1346930" cy="13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452350" y="1893101"/>
            <a:ext cx="1036425" cy="9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105985" y="4285914"/>
            <a:ext cx="577022" cy="63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332301" y="2987549"/>
            <a:ext cx="1446975" cy="1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150" y="1410160"/>
            <a:ext cx="864125" cy="86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75" y="1216237"/>
            <a:ext cx="563148" cy="5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58275" y="-432833"/>
            <a:ext cx="1245663" cy="133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317200" y="4462126"/>
            <a:ext cx="1036425" cy="9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0"/>
          <p:cNvSpPr txBox="1"/>
          <p:nvPr/>
        </p:nvSpPr>
        <p:spPr>
          <a:xfrm>
            <a:off x="2335200" y="3483325"/>
            <a:ext cx="44736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,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"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and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 and videos from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12"/>
              </a:rPr>
              <a:t>Vidfy</a:t>
            </a:r>
            <a:r>
              <a:rPr lang="en" sz="1200" u="sng">
                <a:solidFill>
                  <a:schemeClr val="hlink"/>
                </a:solidFill>
                <a:latin typeface="Arimo"/>
                <a:ea typeface="Arimo"/>
                <a:cs typeface="Arimo"/>
                <a:sym typeface="Arimo"/>
                <a:hlinkClick r:id="rId12"/>
              </a:rPr>
              <a:t> </a:t>
            </a:r>
            <a:endParaRPr sz="1200" b="1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61412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662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227043" y="-29500"/>
            <a:ext cx="670875" cy="6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396793" y="92504"/>
            <a:ext cx="1109304" cy="103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470546" flipH="1">
            <a:off x="8011857" y="1760700"/>
            <a:ext cx="1662286" cy="16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422900" y="-413773"/>
            <a:ext cx="1346930" cy="13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025694" y="4157470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496557" y="251886"/>
            <a:ext cx="1446975" cy="1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5093939" y="4498168"/>
            <a:ext cx="423717" cy="32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8332284" y="882775"/>
            <a:ext cx="296047" cy="3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657268" y="3500885"/>
            <a:ext cx="864125" cy="86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354659" y="3174761"/>
            <a:ext cx="595750" cy="63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5422909" y="489100"/>
            <a:ext cx="296047" cy="3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098943" y="3592912"/>
            <a:ext cx="670875" cy="68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628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288911" y="537275"/>
            <a:ext cx="1952934" cy="4704425"/>
          </a:xfrm>
          <a:custGeom>
            <a:avLst/>
            <a:gdLst/>
            <a:ahLst/>
            <a:cxnLst/>
            <a:rect l="l" t="t" r="r" b="b"/>
            <a:pathLst>
              <a:path w="74732" h="180022" extrusionOk="0">
                <a:moveTo>
                  <a:pt x="6051" y="49317"/>
                </a:moveTo>
                <a:lnTo>
                  <a:pt x="0" y="180022"/>
                </a:lnTo>
                <a:lnTo>
                  <a:pt x="74732" y="180022"/>
                </a:lnTo>
                <a:lnTo>
                  <a:pt x="665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680000" algn="bl" rotWithShape="0">
              <a:schemeClr val="dk1">
                <a:alpha val="35000"/>
              </a:schemeClr>
            </a:outerShdw>
          </a:effectLst>
        </p:spPr>
      </p:sp>
      <p:sp>
        <p:nvSpPr>
          <p:cNvPr id="17" name="Google Shape;17;p3"/>
          <p:cNvSpPr/>
          <p:nvPr/>
        </p:nvSpPr>
        <p:spPr>
          <a:xfrm>
            <a:off x="4659400" y="-166400"/>
            <a:ext cx="4689675" cy="2019575"/>
          </a:xfrm>
          <a:custGeom>
            <a:avLst/>
            <a:gdLst/>
            <a:ahLst/>
            <a:cxnLst/>
            <a:rect l="l" t="t" r="r" b="b"/>
            <a:pathLst>
              <a:path w="187587" h="80783" extrusionOk="0">
                <a:moveTo>
                  <a:pt x="0" y="3328"/>
                </a:moveTo>
                <a:lnTo>
                  <a:pt x="187587" y="80783"/>
                </a:lnTo>
                <a:lnTo>
                  <a:pt x="1857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14313" dist="76200" dir="3960000" algn="bl" rotWithShape="0">
              <a:schemeClr val="dk1">
                <a:alpha val="35000"/>
              </a:schemeClr>
            </a:outerShdw>
          </a:effectLst>
        </p:spPr>
      </p:sp>
      <p:sp>
        <p:nvSpPr>
          <p:cNvPr id="18" name="Google Shape;18;p3"/>
          <p:cNvSpPr/>
          <p:nvPr/>
        </p:nvSpPr>
        <p:spPr>
          <a:xfrm>
            <a:off x="7352175" y="-83225"/>
            <a:ext cx="1913700" cy="2957525"/>
          </a:xfrm>
          <a:custGeom>
            <a:avLst/>
            <a:gdLst/>
            <a:ahLst/>
            <a:cxnLst/>
            <a:rect l="l" t="t" r="r" b="b"/>
            <a:pathLst>
              <a:path w="76548" h="118301" extrusionOk="0">
                <a:moveTo>
                  <a:pt x="76548" y="0"/>
                </a:moveTo>
                <a:lnTo>
                  <a:pt x="75640" y="118301"/>
                </a:lnTo>
                <a:lnTo>
                  <a:pt x="0" y="30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5400000" algn="bl" rotWithShape="0">
              <a:schemeClr val="dk1">
                <a:alpha val="35000"/>
              </a:schemeClr>
            </a:outerShdw>
          </a:effectLst>
        </p:spPr>
      </p:sp>
      <p:sp>
        <p:nvSpPr>
          <p:cNvPr id="19" name="Google Shape;19;p3"/>
          <p:cNvSpPr/>
          <p:nvPr/>
        </p:nvSpPr>
        <p:spPr>
          <a:xfrm flipH="1">
            <a:off x="-158850" y="3585325"/>
            <a:ext cx="2352400" cy="1656500"/>
          </a:xfrm>
          <a:custGeom>
            <a:avLst/>
            <a:gdLst/>
            <a:ahLst/>
            <a:cxnLst/>
            <a:rect l="l" t="t" r="r" b="b"/>
            <a:pathLst>
              <a:path w="94096" h="66260" extrusionOk="0">
                <a:moveTo>
                  <a:pt x="0" y="64142"/>
                </a:moveTo>
                <a:lnTo>
                  <a:pt x="91373" y="0"/>
                </a:lnTo>
                <a:lnTo>
                  <a:pt x="94096" y="6626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algn="bl" rotWithShape="0">
              <a:schemeClr val="dk1">
                <a:alpha val="35000"/>
              </a:schemeClr>
            </a:outerShdw>
          </a:effectLst>
        </p:spPr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95050" y="2571750"/>
            <a:ext cx="43539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999600" y="1729950"/>
            <a:ext cx="114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636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88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-211800" y="-83200"/>
            <a:ext cx="3456750" cy="1263175"/>
          </a:xfrm>
          <a:custGeom>
            <a:avLst/>
            <a:gdLst/>
            <a:ahLst/>
            <a:cxnLst/>
            <a:rect l="l" t="t" r="r" b="b"/>
            <a:pathLst>
              <a:path w="138270" h="50527" extrusionOk="0">
                <a:moveTo>
                  <a:pt x="0" y="0"/>
                </a:moveTo>
                <a:lnTo>
                  <a:pt x="138270" y="908"/>
                </a:lnTo>
                <a:lnTo>
                  <a:pt x="605" y="505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00000" algn="bl" rotWithShape="0">
              <a:srgbClr val="000000">
                <a:alpha val="35000"/>
              </a:srgbClr>
            </a:outerShdw>
          </a:effectLst>
        </p:spPr>
      </p:sp>
      <p:sp>
        <p:nvSpPr>
          <p:cNvPr id="40" name="Google Shape;40;p7"/>
          <p:cNvSpPr/>
          <p:nvPr/>
        </p:nvSpPr>
        <p:spPr>
          <a:xfrm>
            <a:off x="-181525" y="-37825"/>
            <a:ext cx="1535475" cy="2254075"/>
          </a:xfrm>
          <a:custGeom>
            <a:avLst/>
            <a:gdLst/>
            <a:ahLst/>
            <a:cxnLst/>
            <a:rect l="l" t="t" r="r" b="b"/>
            <a:pathLst>
              <a:path w="61419" h="90163" extrusionOk="0">
                <a:moveTo>
                  <a:pt x="61419" y="0"/>
                </a:moveTo>
                <a:lnTo>
                  <a:pt x="302" y="0"/>
                </a:lnTo>
                <a:lnTo>
                  <a:pt x="0" y="901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780000" algn="bl" rotWithShape="0">
              <a:srgbClr val="000000">
                <a:alpha val="35000"/>
              </a:srgbClr>
            </a:outerShdw>
          </a:effectLst>
        </p:spPr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61800" y="1669350"/>
            <a:ext cx="3610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961800" y="2242050"/>
            <a:ext cx="36102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2"/>
          </p:nvPr>
        </p:nvSpPr>
        <p:spPr>
          <a:xfrm flipH="1">
            <a:off x="5287150" y="0"/>
            <a:ext cx="3856800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2440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388100" y="1081650"/>
            <a:ext cx="6367800" cy="29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-114625" y="-105375"/>
            <a:ext cx="1168450" cy="2104025"/>
          </a:xfrm>
          <a:custGeom>
            <a:avLst/>
            <a:gdLst/>
            <a:ahLst/>
            <a:cxnLst/>
            <a:rect l="l" t="t" r="r" b="b"/>
            <a:pathLst>
              <a:path w="46738" h="84161" extrusionOk="0">
                <a:moveTo>
                  <a:pt x="46738" y="0"/>
                </a:moveTo>
                <a:lnTo>
                  <a:pt x="0" y="490"/>
                </a:lnTo>
                <a:lnTo>
                  <a:pt x="1146" y="841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47" name="Google Shape;47;p8"/>
          <p:cNvSpPr/>
          <p:nvPr/>
        </p:nvSpPr>
        <p:spPr>
          <a:xfrm>
            <a:off x="6185175" y="3810000"/>
            <a:ext cx="3072325" cy="1426725"/>
          </a:xfrm>
          <a:custGeom>
            <a:avLst/>
            <a:gdLst/>
            <a:ahLst/>
            <a:cxnLst/>
            <a:rect l="l" t="t" r="r" b="b"/>
            <a:pathLst>
              <a:path w="122893" h="57069" extrusionOk="0">
                <a:moveTo>
                  <a:pt x="0" y="56745"/>
                </a:moveTo>
                <a:lnTo>
                  <a:pt x="121596" y="0"/>
                </a:lnTo>
                <a:lnTo>
                  <a:pt x="122893" y="570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6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510561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6110600" y="-93125"/>
            <a:ext cx="3323925" cy="1289450"/>
          </a:xfrm>
          <a:custGeom>
            <a:avLst/>
            <a:gdLst/>
            <a:ahLst/>
            <a:cxnLst/>
            <a:rect l="l" t="t" r="r" b="b"/>
            <a:pathLst>
              <a:path w="132957" h="51578" extrusionOk="0">
                <a:moveTo>
                  <a:pt x="0" y="286"/>
                </a:moveTo>
                <a:lnTo>
                  <a:pt x="130378" y="0"/>
                </a:lnTo>
                <a:lnTo>
                  <a:pt x="132957" y="515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716375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716375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7743900" y="-93125"/>
            <a:ext cx="1583175" cy="2270875"/>
          </a:xfrm>
          <a:custGeom>
            <a:avLst/>
            <a:gdLst/>
            <a:ahLst/>
            <a:cxnLst/>
            <a:rect l="l" t="t" r="r" b="b"/>
            <a:pathLst>
              <a:path w="63327" h="90835" extrusionOk="0">
                <a:moveTo>
                  <a:pt x="0" y="286"/>
                </a:moveTo>
                <a:lnTo>
                  <a:pt x="4871" y="0"/>
                </a:lnTo>
                <a:lnTo>
                  <a:pt x="63327" y="860"/>
                </a:lnTo>
                <a:lnTo>
                  <a:pt x="61608" y="908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76200" dir="10860000" algn="bl" rotWithShape="0">
              <a:srgbClr val="000000">
                <a:alpha val="36000"/>
              </a:srgbClr>
            </a:outerShdw>
          </a:effectLst>
        </p:spPr>
      </p:sp>
      <p:sp>
        <p:nvSpPr>
          <p:cNvPr id="54" name="Google Shape;54;p9"/>
          <p:cNvSpPr/>
          <p:nvPr/>
        </p:nvSpPr>
        <p:spPr>
          <a:xfrm>
            <a:off x="-100300" y="2564575"/>
            <a:ext cx="1504375" cy="2664900"/>
          </a:xfrm>
          <a:custGeom>
            <a:avLst/>
            <a:gdLst/>
            <a:ahLst/>
            <a:cxnLst/>
            <a:rect l="l" t="t" r="r" b="b"/>
            <a:pathLst>
              <a:path w="60175" h="106596" extrusionOk="0">
                <a:moveTo>
                  <a:pt x="573" y="0"/>
                </a:moveTo>
                <a:lnTo>
                  <a:pt x="0" y="106309"/>
                </a:lnTo>
                <a:lnTo>
                  <a:pt x="60175" y="10659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360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079586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7352175" y="-83225"/>
            <a:ext cx="1913700" cy="2957525"/>
          </a:xfrm>
          <a:custGeom>
            <a:avLst/>
            <a:gdLst/>
            <a:ahLst/>
            <a:cxnLst/>
            <a:rect l="l" t="t" r="r" b="b"/>
            <a:pathLst>
              <a:path w="76548" h="118301" extrusionOk="0">
                <a:moveTo>
                  <a:pt x="76548" y="0"/>
                </a:moveTo>
                <a:lnTo>
                  <a:pt x="75640" y="118301"/>
                </a:lnTo>
                <a:lnTo>
                  <a:pt x="0" y="30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5400000" algn="bl" rotWithShape="0">
              <a:schemeClr val="dk1">
                <a:alpha val="35000"/>
              </a:schemeClr>
            </a:outerShdw>
          </a:effectLst>
        </p:spPr>
      </p:sp>
      <p:sp>
        <p:nvSpPr>
          <p:cNvPr id="57" name="Google Shape;57;p10"/>
          <p:cNvSpPr/>
          <p:nvPr/>
        </p:nvSpPr>
        <p:spPr>
          <a:xfrm>
            <a:off x="-186250" y="3553175"/>
            <a:ext cx="2379800" cy="1688650"/>
          </a:xfrm>
          <a:custGeom>
            <a:avLst/>
            <a:gdLst/>
            <a:ahLst/>
            <a:cxnLst/>
            <a:rect l="l" t="t" r="r" b="b"/>
            <a:pathLst>
              <a:path w="95192" h="67546" extrusionOk="0">
                <a:moveTo>
                  <a:pt x="95192" y="65428"/>
                </a:moveTo>
                <a:lnTo>
                  <a:pt x="0" y="0"/>
                </a:lnTo>
                <a:lnTo>
                  <a:pt x="1096" y="675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algn="bl" rotWithShape="0">
              <a:schemeClr val="dk1">
                <a:alpha val="35000"/>
              </a:schemeClr>
            </a:outerShdw>
          </a:effectLst>
        </p:spPr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850100" y="38891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826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1945350" y="1807650"/>
            <a:ext cx="5253300" cy="11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1945350" y="2914350"/>
            <a:ext cx="52533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1"/>
          <p:cNvSpPr/>
          <p:nvPr/>
        </p:nvSpPr>
        <p:spPr>
          <a:xfrm flipH="1">
            <a:off x="7733707" y="1402400"/>
            <a:ext cx="1626250" cy="3854550"/>
          </a:xfrm>
          <a:custGeom>
            <a:avLst/>
            <a:gdLst/>
            <a:ahLst/>
            <a:cxnLst/>
            <a:rect l="l" t="t" r="r" b="b"/>
            <a:pathLst>
              <a:path w="65050" h="154182" extrusionOk="0">
                <a:moveTo>
                  <a:pt x="3457" y="0"/>
                </a:moveTo>
                <a:lnTo>
                  <a:pt x="0" y="154182"/>
                </a:lnTo>
                <a:lnTo>
                  <a:pt x="65050" y="154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5000"/>
              </a:srgbClr>
            </a:outerShdw>
          </a:effectLst>
        </p:spPr>
      </p:sp>
      <p:sp>
        <p:nvSpPr>
          <p:cNvPr id="63" name="Google Shape;63;p11"/>
          <p:cNvSpPr/>
          <p:nvPr/>
        </p:nvSpPr>
        <p:spPr>
          <a:xfrm flipH="1">
            <a:off x="7249636" y="3294816"/>
            <a:ext cx="2110321" cy="1954557"/>
          </a:xfrm>
          <a:custGeom>
            <a:avLst/>
            <a:gdLst/>
            <a:ahLst/>
            <a:cxnLst/>
            <a:rect l="l" t="t" r="r" b="b"/>
            <a:pathLst>
              <a:path w="81994" h="75942" extrusionOk="0">
                <a:moveTo>
                  <a:pt x="1816" y="0"/>
                </a:moveTo>
                <a:lnTo>
                  <a:pt x="0" y="75942"/>
                </a:lnTo>
                <a:lnTo>
                  <a:pt x="81994" y="753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5000"/>
              </a:srgbClr>
            </a:outerShdw>
          </a:effectLst>
        </p:spPr>
      </p:sp>
      <p:sp>
        <p:nvSpPr>
          <p:cNvPr id="64" name="Google Shape;64;p11"/>
          <p:cNvSpPr/>
          <p:nvPr/>
        </p:nvSpPr>
        <p:spPr>
          <a:xfrm flipH="1">
            <a:off x="-49724" y="-90775"/>
            <a:ext cx="3139480" cy="1951566"/>
          </a:xfrm>
          <a:custGeom>
            <a:avLst/>
            <a:gdLst/>
            <a:ahLst/>
            <a:cxnLst/>
            <a:rect l="l" t="t" r="r" b="b"/>
            <a:pathLst>
              <a:path w="123141" h="76547" extrusionOk="0">
                <a:moveTo>
                  <a:pt x="0" y="303"/>
                </a:moveTo>
                <a:lnTo>
                  <a:pt x="121628" y="0"/>
                </a:lnTo>
                <a:lnTo>
                  <a:pt x="123141" y="765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65" name="Google Shape;65;p11"/>
          <p:cNvSpPr/>
          <p:nvPr/>
        </p:nvSpPr>
        <p:spPr>
          <a:xfrm flipH="1">
            <a:off x="-215963" y="-90775"/>
            <a:ext cx="1762344" cy="3687139"/>
          </a:xfrm>
          <a:custGeom>
            <a:avLst/>
            <a:gdLst/>
            <a:ahLst/>
            <a:cxnLst/>
            <a:rect l="l" t="t" r="r" b="b"/>
            <a:pathLst>
              <a:path w="65655" h="137362" extrusionOk="0">
                <a:moveTo>
                  <a:pt x="0" y="605"/>
                </a:moveTo>
                <a:lnTo>
                  <a:pt x="65655" y="0"/>
                </a:lnTo>
                <a:lnTo>
                  <a:pt x="62327" y="13736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464146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147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>
            <a:off x="8312800" y="-90775"/>
            <a:ext cx="1021125" cy="4319025"/>
          </a:xfrm>
          <a:custGeom>
            <a:avLst/>
            <a:gdLst/>
            <a:ahLst/>
            <a:cxnLst/>
            <a:rect l="l" t="t" r="r" b="b"/>
            <a:pathLst>
              <a:path w="40845" h="172761" extrusionOk="0">
                <a:moveTo>
                  <a:pt x="40845" y="0"/>
                </a:moveTo>
                <a:lnTo>
                  <a:pt x="0" y="303"/>
                </a:lnTo>
                <a:lnTo>
                  <a:pt x="35702" y="1727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10860000" algn="bl" rotWithShape="0">
              <a:schemeClr val="dk1">
                <a:alpha val="35000"/>
              </a:schemeClr>
            </a:outerShdw>
          </a:effectLst>
        </p:spPr>
      </p:sp>
      <p:sp>
        <p:nvSpPr>
          <p:cNvPr id="86" name="Google Shape;86;p14"/>
          <p:cNvSpPr/>
          <p:nvPr/>
        </p:nvSpPr>
        <p:spPr>
          <a:xfrm>
            <a:off x="7828700" y="-60500"/>
            <a:ext cx="1397700" cy="1646000"/>
          </a:xfrm>
          <a:custGeom>
            <a:avLst/>
            <a:gdLst/>
            <a:ahLst/>
            <a:cxnLst/>
            <a:rect l="l" t="t" r="r" b="b"/>
            <a:pathLst>
              <a:path w="55908" h="65840" extrusionOk="0">
                <a:moveTo>
                  <a:pt x="55908" y="854"/>
                </a:moveTo>
                <a:lnTo>
                  <a:pt x="55908" y="658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dir="3600000" algn="bl" rotWithShape="0">
              <a:schemeClr val="dk1">
                <a:alpha val="35000"/>
              </a:schemeClr>
            </a:outerShdw>
          </a:effectLst>
        </p:spPr>
      </p:sp>
      <p:sp>
        <p:nvSpPr>
          <p:cNvPr id="87" name="Google Shape;87;p14"/>
          <p:cNvSpPr/>
          <p:nvPr/>
        </p:nvSpPr>
        <p:spPr>
          <a:xfrm>
            <a:off x="-52950" y="2942375"/>
            <a:ext cx="1444725" cy="2269200"/>
          </a:xfrm>
          <a:custGeom>
            <a:avLst/>
            <a:gdLst/>
            <a:ahLst/>
            <a:cxnLst/>
            <a:rect l="l" t="t" r="r" b="b"/>
            <a:pathLst>
              <a:path w="57789" h="90768" extrusionOk="0">
                <a:moveTo>
                  <a:pt x="0" y="0"/>
                </a:moveTo>
                <a:lnTo>
                  <a:pt x="908" y="90768"/>
                </a:lnTo>
                <a:lnTo>
                  <a:pt x="57789" y="904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660000" algn="bl" rotWithShape="0">
              <a:srgbClr val="000000">
                <a:alpha val="34000"/>
              </a:srgbClr>
            </a:outerShdw>
          </a:effectLst>
        </p:spPr>
      </p:sp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716381" y="1880245"/>
            <a:ext cx="2181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"/>
          </p:nvPr>
        </p:nvSpPr>
        <p:spPr>
          <a:xfrm>
            <a:off x="716375" y="2400145"/>
            <a:ext cx="218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3"/>
          </p:nvPr>
        </p:nvSpPr>
        <p:spPr>
          <a:xfrm>
            <a:off x="3481500" y="1880245"/>
            <a:ext cx="2181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4"/>
          </p:nvPr>
        </p:nvSpPr>
        <p:spPr>
          <a:xfrm>
            <a:off x="3481500" y="2400145"/>
            <a:ext cx="218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5"/>
          </p:nvPr>
        </p:nvSpPr>
        <p:spPr>
          <a:xfrm>
            <a:off x="6246619" y="1880245"/>
            <a:ext cx="2181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6"/>
          </p:nvPr>
        </p:nvSpPr>
        <p:spPr>
          <a:xfrm>
            <a:off x="6246621" y="2400145"/>
            <a:ext cx="218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46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/>
          <p:nvPr/>
        </p:nvSpPr>
        <p:spPr>
          <a:xfrm>
            <a:off x="5831825" y="4220700"/>
            <a:ext cx="3494550" cy="1036250"/>
          </a:xfrm>
          <a:custGeom>
            <a:avLst/>
            <a:gdLst/>
            <a:ahLst/>
            <a:cxnLst/>
            <a:rect l="l" t="t" r="r" b="b"/>
            <a:pathLst>
              <a:path w="139782" h="41450" extrusionOk="0">
                <a:moveTo>
                  <a:pt x="139177" y="0"/>
                </a:moveTo>
                <a:lnTo>
                  <a:pt x="139782" y="41450"/>
                </a:lnTo>
                <a:lnTo>
                  <a:pt x="0" y="399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5000"/>
              </a:srgbClr>
            </a:outerShdw>
          </a:effectLst>
        </p:spPr>
      </p:sp>
      <p:sp>
        <p:nvSpPr>
          <p:cNvPr id="110" name="Google Shape;110;p16"/>
          <p:cNvSpPr/>
          <p:nvPr/>
        </p:nvSpPr>
        <p:spPr>
          <a:xfrm>
            <a:off x="-75650" y="-45375"/>
            <a:ext cx="1081650" cy="2821350"/>
          </a:xfrm>
          <a:custGeom>
            <a:avLst/>
            <a:gdLst/>
            <a:ahLst/>
            <a:cxnLst/>
            <a:rect l="l" t="t" r="r" b="b"/>
            <a:pathLst>
              <a:path w="43266" h="112854" extrusionOk="0">
                <a:moveTo>
                  <a:pt x="43266" y="0"/>
                </a:moveTo>
                <a:lnTo>
                  <a:pt x="0" y="0"/>
                </a:lnTo>
                <a:lnTo>
                  <a:pt x="0" y="1128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3660000" algn="bl" rotWithShape="0">
              <a:srgbClr val="000000">
                <a:alpha val="34000"/>
              </a:srgbClr>
            </a:outerShdw>
          </a:effectLst>
        </p:spPr>
      </p:sp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1"/>
          </p:nvPr>
        </p:nvSpPr>
        <p:spPr>
          <a:xfrm>
            <a:off x="868773" y="1484350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2"/>
          </p:nvPr>
        </p:nvSpPr>
        <p:spPr>
          <a:xfrm>
            <a:off x="868774" y="2004250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3"/>
          </p:nvPr>
        </p:nvSpPr>
        <p:spPr>
          <a:xfrm>
            <a:off x="3392549" y="1484350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4"/>
          </p:nvPr>
        </p:nvSpPr>
        <p:spPr>
          <a:xfrm>
            <a:off x="3392550" y="2004250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5"/>
          </p:nvPr>
        </p:nvSpPr>
        <p:spPr>
          <a:xfrm>
            <a:off x="5916326" y="1484350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6"/>
          </p:nvPr>
        </p:nvSpPr>
        <p:spPr>
          <a:xfrm>
            <a:off x="5916327" y="2004250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7"/>
          </p:nvPr>
        </p:nvSpPr>
        <p:spPr>
          <a:xfrm>
            <a:off x="868773" y="3167425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8"/>
          </p:nvPr>
        </p:nvSpPr>
        <p:spPr>
          <a:xfrm>
            <a:off x="868774" y="3687325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9"/>
          </p:nvPr>
        </p:nvSpPr>
        <p:spPr>
          <a:xfrm>
            <a:off x="3392549" y="3167425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13"/>
          </p:nvPr>
        </p:nvSpPr>
        <p:spPr>
          <a:xfrm>
            <a:off x="3392550" y="3687325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4"/>
          </p:nvPr>
        </p:nvSpPr>
        <p:spPr>
          <a:xfrm>
            <a:off x="5916326" y="3167425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15"/>
          </p:nvPr>
        </p:nvSpPr>
        <p:spPr>
          <a:xfrm>
            <a:off x="5916327" y="3687325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397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3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5400675" y="3243950"/>
            <a:ext cx="3940911" cy="2013037"/>
          </a:xfrm>
          <a:custGeom>
            <a:avLst/>
            <a:gdLst/>
            <a:ahLst/>
            <a:cxnLst/>
            <a:rect l="l" t="t" r="r" b="b"/>
            <a:pathLst>
              <a:path w="154002" h="78665" extrusionOk="0">
                <a:moveTo>
                  <a:pt x="153397" y="0"/>
                </a:moveTo>
                <a:lnTo>
                  <a:pt x="154002" y="78665"/>
                </a:lnTo>
                <a:lnTo>
                  <a:pt x="0" y="777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11040000" algn="bl" rotWithShape="0">
              <a:srgbClr val="000000">
                <a:alpha val="35000"/>
              </a:srgbClr>
            </a:outerShdw>
          </a:effectLst>
        </p:spPr>
      </p:sp>
      <p:sp>
        <p:nvSpPr>
          <p:cNvPr id="133" name="Google Shape;133;p18"/>
          <p:cNvSpPr/>
          <p:nvPr/>
        </p:nvSpPr>
        <p:spPr>
          <a:xfrm>
            <a:off x="7609350" y="1263175"/>
            <a:ext cx="1830475" cy="4069425"/>
          </a:xfrm>
          <a:custGeom>
            <a:avLst/>
            <a:gdLst/>
            <a:ahLst/>
            <a:cxnLst/>
            <a:rect l="l" t="t" r="r" b="b"/>
            <a:pathLst>
              <a:path w="73219" h="162777" extrusionOk="0">
                <a:moveTo>
                  <a:pt x="63840" y="0"/>
                </a:moveTo>
                <a:lnTo>
                  <a:pt x="0" y="162777"/>
                </a:lnTo>
                <a:lnTo>
                  <a:pt x="73219" y="1627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4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374455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5931750" y="-105900"/>
            <a:ext cx="3356875" cy="907696"/>
          </a:xfrm>
          <a:custGeom>
            <a:avLst/>
            <a:gdLst/>
            <a:ahLst/>
            <a:cxnLst/>
            <a:rect l="l" t="t" r="r" b="b"/>
            <a:pathLst>
              <a:path w="129797" h="35097" extrusionOk="0">
                <a:moveTo>
                  <a:pt x="129495" y="35097"/>
                </a:moveTo>
                <a:lnTo>
                  <a:pt x="129797" y="0"/>
                </a:lnTo>
                <a:lnTo>
                  <a:pt x="0" y="3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4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89378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 rotWithShape="1">
          <a:blip r:embed="rId2">
            <a:alphaModFix/>
          </a:blip>
          <a:srcRect l="5118" t="10492" r="4293" b="3218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23871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1"/>
          </p:nvPr>
        </p:nvSpPr>
        <p:spPr>
          <a:xfrm>
            <a:off x="1612802" y="1788583"/>
            <a:ext cx="29910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>
            <a:spLocks noGrp="1"/>
          </p:cNvSpPr>
          <p:nvPr>
            <p:ph type="pic" idx="2"/>
          </p:nvPr>
        </p:nvSpPr>
        <p:spPr>
          <a:xfrm>
            <a:off x="432825" y="2792550"/>
            <a:ext cx="2108400" cy="21084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7"/>
          <p:cNvSpPr>
            <a:spLocks noGrp="1"/>
          </p:cNvSpPr>
          <p:nvPr>
            <p:ph type="pic" idx="3"/>
          </p:nvPr>
        </p:nvSpPr>
        <p:spPr>
          <a:xfrm>
            <a:off x="4973100" y="293300"/>
            <a:ext cx="3846900" cy="38469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17"/>
          <p:cNvSpPr>
            <a:spLocks noGrp="1"/>
          </p:cNvSpPr>
          <p:nvPr>
            <p:ph type="pic" idx="4"/>
          </p:nvPr>
        </p:nvSpPr>
        <p:spPr>
          <a:xfrm>
            <a:off x="4511800" y="3072738"/>
            <a:ext cx="1548000" cy="15480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-196675" y="1800225"/>
            <a:ext cx="1406900" cy="3434050"/>
          </a:xfrm>
          <a:custGeom>
            <a:avLst/>
            <a:gdLst/>
            <a:ahLst/>
            <a:cxnLst/>
            <a:rect l="l" t="t" r="r" b="b"/>
            <a:pathLst>
              <a:path w="56276" h="137362" extrusionOk="0">
                <a:moveTo>
                  <a:pt x="3934" y="12707"/>
                </a:moveTo>
                <a:lnTo>
                  <a:pt x="56276" y="137059"/>
                </a:lnTo>
                <a:lnTo>
                  <a:pt x="3934" y="1373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0" name="Google Shape;140;p20"/>
          <p:cNvSpPr/>
          <p:nvPr/>
        </p:nvSpPr>
        <p:spPr>
          <a:xfrm>
            <a:off x="8010250" y="-60500"/>
            <a:ext cx="1248050" cy="1656500"/>
          </a:xfrm>
          <a:custGeom>
            <a:avLst/>
            <a:gdLst/>
            <a:ahLst/>
            <a:cxnLst/>
            <a:rect l="l" t="t" r="r" b="b"/>
            <a:pathLst>
              <a:path w="49922" h="66260" extrusionOk="0">
                <a:moveTo>
                  <a:pt x="0" y="302"/>
                </a:moveTo>
                <a:lnTo>
                  <a:pt x="49317" y="0"/>
                </a:lnTo>
                <a:lnTo>
                  <a:pt x="49922" y="6626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5400592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/>
          <p:nvPr/>
        </p:nvSpPr>
        <p:spPr>
          <a:xfrm>
            <a:off x="-37825" y="1217800"/>
            <a:ext cx="1762400" cy="4008900"/>
          </a:xfrm>
          <a:custGeom>
            <a:avLst/>
            <a:gdLst/>
            <a:ahLst/>
            <a:cxnLst/>
            <a:rect l="l" t="t" r="r" b="b"/>
            <a:pathLst>
              <a:path w="70496" h="160356" extrusionOk="0">
                <a:moveTo>
                  <a:pt x="303" y="0"/>
                </a:moveTo>
                <a:lnTo>
                  <a:pt x="0" y="160356"/>
                </a:lnTo>
                <a:lnTo>
                  <a:pt x="70496" y="1594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48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3" name="Google Shape;143;p21"/>
          <p:cNvSpPr/>
          <p:nvPr/>
        </p:nvSpPr>
        <p:spPr>
          <a:xfrm>
            <a:off x="5541639" y="-157875"/>
            <a:ext cx="3928495" cy="1277361"/>
          </a:xfrm>
          <a:custGeom>
            <a:avLst/>
            <a:gdLst/>
            <a:ahLst/>
            <a:cxnLst/>
            <a:rect l="l" t="t" r="r" b="b"/>
            <a:pathLst>
              <a:path w="147952" h="48107" extrusionOk="0">
                <a:moveTo>
                  <a:pt x="0" y="0"/>
                </a:moveTo>
                <a:lnTo>
                  <a:pt x="147649" y="1210"/>
                </a:lnTo>
                <a:lnTo>
                  <a:pt x="147952" y="481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4" name="Google Shape;144;p21"/>
          <p:cNvSpPr/>
          <p:nvPr/>
        </p:nvSpPr>
        <p:spPr>
          <a:xfrm>
            <a:off x="7616925" y="-37825"/>
            <a:ext cx="1648950" cy="2897000"/>
          </a:xfrm>
          <a:custGeom>
            <a:avLst/>
            <a:gdLst/>
            <a:ahLst/>
            <a:cxnLst/>
            <a:rect l="l" t="t" r="r" b="b"/>
            <a:pathLst>
              <a:path w="65958" h="115880" extrusionOk="0">
                <a:moveTo>
                  <a:pt x="0" y="0"/>
                </a:moveTo>
                <a:lnTo>
                  <a:pt x="65958" y="0"/>
                </a:lnTo>
                <a:lnTo>
                  <a:pt x="65050" y="1158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5" name="Google Shape;145;p21"/>
          <p:cNvSpPr txBox="1">
            <a:spLocks noGrp="1"/>
          </p:cNvSpPr>
          <p:nvPr>
            <p:ph type="title" hasCustomPrompt="1"/>
          </p:nvPr>
        </p:nvSpPr>
        <p:spPr>
          <a:xfrm>
            <a:off x="1838850" y="727775"/>
            <a:ext cx="5466300" cy="7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"/>
          </p:nvPr>
        </p:nvSpPr>
        <p:spPr>
          <a:xfrm>
            <a:off x="1838850" y="1371575"/>
            <a:ext cx="5466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2" hasCustomPrompt="1"/>
          </p:nvPr>
        </p:nvSpPr>
        <p:spPr>
          <a:xfrm>
            <a:off x="1838850" y="2068350"/>
            <a:ext cx="5466300" cy="7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3"/>
          </p:nvPr>
        </p:nvSpPr>
        <p:spPr>
          <a:xfrm>
            <a:off x="1838850" y="2712150"/>
            <a:ext cx="5466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title" idx="4" hasCustomPrompt="1"/>
          </p:nvPr>
        </p:nvSpPr>
        <p:spPr>
          <a:xfrm>
            <a:off x="1838850" y="3408925"/>
            <a:ext cx="5466300" cy="7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1"/>
          <p:cNvSpPr txBox="1">
            <a:spLocks noGrp="1"/>
          </p:cNvSpPr>
          <p:nvPr>
            <p:ph type="subTitle" idx="5"/>
          </p:nvPr>
        </p:nvSpPr>
        <p:spPr>
          <a:xfrm>
            <a:off x="1838850" y="4052725"/>
            <a:ext cx="5466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-136150" y="-157875"/>
            <a:ext cx="1425108" cy="2691851"/>
          </a:xfrm>
          <a:custGeom>
            <a:avLst/>
            <a:gdLst/>
            <a:ahLst/>
            <a:cxnLst/>
            <a:rect l="l" t="t" r="r" b="b"/>
            <a:pathLst>
              <a:path w="54461" h="102870" extrusionOk="0">
                <a:moveTo>
                  <a:pt x="54461" y="303"/>
                </a:moveTo>
                <a:lnTo>
                  <a:pt x="0" y="0"/>
                </a:lnTo>
                <a:lnTo>
                  <a:pt x="1815" y="10287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784091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/>
          <p:nvPr/>
        </p:nvSpPr>
        <p:spPr>
          <a:xfrm>
            <a:off x="-151275" y="-157775"/>
            <a:ext cx="3736547" cy="1216717"/>
          </a:xfrm>
          <a:custGeom>
            <a:avLst/>
            <a:gdLst/>
            <a:ahLst/>
            <a:cxnLst/>
            <a:rect l="l" t="t" r="r" b="b"/>
            <a:pathLst>
              <a:path w="144018" h="46896" extrusionOk="0">
                <a:moveTo>
                  <a:pt x="144018" y="2118"/>
                </a:moveTo>
                <a:lnTo>
                  <a:pt x="0" y="46896"/>
                </a:lnTo>
                <a:lnTo>
                  <a:pt x="90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54" name="Google Shape;154;p22"/>
          <p:cNvSpPr/>
          <p:nvPr/>
        </p:nvSpPr>
        <p:spPr>
          <a:xfrm>
            <a:off x="-98325" y="-68075"/>
            <a:ext cx="1535475" cy="3108800"/>
          </a:xfrm>
          <a:custGeom>
            <a:avLst/>
            <a:gdLst/>
            <a:ahLst/>
            <a:cxnLst/>
            <a:rect l="l" t="t" r="r" b="b"/>
            <a:pathLst>
              <a:path w="61419" h="124352" extrusionOk="0">
                <a:moveTo>
                  <a:pt x="61419" y="605"/>
                </a:moveTo>
                <a:lnTo>
                  <a:pt x="0" y="124352"/>
                </a:lnTo>
                <a:lnTo>
                  <a:pt x="121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55" name="Google Shape;155;p22"/>
          <p:cNvSpPr/>
          <p:nvPr/>
        </p:nvSpPr>
        <p:spPr>
          <a:xfrm>
            <a:off x="7284100" y="2004450"/>
            <a:ext cx="2045469" cy="3260218"/>
          </a:xfrm>
          <a:custGeom>
            <a:avLst/>
            <a:gdLst/>
            <a:ahLst/>
            <a:cxnLst/>
            <a:rect l="l" t="t" r="r" b="b"/>
            <a:pathLst>
              <a:path w="78968" h="125865" extrusionOk="0">
                <a:moveTo>
                  <a:pt x="77758" y="0"/>
                </a:moveTo>
                <a:lnTo>
                  <a:pt x="78968" y="125865"/>
                </a:lnTo>
                <a:lnTo>
                  <a:pt x="0" y="1243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10680000" algn="bl" rotWithShape="0">
              <a:srgbClr val="000000">
                <a:alpha val="35000"/>
              </a:srgbClr>
            </a:outerShdw>
          </a:effectLst>
        </p:spPr>
      </p:sp>
      <p:sp>
        <p:nvSpPr>
          <p:cNvPr id="156" name="Google Shape;156;p22"/>
          <p:cNvSpPr txBox="1">
            <a:spLocks noGrp="1"/>
          </p:cNvSpPr>
          <p:nvPr>
            <p:ph type="ctrTitle"/>
          </p:nvPr>
        </p:nvSpPr>
        <p:spPr>
          <a:xfrm>
            <a:off x="2186250" y="639234"/>
            <a:ext cx="47715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2186250" y="1644541"/>
            <a:ext cx="4771500" cy="8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8" name="Google Shape;158;p22"/>
          <p:cNvSpPr txBox="1"/>
          <p:nvPr/>
        </p:nvSpPr>
        <p:spPr>
          <a:xfrm>
            <a:off x="2056800" y="3990666"/>
            <a:ext cx="50304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  <p:extLst>
      <p:ext uri="{BB962C8B-B14F-4D97-AF65-F5344CB8AC3E}">
        <p14:creationId xmlns:p14="http://schemas.microsoft.com/office/powerpoint/2010/main" val="26015302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/>
          <p:nvPr/>
        </p:nvSpPr>
        <p:spPr>
          <a:xfrm>
            <a:off x="-121550" y="-151950"/>
            <a:ext cx="1245975" cy="4322975"/>
          </a:xfrm>
          <a:custGeom>
            <a:avLst/>
            <a:gdLst/>
            <a:ahLst/>
            <a:cxnLst/>
            <a:rect l="l" t="t" r="r" b="b"/>
            <a:pathLst>
              <a:path w="49839" h="172919" extrusionOk="0">
                <a:moveTo>
                  <a:pt x="49839" y="0"/>
                </a:moveTo>
                <a:lnTo>
                  <a:pt x="304" y="172919"/>
                </a:lnTo>
                <a:lnTo>
                  <a:pt x="0" y="3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61" name="Google Shape;161;p23"/>
          <p:cNvSpPr/>
          <p:nvPr/>
        </p:nvSpPr>
        <p:spPr>
          <a:xfrm>
            <a:off x="5652525" y="4011475"/>
            <a:ext cx="3707575" cy="1276375"/>
          </a:xfrm>
          <a:custGeom>
            <a:avLst/>
            <a:gdLst/>
            <a:ahLst/>
            <a:cxnLst/>
            <a:rect l="l" t="t" r="r" b="b"/>
            <a:pathLst>
              <a:path w="148303" h="51055" extrusionOk="0">
                <a:moveTo>
                  <a:pt x="146176" y="0"/>
                </a:moveTo>
                <a:lnTo>
                  <a:pt x="148303" y="51055"/>
                </a:lnTo>
                <a:lnTo>
                  <a:pt x="0" y="483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6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346585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/>
          <p:nvPr/>
        </p:nvSpPr>
        <p:spPr>
          <a:xfrm>
            <a:off x="6450275" y="-75975"/>
            <a:ext cx="2894625" cy="1489100"/>
          </a:xfrm>
          <a:custGeom>
            <a:avLst/>
            <a:gdLst/>
            <a:ahLst/>
            <a:cxnLst/>
            <a:rect l="l" t="t" r="r" b="b"/>
            <a:pathLst>
              <a:path w="115785" h="59564" extrusionOk="0">
                <a:moveTo>
                  <a:pt x="0" y="304"/>
                </a:moveTo>
                <a:lnTo>
                  <a:pt x="114266" y="0"/>
                </a:lnTo>
                <a:lnTo>
                  <a:pt x="115785" y="595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3660000" algn="bl" rotWithShape="0">
              <a:srgbClr val="000000">
                <a:alpha val="36000"/>
              </a:srgbClr>
            </a:outerShdw>
          </a:effectLst>
        </p:spPr>
      </p:sp>
      <p:sp>
        <p:nvSpPr>
          <p:cNvPr id="164" name="Google Shape;164;p24"/>
          <p:cNvSpPr/>
          <p:nvPr/>
        </p:nvSpPr>
        <p:spPr>
          <a:xfrm>
            <a:off x="8212875" y="-121575"/>
            <a:ext cx="1132025" cy="3206150"/>
          </a:xfrm>
          <a:custGeom>
            <a:avLst/>
            <a:gdLst/>
            <a:ahLst/>
            <a:cxnLst/>
            <a:rect l="l" t="t" r="r" b="b"/>
            <a:pathLst>
              <a:path w="45281" h="128246" extrusionOk="0">
                <a:moveTo>
                  <a:pt x="0" y="608"/>
                </a:moveTo>
                <a:lnTo>
                  <a:pt x="45281" y="0"/>
                </a:lnTo>
                <a:lnTo>
                  <a:pt x="42242" y="1282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680000" algn="bl" rotWithShape="0">
              <a:srgbClr val="000000">
                <a:alpha val="36000"/>
              </a:srgbClr>
            </a:outerShdw>
          </a:effectLst>
        </p:spPr>
      </p:sp>
      <p:sp>
        <p:nvSpPr>
          <p:cNvPr id="165" name="Google Shape;165;p24"/>
          <p:cNvSpPr/>
          <p:nvPr/>
        </p:nvSpPr>
        <p:spPr>
          <a:xfrm>
            <a:off x="-68375" y="2013325"/>
            <a:ext cx="1755025" cy="3221350"/>
          </a:xfrm>
          <a:custGeom>
            <a:avLst/>
            <a:gdLst/>
            <a:ahLst/>
            <a:cxnLst/>
            <a:rect l="l" t="t" r="r" b="b"/>
            <a:pathLst>
              <a:path w="70201" h="128854" extrusionOk="0">
                <a:moveTo>
                  <a:pt x="912" y="0"/>
                </a:moveTo>
                <a:lnTo>
                  <a:pt x="0" y="128854"/>
                </a:lnTo>
                <a:lnTo>
                  <a:pt x="70201" y="12824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76200" dir="3600000" algn="bl" rotWithShape="0">
              <a:srgbClr val="000000">
                <a:alpha val="34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800769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246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703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43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495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80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/>
          <p:cNvPicPr preferRelativeResize="0"/>
          <p:nvPr/>
        </p:nvPicPr>
        <p:blipFill rotWithShape="1">
          <a:blip r:embed="rId2">
            <a:alphaModFix/>
          </a:blip>
          <a:srcRect l="4425" t="20157" r="20176" b="5542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23"/>
          <p:cNvGrpSpPr/>
          <p:nvPr/>
        </p:nvGrpSpPr>
        <p:grpSpPr>
          <a:xfrm rot="-1261221">
            <a:off x="8101005" y="-321520"/>
            <a:ext cx="1086690" cy="2224761"/>
            <a:chOff x="132278" y="1922694"/>
            <a:chExt cx="1225385" cy="2508710"/>
          </a:xfrm>
        </p:grpSpPr>
        <p:pic>
          <p:nvPicPr>
            <p:cNvPr id="207" name="Google Shape;207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5487" y="3389227"/>
              <a:ext cx="1042176" cy="10421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23"/>
            <p:cNvGrpSpPr/>
            <p:nvPr/>
          </p:nvGrpSpPr>
          <p:grpSpPr>
            <a:xfrm>
              <a:off x="132278" y="1922694"/>
              <a:ext cx="1161900" cy="2101500"/>
              <a:chOff x="3" y="614594"/>
              <a:chExt cx="1161900" cy="2101500"/>
            </a:xfrm>
          </p:grpSpPr>
          <p:sp>
            <p:nvSpPr>
              <p:cNvPr id="209" name="Google Shape;209;p23"/>
              <p:cNvSpPr/>
              <p:nvPr/>
            </p:nvSpPr>
            <p:spPr>
              <a:xfrm>
                <a:off x="3" y="1283925"/>
                <a:ext cx="1161900" cy="1161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>
                <a:off x="148000" y="823950"/>
                <a:ext cx="674100" cy="6741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11" name="Google Shape;211;p23"/>
              <p:cNvCxnSpPr/>
              <p:nvPr/>
            </p:nvCxnSpPr>
            <p:spPr>
              <a:xfrm rot="10800000">
                <a:off x="383463" y="614594"/>
                <a:ext cx="321900" cy="2101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1830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00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7674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41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9879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403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250" y="1554675"/>
            <a:ext cx="6653400" cy="1624800"/>
          </a:xfrm>
          <a:prstGeom prst="rect">
            <a:avLst/>
          </a:prstGeom>
        </p:spPr>
        <p:txBody>
          <a:bodyPr spcFirstLastPara="1" wrap="square" lIns="92500" tIns="92500" rIns="92500" bIns="925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45300" y="3179325"/>
            <a:ext cx="6653400" cy="4095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4785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3" name="Google Shape;13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4" name="Google Shape;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179625"/>
            <a:ext cx="4360200" cy="8418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973575" y="877700"/>
            <a:ext cx="1197000" cy="1126200"/>
          </a:xfrm>
          <a:prstGeom prst="rect">
            <a:avLst/>
          </a:prstGeom>
          <a:noFill/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913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21" name="Google Shape;2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2" name="Google Shape;2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8725" y="972075"/>
            <a:ext cx="8506500" cy="380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6785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-2067530" y="-1214784"/>
            <a:ext cx="12499205" cy="6636455"/>
            <a:chOff x="-2067530" y="-1214784"/>
            <a:chExt cx="12499205" cy="6636455"/>
          </a:xfrm>
        </p:grpSpPr>
        <p:pic>
          <p:nvPicPr>
            <p:cNvPr id="28" name="Google Shape;28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72488">
              <a:off x="-1621010" y="1260695"/>
              <a:ext cx="2632572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9" name="Google Shape;2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934088">
              <a:off x="7324989" y="-932930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045400" y="3005287"/>
            <a:ext cx="3449100" cy="940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4631120" y="3005287"/>
            <a:ext cx="3450900" cy="940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pic" idx="3"/>
          </p:nvPr>
        </p:nvSpPr>
        <p:spPr>
          <a:xfrm>
            <a:off x="1045400" y="972076"/>
            <a:ext cx="3449100" cy="18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5"/>
          <p:cNvSpPr>
            <a:spLocks noGrp="1"/>
          </p:cNvSpPr>
          <p:nvPr>
            <p:ph type="pic" idx="4"/>
          </p:nvPr>
        </p:nvSpPr>
        <p:spPr>
          <a:xfrm>
            <a:off x="4649555" y="972076"/>
            <a:ext cx="3449100" cy="1846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510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4"/>
          <p:cNvPicPr preferRelativeResize="0"/>
          <p:nvPr/>
        </p:nvPicPr>
        <p:blipFill rotWithShape="1">
          <a:blip r:embed="rId2">
            <a:alphaModFix/>
          </a:blip>
          <a:srcRect l="9901" t="2434" r="1853" b="1060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24"/>
          <p:cNvGrpSpPr/>
          <p:nvPr/>
        </p:nvGrpSpPr>
        <p:grpSpPr>
          <a:xfrm>
            <a:off x="-594462" y="-138969"/>
            <a:ext cx="1819930" cy="2447478"/>
            <a:chOff x="8038017" y="2160203"/>
            <a:chExt cx="1411674" cy="1898447"/>
          </a:xfrm>
        </p:grpSpPr>
        <p:pic>
          <p:nvPicPr>
            <p:cNvPr id="215" name="Google Shape;21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000028">
              <a:off x="8227148" y="2349325"/>
              <a:ext cx="1033412" cy="1033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4"/>
            <p:cNvSpPr/>
            <p:nvPr/>
          </p:nvSpPr>
          <p:spPr>
            <a:xfrm>
              <a:off x="8150966" y="3029900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217" name="Google Shape;217;p24"/>
            <p:cNvCxnSpPr/>
            <p:nvPr/>
          </p:nvCxnSpPr>
          <p:spPr>
            <a:xfrm rot="10800000" flipH="1">
              <a:off x="8346400" y="2250550"/>
              <a:ext cx="606300" cy="1808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8" name="Google Shape;2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110473" y="4210696"/>
            <a:ext cx="1522279" cy="152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6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38" name="Google Shape;3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9" name="Google Shape;3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40" name="Google Shape;4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18742" y="262213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0596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7"/>
          <p:cNvGrpSpPr/>
          <p:nvPr/>
        </p:nvGrpSpPr>
        <p:grpSpPr>
          <a:xfrm>
            <a:off x="-2111168" y="332693"/>
            <a:ext cx="12926008" cy="5930677"/>
            <a:chOff x="-2111168" y="332693"/>
            <a:chExt cx="12926008" cy="5930677"/>
          </a:xfrm>
        </p:grpSpPr>
        <p:pic>
          <p:nvPicPr>
            <p:cNvPr id="44" name="Google Shape;44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4887">
              <a:off x="-1614807" y="625334"/>
              <a:ext cx="2632571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45" name="Google Shape;4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795157">
              <a:off x="7771094" y="2120634"/>
              <a:ext cx="2632570" cy="3892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720000" y="1827200"/>
            <a:ext cx="2907600" cy="2607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960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8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51" name="Google Shape;51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52" name="Google Shape;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53" name="Google Shape;5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4691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57" name="Google Shape;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58" name="Google Shape;58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59" name="Google Shape;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391900" y="1738775"/>
            <a:ext cx="4360200" cy="8418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2391925" y="2691325"/>
            <a:ext cx="43602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2808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-15450" y="-3200"/>
            <a:ext cx="915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720000" y="4075125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187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67" name="Google Shape;67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68" name="Google Shape;68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69" name="Google Shape;6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1843150" y="1558475"/>
            <a:ext cx="5457600" cy="15111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1843150" y="3069625"/>
            <a:ext cx="54576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5607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993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3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75" name="Google Shape;75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76" name="Google Shape;7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77" name="Google Shape;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411450" y="972075"/>
            <a:ext cx="8321100" cy="1260900"/>
          </a:xfrm>
          <a:prstGeom prst="rect">
            <a:avLst/>
          </a:prstGeom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600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4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82" name="Google Shape;82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83" name="Google Shape;83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411275" y="972075"/>
            <a:ext cx="8321400" cy="3701100"/>
          </a:xfrm>
          <a:prstGeom prst="rect">
            <a:avLst/>
          </a:prstGeom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9839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5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89" name="Google Shape;89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90" name="Google Shape;90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3008022" y="972073"/>
            <a:ext cx="1314300" cy="2888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6728000" y="972073"/>
            <a:ext cx="1314300" cy="2885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>
            <a:spLocks noGrp="1"/>
          </p:cNvSpPr>
          <p:nvPr>
            <p:ph type="pic" idx="3"/>
          </p:nvPr>
        </p:nvSpPr>
        <p:spPr>
          <a:xfrm>
            <a:off x="1101710" y="972073"/>
            <a:ext cx="1785900" cy="2889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5"/>
          <p:cNvSpPr>
            <a:spLocks noGrp="1"/>
          </p:cNvSpPr>
          <p:nvPr>
            <p:ph type="pic" idx="4"/>
          </p:nvPr>
        </p:nvSpPr>
        <p:spPr>
          <a:xfrm>
            <a:off x="4821688" y="972073"/>
            <a:ext cx="1785900" cy="2889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65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925" y="1651925"/>
            <a:ext cx="864125" cy="89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100" y="167875"/>
            <a:ext cx="368450" cy="3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075" y="3971398"/>
            <a:ext cx="1564983" cy="143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4300" y="596988"/>
            <a:ext cx="4952100" cy="30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Russo One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4300" y="3857088"/>
            <a:ext cx="4389600" cy="430800"/>
          </a:xfrm>
          <a:prstGeom prst="rect">
            <a:avLst/>
          </a:prstGeom>
          <a:solidFill>
            <a:srgbClr val="FFFFFF">
              <a:alpha val="3393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1320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6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99" name="Google Shape;9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00" name="Google Shape;100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996738" y="2801781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2"/>
          </p:nvPr>
        </p:nvSpPr>
        <p:spPr>
          <a:xfrm>
            <a:off x="3467531" y="2801775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3"/>
          </p:nvPr>
        </p:nvSpPr>
        <p:spPr>
          <a:xfrm>
            <a:off x="5938347" y="2801781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>
            <a:spLocks noGrp="1"/>
          </p:cNvSpPr>
          <p:nvPr>
            <p:ph type="pic" idx="4"/>
          </p:nvPr>
        </p:nvSpPr>
        <p:spPr>
          <a:xfrm>
            <a:off x="996738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6"/>
          <p:cNvSpPr>
            <a:spLocks noGrp="1"/>
          </p:cNvSpPr>
          <p:nvPr>
            <p:ph type="pic" idx="5"/>
          </p:nvPr>
        </p:nvSpPr>
        <p:spPr>
          <a:xfrm>
            <a:off x="3467540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6"/>
          <p:cNvSpPr>
            <a:spLocks noGrp="1"/>
          </p:cNvSpPr>
          <p:nvPr>
            <p:ph type="pic" idx="6"/>
          </p:nvPr>
        </p:nvSpPr>
        <p:spPr>
          <a:xfrm>
            <a:off x="5938366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346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111" name="Google Shape;111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12" name="Google Shape;112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14" name="Google Shape;114;p17"/>
          <p:cNvSpPr txBox="1">
            <a:spLocks noGrp="1"/>
          </p:cNvSpPr>
          <p:nvPr>
            <p:ph type="subTitle" idx="1"/>
          </p:nvPr>
        </p:nvSpPr>
        <p:spPr>
          <a:xfrm>
            <a:off x="1007225" y="3568625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2"/>
          </p:nvPr>
        </p:nvSpPr>
        <p:spPr>
          <a:xfrm>
            <a:off x="3495763" y="3568639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3"/>
          </p:nvPr>
        </p:nvSpPr>
        <p:spPr>
          <a:xfrm>
            <a:off x="5984275" y="3568657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>
            <a:spLocks noGrp="1"/>
          </p:cNvSpPr>
          <p:nvPr>
            <p:ph type="pic" idx="4"/>
          </p:nvPr>
        </p:nvSpPr>
        <p:spPr>
          <a:xfrm>
            <a:off x="1007213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7"/>
          <p:cNvSpPr>
            <a:spLocks noGrp="1"/>
          </p:cNvSpPr>
          <p:nvPr>
            <p:ph type="pic" idx="5"/>
          </p:nvPr>
        </p:nvSpPr>
        <p:spPr>
          <a:xfrm>
            <a:off x="3495750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7"/>
          <p:cNvSpPr>
            <a:spLocks noGrp="1"/>
          </p:cNvSpPr>
          <p:nvPr>
            <p:ph type="pic" idx="6"/>
          </p:nvPr>
        </p:nvSpPr>
        <p:spPr>
          <a:xfrm>
            <a:off x="5984263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86108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8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23" name="Google Shape;12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24" name="Google Shape;124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2051500" y="2189658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2"/>
          </p:nvPr>
        </p:nvSpPr>
        <p:spPr>
          <a:xfrm>
            <a:off x="4667580" y="2189658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3"/>
          </p:nvPr>
        </p:nvSpPr>
        <p:spPr>
          <a:xfrm>
            <a:off x="2051500" y="4008373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4"/>
          </p:nvPr>
        </p:nvSpPr>
        <p:spPr>
          <a:xfrm>
            <a:off x="4667580" y="4008373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>
            <a:spLocks noGrp="1"/>
          </p:cNvSpPr>
          <p:nvPr>
            <p:ph type="pic" idx="5"/>
          </p:nvPr>
        </p:nvSpPr>
        <p:spPr>
          <a:xfrm>
            <a:off x="2051510" y="2788490"/>
            <a:ext cx="2424900" cy="11031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8"/>
          <p:cNvSpPr>
            <a:spLocks noGrp="1"/>
          </p:cNvSpPr>
          <p:nvPr>
            <p:ph type="pic" idx="6"/>
          </p:nvPr>
        </p:nvSpPr>
        <p:spPr>
          <a:xfrm>
            <a:off x="2051500" y="972075"/>
            <a:ext cx="2424900" cy="1103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18"/>
          <p:cNvSpPr>
            <a:spLocks noGrp="1"/>
          </p:cNvSpPr>
          <p:nvPr>
            <p:ph type="pic" idx="7"/>
          </p:nvPr>
        </p:nvSpPr>
        <p:spPr>
          <a:xfrm>
            <a:off x="4667574" y="2788490"/>
            <a:ext cx="2424900" cy="11031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18"/>
          <p:cNvSpPr>
            <a:spLocks noGrp="1"/>
          </p:cNvSpPr>
          <p:nvPr>
            <p:ph type="pic" idx="8"/>
          </p:nvPr>
        </p:nvSpPr>
        <p:spPr>
          <a:xfrm>
            <a:off x="4667574" y="972075"/>
            <a:ext cx="2424900" cy="11031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93746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243643">
            <a:off x="-997558" y="2646421"/>
            <a:ext cx="2632570" cy="3892824"/>
          </a:xfrm>
          <a:prstGeom prst="rect">
            <a:avLst/>
          </a:prstGeom>
          <a:noFill/>
          <a:ln>
            <a:noFill/>
          </a:ln>
          <a:effectLst>
            <a:outerShdw blurRad="57150" dist="47625" dir="30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66" y="457200"/>
            <a:ext cx="7531469" cy="4229099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2099104" y="947016"/>
            <a:ext cx="4945800" cy="936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7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1"/>
          </p:nvPr>
        </p:nvSpPr>
        <p:spPr>
          <a:xfrm>
            <a:off x="2099104" y="1943871"/>
            <a:ext cx="4945800" cy="936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2175200" y="3611950"/>
            <a:ext cx="4793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0" b="1" u="sng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3159895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1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48" name="Google Shape;148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49" name="Google Shape;149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7827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22"/>
          <p:cNvGrpSpPr/>
          <p:nvPr/>
        </p:nvGrpSpPr>
        <p:grpSpPr>
          <a:xfrm>
            <a:off x="-2067530" y="-1214784"/>
            <a:ext cx="12499205" cy="6636455"/>
            <a:chOff x="-2067530" y="-1214784"/>
            <a:chExt cx="12499205" cy="6636455"/>
          </a:xfrm>
        </p:grpSpPr>
        <p:pic>
          <p:nvPicPr>
            <p:cNvPr id="153" name="Google Shape;153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72488">
              <a:off x="-1621010" y="1260695"/>
              <a:ext cx="2632572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54" name="Google Shape;154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934088">
              <a:off x="7324989" y="-932930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6630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23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158" name="Google Shape;158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59" name="Google Shape;159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5349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24"/>
          <p:cNvGrpSpPr/>
          <p:nvPr/>
        </p:nvGrpSpPr>
        <p:grpSpPr>
          <a:xfrm>
            <a:off x="-2111168" y="332693"/>
            <a:ext cx="12926008" cy="5930677"/>
            <a:chOff x="-2111168" y="332693"/>
            <a:chExt cx="12926008" cy="5930677"/>
          </a:xfrm>
        </p:grpSpPr>
        <p:pic>
          <p:nvPicPr>
            <p:cNvPr id="163" name="Google Shape;163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4887">
              <a:off x="-1614807" y="625334"/>
              <a:ext cx="2632571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64" name="Google Shape;164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795157">
              <a:off x="7771094" y="2120634"/>
              <a:ext cx="2632570" cy="3892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1575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70350" y="1022750"/>
            <a:ext cx="4392900" cy="25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500" b="0"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70350" y="3682150"/>
            <a:ext cx="43929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14" name="Google Shape;14;p2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70952" y="-197670"/>
            <a:ext cx="1232356" cy="951123"/>
            <a:chOff x="670952" y="-197670"/>
            <a:chExt cx="1232356" cy="951123"/>
          </a:xfrm>
        </p:grpSpPr>
        <p:sp>
          <p:nvSpPr>
            <p:cNvPr id="21" name="Google Shape;21;p2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736736" y="2864125"/>
            <a:ext cx="306550" cy="246616"/>
            <a:chOff x="8736736" y="2864125"/>
            <a:chExt cx="306550" cy="246616"/>
          </a:xfrm>
        </p:grpSpPr>
        <p:sp>
          <p:nvSpPr>
            <p:cNvPr id="30" name="Google Shape;30;p2"/>
            <p:cNvSpPr/>
            <p:nvPr/>
          </p:nvSpPr>
          <p:spPr>
            <a:xfrm>
              <a:off x="8736736" y="29257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06155" y="28641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38239" y="30289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177886" y="1354125"/>
            <a:ext cx="306550" cy="246616"/>
            <a:chOff x="177886" y="1277925"/>
            <a:chExt cx="306550" cy="246616"/>
          </a:xfrm>
        </p:grpSpPr>
        <p:sp>
          <p:nvSpPr>
            <p:cNvPr id="34" name="Google Shape;34;p2"/>
            <p:cNvSpPr/>
            <p:nvPr/>
          </p:nvSpPr>
          <p:spPr>
            <a:xfrm>
              <a:off x="177886" y="13395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7305" y="12779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9389" y="14427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3333252">
            <a:off x="7903346" y="-294571"/>
            <a:ext cx="1264408" cy="1553384"/>
            <a:chOff x="556167" y="-402644"/>
            <a:chExt cx="911061" cy="1119281"/>
          </a:xfrm>
        </p:grpSpPr>
        <p:sp>
          <p:nvSpPr>
            <p:cNvPr id="38" name="Google Shape;38;p2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-138062" y="4058558"/>
            <a:ext cx="1313568" cy="1474703"/>
            <a:chOff x="-138062" y="3249908"/>
            <a:chExt cx="1313568" cy="1474703"/>
          </a:xfrm>
        </p:grpSpPr>
        <p:sp>
          <p:nvSpPr>
            <p:cNvPr id="48" name="Google Shape;48;p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37605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/>
          <p:nvPr/>
        </p:nvSpPr>
        <p:spPr>
          <a:xfrm rot="2049221">
            <a:off x="-1114373" y="4022650"/>
            <a:ext cx="3726026" cy="1477123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4572012" y="2339485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044075"/>
            <a:ext cx="13293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4572000" y="3252225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>
            <a:off x="8141966" y="4340861"/>
            <a:ext cx="853744" cy="1055150"/>
            <a:chOff x="8141966" y="4340861"/>
            <a:chExt cx="853744" cy="1055150"/>
          </a:xfrm>
        </p:grpSpPr>
        <p:sp>
          <p:nvSpPr>
            <p:cNvPr id="68" name="Google Shape;68;p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8357299" y="3605079"/>
            <a:ext cx="1004220" cy="894684"/>
            <a:chOff x="8306286" y="4189629"/>
            <a:chExt cx="1004220" cy="894684"/>
          </a:xfrm>
        </p:grpSpPr>
        <p:sp>
          <p:nvSpPr>
            <p:cNvPr id="79" name="Google Shape;79;p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612379" y="-509926"/>
            <a:ext cx="1084855" cy="1192287"/>
            <a:chOff x="-98921" y="-213901"/>
            <a:chExt cx="1084855" cy="1192287"/>
          </a:xfrm>
        </p:grpSpPr>
        <p:sp>
          <p:nvSpPr>
            <p:cNvPr id="88" name="Google Shape;88;p3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3"/>
          <p:cNvGrpSpPr/>
          <p:nvPr/>
        </p:nvGrpSpPr>
        <p:grpSpPr>
          <a:xfrm rot="4642715">
            <a:off x="-471840" y="-82062"/>
            <a:ext cx="1336325" cy="1473895"/>
            <a:chOff x="-350454" y="1005313"/>
            <a:chExt cx="1336373" cy="1473949"/>
          </a:xfrm>
        </p:grpSpPr>
        <p:sp>
          <p:nvSpPr>
            <p:cNvPr id="101" name="Google Shape;101;p3"/>
            <p:cNvSpPr/>
            <p:nvPr/>
          </p:nvSpPr>
          <p:spPr>
            <a:xfrm rot="1284187">
              <a:off x="-27581" y="1186964"/>
              <a:ext cx="204607" cy="532371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1284187">
              <a:off x="-87332" y="1811175"/>
              <a:ext cx="496413" cy="259163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 rot="1284187">
              <a:off x="-223283" y="1547799"/>
              <a:ext cx="708497" cy="830838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 rot="1284187">
              <a:off x="685513" y="1491584"/>
              <a:ext cx="239062" cy="260275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 rot="1284187">
              <a:off x="646837" y="1646334"/>
              <a:ext cx="326159" cy="132461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rot="1284187">
              <a:off x="594941" y="1734436"/>
              <a:ext cx="244013" cy="251484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rot="1284187">
              <a:off x="553980" y="1622034"/>
              <a:ext cx="153481" cy="121650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 rot="1284187">
              <a:off x="92900" y="1330838"/>
              <a:ext cx="141861" cy="605321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 rot="1284187">
              <a:off x="293520" y="1028609"/>
              <a:ext cx="187936" cy="318877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 rot="1284187">
              <a:off x="394131" y="1163367"/>
              <a:ext cx="259068" cy="248251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 rot="1284187">
              <a:off x="349885" y="1344851"/>
              <a:ext cx="330403" cy="137816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 rot="1284187">
              <a:off x="313209" y="1283566"/>
              <a:ext cx="95686" cy="168936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1950186" y="242288"/>
            <a:ext cx="306550" cy="246616"/>
            <a:chOff x="780261" y="1027988"/>
            <a:chExt cx="306550" cy="246616"/>
          </a:xfrm>
        </p:grpSpPr>
        <p:sp>
          <p:nvSpPr>
            <p:cNvPr id="114" name="Google Shape;114;p3"/>
            <p:cNvSpPr/>
            <p:nvPr/>
          </p:nvSpPr>
          <p:spPr>
            <a:xfrm>
              <a:off x="780261" y="108959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949680" y="102798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881764" y="1192770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3"/>
          <p:cNvSpPr/>
          <p:nvPr/>
        </p:nvSpPr>
        <p:spPr>
          <a:xfrm rot="10737425">
            <a:off x="7889734" y="4752046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737425">
            <a:off x="7721465" y="4816729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737425">
            <a:off x="7784712" y="4652237"/>
            <a:ext cx="138801" cy="81835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3"/>
          <p:cNvGrpSpPr/>
          <p:nvPr/>
        </p:nvGrpSpPr>
        <p:grpSpPr>
          <a:xfrm>
            <a:off x="8440798" y="-85238"/>
            <a:ext cx="802107" cy="720546"/>
            <a:chOff x="8440798" y="-85238"/>
            <a:chExt cx="802107" cy="720546"/>
          </a:xfrm>
        </p:grpSpPr>
        <p:sp>
          <p:nvSpPr>
            <p:cNvPr id="121" name="Google Shape;121;p3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 flipH="1">
            <a:off x="133610" y="3673263"/>
            <a:ext cx="762950" cy="1927407"/>
            <a:chOff x="8361510" y="3452088"/>
            <a:chExt cx="762950" cy="1927407"/>
          </a:xfrm>
        </p:grpSpPr>
        <p:sp>
          <p:nvSpPr>
            <p:cNvPr id="129" name="Google Shape;129;p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3"/>
          <p:cNvGrpSpPr/>
          <p:nvPr/>
        </p:nvGrpSpPr>
        <p:grpSpPr>
          <a:xfrm rot="2700000">
            <a:off x="7653928" y="-495848"/>
            <a:ext cx="1087220" cy="1218368"/>
            <a:chOff x="-146778" y="-163348"/>
            <a:chExt cx="1087231" cy="1218380"/>
          </a:xfrm>
        </p:grpSpPr>
        <p:sp>
          <p:nvSpPr>
            <p:cNvPr id="142" name="Google Shape;142;p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3"/>
          <p:cNvGrpSpPr/>
          <p:nvPr/>
        </p:nvGrpSpPr>
        <p:grpSpPr>
          <a:xfrm>
            <a:off x="7327086" y="110375"/>
            <a:ext cx="306550" cy="246616"/>
            <a:chOff x="366411" y="1167375"/>
            <a:chExt cx="306550" cy="246616"/>
          </a:xfrm>
        </p:grpSpPr>
        <p:sp>
          <p:nvSpPr>
            <p:cNvPr id="147" name="Google Shape;147;p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3"/>
          <p:cNvGrpSpPr/>
          <p:nvPr/>
        </p:nvGrpSpPr>
        <p:grpSpPr>
          <a:xfrm>
            <a:off x="8706124" y="878025"/>
            <a:ext cx="306550" cy="246616"/>
            <a:chOff x="8757949" y="3645550"/>
            <a:chExt cx="306550" cy="246616"/>
          </a:xfrm>
        </p:grpSpPr>
        <p:sp>
          <p:nvSpPr>
            <p:cNvPr id="151" name="Google Shape;151;p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3"/>
          <p:cNvGrpSpPr/>
          <p:nvPr/>
        </p:nvGrpSpPr>
        <p:grpSpPr>
          <a:xfrm rot="5168114">
            <a:off x="421960" y="4406989"/>
            <a:ext cx="853722" cy="1055122"/>
            <a:chOff x="8141966" y="4340861"/>
            <a:chExt cx="853744" cy="1055150"/>
          </a:xfrm>
        </p:grpSpPr>
        <p:sp>
          <p:nvSpPr>
            <p:cNvPr id="155" name="Google Shape;155;p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"/>
          <p:cNvGrpSpPr/>
          <p:nvPr/>
        </p:nvGrpSpPr>
        <p:grpSpPr>
          <a:xfrm>
            <a:off x="1643624" y="4676700"/>
            <a:ext cx="306550" cy="233991"/>
            <a:chOff x="281699" y="4701425"/>
            <a:chExt cx="306550" cy="233991"/>
          </a:xfrm>
        </p:grpSpPr>
        <p:sp>
          <p:nvSpPr>
            <p:cNvPr id="166" name="Google Shape;166;p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497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962475" y="2346975"/>
            <a:ext cx="4467000" cy="12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146275" y="1101075"/>
            <a:ext cx="1380000" cy="5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828125" y="3975625"/>
            <a:ext cx="4601700" cy="430800"/>
          </a:xfrm>
          <a:prstGeom prst="rect">
            <a:avLst/>
          </a:prstGeom>
          <a:solidFill>
            <a:srgbClr val="FFFFFF">
              <a:alpha val="3393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61261" y="4441018"/>
            <a:ext cx="423717" cy="32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4414" y="4520733"/>
            <a:ext cx="910561" cy="973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641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>
            <a:spLocks noGrp="1"/>
          </p:cNvSpPr>
          <p:nvPr>
            <p:ph type="title"/>
          </p:nvPr>
        </p:nvSpPr>
        <p:spPr>
          <a:xfrm>
            <a:off x="712350" y="429768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subTitle" idx="1"/>
          </p:nvPr>
        </p:nvSpPr>
        <p:spPr>
          <a:xfrm>
            <a:off x="709875" y="12113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2" name="Google Shape;172;p4"/>
          <p:cNvSpPr/>
          <p:nvPr/>
        </p:nvSpPr>
        <p:spPr>
          <a:xfrm flipH="1">
            <a:off x="-1044553" y="3781627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174;p4"/>
          <p:cNvGrpSpPr/>
          <p:nvPr/>
        </p:nvGrpSpPr>
        <p:grpSpPr>
          <a:xfrm rot="-1973635">
            <a:off x="412028" y="-213839"/>
            <a:ext cx="911085" cy="1119311"/>
            <a:chOff x="556167" y="-402644"/>
            <a:chExt cx="911061" cy="1119281"/>
          </a:xfrm>
        </p:grpSpPr>
        <p:sp>
          <p:nvSpPr>
            <p:cNvPr id="175" name="Google Shape;175;p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4"/>
          <p:cNvGrpSpPr/>
          <p:nvPr/>
        </p:nvGrpSpPr>
        <p:grpSpPr>
          <a:xfrm rot="-6233504">
            <a:off x="8318346" y="4554611"/>
            <a:ext cx="849012" cy="760137"/>
            <a:chOff x="-44590" y="-31162"/>
            <a:chExt cx="848969" cy="760098"/>
          </a:xfrm>
        </p:grpSpPr>
        <p:sp>
          <p:nvSpPr>
            <p:cNvPr id="185" name="Google Shape;185;p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4"/>
          <p:cNvGrpSpPr/>
          <p:nvPr/>
        </p:nvGrpSpPr>
        <p:grpSpPr>
          <a:xfrm rot="-5400000">
            <a:off x="-131627" y="-98863"/>
            <a:ext cx="802107" cy="720546"/>
            <a:chOff x="8440798" y="-85238"/>
            <a:chExt cx="802107" cy="720546"/>
          </a:xfrm>
        </p:grpSpPr>
        <p:sp>
          <p:nvSpPr>
            <p:cNvPr id="192" name="Google Shape;192;p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4"/>
          <p:cNvGrpSpPr/>
          <p:nvPr/>
        </p:nvGrpSpPr>
        <p:grpSpPr>
          <a:xfrm rot="-1282168">
            <a:off x="8649282" y="293768"/>
            <a:ext cx="802150" cy="720585"/>
            <a:chOff x="8440798" y="-85238"/>
            <a:chExt cx="802107" cy="720546"/>
          </a:xfrm>
        </p:grpSpPr>
        <p:sp>
          <p:nvSpPr>
            <p:cNvPr id="200" name="Google Shape;200;p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4"/>
          <p:cNvGrpSpPr/>
          <p:nvPr/>
        </p:nvGrpSpPr>
        <p:grpSpPr>
          <a:xfrm rot="-1018253">
            <a:off x="8708741" y="3986265"/>
            <a:ext cx="574027" cy="1003481"/>
            <a:chOff x="8185349" y="4299471"/>
            <a:chExt cx="573999" cy="1003431"/>
          </a:xfrm>
        </p:grpSpPr>
        <p:sp>
          <p:nvSpPr>
            <p:cNvPr id="208" name="Google Shape;208;p4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4"/>
          <p:cNvGrpSpPr/>
          <p:nvPr/>
        </p:nvGrpSpPr>
        <p:grpSpPr>
          <a:xfrm flipH="1">
            <a:off x="-46290" y="3942426"/>
            <a:ext cx="762950" cy="1927407"/>
            <a:chOff x="8361510" y="3452088"/>
            <a:chExt cx="762950" cy="1927407"/>
          </a:xfrm>
        </p:grpSpPr>
        <p:sp>
          <p:nvSpPr>
            <p:cNvPr id="220" name="Google Shape;220;p4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4"/>
          <p:cNvGrpSpPr/>
          <p:nvPr/>
        </p:nvGrpSpPr>
        <p:grpSpPr>
          <a:xfrm>
            <a:off x="8037427" y="-172970"/>
            <a:ext cx="1232356" cy="951123"/>
            <a:chOff x="670952" y="-197670"/>
            <a:chExt cx="1232356" cy="951123"/>
          </a:xfrm>
        </p:grpSpPr>
        <p:sp>
          <p:nvSpPr>
            <p:cNvPr id="233" name="Google Shape;233;p4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4"/>
          <p:cNvGrpSpPr/>
          <p:nvPr/>
        </p:nvGrpSpPr>
        <p:grpSpPr>
          <a:xfrm>
            <a:off x="100211" y="662475"/>
            <a:ext cx="306550" cy="246616"/>
            <a:chOff x="366411" y="1167375"/>
            <a:chExt cx="306550" cy="246616"/>
          </a:xfrm>
        </p:grpSpPr>
        <p:sp>
          <p:nvSpPr>
            <p:cNvPr id="242" name="Google Shape;242;p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4"/>
          <p:cNvGrpSpPr/>
          <p:nvPr/>
        </p:nvGrpSpPr>
        <p:grpSpPr>
          <a:xfrm>
            <a:off x="595299" y="4817688"/>
            <a:ext cx="306550" cy="233991"/>
            <a:chOff x="281699" y="4701425"/>
            <a:chExt cx="306550" cy="233991"/>
          </a:xfrm>
        </p:grpSpPr>
        <p:sp>
          <p:nvSpPr>
            <p:cNvPr id="246" name="Google Shape;246;p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016599" y="4782825"/>
            <a:ext cx="306550" cy="246616"/>
            <a:chOff x="8757949" y="3645550"/>
            <a:chExt cx="306550" cy="246616"/>
          </a:xfrm>
        </p:grpSpPr>
        <p:sp>
          <p:nvSpPr>
            <p:cNvPr id="250" name="Google Shape;250;p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4"/>
          <p:cNvSpPr/>
          <p:nvPr/>
        </p:nvSpPr>
        <p:spPr>
          <a:xfrm>
            <a:off x="9363234" y="2287708"/>
            <a:ext cx="42165" cy="25850"/>
          </a:xfrm>
          <a:custGeom>
            <a:avLst/>
            <a:gdLst/>
            <a:ahLst/>
            <a:cxnLst/>
            <a:rect l="l" t="t" r="r" b="b"/>
            <a:pathLst>
              <a:path w="367" h="225" extrusionOk="0">
                <a:moveTo>
                  <a:pt x="105" y="0"/>
                </a:moveTo>
                <a:cubicBezTo>
                  <a:pt x="63" y="0"/>
                  <a:pt x="31" y="14"/>
                  <a:pt x="23" y="38"/>
                </a:cubicBezTo>
                <a:cubicBezTo>
                  <a:pt x="1" y="83"/>
                  <a:pt x="53" y="150"/>
                  <a:pt x="143" y="195"/>
                </a:cubicBezTo>
                <a:cubicBezTo>
                  <a:pt x="184" y="215"/>
                  <a:pt x="225" y="225"/>
                  <a:pt x="259" y="225"/>
                </a:cubicBezTo>
                <a:cubicBezTo>
                  <a:pt x="300" y="225"/>
                  <a:pt x="332" y="211"/>
                  <a:pt x="344" y="187"/>
                </a:cubicBezTo>
                <a:cubicBezTo>
                  <a:pt x="367" y="142"/>
                  <a:pt x="314" y="68"/>
                  <a:pt x="225" y="30"/>
                </a:cubicBezTo>
                <a:cubicBezTo>
                  <a:pt x="184" y="10"/>
                  <a:pt x="141" y="0"/>
                  <a:pt x="1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2572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subTitle" idx="1"/>
          </p:nvPr>
        </p:nvSpPr>
        <p:spPr>
          <a:xfrm>
            <a:off x="713275" y="2557128"/>
            <a:ext cx="2261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2"/>
          </p:nvPr>
        </p:nvSpPr>
        <p:spPr>
          <a:xfrm>
            <a:off x="6169375" y="2557128"/>
            <a:ext cx="2261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subTitle" idx="3"/>
          </p:nvPr>
        </p:nvSpPr>
        <p:spPr>
          <a:xfrm>
            <a:off x="713250" y="1977638"/>
            <a:ext cx="2261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 txBox="1">
            <a:spLocks noGrp="1"/>
          </p:cNvSpPr>
          <p:nvPr>
            <p:ph type="subTitle" idx="4"/>
          </p:nvPr>
        </p:nvSpPr>
        <p:spPr>
          <a:xfrm>
            <a:off x="6169350" y="1977638"/>
            <a:ext cx="2261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5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5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5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263" name="Google Shape;263;p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5"/>
          <p:cNvGrpSpPr/>
          <p:nvPr/>
        </p:nvGrpSpPr>
        <p:grpSpPr>
          <a:xfrm rot="3333252">
            <a:off x="7903346" y="-294571"/>
            <a:ext cx="1264408" cy="1553384"/>
            <a:chOff x="556167" y="-402644"/>
            <a:chExt cx="911061" cy="1119281"/>
          </a:xfrm>
        </p:grpSpPr>
        <p:sp>
          <p:nvSpPr>
            <p:cNvPr id="270" name="Google Shape;270;p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5"/>
          <p:cNvGrpSpPr/>
          <p:nvPr/>
        </p:nvGrpSpPr>
        <p:grpSpPr>
          <a:xfrm flipH="1">
            <a:off x="8049310" y="3892788"/>
            <a:ext cx="762950" cy="1927407"/>
            <a:chOff x="8361510" y="3452088"/>
            <a:chExt cx="762950" cy="1927407"/>
          </a:xfrm>
        </p:grpSpPr>
        <p:sp>
          <p:nvSpPr>
            <p:cNvPr id="280" name="Google Shape;280;p5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5"/>
          <p:cNvGrpSpPr/>
          <p:nvPr/>
        </p:nvGrpSpPr>
        <p:grpSpPr>
          <a:xfrm>
            <a:off x="366411" y="786375"/>
            <a:ext cx="306550" cy="246616"/>
            <a:chOff x="366411" y="1167375"/>
            <a:chExt cx="306550" cy="246616"/>
          </a:xfrm>
        </p:grpSpPr>
        <p:sp>
          <p:nvSpPr>
            <p:cNvPr id="293" name="Google Shape;293;p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5"/>
          <p:cNvGrpSpPr/>
          <p:nvPr/>
        </p:nvGrpSpPr>
        <p:grpSpPr>
          <a:xfrm>
            <a:off x="8617899" y="945600"/>
            <a:ext cx="306550" cy="246616"/>
            <a:chOff x="8757949" y="3645550"/>
            <a:chExt cx="306550" cy="246616"/>
          </a:xfrm>
        </p:grpSpPr>
        <p:sp>
          <p:nvSpPr>
            <p:cNvPr id="297" name="Google Shape;297;p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5"/>
          <p:cNvGrpSpPr/>
          <p:nvPr/>
        </p:nvGrpSpPr>
        <p:grpSpPr>
          <a:xfrm>
            <a:off x="8651299" y="4785900"/>
            <a:ext cx="306550" cy="233991"/>
            <a:chOff x="281699" y="4701425"/>
            <a:chExt cx="306550" cy="233991"/>
          </a:xfrm>
        </p:grpSpPr>
        <p:sp>
          <p:nvSpPr>
            <p:cNvPr id="301" name="Google Shape;301;p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5"/>
          <p:cNvGrpSpPr/>
          <p:nvPr/>
        </p:nvGrpSpPr>
        <p:grpSpPr>
          <a:xfrm>
            <a:off x="248724" y="4658200"/>
            <a:ext cx="306550" cy="233991"/>
            <a:chOff x="281699" y="4701425"/>
            <a:chExt cx="306550" cy="233991"/>
          </a:xfrm>
        </p:grpSpPr>
        <p:sp>
          <p:nvSpPr>
            <p:cNvPr id="305" name="Google Shape;305;p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5"/>
          <p:cNvGrpSpPr/>
          <p:nvPr/>
        </p:nvGrpSpPr>
        <p:grpSpPr>
          <a:xfrm rot="5011388">
            <a:off x="247751" y="4496065"/>
            <a:ext cx="1004202" cy="894668"/>
            <a:chOff x="8306286" y="4189629"/>
            <a:chExt cx="1004220" cy="894684"/>
          </a:xfrm>
        </p:grpSpPr>
        <p:sp>
          <p:nvSpPr>
            <p:cNvPr id="309" name="Google Shape;309;p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5"/>
          <p:cNvGrpSpPr/>
          <p:nvPr/>
        </p:nvGrpSpPr>
        <p:grpSpPr>
          <a:xfrm rot="9389442">
            <a:off x="-239596" y="3935283"/>
            <a:ext cx="802111" cy="720550"/>
            <a:chOff x="8440798" y="-85238"/>
            <a:chExt cx="802107" cy="720546"/>
          </a:xfrm>
        </p:grpSpPr>
        <p:sp>
          <p:nvSpPr>
            <p:cNvPr id="318" name="Google Shape;318;p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33718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ctrTitle"/>
          </p:nvPr>
        </p:nvSpPr>
        <p:spPr>
          <a:xfrm>
            <a:off x="714850" y="429768"/>
            <a:ext cx="7714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7" name="Google Shape;327;p6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 rot="-4281840">
            <a:off x="-80870" y="-379757"/>
            <a:ext cx="1264433" cy="1553415"/>
            <a:chOff x="556167" y="-402644"/>
            <a:chExt cx="911061" cy="1119281"/>
          </a:xfrm>
        </p:grpSpPr>
        <p:sp>
          <p:nvSpPr>
            <p:cNvPr id="330" name="Google Shape;330;p6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6"/>
          <p:cNvGrpSpPr/>
          <p:nvPr/>
        </p:nvGrpSpPr>
        <p:grpSpPr>
          <a:xfrm>
            <a:off x="8167185" y="4075438"/>
            <a:ext cx="762950" cy="1927407"/>
            <a:chOff x="8361510" y="3452088"/>
            <a:chExt cx="762950" cy="1927407"/>
          </a:xfrm>
        </p:grpSpPr>
        <p:sp>
          <p:nvSpPr>
            <p:cNvPr id="340" name="Google Shape;340;p6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6"/>
          <p:cNvGrpSpPr/>
          <p:nvPr/>
        </p:nvGrpSpPr>
        <p:grpSpPr>
          <a:xfrm rot="-761871">
            <a:off x="8447022" y="-119753"/>
            <a:ext cx="802072" cy="720514"/>
            <a:chOff x="8440798" y="-85238"/>
            <a:chExt cx="802107" cy="720546"/>
          </a:xfrm>
        </p:grpSpPr>
        <p:sp>
          <p:nvSpPr>
            <p:cNvPr id="353" name="Google Shape;353;p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6"/>
          <p:cNvGrpSpPr/>
          <p:nvPr/>
        </p:nvGrpSpPr>
        <p:grpSpPr>
          <a:xfrm>
            <a:off x="334211" y="928475"/>
            <a:ext cx="306550" cy="246616"/>
            <a:chOff x="366411" y="1167375"/>
            <a:chExt cx="306550" cy="246616"/>
          </a:xfrm>
        </p:grpSpPr>
        <p:sp>
          <p:nvSpPr>
            <p:cNvPr id="361" name="Google Shape;361;p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6"/>
          <p:cNvGrpSpPr/>
          <p:nvPr/>
        </p:nvGrpSpPr>
        <p:grpSpPr>
          <a:xfrm>
            <a:off x="8605549" y="3645550"/>
            <a:ext cx="306550" cy="246616"/>
            <a:chOff x="8757949" y="3645550"/>
            <a:chExt cx="306550" cy="246616"/>
          </a:xfrm>
        </p:grpSpPr>
        <p:sp>
          <p:nvSpPr>
            <p:cNvPr id="365" name="Google Shape;365;p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8729124" y="727350"/>
            <a:ext cx="306550" cy="246616"/>
            <a:chOff x="8757949" y="3645550"/>
            <a:chExt cx="306550" cy="246616"/>
          </a:xfrm>
        </p:grpSpPr>
        <p:sp>
          <p:nvSpPr>
            <p:cNvPr id="369" name="Google Shape;369;p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6"/>
          <p:cNvGrpSpPr/>
          <p:nvPr/>
        </p:nvGrpSpPr>
        <p:grpSpPr>
          <a:xfrm>
            <a:off x="137524" y="4779700"/>
            <a:ext cx="306550" cy="233991"/>
            <a:chOff x="281699" y="4701425"/>
            <a:chExt cx="306550" cy="233991"/>
          </a:xfrm>
        </p:grpSpPr>
        <p:sp>
          <p:nvSpPr>
            <p:cNvPr id="373" name="Google Shape;373;p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99569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"/>
          <p:cNvSpPr txBox="1">
            <a:spLocks noGrp="1"/>
          </p:cNvSpPr>
          <p:nvPr>
            <p:ph type="title"/>
          </p:nvPr>
        </p:nvSpPr>
        <p:spPr>
          <a:xfrm>
            <a:off x="700075" y="448020"/>
            <a:ext cx="7730700" cy="6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8" name="Google Shape;378;p7"/>
          <p:cNvSpPr txBox="1">
            <a:spLocks noGrp="1"/>
          </p:cNvSpPr>
          <p:nvPr>
            <p:ph type="body" idx="1"/>
          </p:nvPr>
        </p:nvSpPr>
        <p:spPr>
          <a:xfrm>
            <a:off x="1018000" y="1487050"/>
            <a:ext cx="35541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4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7"/>
          <p:cNvSpPr/>
          <p:nvPr/>
        </p:nvSpPr>
        <p:spPr>
          <a:xfrm rot="9003160">
            <a:off x="-903860" y="-142294"/>
            <a:ext cx="2492309" cy="1037458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7"/>
          <p:cNvSpPr/>
          <p:nvPr/>
        </p:nvSpPr>
        <p:spPr>
          <a:xfrm>
            <a:off x="8736736" y="391633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8906155" y="385472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8838239" y="40195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"/>
          <p:cNvSpPr/>
          <p:nvPr/>
        </p:nvSpPr>
        <p:spPr>
          <a:xfrm>
            <a:off x="177886" y="88233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7"/>
          <p:cNvSpPr/>
          <p:nvPr/>
        </p:nvSpPr>
        <p:spPr>
          <a:xfrm>
            <a:off x="347305" y="82072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7"/>
          <p:cNvSpPr/>
          <p:nvPr/>
        </p:nvSpPr>
        <p:spPr>
          <a:xfrm>
            <a:off x="279389" y="9855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7"/>
          <p:cNvGrpSpPr/>
          <p:nvPr/>
        </p:nvGrpSpPr>
        <p:grpSpPr>
          <a:xfrm>
            <a:off x="7855424" y="3837125"/>
            <a:ext cx="702348" cy="1475540"/>
            <a:chOff x="7855424" y="3837125"/>
            <a:chExt cx="702348" cy="1475540"/>
          </a:xfrm>
        </p:grpSpPr>
        <p:sp>
          <p:nvSpPr>
            <p:cNvPr id="387" name="Google Shape;387;p7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7"/>
          <p:cNvSpPr/>
          <p:nvPr/>
        </p:nvSpPr>
        <p:spPr>
          <a:xfrm rot="-953983">
            <a:off x="7160175" y="4307847"/>
            <a:ext cx="2492301" cy="103745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7"/>
          <p:cNvSpPr/>
          <p:nvPr/>
        </p:nvSpPr>
        <p:spPr>
          <a:xfrm rot="-8449463" flipH="1">
            <a:off x="6965209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7"/>
          <p:cNvSpPr/>
          <p:nvPr/>
        </p:nvSpPr>
        <p:spPr>
          <a:xfrm rot="1937252" flipH="1">
            <a:off x="-862548" y="3758030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7"/>
          <p:cNvGrpSpPr/>
          <p:nvPr/>
        </p:nvGrpSpPr>
        <p:grpSpPr>
          <a:xfrm flipH="1">
            <a:off x="8288000" y="-55462"/>
            <a:ext cx="848969" cy="760098"/>
            <a:chOff x="-44590" y="-31162"/>
            <a:chExt cx="848969" cy="760098"/>
          </a:xfrm>
        </p:grpSpPr>
        <p:sp>
          <p:nvSpPr>
            <p:cNvPr id="399" name="Google Shape;399;p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7"/>
          <p:cNvGrpSpPr/>
          <p:nvPr/>
        </p:nvGrpSpPr>
        <p:grpSpPr>
          <a:xfrm flipH="1">
            <a:off x="96981" y="3862863"/>
            <a:ext cx="762950" cy="1927407"/>
            <a:chOff x="8361510" y="3452088"/>
            <a:chExt cx="762950" cy="1927407"/>
          </a:xfrm>
        </p:grpSpPr>
        <p:sp>
          <p:nvSpPr>
            <p:cNvPr id="406" name="Google Shape;406;p7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7"/>
          <p:cNvGrpSpPr/>
          <p:nvPr/>
        </p:nvGrpSpPr>
        <p:grpSpPr>
          <a:xfrm flipH="1">
            <a:off x="7855418" y="138375"/>
            <a:ext cx="306550" cy="246616"/>
            <a:chOff x="366411" y="1167375"/>
            <a:chExt cx="306550" cy="246616"/>
          </a:xfrm>
        </p:grpSpPr>
        <p:sp>
          <p:nvSpPr>
            <p:cNvPr id="419" name="Google Shape;419;p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7"/>
          <p:cNvGrpSpPr/>
          <p:nvPr/>
        </p:nvGrpSpPr>
        <p:grpSpPr>
          <a:xfrm>
            <a:off x="698970" y="4755975"/>
            <a:ext cx="306550" cy="233991"/>
            <a:chOff x="281699" y="4701425"/>
            <a:chExt cx="306550" cy="233991"/>
          </a:xfrm>
        </p:grpSpPr>
        <p:sp>
          <p:nvSpPr>
            <p:cNvPr id="423" name="Google Shape;423;p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96611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"/>
          <p:cNvSpPr txBox="1">
            <a:spLocks noGrp="1"/>
          </p:cNvSpPr>
          <p:nvPr>
            <p:ph type="title"/>
          </p:nvPr>
        </p:nvSpPr>
        <p:spPr>
          <a:xfrm>
            <a:off x="2192850" y="1341400"/>
            <a:ext cx="4758300" cy="25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8" name="Google Shape;428;p8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8"/>
          <p:cNvGrpSpPr/>
          <p:nvPr/>
        </p:nvGrpSpPr>
        <p:grpSpPr>
          <a:xfrm>
            <a:off x="-8" y="-123181"/>
            <a:ext cx="911061" cy="1119281"/>
            <a:chOff x="556167" y="-402644"/>
            <a:chExt cx="911061" cy="1119281"/>
          </a:xfrm>
        </p:grpSpPr>
        <p:sp>
          <p:nvSpPr>
            <p:cNvPr id="430" name="Google Shape;430;p8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8"/>
          <p:cNvGrpSpPr/>
          <p:nvPr/>
        </p:nvGrpSpPr>
        <p:grpSpPr>
          <a:xfrm rot="-5912067">
            <a:off x="8424851" y="-207249"/>
            <a:ext cx="853721" cy="1055121"/>
            <a:chOff x="8141966" y="4340861"/>
            <a:chExt cx="853744" cy="1055150"/>
          </a:xfrm>
        </p:grpSpPr>
        <p:sp>
          <p:nvSpPr>
            <p:cNvPr id="440" name="Google Shape;440;p8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8"/>
          <p:cNvGrpSpPr/>
          <p:nvPr/>
        </p:nvGrpSpPr>
        <p:grpSpPr>
          <a:xfrm rot="5011388">
            <a:off x="-138624" y="4313153"/>
            <a:ext cx="1004202" cy="894668"/>
            <a:chOff x="8306286" y="4189629"/>
            <a:chExt cx="1004220" cy="894684"/>
          </a:xfrm>
        </p:grpSpPr>
        <p:sp>
          <p:nvSpPr>
            <p:cNvPr id="451" name="Google Shape;451;p8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8"/>
          <p:cNvGrpSpPr/>
          <p:nvPr/>
        </p:nvGrpSpPr>
        <p:grpSpPr>
          <a:xfrm rot="-5400000">
            <a:off x="539748" y="-139338"/>
            <a:ext cx="802107" cy="720546"/>
            <a:chOff x="8440798" y="-85238"/>
            <a:chExt cx="802107" cy="720546"/>
          </a:xfrm>
        </p:grpSpPr>
        <p:sp>
          <p:nvSpPr>
            <p:cNvPr id="460" name="Google Shape;460;p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8"/>
          <p:cNvGrpSpPr/>
          <p:nvPr/>
        </p:nvGrpSpPr>
        <p:grpSpPr>
          <a:xfrm>
            <a:off x="32761" y="973975"/>
            <a:ext cx="306550" cy="246616"/>
            <a:chOff x="366411" y="1167375"/>
            <a:chExt cx="306550" cy="246616"/>
          </a:xfrm>
        </p:grpSpPr>
        <p:sp>
          <p:nvSpPr>
            <p:cNvPr id="468" name="Google Shape;468;p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8"/>
          <p:cNvGrpSpPr/>
          <p:nvPr/>
        </p:nvGrpSpPr>
        <p:grpSpPr>
          <a:xfrm>
            <a:off x="677099" y="4866175"/>
            <a:ext cx="306550" cy="233991"/>
            <a:chOff x="281699" y="4701425"/>
            <a:chExt cx="306550" cy="233991"/>
          </a:xfrm>
        </p:grpSpPr>
        <p:sp>
          <p:nvSpPr>
            <p:cNvPr id="472" name="Google Shape;472;p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8551999" y="877650"/>
            <a:ext cx="306550" cy="246616"/>
            <a:chOff x="8757949" y="3645550"/>
            <a:chExt cx="306550" cy="246616"/>
          </a:xfrm>
        </p:grpSpPr>
        <p:sp>
          <p:nvSpPr>
            <p:cNvPr id="476" name="Google Shape;476;p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8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0" name="Google Shape;480;p8"/>
          <p:cNvGrpSpPr/>
          <p:nvPr/>
        </p:nvGrpSpPr>
        <p:grpSpPr>
          <a:xfrm>
            <a:off x="8323797" y="4139963"/>
            <a:ext cx="762950" cy="1927407"/>
            <a:chOff x="8361510" y="3452088"/>
            <a:chExt cx="762950" cy="1927407"/>
          </a:xfrm>
        </p:grpSpPr>
        <p:sp>
          <p:nvSpPr>
            <p:cNvPr id="481" name="Google Shape;481;p8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16360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"/>
          <p:cNvSpPr txBox="1">
            <a:spLocks noGrp="1"/>
          </p:cNvSpPr>
          <p:nvPr>
            <p:ph type="ctrTitle"/>
          </p:nvPr>
        </p:nvSpPr>
        <p:spPr>
          <a:xfrm flipH="1">
            <a:off x="1254475" y="843700"/>
            <a:ext cx="4121400" cy="21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9"/>
          <p:cNvSpPr txBox="1">
            <a:spLocks noGrp="1"/>
          </p:cNvSpPr>
          <p:nvPr>
            <p:ph type="subTitle" idx="1"/>
          </p:nvPr>
        </p:nvSpPr>
        <p:spPr>
          <a:xfrm flipH="1">
            <a:off x="1245200" y="2973300"/>
            <a:ext cx="41214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9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9"/>
          <p:cNvSpPr/>
          <p:nvPr/>
        </p:nvSpPr>
        <p:spPr>
          <a:xfrm>
            <a:off x="7534911" y="27638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9"/>
          <p:cNvSpPr/>
          <p:nvPr/>
        </p:nvSpPr>
        <p:spPr>
          <a:xfrm>
            <a:off x="7704330" y="21477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9"/>
          <p:cNvSpPr/>
          <p:nvPr/>
        </p:nvSpPr>
        <p:spPr>
          <a:xfrm>
            <a:off x="7636414" y="37955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9"/>
          <p:cNvGrpSpPr/>
          <p:nvPr/>
        </p:nvGrpSpPr>
        <p:grpSpPr>
          <a:xfrm>
            <a:off x="8076977" y="-105220"/>
            <a:ext cx="1232356" cy="951123"/>
            <a:chOff x="8076977" y="-105220"/>
            <a:chExt cx="1232356" cy="951123"/>
          </a:xfrm>
        </p:grpSpPr>
        <p:sp>
          <p:nvSpPr>
            <p:cNvPr id="501" name="Google Shape;501;p9"/>
            <p:cNvSpPr/>
            <p:nvPr/>
          </p:nvSpPr>
          <p:spPr>
            <a:xfrm>
              <a:off x="8370221" y="-10522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8658725" y="-2613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8076977" y="27668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8326945" y="51872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8523231" y="48935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8619828" y="47699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8542035" y="18075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572792" y="17905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9"/>
          <p:cNvSpPr/>
          <p:nvPr/>
        </p:nvSpPr>
        <p:spPr>
          <a:xfrm>
            <a:off x="8641136" y="481993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9"/>
          <p:cNvSpPr/>
          <p:nvPr/>
        </p:nvSpPr>
        <p:spPr>
          <a:xfrm>
            <a:off x="8810555" y="475832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9"/>
          <p:cNvSpPr/>
          <p:nvPr/>
        </p:nvSpPr>
        <p:spPr>
          <a:xfrm>
            <a:off x="8742639" y="49231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9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9"/>
          <p:cNvGrpSpPr/>
          <p:nvPr/>
        </p:nvGrpSpPr>
        <p:grpSpPr>
          <a:xfrm>
            <a:off x="959511" y="4782575"/>
            <a:ext cx="306550" cy="242416"/>
            <a:chOff x="959511" y="4782575"/>
            <a:chExt cx="306550" cy="242416"/>
          </a:xfrm>
        </p:grpSpPr>
        <p:sp>
          <p:nvSpPr>
            <p:cNvPr id="514" name="Google Shape;514;p9"/>
            <p:cNvSpPr/>
            <p:nvPr/>
          </p:nvSpPr>
          <p:spPr>
            <a:xfrm>
              <a:off x="959511" y="4839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128930" y="47825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061014" y="4943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9"/>
          <p:cNvGrpSpPr/>
          <p:nvPr/>
        </p:nvGrpSpPr>
        <p:grpSpPr>
          <a:xfrm>
            <a:off x="-8190" y="4439113"/>
            <a:ext cx="848969" cy="760098"/>
            <a:chOff x="-8190" y="4439113"/>
            <a:chExt cx="848969" cy="760098"/>
          </a:xfrm>
        </p:grpSpPr>
        <p:sp>
          <p:nvSpPr>
            <p:cNvPr id="518" name="Google Shape;518;p9"/>
            <p:cNvSpPr/>
            <p:nvPr/>
          </p:nvSpPr>
          <p:spPr>
            <a:xfrm>
              <a:off x="284641" y="4947188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65469" y="4482801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386803" y="4439113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-8190" y="4603045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35856" y="4604745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51" y="4934308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9"/>
          <p:cNvGrpSpPr/>
          <p:nvPr/>
        </p:nvGrpSpPr>
        <p:grpSpPr>
          <a:xfrm rot="936323">
            <a:off x="-5349" y="3249759"/>
            <a:ext cx="800202" cy="945080"/>
            <a:chOff x="70940" y="3249908"/>
            <a:chExt cx="800233" cy="945117"/>
          </a:xfrm>
        </p:grpSpPr>
        <p:sp>
          <p:nvSpPr>
            <p:cNvPr id="525" name="Google Shape;525;p9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312593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"/>
          <p:cNvSpPr txBox="1">
            <a:spLocks noGrp="1"/>
          </p:cNvSpPr>
          <p:nvPr>
            <p:ph type="title"/>
          </p:nvPr>
        </p:nvSpPr>
        <p:spPr>
          <a:xfrm>
            <a:off x="4009425" y="3003475"/>
            <a:ext cx="4469700" cy="15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0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4" name="Google Shape;534;p10"/>
          <p:cNvGrpSpPr/>
          <p:nvPr/>
        </p:nvGrpSpPr>
        <p:grpSpPr>
          <a:xfrm>
            <a:off x="-265637" y="0"/>
            <a:ext cx="1718925" cy="809372"/>
            <a:chOff x="-44600" y="2477850"/>
            <a:chExt cx="1718925" cy="809372"/>
          </a:xfrm>
        </p:grpSpPr>
        <p:sp>
          <p:nvSpPr>
            <p:cNvPr id="535" name="Google Shape;535;p10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10"/>
          <p:cNvGrpSpPr/>
          <p:nvPr/>
        </p:nvGrpSpPr>
        <p:grpSpPr>
          <a:xfrm rot="-7688932">
            <a:off x="-86198" y="923739"/>
            <a:ext cx="802098" cy="720538"/>
            <a:chOff x="8440798" y="-85238"/>
            <a:chExt cx="802107" cy="720546"/>
          </a:xfrm>
        </p:grpSpPr>
        <p:sp>
          <p:nvSpPr>
            <p:cNvPr id="544" name="Google Shape;544;p1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10"/>
          <p:cNvGrpSpPr/>
          <p:nvPr/>
        </p:nvGrpSpPr>
        <p:grpSpPr>
          <a:xfrm>
            <a:off x="239424" y="562750"/>
            <a:ext cx="306550" cy="246616"/>
            <a:chOff x="8757949" y="3645550"/>
            <a:chExt cx="306550" cy="246616"/>
          </a:xfrm>
        </p:grpSpPr>
        <p:sp>
          <p:nvSpPr>
            <p:cNvPr id="552" name="Google Shape;552;p1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0"/>
          <p:cNvSpPr/>
          <p:nvPr/>
        </p:nvSpPr>
        <p:spPr>
          <a:xfrm rot="-8862748" flipH="1">
            <a:off x="7207425" y="-85857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10"/>
          <p:cNvGrpSpPr/>
          <p:nvPr/>
        </p:nvGrpSpPr>
        <p:grpSpPr>
          <a:xfrm rot="10800000" flipH="1">
            <a:off x="8354574" y="-356249"/>
            <a:ext cx="702348" cy="1475540"/>
            <a:chOff x="7855424" y="3837125"/>
            <a:chExt cx="702348" cy="1475540"/>
          </a:xfrm>
        </p:grpSpPr>
        <p:sp>
          <p:nvSpPr>
            <p:cNvPr id="557" name="Google Shape;557;p10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10"/>
          <p:cNvGrpSpPr/>
          <p:nvPr/>
        </p:nvGrpSpPr>
        <p:grpSpPr>
          <a:xfrm rot="10800000" flipH="1">
            <a:off x="8442841" y="1119281"/>
            <a:ext cx="853744" cy="1055150"/>
            <a:chOff x="8141966" y="4340861"/>
            <a:chExt cx="853744" cy="1055150"/>
          </a:xfrm>
        </p:grpSpPr>
        <p:sp>
          <p:nvSpPr>
            <p:cNvPr id="566" name="Google Shape;566;p10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0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0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0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10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577" name="Google Shape;577;p1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9671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1"/>
          <p:cNvSpPr txBox="1">
            <a:spLocks noGrp="1"/>
          </p:cNvSpPr>
          <p:nvPr>
            <p:ph type="title" hasCustomPrompt="1"/>
          </p:nvPr>
        </p:nvSpPr>
        <p:spPr>
          <a:xfrm>
            <a:off x="1858275" y="2662825"/>
            <a:ext cx="5487900" cy="14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2" name="Google Shape;582;p11"/>
          <p:cNvSpPr txBox="1">
            <a:spLocks noGrp="1"/>
          </p:cNvSpPr>
          <p:nvPr>
            <p:ph type="subTitle" idx="1"/>
          </p:nvPr>
        </p:nvSpPr>
        <p:spPr>
          <a:xfrm>
            <a:off x="1858275" y="4086825"/>
            <a:ext cx="54879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1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1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11"/>
          <p:cNvGrpSpPr/>
          <p:nvPr/>
        </p:nvGrpSpPr>
        <p:grpSpPr>
          <a:xfrm>
            <a:off x="7486049" y="4402571"/>
            <a:ext cx="573999" cy="1003431"/>
            <a:chOff x="8185349" y="4299471"/>
            <a:chExt cx="573999" cy="1003431"/>
          </a:xfrm>
        </p:grpSpPr>
        <p:sp>
          <p:nvSpPr>
            <p:cNvPr id="586" name="Google Shape;586;p11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11"/>
          <p:cNvGrpSpPr/>
          <p:nvPr/>
        </p:nvGrpSpPr>
        <p:grpSpPr>
          <a:xfrm>
            <a:off x="8258535" y="3940576"/>
            <a:ext cx="762950" cy="1927407"/>
            <a:chOff x="8361510" y="3452088"/>
            <a:chExt cx="762950" cy="1927407"/>
          </a:xfrm>
        </p:grpSpPr>
        <p:sp>
          <p:nvSpPr>
            <p:cNvPr id="598" name="Google Shape;598;p11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11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611" name="Google Shape;611;p1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11"/>
          <p:cNvGrpSpPr/>
          <p:nvPr/>
        </p:nvGrpSpPr>
        <p:grpSpPr>
          <a:xfrm rot="-2285012">
            <a:off x="-197863" y="873643"/>
            <a:ext cx="911047" cy="1119263"/>
            <a:chOff x="556167" y="-402644"/>
            <a:chExt cx="911061" cy="1119281"/>
          </a:xfrm>
        </p:grpSpPr>
        <p:sp>
          <p:nvSpPr>
            <p:cNvPr id="618" name="Google Shape;618;p1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11"/>
          <p:cNvGrpSpPr/>
          <p:nvPr/>
        </p:nvGrpSpPr>
        <p:grpSpPr>
          <a:xfrm>
            <a:off x="226624" y="817250"/>
            <a:ext cx="306550" cy="246616"/>
            <a:chOff x="366411" y="1167375"/>
            <a:chExt cx="306550" cy="246616"/>
          </a:xfrm>
        </p:grpSpPr>
        <p:sp>
          <p:nvSpPr>
            <p:cNvPr id="628" name="Google Shape;628;p11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1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632" name="Google Shape;632;p11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11"/>
          <p:cNvGrpSpPr/>
          <p:nvPr/>
        </p:nvGrpSpPr>
        <p:grpSpPr>
          <a:xfrm>
            <a:off x="8580849" y="189775"/>
            <a:ext cx="306550" cy="246616"/>
            <a:chOff x="8757949" y="3645550"/>
            <a:chExt cx="306550" cy="246616"/>
          </a:xfrm>
        </p:grpSpPr>
        <p:sp>
          <p:nvSpPr>
            <p:cNvPr id="636" name="Google Shape;636;p11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38935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8947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ctrTitle"/>
          </p:nvPr>
        </p:nvSpPr>
        <p:spPr>
          <a:xfrm flipH="1">
            <a:off x="1505523" y="1557825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3" name="Google Shape;643;p13"/>
          <p:cNvSpPr txBox="1">
            <a:spLocks noGrp="1"/>
          </p:cNvSpPr>
          <p:nvPr>
            <p:ph type="subTitle" idx="1"/>
          </p:nvPr>
        </p:nvSpPr>
        <p:spPr>
          <a:xfrm flipH="1">
            <a:off x="1505600" y="2052525"/>
            <a:ext cx="20439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4" name="Google Shape;64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4974" y="1525100"/>
            <a:ext cx="9396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5" name="Google Shape;645;p13"/>
          <p:cNvSpPr txBox="1">
            <a:spLocks noGrp="1"/>
          </p:cNvSpPr>
          <p:nvPr>
            <p:ph type="ctrTitle" idx="3"/>
          </p:nvPr>
        </p:nvSpPr>
        <p:spPr>
          <a:xfrm flipH="1">
            <a:off x="5596337" y="1557825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6" name="Google Shape;646;p13"/>
          <p:cNvSpPr txBox="1">
            <a:spLocks noGrp="1"/>
          </p:cNvSpPr>
          <p:nvPr>
            <p:ph type="subTitle" idx="4"/>
          </p:nvPr>
        </p:nvSpPr>
        <p:spPr>
          <a:xfrm flipH="1">
            <a:off x="5596350" y="2052525"/>
            <a:ext cx="20439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7484251" y="1525850"/>
            <a:ext cx="9429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8" name="Google Shape;648;p13"/>
          <p:cNvSpPr txBox="1">
            <a:spLocks noGrp="1"/>
          </p:cNvSpPr>
          <p:nvPr>
            <p:ph type="ctrTitle" idx="6"/>
          </p:nvPr>
        </p:nvSpPr>
        <p:spPr>
          <a:xfrm flipH="1">
            <a:off x="1505525" y="2952752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7"/>
          </p:nvPr>
        </p:nvSpPr>
        <p:spPr>
          <a:xfrm flipH="1">
            <a:off x="1505499" y="3447500"/>
            <a:ext cx="20439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718375" y="2920025"/>
            <a:ext cx="9396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1" name="Google Shape;651;p13"/>
          <p:cNvSpPr txBox="1">
            <a:spLocks noGrp="1"/>
          </p:cNvSpPr>
          <p:nvPr>
            <p:ph type="ctrTitle" idx="9"/>
          </p:nvPr>
        </p:nvSpPr>
        <p:spPr>
          <a:xfrm flipH="1">
            <a:off x="5596325" y="2952750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subTitle" idx="13"/>
          </p:nvPr>
        </p:nvSpPr>
        <p:spPr>
          <a:xfrm flipH="1">
            <a:off x="5596324" y="3447500"/>
            <a:ext cx="20439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7487850" y="2920024"/>
            <a:ext cx="9429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4" name="Google Shape;654;p13"/>
          <p:cNvSpPr txBox="1">
            <a:spLocks noGrp="1"/>
          </p:cNvSpPr>
          <p:nvPr>
            <p:ph type="ctrTitle" idx="15"/>
          </p:nvPr>
        </p:nvSpPr>
        <p:spPr>
          <a:xfrm>
            <a:off x="713250" y="431300"/>
            <a:ext cx="77175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5" name="Google Shape;655;p13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13"/>
          <p:cNvGrpSpPr/>
          <p:nvPr/>
        </p:nvGrpSpPr>
        <p:grpSpPr>
          <a:xfrm>
            <a:off x="8398152" y="3892164"/>
            <a:ext cx="972124" cy="1438523"/>
            <a:chOff x="8398152" y="3892164"/>
            <a:chExt cx="972124" cy="1438523"/>
          </a:xfrm>
        </p:grpSpPr>
        <p:sp>
          <p:nvSpPr>
            <p:cNvPr id="657" name="Google Shape;657;p13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13"/>
          <p:cNvGrpSpPr/>
          <p:nvPr/>
        </p:nvGrpSpPr>
        <p:grpSpPr>
          <a:xfrm>
            <a:off x="-146778" y="-163348"/>
            <a:ext cx="1087231" cy="1218380"/>
            <a:chOff x="-146778" y="-163348"/>
            <a:chExt cx="1087231" cy="1218380"/>
          </a:xfrm>
        </p:grpSpPr>
        <p:sp>
          <p:nvSpPr>
            <p:cNvPr id="665" name="Google Shape;665;p1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366411" y="1167375"/>
            <a:ext cx="306550" cy="246616"/>
            <a:chOff x="366411" y="1167375"/>
            <a:chExt cx="306550" cy="246616"/>
          </a:xfrm>
        </p:grpSpPr>
        <p:sp>
          <p:nvSpPr>
            <p:cNvPr id="670" name="Google Shape;670;p1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13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674" name="Google Shape;674;p1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13"/>
          <p:cNvGrpSpPr/>
          <p:nvPr/>
        </p:nvGrpSpPr>
        <p:grpSpPr>
          <a:xfrm>
            <a:off x="556167" y="-402644"/>
            <a:ext cx="911061" cy="1119281"/>
            <a:chOff x="556167" y="-402644"/>
            <a:chExt cx="911061" cy="1119281"/>
          </a:xfrm>
        </p:grpSpPr>
        <p:sp>
          <p:nvSpPr>
            <p:cNvPr id="678" name="Google Shape;678;p1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" name="Google Shape;687;p13"/>
          <p:cNvGrpSpPr/>
          <p:nvPr/>
        </p:nvGrpSpPr>
        <p:grpSpPr>
          <a:xfrm>
            <a:off x="8757949" y="3645550"/>
            <a:ext cx="306550" cy="246616"/>
            <a:chOff x="8757949" y="3645550"/>
            <a:chExt cx="306550" cy="246616"/>
          </a:xfrm>
        </p:grpSpPr>
        <p:sp>
          <p:nvSpPr>
            <p:cNvPr id="688" name="Google Shape;688;p1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8951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theme" Target="../theme/theme6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26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43.xml"/><Relationship Id="rId34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5" Type="http://schemas.openxmlformats.org/officeDocument/2006/relationships/slideLayout" Target="../slideLayouts/slideLayout147.xml"/><Relationship Id="rId33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29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24" Type="http://schemas.openxmlformats.org/officeDocument/2006/relationships/slideLayout" Target="../slideLayouts/slideLayout146.xml"/><Relationship Id="rId32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slideLayout" Target="../slideLayouts/slideLayout145.xml"/><Relationship Id="rId28" Type="http://schemas.openxmlformats.org/officeDocument/2006/relationships/slideLayout" Target="../slideLayouts/slideLayout150.xml"/><Relationship Id="rId36" Type="http://schemas.openxmlformats.org/officeDocument/2006/relationships/theme" Target="../theme/theme7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31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Relationship Id="rId27" Type="http://schemas.openxmlformats.org/officeDocument/2006/relationships/slideLayout" Target="../slideLayouts/slideLayout149.xml"/><Relationship Id="rId30" Type="http://schemas.openxmlformats.org/officeDocument/2006/relationships/slideLayout" Target="../slideLayouts/slideLayout152.xml"/><Relationship Id="rId35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8" r:id="rId4"/>
    <p:sldLayoutId id="2147483663" r:id="rId5"/>
    <p:sldLayoutId id="2147483669" r:id="rId6"/>
    <p:sldLayoutId id="21474836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usso One"/>
              <a:buNone/>
              <a:defRPr sz="2900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usso One"/>
              <a:buNone/>
              <a:defRPr sz="2900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usso One"/>
              <a:buNone/>
              <a:defRPr sz="2900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usso One"/>
              <a:buNone/>
              <a:defRPr sz="2900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usso One"/>
              <a:buNone/>
              <a:defRPr sz="2900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usso One"/>
              <a:buNone/>
              <a:defRPr sz="2900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usso One"/>
              <a:buNone/>
              <a:defRPr sz="2900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usso One"/>
              <a:buNone/>
              <a:defRPr sz="2900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usso One"/>
              <a:buNone/>
              <a:defRPr sz="2900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mo"/>
              <a:buChar char="●"/>
              <a:defRPr sz="18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14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3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"/>
              <a:buChar char="●"/>
              <a:defRPr sz="1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750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4" r:id="rId9"/>
    <p:sldLayoutId id="2147483746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16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975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7" r:id="rId19"/>
    <p:sldLayoutId id="2147483788" r:id="rId20"/>
    <p:sldLayoutId id="2147483789" r:id="rId21"/>
    <p:sldLayoutId id="214748379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673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81074"/>
            <a:ext cx="7717500" cy="3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140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824" r:id="rId33"/>
    <p:sldLayoutId id="2147483825" r:id="rId34"/>
    <p:sldLayoutId id="21474838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673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81074"/>
            <a:ext cx="7717500" cy="3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4258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  <p:sldLayoutId id="2147483915" r:id="rId24"/>
    <p:sldLayoutId id="2147483916" r:id="rId25"/>
    <p:sldLayoutId id="2147483917" r:id="rId26"/>
    <p:sldLayoutId id="2147483918" r:id="rId27"/>
    <p:sldLayoutId id="2147483919" r:id="rId28"/>
    <p:sldLayoutId id="2147483920" r:id="rId29"/>
    <p:sldLayoutId id="2147483921" r:id="rId30"/>
    <p:sldLayoutId id="2147483922" r:id="rId31"/>
    <p:sldLayoutId id="2147483923" r:id="rId32"/>
    <p:sldLayoutId id="2147483924" r:id="rId33"/>
    <p:sldLayoutId id="2147483925" r:id="rId34"/>
    <p:sldLayoutId id="21474839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youtu.be/YdLgpz6J_DQ?si=EbCG_eVqLChyqzi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8.xml"/><Relationship Id="rId6" Type="http://schemas.openxmlformats.org/officeDocument/2006/relationships/hyperlink" Target="https://www.youtube.com/watch?v=rLvv1f_jWEg" TargetMode="External"/><Relationship Id="rId5" Type="http://schemas.openxmlformats.org/officeDocument/2006/relationships/hyperlink" Target="https://youtu.be/1IxxC4cgUAU?si=Oy5feQBoQlAfOiJl" TargetMode="Externa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2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audio" Target="../media/media5.wav"/><Relationship Id="rId4" Type="http://schemas.openxmlformats.org/officeDocument/2006/relationships/audio" Target="../media/media2.mp3"/><Relationship Id="rId9" Type="http://schemas.microsoft.com/office/2007/relationships/media" Target="../media/media5.wav"/><Relationship Id="rId1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2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audio" Target="../media/media5.wav"/><Relationship Id="rId4" Type="http://schemas.openxmlformats.org/officeDocument/2006/relationships/audio" Target="../media/media2.mp3"/><Relationship Id="rId9" Type="http://schemas.microsoft.com/office/2007/relationships/media" Target="../media/media5.wav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2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audio" Target="../media/media5.wav"/><Relationship Id="rId4" Type="http://schemas.openxmlformats.org/officeDocument/2006/relationships/audio" Target="../media/media2.mp3"/><Relationship Id="rId9" Type="http://schemas.microsoft.com/office/2007/relationships/media" Target="../media/media5.wav"/><Relationship Id="rId1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hyperlink" Target="https://www.youtube.com/watch?v=Yt2NA-nFVqU&amp;t=13s" TargetMode="External"/><Relationship Id="rId4" Type="http://schemas.openxmlformats.org/officeDocument/2006/relationships/hyperlink" Target="https://youtu.be/C6gdhm7ghW0?si=wzRIuxoq5gMAbv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611;p48">
            <a:extLst>
              <a:ext uri="{FF2B5EF4-FFF2-40B4-BE49-F238E27FC236}">
                <a16:creationId xmlns:a16="http://schemas.microsoft.com/office/drawing/2014/main" id="{5A8B3C42-6A84-782D-BAF7-7381EAD430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229" y="1036343"/>
            <a:ext cx="3967842" cy="369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29EDB-CE46-2AD6-7A39-188D5EBAA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7" t="22381" r="37232" b="7302"/>
          <a:stretch/>
        </p:blipFill>
        <p:spPr>
          <a:xfrm>
            <a:off x="0" y="0"/>
            <a:ext cx="4710794" cy="5143501"/>
          </a:xfrm>
          <a:prstGeom prst="rect">
            <a:avLst/>
          </a:prstGeom>
        </p:spPr>
      </p:pic>
      <p:sp>
        <p:nvSpPr>
          <p:cNvPr id="8" name="Google Shape;400;p38">
            <a:extLst>
              <a:ext uri="{FF2B5EF4-FFF2-40B4-BE49-F238E27FC236}">
                <a16:creationId xmlns:a16="http://schemas.microsoft.com/office/drawing/2014/main" id="{004035E1-E03F-8D05-4FC9-CBA7E998A3E6}"/>
              </a:ext>
            </a:extLst>
          </p:cNvPr>
          <p:cNvSpPr txBox="1">
            <a:spLocks/>
          </p:cNvSpPr>
          <p:nvPr/>
        </p:nvSpPr>
        <p:spPr>
          <a:xfrm rot="-360">
            <a:off x="3978654" y="1666833"/>
            <a:ext cx="5721900" cy="190801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vi-VN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CHỦ ĐỀ </a:t>
            </a:r>
            <a:r>
              <a:rPr lang="en-US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1</a:t>
            </a:r>
            <a:br>
              <a:rPr lang="vi-VN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</a:br>
            <a:r>
              <a:rPr lang="en-US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NỐI VÒNG TAY LỚN</a:t>
            </a:r>
            <a:endParaRPr lang="vi-VN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13E3D-9FC0-ED7A-3D86-E135138C6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64" y="0"/>
            <a:ext cx="1518036" cy="1518036"/>
          </a:xfrm>
          <a:prstGeom prst="rect">
            <a:avLst/>
          </a:prstGeom>
        </p:spPr>
      </p:pic>
      <p:pic>
        <p:nvPicPr>
          <p:cNvPr id="10" name="Google Shape;611;p48">
            <a:extLst>
              <a:ext uri="{FF2B5EF4-FFF2-40B4-BE49-F238E27FC236}">
                <a16:creationId xmlns:a16="http://schemas.microsoft.com/office/drawing/2014/main" id="{30C1683E-3547-1077-7AAD-C33D03CA04B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905" y="-66463"/>
            <a:ext cx="1059389" cy="1102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16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C2E36B2-E18B-8308-8B5A-0ACDCE9F6336}"/>
              </a:ext>
            </a:extLst>
          </p:cNvPr>
          <p:cNvSpPr txBox="1"/>
          <p:nvPr/>
        </p:nvSpPr>
        <p:spPr>
          <a:xfrm>
            <a:off x="2152252" y="0"/>
            <a:ext cx="5006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Ghép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lời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ca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cho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Bài</a:t>
            </a: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đọc</a:t>
            </a: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nhạc</a:t>
            </a: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số</a:t>
            </a: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0E751-1214-6347-CE70-2087B7AF13F7}"/>
              </a:ext>
            </a:extLst>
          </p:cNvPr>
          <p:cNvSpPr txBox="1"/>
          <p:nvPr/>
        </p:nvSpPr>
        <p:spPr>
          <a:xfrm>
            <a:off x="431510" y="432442"/>
            <a:ext cx="72072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25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 err="1">
                <a:solidFill>
                  <a:srgbClr val="263857"/>
                </a:solidFill>
              </a:rPr>
              <a:t>Thực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hiện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theo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các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bước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sau</a:t>
            </a:r>
            <a:r>
              <a:rPr lang="en-US" dirty="0">
                <a:solidFill>
                  <a:srgbClr val="263857"/>
                </a:solidFill>
              </a:rPr>
              <a:t>:</a:t>
            </a:r>
          </a:p>
          <a:p>
            <a:pPr marL="111125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263857"/>
                </a:solidFill>
              </a:rPr>
              <a:t>- </a:t>
            </a:r>
            <a:r>
              <a:rPr lang="en-US" dirty="0" err="1">
                <a:solidFill>
                  <a:srgbClr val="263857"/>
                </a:solidFill>
              </a:rPr>
              <a:t>Đọc</a:t>
            </a:r>
            <a:r>
              <a:rPr lang="en-US" dirty="0">
                <a:solidFill>
                  <a:srgbClr val="263857"/>
                </a:solidFill>
              </a:rPr>
              <a:t> gam </a:t>
            </a:r>
            <a:r>
              <a:rPr lang="en-US" dirty="0" err="1">
                <a:solidFill>
                  <a:srgbClr val="263857"/>
                </a:solidFill>
              </a:rPr>
              <a:t>Đô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trưởng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và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trục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của</a:t>
            </a:r>
            <a:r>
              <a:rPr lang="en-US" dirty="0">
                <a:solidFill>
                  <a:srgbClr val="263857"/>
                </a:solidFill>
              </a:rPr>
              <a:t> gam.</a:t>
            </a:r>
          </a:p>
          <a:p>
            <a:pPr marL="111125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dirty="0">
                <a:solidFill>
                  <a:srgbClr val="263857"/>
                </a:solidFill>
              </a:rPr>
              <a:t>- </a:t>
            </a:r>
            <a:r>
              <a:rPr lang="en-US" dirty="0" err="1">
                <a:solidFill>
                  <a:srgbClr val="263857"/>
                </a:solidFill>
              </a:rPr>
              <a:t>Đọc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nhạc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kết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hợp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gõ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đệm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theo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phách</a:t>
            </a:r>
            <a:r>
              <a:rPr lang="en-US" dirty="0">
                <a:solidFill>
                  <a:srgbClr val="263857"/>
                </a:solidFill>
              </a:rPr>
              <a:t>, </a:t>
            </a:r>
            <a:r>
              <a:rPr lang="en-US" dirty="0" err="1">
                <a:solidFill>
                  <a:srgbClr val="263857"/>
                </a:solidFill>
              </a:rPr>
              <a:t>đánh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nhịp</a:t>
            </a:r>
            <a:r>
              <a:rPr lang="en-US" dirty="0">
                <a:solidFill>
                  <a:srgbClr val="263857"/>
                </a:solidFill>
              </a:rPr>
              <a:t>.</a:t>
            </a:r>
          </a:p>
          <a:p>
            <a:pPr marL="111125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dirty="0">
                <a:solidFill>
                  <a:srgbClr val="263857"/>
                </a:solidFill>
              </a:rPr>
              <a:t>- </a:t>
            </a:r>
            <a:r>
              <a:rPr lang="en-US" dirty="0" err="1">
                <a:solidFill>
                  <a:srgbClr val="263857"/>
                </a:solidFill>
              </a:rPr>
              <a:t>Ghép</a:t>
            </a:r>
            <a:r>
              <a:rPr lang="en-US" dirty="0">
                <a:solidFill>
                  <a:srgbClr val="263857"/>
                </a:solidFill>
              </a:rPr>
              <a:t> </a:t>
            </a:r>
            <a:r>
              <a:rPr lang="en-US" dirty="0" err="1">
                <a:solidFill>
                  <a:srgbClr val="263857"/>
                </a:solidFill>
              </a:rPr>
              <a:t>lời</a:t>
            </a:r>
            <a:r>
              <a:rPr lang="en-US" dirty="0">
                <a:solidFill>
                  <a:srgbClr val="263857"/>
                </a:solidFill>
              </a:rPr>
              <a:t> ca.</a:t>
            </a:r>
          </a:p>
          <a:p>
            <a:pPr marL="118745" algn="just"/>
            <a:r>
              <a:rPr lang="fr-FR" dirty="0">
                <a:solidFill>
                  <a:srgbClr val="263857"/>
                </a:solidFill>
              </a:rPr>
              <a:t>- </a:t>
            </a:r>
            <a:r>
              <a:rPr lang="fr-FR" dirty="0" err="1">
                <a:solidFill>
                  <a:srgbClr val="263857"/>
                </a:solidFill>
              </a:rPr>
              <a:t>Các</a:t>
            </a:r>
            <a:r>
              <a:rPr lang="fr-FR" dirty="0">
                <a:solidFill>
                  <a:srgbClr val="263857"/>
                </a:solidFill>
              </a:rPr>
              <a:t> </a:t>
            </a:r>
            <a:r>
              <a:rPr lang="fr-FR" dirty="0" err="1">
                <a:solidFill>
                  <a:srgbClr val="263857"/>
                </a:solidFill>
              </a:rPr>
              <a:t>nhóm</a:t>
            </a:r>
            <a:r>
              <a:rPr lang="fr-FR" dirty="0">
                <a:solidFill>
                  <a:srgbClr val="263857"/>
                </a:solidFill>
              </a:rPr>
              <a:t> </a:t>
            </a:r>
            <a:r>
              <a:rPr lang="fr-FR" dirty="0" err="1">
                <a:solidFill>
                  <a:srgbClr val="263857"/>
                </a:solidFill>
              </a:rPr>
              <a:t>đọc</a:t>
            </a:r>
            <a:r>
              <a:rPr lang="fr-FR" dirty="0">
                <a:solidFill>
                  <a:srgbClr val="263857"/>
                </a:solidFill>
              </a:rPr>
              <a:t> </a:t>
            </a:r>
            <a:r>
              <a:rPr lang="fr-FR" dirty="0" err="1">
                <a:solidFill>
                  <a:srgbClr val="263857"/>
                </a:solidFill>
              </a:rPr>
              <a:t>nhạc</a:t>
            </a:r>
            <a:r>
              <a:rPr lang="fr-FR" dirty="0">
                <a:solidFill>
                  <a:srgbClr val="263857"/>
                </a:solidFill>
              </a:rPr>
              <a:t>, </a:t>
            </a:r>
            <a:r>
              <a:rPr lang="fr-FR" dirty="0" err="1">
                <a:solidFill>
                  <a:srgbClr val="263857"/>
                </a:solidFill>
              </a:rPr>
              <a:t>ghép</a:t>
            </a:r>
            <a:r>
              <a:rPr lang="fr-FR" dirty="0">
                <a:solidFill>
                  <a:srgbClr val="263857"/>
                </a:solidFill>
              </a:rPr>
              <a:t> </a:t>
            </a:r>
            <a:r>
              <a:rPr lang="fr-FR" dirty="0" err="1">
                <a:solidFill>
                  <a:srgbClr val="263857"/>
                </a:solidFill>
              </a:rPr>
              <a:t>lời</a:t>
            </a:r>
            <a:r>
              <a:rPr lang="fr-FR" dirty="0">
                <a:solidFill>
                  <a:srgbClr val="263857"/>
                </a:solidFill>
              </a:rPr>
              <a:t> ca </a:t>
            </a:r>
            <a:r>
              <a:rPr lang="fr-FR" dirty="0" err="1">
                <a:solidFill>
                  <a:srgbClr val="263857"/>
                </a:solidFill>
              </a:rPr>
              <a:t>kết</a:t>
            </a:r>
            <a:r>
              <a:rPr lang="fr-FR" dirty="0">
                <a:solidFill>
                  <a:srgbClr val="263857"/>
                </a:solidFill>
              </a:rPr>
              <a:t> </a:t>
            </a:r>
            <a:r>
              <a:rPr lang="fr-FR" dirty="0" err="1">
                <a:solidFill>
                  <a:srgbClr val="263857"/>
                </a:solidFill>
              </a:rPr>
              <a:t>hợp</a:t>
            </a:r>
            <a:r>
              <a:rPr lang="fr-FR" dirty="0">
                <a:solidFill>
                  <a:srgbClr val="263857"/>
                </a:solidFill>
              </a:rPr>
              <a:t> </a:t>
            </a:r>
            <a:r>
              <a:rPr lang="fr-FR" dirty="0" err="1">
                <a:solidFill>
                  <a:srgbClr val="263857"/>
                </a:solidFill>
              </a:rPr>
              <a:t>gõ</a:t>
            </a:r>
            <a:r>
              <a:rPr lang="fr-FR" dirty="0">
                <a:solidFill>
                  <a:srgbClr val="263857"/>
                </a:solidFill>
              </a:rPr>
              <a:t> </a:t>
            </a:r>
            <a:r>
              <a:rPr lang="fr-FR" dirty="0" err="1">
                <a:solidFill>
                  <a:srgbClr val="263857"/>
                </a:solidFill>
              </a:rPr>
              <a:t>đệm</a:t>
            </a:r>
            <a:r>
              <a:rPr lang="fr-FR" dirty="0">
                <a:solidFill>
                  <a:srgbClr val="263857"/>
                </a:solidFill>
              </a:rPr>
              <a:t> </a:t>
            </a:r>
            <a:r>
              <a:rPr lang="fr-FR" dirty="0" err="1">
                <a:solidFill>
                  <a:srgbClr val="263857"/>
                </a:solidFill>
              </a:rPr>
              <a:t>hoặc</a:t>
            </a:r>
            <a:r>
              <a:rPr lang="fr-FR" dirty="0">
                <a:solidFill>
                  <a:srgbClr val="263857"/>
                </a:solidFill>
              </a:rPr>
              <a:t> </a:t>
            </a:r>
            <a:r>
              <a:rPr lang="fr-FR" dirty="0" err="1">
                <a:solidFill>
                  <a:srgbClr val="263857"/>
                </a:solidFill>
              </a:rPr>
              <a:t>đánh</a:t>
            </a:r>
            <a:r>
              <a:rPr lang="fr-FR" dirty="0">
                <a:solidFill>
                  <a:srgbClr val="263857"/>
                </a:solidFill>
              </a:rPr>
              <a:t> </a:t>
            </a:r>
            <a:r>
              <a:rPr lang="fr-FR" dirty="0" err="1">
                <a:solidFill>
                  <a:srgbClr val="263857"/>
                </a:solidFill>
              </a:rPr>
              <a:t>nhịp</a:t>
            </a:r>
            <a:r>
              <a:rPr lang="fr-FR" dirty="0">
                <a:solidFill>
                  <a:srgbClr val="263857"/>
                </a:solidFill>
              </a:rPr>
              <a:t>. </a:t>
            </a:r>
            <a:endParaRPr lang="en-GB" dirty="0">
              <a:solidFill>
                <a:srgbClr val="263857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b="1" i="1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4721E6-DB23-F459-1159-B5CDCD1AECEC}"/>
              </a:ext>
            </a:extLst>
          </p:cNvPr>
          <p:cNvGrpSpPr/>
          <p:nvPr/>
        </p:nvGrpSpPr>
        <p:grpSpPr>
          <a:xfrm>
            <a:off x="2064328" y="1602096"/>
            <a:ext cx="5353454" cy="3553548"/>
            <a:chOff x="2064328" y="1593932"/>
            <a:chExt cx="5353454" cy="3553548"/>
          </a:xfrm>
        </p:grpSpPr>
        <p:pic>
          <p:nvPicPr>
            <p:cNvPr id="5" name="Picture 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1B499D7-879C-772F-0FCE-D5DE52824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4328" y="1817437"/>
              <a:ext cx="5353454" cy="3330043"/>
            </a:xfrm>
            <a:prstGeom prst="rect">
              <a:avLst/>
            </a:prstGeom>
          </p:spPr>
        </p:pic>
        <p:pic>
          <p:nvPicPr>
            <p:cNvPr id="7" name="Picture 6" descr="A green letter on a black background&#10;&#10;Description automatically generated">
              <a:extLst>
                <a:ext uri="{FF2B5EF4-FFF2-40B4-BE49-F238E27FC236}">
                  <a16:creationId xmlns:a16="http://schemas.microsoft.com/office/drawing/2014/main" id="{7CB336C7-0972-4919-2A41-30A0B5BE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5001" y="1593932"/>
              <a:ext cx="1852108" cy="320790"/>
            </a:xfrm>
            <a:prstGeom prst="rect">
              <a:avLst/>
            </a:prstGeom>
          </p:spPr>
        </p:pic>
      </p:grpSp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BC1C432C-BC9B-D7A8-0A65-38D2C0E0BF8B}"/>
              </a:ext>
            </a:extLst>
          </p:cNvPr>
          <p:cNvSpPr txBox="1"/>
          <p:nvPr/>
        </p:nvSpPr>
        <p:spPr>
          <a:xfrm>
            <a:off x="1654955" y="1099538"/>
            <a:ext cx="5123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youtu.be</a:t>
            </a:r>
            <a:r>
              <a:rPr lang="en-GB" sz="1200" dirty="0"/>
              <a:t>/</a:t>
            </a:r>
            <a:r>
              <a:rPr lang="en-GB" sz="1200" dirty="0" err="1"/>
              <a:t>1IxxC4cgUAU?si</a:t>
            </a:r>
            <a:r>
              <a:rPr lang="en-GB" sz="1200" dirty="0"/>
              <a:t>=</a:t>
            </a:r>
            <a:r>
              <a:rPr lang="en-GB" sz="1200" dirty="0" err="1"/>
              <a:t>Oy5feQBoQlAfOiJl</a:t>
            </a:r>
            <a:endParaRPr lang="en-GB" sz="1200" dirty="0"/>
          </a:p>
        </p:txBody>
      </p:sp>
      <p:sp>
        <p:nvSpPr>
          <p:cNvPr id="6" name="TextBox 5">
            <a:hlinkClick r:id="rId6"/>
            <a:extLst>
              <a:ext uri="{FF2B5EF4-FFF2-40B4-BE49-F238E27FC236}">
                <a16:creationId xmlns:a16="http://schemas.microsoft.com/office/drawing/2014/main" id="{A4F9D7CD-7393-3A37-B410-DA84A9696AF9}"/>
              </a:ext>
            </a:extLst>
          </p:cNvPr>
          <p:cNvSpPr txBox="1"/>
          <p:nvPr/>
        </p:nvSpPr>
        <p:spPr>
          <a:xfrm>
            <a:off x="3603985" y="680124"/>
            <a:ext cx="46052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www.youtube.com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watch?v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rLvv1f_jWEg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hlinkClick r:id="rId7"/>
            <a:extLst>
              <a:ext uri="{FF2B5EF4-FFF2-40B4-BE49-F238E27FC236}">
                <a16:creationId xmlns:a16="http://schemas.microsoft.com/office/drawing/2014/main" id="{C926574F-9446-6EEA-521F-BBC741238B09}"/>
              </a:ext>
            </a:extLst>
          </p:cNvPr>
          <p:cNvSpPr txBox="1"/>
          <p:nvPr/>
        </p:nvSpPr>
        <p:spPr>
          <a:xfrm>
            <a:off x="4550511" y="881734"/>
            <a:ext cx="5216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youtu.be</a:t>
            </a:r>
            <a:r>
              <a:rPr lang="en-GB" sz="1200" dirty="0"/>
              <a:t>/</a:t>
            </a:r>
            <a:r>
              <a:rPr lang="en-GB" sz="1200" dirty="0" err="1"/>
              <a:t>YdLgpz6J_DQ?si</a:t>
            </a:r>
            <a:r>
              <a:rPr lang="en-GB" sz="1200" dirty="0"/>
              <a:t>=</a:t>
            </a:r>
            <a:r>
              <a:rPr lang="en-GB" sz="1200" dirty="0" err="1"/>
              <a:t>EbCG_eVqLChyqziD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491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89DAE-DBB0-1B89-7D73-CDDA5BBA3A6C}"/>
              </a:ext>
            </a:extLst>
          </p:cNvPr>
          <p:cNvSpPr txBox="1"/>
          <p:nvPr/>
        </p:nvSpPr>
        <p:spPr>
          <a:xfrm>
            <a:off x="1322614" y="662541"/>
            <a:ext cx="6890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 err="1">
                <a:solidFill>
                  <a:srgbClr val="263857"/>
                </a:solidFill>
              </a:rPr>
              <a:t>Nghe</a:t>
            </a:r>
            <a:r>
              <a:rPr lang="fr-FR" sz="1800" b="1" dirty="0">
                <a:solidFill>
                  <a:srgbClr val="263857"/>
                </a:solidFill>
              </a:rPr>
              <a:t> </a:t>
            </a:r>
            <a:r>
              <a:rPr lang="fr-FR" sz="1800" b="1" dirty="0" err="1">
                <a:solidFill>
                  <a:srgbClr val="263857"/>
                </a:solidFill>
              </a:rPr>
              <a:t>đàn</a:t>
            </a:r>
            <a:r>
              <a:rPr lang="fr-FR" sz="1800" b="1" dirty="0">
                <a:solidFill>
                  <a:srgbClr val="263857"/>
                </a:solidFill>
              </a:rPr>
              <a:t>, </a:t>
            </a:r>
            <a:r>
              <a:rPr lang="fr-FR" sz="1800" b="1" dirty="0" err="1">
                <a:solidFill>
                  <a:srgbClr val="263857"/>
                </a:solidFill>
              </a:rPr>
              <a:t>tập</a:t>
            </a:r>
            <a:r>
              <a:rPr lang="fr-FR" sz="1800" b="1" dirty="0">
                <a:solidFill>
                  <a:srgbClr val="263857"/>
                </a:solidFill>
              </a:rPr>
              <a:t> </a:t>
            </a:r>
            <a:r>
              <a:rPr lang="fr-FR" sz="1800" b="1" dirty="0" err="1">
                <a:solidFill>
                  <a:srgbClr val="263857"/>
                </a:solidFill>
              </a:rPr>
              <a:t>phân</a:t>
            </a:r>
            <a:r>
              <a:rPr lang="fr-FR" sz="1800" b="1" dirty="0">
                <a:solidFill>
                  <a:srgbClr val="263857"/>
                </a:solidFill>
              </a:rPr>
              <a:t> </a:t>
            </a:r>
            <a:r>
              <a:rPr lang="fr-FR" sz="1800" b="1" dirty="0" err="1">
                <a:solidFill>
                  <a:srgbClr val="263857"/>
                </a:solidFill>
              </a:rPr>
              <a:t>biệt</a:t>
            </a:r>
            <a:r>
              <a:rPr lang="fr-FR" sz="1800" b="1" dirty="0">
                <a:solidFill>
                  <a:srgbClr val="263857"/>
                </a:solidFill>
              </a:rPr>
              <a:t> </a:t>
            </a:r>
            <a:r>
              <a:rPr lang="fr-FR" sz="1800" b="1" dirty="0" err="1">
                <a:solidFill>
                  <a:srgbClr val="263857"/>
                </a:solidFill>
              </a:rPr>
              <a:t>quãng</a:t>
            </a:r>
            <a:r>
              <a:rPr lang="fr-FR" sz="1800" b="1" dirty="0">
                <a:solidFill>
                  <a:srgbClr val="263857"/>
                </a:solidFill>
              </a:rPr>
              <a:t> </a:t>
            </a:r>
            <a:r>
              <a:rPr lang="fr-FR" sz="1800" b="1" dirty="0" err="1">
                <a:solidFill>
                  <a:srgbClr val="263857"/>
                </a:solidFill>
              </a:rPr>
              <a:t>giai</a:t>
            </a:r>
            <a:r>
              <a:rPr lang="fr-FR" sz="1800" b="1" dirty="0">
                <a:solidFill>
                  <a:srgbClr val="263857"/>
                </a:solidFill>
              </a:rPr>
              <a:t> </a:t>
            </a:r>
            <a:r>
              <a:rPr lang="fr-FR" sz="1800" b="1" dirty="0" err="1">
                <a:solidFill>
                  <a:srgbClr val="263857"/>
                </a:solidFill>
              </a:rPr>
              <a:t>điệu</a:t>
            </a:r>
            <a:r>
              <a:rPr lang="fr-FR" sz="1800" b="1" dirty="0">
                <a:solidFill>
                  <a:srgbClr val="263857"/>
                </a:solidFill>
              </a:rPr>
              <a:t> </a:t>
            </a:r>
            <a:r>
              <a:rPr lang="fr-FR" sz="1800" b="1" dirty="0" err="1">
                <a:solidFill>
                  <a:srgbClr val="263857"/>
                </a:solidFill>
              </a:rPr>
              <a:t>và</a:t>
            </a:r>
            <a:r>
              <a:rPr lang="fr-FR" sz="1800" b="1" dirty="0">
                <a:solidFill>
                  <a:srgbClr val="263857"/>
                </a:solidFill>
              </a:rPr>
              <a:t> </a:t>
            </a:r>
            <a:r>
              <a:rPr lang="fr-FR" sz="1800" b="1" dirty="0" err="1">
                <a:solidFill>
                  <a:srgbClr val="263857"/>
                </a:solidFill>
              </a:rPr>
              <a:t>quãng</a:t>
            </a:r>
            <a:r>
              <a:rPr lang="fr-FR" sz="1800" b="1" dirty="0">
                <a:solidFill>
                  <a:srgbClr val="263857"/>
                </a:solidFill>
              </a:rPr>
              <a:t> </a:t>
            </a:r>
            <a:r>
              <a:rPr lang="fr-FR" sz="1800" b="1" dirty="0" err="1">
                <a:solidFill>
                  <a:srgbClr val="263857"/>
                </a:solidFill>
              </a:rPr>
              <a:t>hòa</a:t>
            </a:r>
            <a:r>
              <a:rPr lang="fr-FR" sz="1800" b="1" dirty="0">
                <a:solidFill>
                  <a:srgbClr val="263857"/>
                </a:solidFill>
              </a:rPr>
              <a:t> </a:t>
            </a:r>
            <a:r>
              <a:rPr lang="fr-FR" sz="1800" b="1" dirty="0" err="1">
                <a:solidFill>
                  <a:srgbClr val="263857"/>
                </a:solidFill>
              </a:rPr>
              <a:t>âm</a:t>
            </a:r>
            <a:endParaRPr lang="en-GB" sz="1800" b="1" dirty="0">
              <a:solidFill>
                <a:srgbClr val="26385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95C81A-4611-3CB0-05B7-884DBE955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3" t="58351" r="19553" b="25397"/>
          <a:stretch/>
        </p:blipFill>
        <p:spPr>
          <a:xfrm>
            <a:off x="620486" y="1575707"/>
            <a:ext cx="8380638" cy="1151164"/>
          </a:xfrm>
          <a:prstGeom prst="rect">
            <a:avLst/>
          </a:prstGeom>
        </p:spPr>
      </p:pic>
      <p:pic>
        <p:nvPicPr>
          <p:cNvPr id="13" name="Picture 12" descr="A cartoon of a person with her hand to her mouth&#10;&#10;Description automatically generated">
            <a:extLst>
              <a:ext uri="{FF2B5EF4-FFF2-40B4-BE49-F238E27FC236}">
                <a16:creationId xmlns:a16="http://schemas.microsoft.com/office/drawing/2014/main" id="{52101100-5FC0-E0BF-45F3-E963FB669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36" y="2368646"/>
            <a:ext cx="2903764" cy="28979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233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36"/>
          <p:cNvGrpSpPr/>
          <p:nvPr/>
        </p:nvGrpSpPr>
        <p:grpSpPr>
          <a:xfrm>
            <a:off x="1655303" y="2936171"/>
            <a:ext cx="1023765" cy="1011192"/>
            <a:chOff x="1785775" y="3524212"/>
            <a:chExt cx="1310499" cy="1310499"/>
          </a:xfrm>
        </p:grpSpPr>
        <p:pic>
          <p:nvPicPr>
            <p:cNvPr id="372" name="Google Shape;372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85775" y="3524212"/>
              <a:ext cx="1310499" cy="1310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3" name="Google Shape;373;p36"/>
            <p:cNvCxnSpPr/>
            <p:nvPr/>
          </p:nvCxnSpPr>
          <p:spPr>
            <a:xfrm>
              <a:off x="2003942" y="3819811"/>
              <a:ext cx="634500" cy="10149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28BBD587-68B2-C46E-9773-227DF96D6E91}"/>
              </a:ext>
            </a:extLst>
          </p:cNvPr>
          <p:cNvSpPr/>
          <p:nvPr/>
        </p:nvSpPr>
        <p:spPr>
          <a:xfrm>
            <a:off x="4198781" y="3409825"/>
            <a:ext cx="1650696" cy="1558246"/>
          </a:xfrm>
          <a:prstGeom prst="flowChartConnector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2E3E2CF3-C0B7-4D57-A26E-4EB8EEB14819}"/>
              </a:ext>
            </a:extLst>
          </p:cNvPr>
          <p:cNvSpPr/>
          <p:nvPr/>
        </p:nvSpPr>
        <p:spPr>
          <a:xfrm>
            <a:off x="680029" y="3303558"/>
            <a:ext cx="1532680" cy="1465222"/>
          </a:xfrm>
          <a:prstGeom prst="flowChartConnector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7ABAC5D9-3D11-234A-66D8-8B983E8E7AEA}"/>
              </a:ext>
            </a:extLst>
          </p:cNvPr>
          <p:cNvSpPr/>
          <p:nvPr/>
        </p:nvSpPr>
        <p:spPr>
          <a:xfrm>
            <a:off x="2516003" y="3292060"/>
            <a:ext cx="1532680" cy="1465222"/>
          </a:xfrm>
          <a:prstGeom prst="flowChartConnector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B1EDF363-437E-1BF0-39B6-9F2F58CDB367}"/>
              </a:ext>
            </a:extLst>
          </p:cNvPr>
          <p:cNvSpPr/>
          <p:nvPr/>
        </p:nvSpPr>
        <p:spPr>
          <a:xfrm>
            <a:off x="691901" y="1740314"/>
            <a:ext cx="1532680" cy="1465222"/>
          </a:xfrm>
          <a:prstGeom prst="flowChartConnector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880456-F4DA-7849-ACAD-E59B473E96FB}"/>
              </a:ext>
            </a:extLst>
          </p:cNvPr>
          <p:cNvSpPr txBox="1"/>
          <p:nvPr/>
        </p:nvSpPr>
        <p:spPr>
          <a:xfrm>
            <a:off x="528836" y="81538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/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Nội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dung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em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yêu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thích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nhất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?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Vì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sao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?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Nêu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cảm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nhận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sau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khi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học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xong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chủ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đề</a:t>
            </a:r>
            <a:r>
              <a:rPr lang="en-US" sz="1800" b="1" i="1" dirty="0">
                <a:solidFill>
                  <a:srgbClr val="0051CE"/>
                </a:solidFill>
                <a:latin typeface="Times New Roman" panose="02020603050405020304" pitchFamily="18" charset="0"/>
              </a:rPr>
              <a:t>?</a:t>
            </a:r>
            <a:endParaRPr lang="en-GB" sz="1800" b="1" i="1" dirty="0">
              <a:solidFill>
                <a:srgbClr val="0051C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5CDDC0-9C0B-D83E-E5B8-5BA344FDF0A3}"/>
              </a:ext>
            </a:extLst>
          </p:cNvPr>
          <p:cNvSpPr txBox="1"/>
          <p:nvPr/>
        </p:nvSpPr>
        <p:spPr>
          <a:xfrm>
            <a:off x="854520" y="2200033"/>
            <a:ext cx="915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/>
            <a:r>
              <a:rPr lang="en-US" sz="2400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Hát</a:t>
            </a:r>
            <a:endParaRPr lang="en-GB" sz="2400" dirty="0">
              <a:solidFill>
                <a:srgbClr val="0051C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3B7748-FE4B-ED16-948A-8C9950EEF886}"/>
              </a:ext>
            </a:extLst>
          </p:cNvPr>
          <p:cNvSpPr txBox="1"/>
          <p:nvPr/>
        </p:nvSpPr>
        <p:spPr>
          <a:xfrm>
            <a:off x="571329" y="3725564"/>
            <a:ext cx="1604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/>
            <a:r>
              <a:rPr lang="en-US" sz="2400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nhạc</a:t>
            </a:r>
            <a:endParaRPr lang="en-GB" sz="2400" dirty="0">
              <a:solidFill>
                <a:srgbClr val="0051C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F4EDFA-A7BE-7A46-7140-6261FEDE3E02}"/>
              </a:ext>
            </a:extLst>
          </p:cNvPr>
          <p:cNvSpPr txBox="1"/>
          <p:nvPr/>
        </p:nvSpPr>
        <p:spPr>
          <a:xfrm>
            <a:off x="2393782" y="3727949"/>
            <a:ext cx="16040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sz="2300" dirty="0">
                <a:solidFill>
                  <a:srgbClr val="0051CE"/>
                </a:solidFill>
                <a:latin typeface="Times New Roman" panose="02020603050405020304" pitchFamily="18" charset="0"/>
              </a:rPr>
              <a:t>Lý </a:t>
            </a:r>
            <a:r>
              <a:rPr lang="en-US" sz="2300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thuyết</a:t>
            </a:r>
            <a:r>
              <a:rPr lang="en-US" sz="2300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</a:p>
          <a:p>
            <a:pPr marL="228600" algn="ctr"/>
            <a:r>
              <a:rPr lang="en-US" sz="2300" dirty="0">
                <a:solidFill>
                  <a:srgbClr val="0051CE"/>
                </a:solidFill>
                <a:latin typeface="Times New Roman" panose="02020603050405020304" pitchFamily="18" charset="0"/>
              </a:rPr>
              <a:t>AN</a:t>
            </a:r>
            <a:endParaRPr lang="en-GB" sz="2300" dirty="0">
              <a:solidFill>
                <a:srgbClr val="0051C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B8451-5B0D-A83C-C8AF-90F24933731E}"/>
              </a:ext>
            </a:extLst>
          </p:cNvPr>
          <p:cNvSpPr txBox="1"/>
          <p:nvPr/>
        </p:nvSpPr>
        <p:spPr>
          <a:xfrm>
            <a:off x="3905677" y="3896239"/>
            <a:ext cx="20418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sz="2300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300" dirty="0">
                <a:solidFill>
                  <a:srgbClr val="0051CE"/>
                </a:solidFill>
                <a:latin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51CE"/>
                </a:solidFill>
                <a:latin typeface="Times New Roman" panose="02020603050405020304" pitchFamily="18" charset="0"/>
              </a:rPr>
              <a:t>thức</a:t>
            </a:r>
            <a:r>
              <a:rPr lang="en-US" sz="2300" dirty="0">
                <a:solidFill>
                  <a:srgbClr val="0051CE"/>
                </a:solidFill>
                <a:latin typeface="Times New Roman" panose="02020603050405020304" pitchFamily="18" charset="0"/>
              </a:rPr>
              <a:t> AN</a:t>
            </a:r>
            <a:endParaRPr lang="en-GB" sz="2300" dirty="0">
              <a:solidFill>
                <a:srgbClr val="0051C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" name="Picture 24" descr="A cartoon character holding a sign&#10;&#10;Description automatically generated">
            <a:extLst>
              <a:ext uri="{FF2B5EF4-FFF2-40B4-BE49-F238E27FC236}">
                <a16:creationId xmlns:a16="http://schemas.microsoft.com/office/drawing/2014/main" id="{8248F7F7-30F7-855F-B972-6ABDD54A2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463" y="189655"/>
            <a:ext cx="3562430" cy="3698420"/>
          </a:xfrm>
          <a:prstGeom prst="flowChartConnector">
            <a:avLst/>
          </a:prstGeom>
          <a:ln>
            <a:solidFill>
              <a:schemeClr val="accent2"/>
            </a:solidFill>
          </a:ln>
        </p:spPr>
      </p:pic>
      <p:grpSp>
        <p:nvGrpSpPr>
          <p:cNvPr id="366" name="Google Shape;366;p36"/>
          <p:cNvGrpSpPr/>
          <p:nvPr/>
        </p:nvGrpSpPr>
        <p:grpSpPr>
          <a:xfrm>
            <a:off x="8110541" y="2472925"/>
            <a:ext cx="848000" cy="1560900"/>
            <a:chOff x="0" y="2452825"/>
            <a:chExt cx="848000" cy="1560900"/>
          </a:xfrm>
        </p:grpSpPr>
        <p:sp>
          <p:nvSpPr>
            <p:cNvPr id="367" name="Google Shape;367;p36"/>
            <p:cNvSpPr/>
            <p:nvPr/>
          </p:nvSpPr>
          <p:spPr>
            <a:xfrm>
              <a:off x="53900" y="2861075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195325" y="2861075"/>
              <a:ext cx="571800" cy="5718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369" name="Google Shape;369;p36"/>
            <p:cNvCxnSpPr/>
            <p:nvPr/>
          </p:nvCxnSpPr>
          <p:spPr>
            <a:xfrm rot="10800000" flipH="1">
              <a:off x="0" y="2452825"/>
              <a:ext cx="831000" cy="15609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65" name="Google Shape;36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398375" y="3307888"/>
            <a:ext cx="1776625" cy="177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4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A6C8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1" name="Google Shape;331;p38"/>
          <p:cNvGraphicFramePr/>
          <p:nvPr>
            <p:extLst>
              <p:ext uri="{D42A27DB-BD31-4B8C-83A1-F6EECF244321}">
                <p14:modId xmlns:p14="http://schemas.microsoft.com/office/powerpoint/2010/main" val="1586143543"/>
              </p:ext>
            </p:extLst>
          </p:nvPr>
        </p:nvGraphicFramePr>
        <p:xfrm>
          <a:off x="1624134" y="1346315"/>
          <a:ext cx="5695149" cy="232837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695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1" i="0" u="none" strike="noStrike" cap="none" dirty="0">
                          <a:solidFill>
                            <a:srgbClr val="263857"/>
                          </a:solidFill>
                          <a:latin typeface="Arial"/>
                          <a:ea typeface="Caladea"/>
                          <a:cs typeface="Arial"/>
                          <a:sym typeface="Caladea"/>
                        </a:rPr>
                        <a:t>Note</a:t>
                      </a:r>
                      <a:endParaRPr sz="1700" b="1" i="0" u="none" strike="noStrike" cap="none" dirty="0">
                        <a:solidFill>
                          <a:srgbClr val="263857"/>
                        </a:solidFill>
                        <a:latin typeface="Arial"/>
                        <a:ea typeface="Caladea"/>
                        <a:cs typeface="Arial"/>
                        <a:sym typeface="Caladea"/>
                      </a:endParaRPr>
                    </a:p>
                  </a:txBody>
                  <a:tcPr marL="28575" marR="28575" marT="27425" marB="27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7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28575" marR="28575" marT="27425" marB="27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35" name="Google Shape;335;p38"/>
          <p:cNvGrpSpPr/>
          <p:nvPr/>
        </p:nvGrpSpPr>
        <p:grpSpPr>
          <a:xfrm>
            <a:off x="178648" y="1054305"/>
            <a:ext cx="9214078" cy="4727815"/>
            <a:chOff x="178648" y="1054305"/>
            <a:chExt cx="9214078" cy="4727815"/>
          </a:xfrm>
        </p:grpSpPr>
        <p:pic>
          <p:nvPicPr>
            <p:cNvPr id="336" name="Google Shape;336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33378">
              <a:off x="355804" y="1620350"/>
              <a:ext cx="511650" cy="62346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37" name="Google Shape;337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325045">
              <a:off x="8186063" y="3459914"/>
              <a:ext cx="846727" cy="757641"/>
            </a:xfrm>
            <a:prstGeom prst="rect">
              <a:avLst/>
            </a:prstGeom>
            <a:noFill/>
            <a:ln>
              <a:noFill/>
            </a:ln>
            <a:effectLst>
              <a:outerShdw blurRad="71438" dist="19050" dir="30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38" name="Google Shape;338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558540">
              <a:off x="-577917" y="4418012"/>
              <a:ext cx="2575734" cy="223475"/>
            </a:xfrm>
            <a:prstGeom prst="rect">
              <a:avLst/>
            </a:prstGeom>
            <a:noFill/>
            <a:ln>
              <a:noFill/>
            </a:ln>
            <a:effectLst>
              <a:outerShdw blurRad="71438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39" name="Google Shape;339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4074561">
              <a:off x="7560843" y="2164011"/>
              <a:ext cx="2528864" cy="198430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6240000" algn="bl" rotWithShape="0">
                <a:schemeClr val="dk1">
                  <a:alpha val="50000"/>
                </a:schemeClr>
              </a:outerShdw>
            </a:effectLst>
          </p:spPr>
        </p:pic>
      </p:grpSp>
      <p:sp>
        <p:nvSpPr>
          <p:cNvPr id="2" name="Google Shape;400;p38">
            <a:extLst>
              <a:ext uri="{FF2B5EF4-FFF2-40B4-BE49-F238E27FC236}">
                <a16:creationId xmlns:a16="http://schemas.microsoft.com/office/drawing/2014/main" id="{68A47CEC-F2EA-9201-E3A9-1DFD5F0F74B5}"/>
              </a:ext>
            </a:extLst>
          </p:cNvPr>
          <p:cNvSpPr txBox="1">
            <a:spLocks/>
          </p:cNvSpPr>
          <p:nvPr/>
        </p:nvSpPr>
        <p:spPr>
          <a:xfrm rot="21599640">
            <a:off x="2323455" y="556206"/>
            <a:ext cx="4260171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FFFF"/>
                  </a:solidFill>
                </a:ln>
                <a:solidFill>
                  <a:srgbClr val="7CA6C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rgbClr val="FFFFFF"/>
                  </a:solidFill>
                </a:ln>
                <a:solidFill>
                  <a:srgbClr val="7CA6C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HUẨN BỊ BÀI CHO TIẾT SAU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47CBC-0D7C-FC12-6FF7-376D058735D0}"/>
              </a:ext>
            </a:extLst>
          </p:cNvPr>
          <p:cNvSpPr txBox="1"/>
          <p:nvPr/>
        </p:nvSpPr>
        <p:spPr>
          <a:xfrm>
            <a:off x="2261175" y="2116336"/>
            <a:ext cx="442106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sz="1700" b="1" dirty="0" err="1">
                <a:solidFill>
                  <a:srgbClr val="263857"/>
                </a:solidFill>
              </a:rPr>
              <a:t>Tìm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hiểu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về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bài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hát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i="1" dirty="0" err="1">
                <a:solidFill>
                  <a:srgbClr val="263857"/>
                </a:solidFill>
              </a:rPr>
              <a:t>Bảy</a:t>
            </a:r>
            <a:r>
              <a:rPr lang="en-US" sz="1700" b="1" i="1" dirty="0">
                <a:solidFill>
                  <a:srgbClr val="263857"/>
                </a:solidFill>
              </a:rPr>
              <a:t> </a:t>
            </a:r>
            <a:r>
              <a:rPr lang="en-US" sz="1700" b="1" i="1" dirty="0" err="1">
                <a:solidFill>
                  <a:srgbClr val="263857"/>
                </a:solidFill>
              </a:rPr>
              <a:t>sắc</a:t>
            </a:r>
            <a:r>
              <a:rPr lang="en-US" sz="1700" b="1" i="1" dirty="0">
                <a:solidFill>
                  <a:srgbClr val="263857"/>
                </a:solidFill>
              </a:rPr>
              <a:t> </a:t>
            </a:r>
            <a:r>
              <a:rPr lang="en-US" sz="1700" b="1" i="1" dirty="0" err="1">
                <a:solidFill>
                  <a:srgbClr val="263857"/>
                </a:solidFill>
              </a:rPr>
              <a:t>cầu</a:t>
            </a:r>
            <a:r>
              <a:rPr lang="en-US" sz="1700" b="1" i="1" dirty="0">
                <a:solidFill>
                  <a:srgbClr val="263857"/>
                </a:solidFill>
              </a:rPr>
              <a:t> </a:t>
            </a:r>
            <a:r>
              <a:rPr lang="en-US" sz="1700" b="1" i="1" dirty="0" err="1">
                <a:solidFill>
                  <a:srgbClr val="263857"/>
                </a:solidFill>
              </a:rPr>
              <a:t>vồng</a:t>
            </a:r>
            <a:r>
              <a:rPr lang="en-US" sz="1700" b="1" i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và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bài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hát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i="1" dirty="0" err="1">
                <a:solidFill>
                  <a:srgbClr val="263857"/>
                </a:solidFill>
              </a:rPr>
              <a:t>Thời</a:t>
            </a:r>
            <a:r>
              <a:rPr lang="en-US" sz="1700" b="1" i="1" dirty="0">
                <a:solidFill>
                  <a:srgbClr val="263857"/>
                </a:solidFill>
              </a:rPr>
              <a:t> </a:t>
            </a:r>
            <a:r>
              <a:rPr lang="en-US" sz="1700" b="1" i="1" dirty="0" err="1">
                <a:solidFill>
                  <a:srgbClr val="263857"/>
                </a:solidFill>
              </a:rPr>
              <a:t>thanh</a:t>
            </a:r>
            <a:r>
              <a:rPr lang="en-US" sz="1700" b="1" i="1" dirty="0">
                <a:solidFill>
                  <a:srgbClr val="263857"/>
                </a:solidFill>
              </a:rPr>
              <a:t> </a:t>
            </a:r>
            <a:r>
              <a:rPr lang="en-US" sz="1700" b="1" i="1" dirty="0" err="1">
                <a:solidFill>
                  <a:srgbClr val="263857"/>
                </a:solidFill>
              </a:rPr>
              <a:t>niên</a:t>
            </a:r>
            <a:r>
              <a:rPr lang="en-US" sz="1700" b="1" i="1" dirty="0">
                <a:solidFill>
                  <a:srgbClr val="263857"/>
                </a:solidFill>
              </a:rPr>
              <a:t> </a:t>
            </a:r>
            <a:r>
              <a:rPr lang="en-US" sz="1700" b="1" i="1" dirty="0" err="1">
                <a:solidFill>
                  <a:srgbClr val="263857"/>
                </a:solidFill>
              </a:rPr>
              <a:t>sôi</a:t>
            </a:r>
            <a:r>
              <a:rPr lang="en-US" sz="1700" b="1" i="1" dirty="0">
                <a:solidFill>
                  <a:srgbClr val="263857"/>
                </a:solidFill>
              </a:rPr>
              <a:t> </a:t>
            </a:r>
            <a:r>
              <a:rPr lang="en-US" sz="1700" b="1" i="1" dirty="0" err="1">
                <a:solidFill>
                  <a:srgbClr val="263857"/>
                </a:solidFill>
              </a:rPr>
              <a:t>nổi</a:t>
            </a:r>
            <a:r>
              <a:rPr lang="en-US" sz="1700" b="1" dirty="0">
                <a:solidFill>
                  <a:srgbClr val="263857"/>
                </a:solidFill>
              </a:rPr>
              <a:t>.</a:t>
            </a:r>
            <a:endParaRPr lang="en-GB" sz="1700" b="1" dirty="0">
              <a:solidFill>
                <a:srgbClr val="2638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hite flowers&#10;&#10;Description automatically generated">
            <a:extLst>
              <a:ext uri="{FF2B5EF4-FFF2-40B4-BE49-F238E27FC236}">
                <a16:creationId xmlns:a16="http://schemas.microsoft.com/office/drawing/2014/main" id="{F9294676-0BCB-588F-7236-F63F6C907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Google Shape;523;p41">
            <a:extLst>
              <a:ext uri="{FF2B5EF4-FFF2-40B4-BE49-F238E27FC236}">
                <a16:creationId xmlns:a16="http://schemas.microsoft.com/office/drawing/2014/main" id="{276A2422-0F21-2796-CAB5-B5DEA85D4B35}"/>
              </a:ext>
            </a:extLst>
          </p:cNvPr>
          <p:cNvSpPr txBox="1">
            <a:spLocks/>
          </p:cNvSpPr>
          <p:nvPr/>
        </p:nvSpPr>
        <p:spPr>
          <a:xfrm>
            <a:off x="4571999" y="1387118"/>
            <a:ext cx="4060725" cy="1572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lang="vi-VN" sz="3200" b="1" dirty="0">
                <a:ln w="0">
                  <a:solidFill>
                    <a:srgbClr val="FFFBEE"/>
                  </a:solidFill>
                </a:ln>
                <a:solidFill>
                  <a:srgbClr val="1F684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Dancing Script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1209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D5F0A31-E3B6-6942-B854-7C97DB124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542" y="-292788"/>
            <a:ext cx="735199" cy="963204"/>
          </a:xfrm>
          <a:prstGeom prst="rect">
            <a:avLst/>
          </a:prstGeom>
        </p:spPr>
      </p:pic>
      <p:grpSp>
        <p:nvGrpSpPr>
          <p:cNvPr id="16" name="Google Shape;232;p28">
            <a:extLst>
              <a:ext uri="{FF2B5EF4-FFF2-40B4-BE49-F238E27FC236}">
                <a16:creationId xmlns:a16="http://schemas.microsoft.com/office/drawing/2014/main" id="{8848D491-50FE-E2E2-7CED-524C7D96FC3E}"/>
              </a:ext>
            </a:extLst>
          </p:cNvPr>
          <p:cNvGrpSpPr/>
          <p:nvPr/>
        </p:nvGrpSpPr>
        <p:grpSpPr>
          <a:xfrm>
            <a:off x="0" y="-235264"/>
            <a:ext cx="808922" cy="1055970"/>
            <a:chOff x="33691" y="2452825"/>
            <a:chExt cx="1869709" cy="2638000"/>
          </a:xfrm>
        </p:grpSpPr>
        <p:pic>
          <p:nvPicPr>
            <p:cNvPr id="17" name="Google Shape;233;p28">
              <a:extLst>
                <a:ext uri="{FF2B5EF4-FFF2-40B4-BE49-F238E27FC236}">
                  <a16:creationId xmlns:a16="http://schemas.microsoft.com/office/drawing/2014/main" id="{0DF5B443-35D5-E42A-689E-7D74B2B937F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34;p28">
              <a:extLst>
                <a:ext uri="{FF2B5EF4-FFF2-40B4-BE49-F238E27FC236}">
                  <a16:creationId xmlns:a16="http://schemas.microsoft.com/office/drawing/2014/main" id="{75CA6746-31F7-F720-63E6-D658AE50594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oogle Shape;235;p28">
              <a:extLst>
                <a:ext uri="{FF2B5EF4-FFF2-40B4-BE49-F238E27FC236}">
                  <a16:creationId xmlns:a16="http://schemas.microsoft.com/office/drawing/2014/main" id="{91FCD91A-EEB1-F81F-D2EF-9B1E4702789D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20" name="Google Shape;236;p28">
                <a:extLst>
                  <a:ext uri="{FF2B5EF4-FFF2-40B4-BE49-F238E27FC236}">
                    <a16:creationId xmlns:a16="http://schemas.microsoft.com/office/drawing/2014/main" id="{AE29F43E-FF7B-17E2-7B45-2452B4EB988A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3" name="Google Shape;237;p28">
                <a:extLst>
                  <a:ext uri="{FF2B5EF4-FFF2-40B4-BE49-F238E27FC236}">
                    <a16:creationId xmlns:a16="http://schemas.microsoft.com/office/drawing/2014/main" id="{C6DD3C36-015A-9EEA-311C-431A0E8E2917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4" name="Google Shape;238;p28">
                <a:extLst>
                  <a:ext uri="{FF2B5EF4-FFF2-40B4-BE49-F238E27FC236}">
                    <a16:creationId xmlns:a16="http://schemas.microsoft.com/office/drawing/2014/main" id="{631E9228-57B6-2757-476F-BD6015F5C165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2" name="Google Shape;232;p28">
            <a:extLst>
              <a:ext uri="{FF2B5EF4-FFF2-40B4-BE49-F238E27FC236}">
                <a16:creationId xmlns:a16="http://schemas.microsoft.com/office/drawing/2014/main" id="{01330ADC-C4B8-9707-E237-ED3C2838D756}"/>
              </a:ext>
            </a:extLst>
          </p:cNvPr>
          <p:cNvGrpSpPr/>
          <p:nvPr/>
        </p:nvGrpSpPr>
        <p:grpSpPr>
          <a:xfrm>
            <a:off x="8548006" y="4408714"/>
            <a:ext cx="595993" cy="734786"/>
            <a:chOff x="33691" y="2452825"/>
            <a:chExt cx="1869709" cy="2638000"/>
          </a:xfrm>
        </p:grpSpPr>
        <p:pic>
          <p:nvPicPr>
            <p:cNvPr id="33" name="Google Shape;233;p28">
              <a:extLst>
                <a:ext uri="{FF2B5EF4-FFF2-40B4-BE49-F238E27FC236}">
                  <a16:creationId xmlns:a16="http://schemas.microsoft.com/office/drawing/2014/main" id="{7C1DC06F-F76E-A764-1374-6075BB013E5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34;p28">
              <a:extLst>
                <a:ext uri="{FF2B5EF4-FFF2-40B4-BE49-F238E27FC236}">
                  <a16:creationId xmlns:a16="http://schemas.microsoft.com/office/drawing/2014/main" id="{971B0DC2-8045-2E3F-0F85-22F41C94810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" name="Google Shape;235;p28">
              <a:extLst>
                <a:ext uri="{FF2B5EF4-FFF2-40B4-BE49-F238E27FC236}">
                  <a16:creationId xmlns:a16="http://schemas.microsoft.com/office/drawing/2014/main" id="{E0E3E62A-9B34-6CE3-F2A6-AD2AF990D852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36" name="Google Shape;236;p28">
                <a:extLst>
                  <a:ext uri="{FF2B5EF4-FFF2-40B4-BE49-F238E27FC236}">
                    <a16:creationId xmlns:a16="http://schemas.microsoft.com/office/drawing/2014/main" id="{E4EA97C9-AE03-99B5-2C44-61473785C415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7" name="Google Shape;237;p28">
                <a:extLst>
                  <a:ext uri="{FF2B5EF4-FFF2-40B4-BE49-F238E27FC236}">
                    <a16:creationId xmlns:a16="http://schemas.microsoft.com/office/drawing/2014/main" id="{DF774CD6-A911-80F1-F03F-7EA6AE7E1ABD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38" name="Google Shape;238;p28">
                <a:extLst>
                  <a:ext uri="{FF2B5EF4-FFF2-40B4-BE49-F238E27FC236}">
                    <a16:creationId xmlns:a16="http://schemas.microsoft.com/office/drawing/2014/main" id="{6CBA43F8-031C-3AA2-7323-EAFAEA2EF0BB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C951846-216F-BF91-1A2E-8B3AE211E1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09" r="76250" b="90924"/>
          <a:stretch/>
        </p:blipFill>
        <p:spPr>
          <a:xfrm>
            <a:off x="5816722" y="397298"/>
            <a:ext cx="644979" cy="163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D30BE6-0A70-4902-3BC3-2039B8826497}"/>
              </a:ext>
            </a:extLst>
          </p:cNvPr>
          <p:cNvGrpSpPr/>
          <p:nvPr/>
        </p:nvGrpSpPr>
        <p:grpSpPr>
          <a:xfrm>
            <a:off x="768654" y="-960094"/>
            <a:ext cx="8141096" cy="6649759"/>
            <a:chOff x="832755" y="-235264"/>
            <a:chExt cx="8141096" cy="6649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CE4045B-C53A-33D8-D420-1C8BBAB6B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8652" y="-235264"/>
              <a:ext cx="735199" cy="963204"/>
            </a:xfrm>
            <a:prstGeom prst="rect">
              <a:avLst/>
            </a:prstGeom>
          </p:spPr>
        </p:pic>
        <p:pic>
          <p:nvPicPr>
            <p:cNvPr id="3" name="Picture 2" descr="A group of people holding gears&#10;&#10;Description automatically generated">
              <a:extLst>
                <a:ext uri="{FF2B5EF4-FFF2-40B4-BE49-F238E27FC236}">
                  <a16:creationId xmlns:a16="http://schemas.microsoft.com/office/drawing/2014/main" id="{AA13B058-72CA-6AFA-5804-1491BB124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56"/>
            <a:stretch/>
          </p:blipFill>
          <p:spPr>
            <a:xfrm>
              <a:off x="832755" y="1664795"/>
              <a:ext cx="7715250" cy="4749700"/>
            </a:xfrm>
            <a:prstGeom prst="rect">
              <a:avLst/>
            </a:prstGeom>
          </p:spPr>
        </p:pic>
        <p:sp>
          <p:nvSpPr>
            <p:cNvPr id="4" name="Google Shape;400;p38">
              <a:extLst>
                <a:ext uri="{FF2B5EF4-FFF2-40B4-BE49-F238E27FC236}">
                  <a16:creationId xmlns:a16="http://schemas.microsoft.com/office/drawing/2014/main" id="{5028B8B6-CE1B-6601-3A45-E59ECED7BD35}"/>
                </a:ext>
              </a:extLst>
            </p:cNvPr>
            <p:cNvSpPr txBox="1">
              <a:spLocks/>
            </p:cNvSpPr>
            <p:nvPr/>
          </p:nvSpPr>
          <p:spPr>
            <a:xfrm rot="21599640">
              <a:off x="1710472" y="1713693"/>
              <a:ext cx="5721900" cy="7066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7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Pts val="1100"/>
                <a:buFont typeface="Arial"/>
                <a:buNone/>
                <a:defRPr/>
              </a:pPr>
              <a:r>
                <a:rPr lang="en-US" sz="4000" b="1" dirty="0">
                  <a:ln w="10160">
                    <a:solidFill>
                      <a:srgbClr val="FDFEFF"/>
                    </a:solidFill>
                    <a:prstDash val="solid"/>
                  </a:ln>
                  <a:solidFill>
                    <a:srgbClr val="0066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Bahnschrift Condensed" panose="020B0502040204020203" pitchFamily="34" charset="0"/>
                  <a:sym typeface="Arial"/>
                </a:rPr>
                <a:t>TIẾT 4: VẬN DỤNG – SÁNG TẠO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3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4E7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TextBox 2335">
            <a:extLst>
              <a:ext uri="{FF2B5EF4-FFF2-40B4-BE49-F238E27FC236}">
                <a16:creationId xmlns:a16="http://schemas.microsoft.com/office/drawing/2014/main" id="{69241942-4551-B660-DB79-3F091C8ED27C}"/>
              </a:ext>
            </a:extLst>
          </p:cNvPr>
          <p:cNvSpPr txBox="1"/>
          <p:nvPr/>
        </p:nvSpPr>
        <p:spPr>
          <a:xfrm>
            <a:off x="545446" y="1460579"/>
            <a:ext cx="8301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525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Arial"/>
              <a:buNone/>
              <a:tabLst/>
              <a:defRPr/>
            </a:pPr>
            <a:r>
              <a:rPr lang="en-GB" sz="1800" b="1" dirty="0" err="1">
                <a:solidFill>
                  <a:srgbClr val="263857"/>
                </a:solidFill>
              </a:rPr>
              <a:t>Hãy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trả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lời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các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câu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hỏi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sau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để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tổng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hợp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lại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kiến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thức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của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chủ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đề</a:t>
            </a:r>
            <a:r>
              <a:rPr lang="en-GB" sz="1800" b="1" dirty="0">
                <a:solidFill>
                  <a:srgbClr val="263857"/>
                </a:solidFill>
              </a:rPr>
              <a:t> 1 </a:t>
            </a:r>
            <a:r>
              <a:rPr lang="en-GB" sz="1800" b="1" dirty="0" err="1">
                <a:solidFill>
                  <a:srgbClr val="263857"/>
                </a:solidFill>
              </a:rPr>
              <a:t>nhé</a:t>
            </a:r>
            <a:endParaRPr lang="en-GB" altLang="en-US" sz="1800" b="1" dirty="0">
              <a:solidFill>
                <a:srgbClr val="26385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74B2D6-05CA-2C39-E15B-DF29CBB43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20"/>
          <a:stretch/>
        </p:blipFill>
        <p:spPr>
          <a:xfrm>
            <a:off x="1894723" y="2463790"/>
            <a:ext cx="5514418" cy="1494848"/>
          </a:xfrm>
          <a:prstGeom prst="rect">
            <a:avLst/>
          </a:prstGeom>
        </p:spPr>
      </p:pic>
      <p:sp>
        <p:nvSpPr>
          <p:cNvPr id="4" name="Google Shape;400;p38">
            <a:extLst>
              <a:ext uri="{FF2B5EF4-FFF2-40B4-BE49-F238E27FC236}">
                <a16:creationId xmlns:a16="http://schemas.microsoft.com/office/drawing/2014/main" id="{369D3EB1-B290-4688-01CA-C67314BAD67F}"/>
              </a:ext>
            </a:extLst>
          </p:cNvPr>
          <p:cNvSpPr txBox="1">
            <a:spLocks/>
          </p:cNvSpPr>
          <p:nvPr/>
        </p:nvSpPr>
        <p:spPr>
          <a:xfrm rot="21599640">
            <a:off x="3309146" y="280535"/>
            <a:ext cx="2131310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082495" y="4453479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258656" y="3606096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6B92BFD-8500-4A40-4A49-08675003A2D6}"/>
              </a:ext>
            </a:extLst>
          </p:cNvPr>
          <p:cNvCxnSpPr>
            <a:cxnSpLocks/>
          </p:cNvCxnSpPr>
          <p:nvPr/>
        </p:nvCxnSpPr>
        <p:spPr>
          <a:xfrm>
            <a:off x="160389" y="2836457"/>
            <a:ext cx="8565356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5634A0-7D89-7B98-5B0A-B901A253353E}"/>
              </a:ext>
            </a:extLst>
          </p:cNvPr>
          <p:cNvCxnSpPr>
            <a:cxnSpLocks/>
          </p:cNvCxnSpPr>
          <p:nvPr/>
        </p:nvCxnSpPr>
        <p:spPr>
          <a:xfrm>
            <a:off x="157839" y="3606096"/>
            <a:ext cx="8565356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6F8E5AA-ACAF-B28A-AAFB-13AD4F5A967F}"/>
              </a:ext>
            </a:extLst>
          </p:cNvPr>
          <p:cNvSpPr/>
          <p:nvPr/>
        </p:nvSpPr>
        <p:spPr>
          <a:xfrm flipH="1">
            <a:off x="725236" y="1650381"/>
            <a:ext cx="7483831" cy="6229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7424A-9F64-059F-39B6-29BD759770CE}"/>
              </a:ext>
            </a:extLst>
          </p:cNvPr>
          <p:cNvSpPr txBox="1"/>
          <p:nvPr/>
        </p:nvSpPr>
        <p:spPr>
          <a:xfrm>
            <a:off x="1283345" y="1753579"/>
            <a:ext cx="631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buClrTx/>
              <a:defRPr/>
            </a:pPr>
            <a:r>
              <a:rPr lang="en-US" sz="1600" b="1" dirty="0" err="1">
                <a:solidFill>
                  <a:srgbClr val="263857"/>
                </a:solidFill>
              </a:rPr>
              <a:t>Câu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hỏi</a:t>
            </a:r>
            <a:r>
              <a:rPr lang="en-US" sz="1600" b="1" dirty="0">
                <a:solidFill>
                  <a:srgbClr val="263857"/>
                </a:solidFill>
              </a:rPr>
              <a:t> : </a:t>
            </a:r>
            <a:r>
              <a:rPr lang="en-US" sz="1600" b="1" dirty="0" err="1">
                <a:solidFill>
                  <a:srgbClr val="263857"/>
                </a:solidFill>
              </a:rPr>
              <a:t>Chủ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đề</a:t>
            </a:r>
            <a:r>
              <a:rPr lang="en-US" sz="1600" b="1" dirty="0">
                <a:solidFill>
                  <a:srgbClr val="263857"/>
                </a:solidFill>
              </a:rPr>
              <a:t> 1 </a:t>
            </a:r>
            <a:r>
              <a:rPr lang="en-US" sz="1600" b="1" dirty="0" err="1">
                <a:solidFill>
                  <a:srgbClr val="263857"/>
                </a:solidFill>
              </a:rPr>
              <a:t>Nối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vòng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tay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lớn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gồm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những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nội</a:t>
            </a:r>
            <a:r>
              <a:rPr lang="en-US" sz="1600" b="1" dirty="0">
                <a:solidFill>
                  <a:srgbClr val="263857"/>
                </a:solidFill>
              </a:rPr>
              <a:t> dung </a:t>
            </a:r>
            <a:r>
              <a:rPr lang="en-US" sz="1600" b="1" dirty="0" err="1">
                <a:solidFill>
                  <a:srgbClr val="263857"/>
                </a:solidFill>
              </a:rPr>
              <a:t>nào</a:t>
            </a:r>
            <a:r>
              <a:rPr lang="en-US" sz="1600" b="1" dirty="0">
                <a:solidFill>
                  <a:srgbClr val="263857"/>
                </a:solidFill>
              </a:rPr>
              <a:t>?</a:t>
            </a:r>
          </a:p>
        </p:txBody>
      </p:sp>
      <p:sp>
        <p:nvSpPr>
          <p:cNvPr id="8" name="bang a">
            <a:extLst>
              <a:ext uri="{FF2B5EF4-FFF2-40B4-BE49-F238E27FC236}">
                <a16:creationId xmlns:a16="http://schemas.microsoft.com/office/drawing/2014/main" id="{0C8C56D2-E844-5FB3-EAF6-5555C3FE1203}"/>
              </a:ext>
            </a:extLst>
          </p:cNvPr>
          <p:cNvSpPr/>
          <p:nvPr/>
        </p:nvSpPr>
        <p:spPr>
          <a:xfrm flipH="1">
            <a:off x="4673499" y="3303078"/>
            <a:ext cx="3651951" cy="6312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bang c">
            <a:extLst>
              <a:ext uri="{FF2B5EF4-FFF2-40B4-BE49-F238E27FC236}">
                <a16:creationId xmlns:a16="http://schemas.microsoft.com/office/drawing/2014/main" id="{A098295F-9E83-11E4-122A-977BA8BAD2FA}"/>
              </a:ext>
            </a:extLst>
          </p:cNvPr>
          <p:cNvSpPr/>
          <p:nvPr/>
        </p:nvSpPr>
        <p:spPr>
          <a:xfrm flipH="1">
            <a:off x="597748" y="3285456"/>
            <a:ext cx="3684584" cy="6765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dap an a">
            <a:extLst>
              <a:ext uri="{FF2B5EF4-FFF2-40B4-BE49-F238E27FC236}">
                <a16:creationId xmlns:a16="http://schemas.microsoft.com/office/drawing/2014/main" id="{6CD376EB-B2FB-4343-A44F-A88EF741FE9E}"/>
              </a:ext>
            </a:extLst>
          </p:cNvPr>
          <p:cNvSpPr txBox="1"/>
          <p:nvPr/>
        </p:nvSpPr>
        <p:spPr>
          <a:xfrm>
            <a:off x="4884105" y="3351120"/>
            <a:ext cx="33725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</a:t>
            </a:r>
            <a:r>
              <a:rPr lang="en-US" b="1" dirty="0" err="1">
                <a:solidFill>
                  <a:srgbClr val="263857"/>
                </a:solidFill>
              </a:rPr>
              <a:t>Hát</a:t>
            </a:r>
            <a:r>
              <a:rPr lang="en-US" b="1" dirty="0">
                <a:solidFill>
                  <a:srgbClr val="263857"/>
                </a:solidFill>
              </a:rPr>
              <a:t>, </a:t>
            </a:r>
            <a:r>
              <a:rPr lang="en-US" b="1" dirty="0" err="1">
                <a:solidFill>
                  <a:srgbClr val="263857"/>
                </a:solidFill>
              </a:rPr>
              <a:t>Đọc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nhạc</a:t>
            </a:r>
            <a:r>
              <a:rPr lang="en-US" b="1" dirty="0">
                <a:solidFill>
                  <a:srgbClr val="263857"/>
                </a:solidFill>
              </a:rPr>
              <a:t>, </a:t>
            </a:r>
            <a:r>
              <a:rPr lang="en-US" b="1" dirty="0" err="1">
                <a:solidFill>
                  <a:srgbClr val="263857"/>
                </a:solidFill>
              </a:rPr>
              <a:t>Thường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thức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âm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nhạc</a:t>
            </a:r>
            <a:r>
              <a:rPr lang="en-US" b="1" dirty="0">
                <a:solidFill>
                  <a:srgbClr val="263857"/>
                </a:solidFill>
              </a:rPr>
              <a:t>, </a:t>
            </a:r>
            <a:r>
              <a:rPr lang="en-US" b="1" dirty="0" err="1">
                <a:solidFill>
                  <a:srgbClr val="263857"/>
                </a:solidFill>
              </a:rPr>
              <a:t>Lí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thuyết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âm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nhạc</a:t>
            </a:r>
            <a:r>
              <a:rPr lang="en-US" b="1" dirty="0">
                <a:solidFill>
                  <a:srgbClr val="263857"/>
                </a:solidFill>
              </a:rPr>
              <a:t>.</a:t>
            </a:r>
          </a:p>
        </p:txBody>
      </p:sp>
      <p:sp>
        <p:nvSpPr>
          <p:cNvPr id="11" name="dap an c">
            <a:extLst>
              <a:ext uri="{FF2B5EF4-FFF2-40B4-BE49-F238E27FC236}">
                <a16:creationId xmlns:a16="http://schemas.microsoft.com/office/drawing/2014/main" id="{9DFA74D4-8E32-14A3-71A0-7D79CF5B5C8F}"/>
              </a:ext>
            </a:extLst>
          </p:cNvPr>
          <p:cNvSpPr txBox="1"/>
          <p:nvPr/>
        </p:nvSpPr>
        <p:spPr>
          <a:xfrm>
            <a:off x="610933" y="3315874"/>
            <a:ext cx="3773429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</a:t>
            </a:r>
            <a:r>
              <a:rPr lang="en-US" sz="1350" b="1" dirty="0" err="1">
                <a:solidFill>
                  <a:srgbClr val="263857"/>
                </a:solidFill>
              </a:rPr>
              <a:t>Hát</a:t>
            </a:r>
            <a:r>
              <a:rPr lang="en-US" sz="1350" b="1" dirty="0">
                <a:solidFill>
                  <a:srgbClr val="263857"/>
                </a:solidFill>
              </a:rPr>
              <a:t>, Nghe </a:t>
            </a:r>
            <a:r>
              <a:rPr lang="en-US" sz="1350" b="1" dirty="0" err="1">
                <a:solidFill>
                  <a:srgbClr val="263857"/>
                </a:solidFill>
              </a:rPr>
              <a:t>nhạc</a:t>
            </a:r>
            <a:r>
              <a:rPr lang="en-US" sz="1350" b="1" dirty="0">
                <a:solidFill>
                  <a:srgbClr val="263857"/>
                </a:solidFill>
              </a:rPr>
              <a:t>, </a:t>
            </a:r>
            <a:r>
              <a:rPr lang="en-US" sz="1350" b="1" dirty="0" err="1">
                <a:solidFill>
                  <a:srgbClr val="263857"/>
                </a:solidFill>
              </a:rPr>
              <a:t>Đọc</a:t>
            </a:r>
            <a:r>
              <a:rPr lang="en-US" sz="1350" b="1" dirty="0">
                <a:solidFill>
                  <a:srgbClr val="263857"/>
                </a:solidFill>
              </a:rPr>
              <a:t> </a:t>
            </a:r>
            <a:r>
              <a:rPr lang="en-US" sz="1350" b="1" dirty="0" err="1">
                <a:solidFill>
                  <a:srgbClr val="263857"/>
                </a:solidFill>
              </a:rPr>
              <a:t>nhạc</a:t>
            </a:r>
            <a:r>
              <a:rPr lang="en-US" sz="1350" b="1" dirty="0">
                <a:solidFill>
                  <a:srgbClr val="263857"/>
                </a:solidFill>
              </a:rPr>
              <a:t>, </a:t>
            </a:r>
            <a:r>
              <a:rPr lang="en-US" sz="1350" b="1" dirty="0" err="1">
                <a:solidFill>
                  <a:srgbClr val="263857"/>
                </a:solidFill>
              </a:rPr>
              <a:t>Lí</a:t>
            </a:r>
            <a:r>
              <a:rPr lang="en-US" sz="1350" b="1" dirty="0">
                <a:solidFill>
                  <a:srgbClr val="263857"/>
                </a:solidFill>
              </a:rPr>
              <a:t> </a:t>
            </a:r>
            <a:r>
              <a:rPr lang="en-US" sz="1350" b="1" dirty="0" err="1">
                <a:solidFill>
                  <a:srgbClr val="263857"/>
                </a:solidFill>
              </a:rPr>
              <a:t>thuyết</a:t>
            </a:r>
            <a:r>
              <a:rPr lang="en-US" sz="1350" b="1" dirty="0">
                <a:solidFill>
                  <a:srgbClr val="263857"/>
                </a:solidFill>
              </a:rPr>
              <a:t> </a:t>
            </a:r>
            <a:r>
              <a:rPr lang="en-US" sz="1350" b="1" dirty="0" err="1">
                <a:solidFill>
                  <a:srgbClr val="263857"/>
                </a:solidFill>
              </a:rPr>
              <a:t>âm</a:t>
            </a:r>
            <a:r>
              <a:rPr lang="en-US" sz="1350" b="1" dirty="0">
                <a:solidFill>
                  <a:srgbClr val="263857"/>
                </a:solidFill>
              </a:rPr>
              <a:t> </a:t>
            </a:r>
            <a:r>
              <a:rPr lang="en-US" sz="1350" b="1" dirty="0" err="1">
                <a:solidFill>
                  <a:srgbClr val="263857"/>
                </a:solidFill>
              </a:rPr>
              <a:t>nhạc</a:t>
            </a:r>
            <a:r>
              <a:rPr lang="en-US" sz="1350" b="1" dirty="0">
                <a:solidFill>
                  <a:srgbClr val="263857"/>
                </a:solidFill>
              </a:rPr>
              <a:t>, </a:t>
            </a:r>
            <a:r>
              <a:rPr lang="en-US" sz="1350" b="1" dirty="0" err="1">
                <a:solidFill>
                  <a:srgbClr val="263857"/>
                </a:solidFill>
              </a:rPr>
              <a:t>Thường</a:t>
            </a:r>
            <a:r>
              <a:rPr lang="en-US" sz="1350" b="1" dirty="0">
                <a:solidFill>
                  <a:srgbClr val="263857"/>
                </a:solidFill>
              </a:rPr>
              <a:t> </a:t>
            </a:r>
            <a:r>
              <a:rPr lang="en-US" sz="1350" b="1" dirty="0" err="1">
                <a:solidFill>
                  <a:srgbClr val="263857"/>
                </a:solidFill>
              </a:rPr>
              <a:t>thức</a:t>
            </a:r>
            <a:r>
              <a:rPr lang="en-US" sz="1350" b="1" dirty="0">
                <a:solidFill>
                  <a:srgbClr val="263857"/>
                </a:solidFill>
              </a:rPr>
              <a:t> </a:t>
            </a:r>
            <a:r>
              <a:rPr lang="en-US" sz="1350" b="1" dirty="0" err="1">
                <a:solidFill>
                  <a:srgbClr val="263857"/>
                </a:solidFill>
              </a:rPr>
              <a:t>âm</a:t>
            </a:r>
            <a:r>
              <a:rPr lang="en-US" sz="1350" b="1" dirty="0">
                <a:solidFill>
                  <a:srgbClr val="263857"/>
                </a:solidFill>
              </a:rPr>
              <a:t> </a:t>
            </a:r>
            <a:r>
              <a:rPr lang="en-US" sz="1350" b="1" dirty="0" err="1">
                <a:solidFill>
                  <a:srgbClr val="263857"/>
                </a:solidFill>
              </a:rPr>
              <a:t>nhạc</a:t>
            </a:r>
            <a:r>
              <a:rPr lang="en-US" sz="1350" b="1" dirty="0">
                <a:solidFill>
                  <a:srgbClr val="263857"/>
                </a:solidFill>
              </a:rPr>
              <a:t>.</a:t>
            </a:r>
          </a:p>
        </p:txBody>
      </p:sp>
      <p:sp>
        <p:nvSpPr>
          <p:cNvPr id="12" name="bang b">
            <a:extLst>
              <a:ext uri="{FF2B5EF4-FFF2-40B4-BE49-F238E27FC236}">
                <a16:creationId xmlns:a16="http://schemas.microsoft.com/office/drawing/2014/main" id="{19497271-DAD7-E000-0DF0-5A8A33BD834F}"/>
              </a:ext>
            </a:extLst>
          </p:cNvPr>
          <p:cNvSpPr/>
          <p:nvPr/>
        </p:nvSpPr>
        <p:spPr>
          <a:xfrm flipH="1">
            <a:off x="610934" y="2518533"/>
            <a:ext cx="3657008" cy="6466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bang d">
            <a:extLst>
              <a:ext uri="{FF2B5EF4-FFF2-40B4-BE49-F238E27FC236}">
                <a16:creationId xmlns:a16="http://schemas.microsoft.com/office/drawing/2014/main" id="{C2840265-F38F-3B26-9372-675289818A4A}"/>
              </a:ext>
            </a:extLst>
          </p:cNvPr>
          <p:cNvSpPr/>
          <p:nvPr/>
        </p:nvSpPr>
        <p:spPr>
          <a:xfrm flipH="1">
            <a:off x="4673505" y="2493539"/>
            <a:ext cx="3657008" cy="66658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dap an b">
            <a:extLst>
              <a:ext uri="{FF2B5EF4-FFF2-40B4-BE49-F238E27FC236}">
                <a16:creationId xmlns:a16="http://schemas.microsoft.com/office/drawing/2014/main" id="{1C43BDB1-A563-6C2F-EAC8-B7FDD37E18C1}"/>
              </a:ext>
            </a:extLst>
          </p:cNvPr>
          <p:cNvSpPr txBox="1"/>
          <p:nvPr/>
        </p:nvSpPr>
        <p:spPr>
          <a:xfrm>
            <a:off x="835692" y="2591132"/>
            <a:ext cx="323949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</a:t>
            </a:r>
            <a:r>
              <a:rPr lang="en-US" b="1" dirty="0" err="1">
                <a:solidFill>
                  <a:srgbClr val="263857"/>
                </a:solidFill>
              </a:rPr>
              <a:t>Hát</a:t>
            </a:r>
            <a:r>
              <a:rPr lang="en-US" b="1" dirty="0">
                <a:solidFill>
                  <a:srgbClr val="263857"/>
                </a:solidFill>
              </a:rPr>
              <a:t>, Nghe </a:t>
            </a:r>
            <a:r>
              <a:rPr lang="en-US" b="1" dirty="0" err="1">
                <a:solidFill>
                  <a:srgbClr val="263857"/>
                </a:solidFill>
              </a:rPr>
              <a:t>nhạc</a:t>
            </a:r>
            <a:r>
              <a:rPr lang="en-US" b="1" dirty="0">
                <a:solidFill>
                  <a:srgbClr val="263857"/>
                </a:solidFill>
              </a:rPr>
              <a:t>, </a:t>
            </a:r>
            <a:r>
              <a:rPr lang="en-US" b="1" dirty="0" err="1">
                <a:solidFill>
                  <a:srgbClr val="263857"/>
                </a:solidFill>
              </a:rPr>
              <a:t>Nhạc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cụ</a:t>
            </a:r>
            <a:r>
              <a:rPr lang="en-US" b="1" dirty="0">
                <a:solidFill>
                  <a:srgbClr val="263857"/>
                </a:solidFill>
              </a:rPr>
              <a:t>, </a:t>
            </a:r>
            <a:r>
              <a:rPr lang="en-US" b="1" dirty="0" err="1">
                <a:solidFill>
                  <a:srgbClr val="263857"/>
                </a:solidFill>
              </a:rPr>
              <a:t>Thường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thức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âm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nhạc</a:t>
            </a:r>
            <a:r>
              <a:rPr lang="en-US" b="1" dirty="0">
                <a:solidFill>
                  <a:srgbClr val="263857"/>
                </a:solidFill>
              </a:rPr>
              <a:t>.</a:t>
            </a:r>
          </a:p>
        </p:txBody>
      </p:sp>
      <p:sp>
        <p:nvSpPr>
          <p:cNvPr id="15" name="dap an d">
            <a:extLst>
              <a:ext uri="{FF2B5EF4-FFF2-40B4-BE49-F238E27FC236}">
                <a16:creationId xmlns:a16="http://schemas.microsoft.com/office/drawing/2014/main" id="{A2C09037-73F8-B374-8158-63729816650F}"/>
              </a:ext>
            </a:extLst>
          </p:cNvPr>
          <p:cNvSpPr txBox="1"/>
          <p:nvPr/>
        </p:nvSpPr>
        <p:spPr>
          <a:xfrm>
            <a:off x="4891668" y="2605883"/>
            <a:ext cx="323949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en-US" b="1" dirty="0" err="1">
                <a:solidFill>
                  <a:srgbClr val="263857"/>
                </a:solidFill>
              </a:rPr>
              <a:t>Hát</a:t>
            </a:r>
            <a:r>
              <a:rPr lang="en-US" b="1" dirty="0">
                <a:solidFill>
                  <a:srgbClr val="263857"/>
                </a:solidFill>
              </a:rPr>
              <a:t>, </a:t>
            </a:r>
            <a:r>
              <a:rPr lang="en-US" b="1" dirty="0" err="1">
                <a:solidFill>
                  <a:srgbClr val="263857"/>
                </a:solidFill>
              </a:rPr>
              <a:t>Nhạc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cụ</a:t>
            </a:r>
            <a:r>
              <a:rPr lang="en-US" b="1" dirty="0">
                <a:solidFill>
                  <a:srgbClr val="263857"/>
                </a:solidFill>
              </a:rPr>
              <a:t>, </a:t>
            </a:r>
            <a:r>
              <a:rPr lang="en-US" b="1" dirty="0" err="1">
                <a:solidFill>
                  <a:srgbClr val="263857"/>
                </a:solidFill>
              </a:rPr>
              <a:t>Thường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thức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âm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nhạc</a:t>
            </a:r>
            <a:r>
              <a:rPr lang="en-US" b="1" dirty="0">
                <a:solidFill>
                  <a:srgbClr val="263857"/>
                </a:solidFill>
              </a:rPr>
              <a:t>, </a:t>
            </a:r>
            <a:r>
              <a:rPr lang="en-US" b="1" dirty="0" err="1">
                <a:solidFill>
                  <a:srgbClr val="263857"/>
                </a:solidFill>
              </a:rPr>
              <a:t>Đọc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nhạc</a:t>
            </a:r>
            <a:r>
              <a:rPr lang="en-US" b="1" dirty="0">
                <a:solidFill>
                  <a:srgbClr val="263857"/>
                </a:solidFill>
              </a:rPr>
              <a:t>. </a:t>
            </a:r>
          </a:p>
        </p:txBody>
      </p:sp>
      <p:pic>
        <p:nvPicPr>
          <p:cNvPr id="16" name="Question">
            <a:hlinkClick r:id="" action="ppaction://media"/>
            <a:extLst>
              <a:ext uri="{FF2B5EF4-FFF2-40B4-BE49-F238E27FC236}">
                <a16:creationId xmlns:a16="http://schemas.microsoft.com/office/drawing/2014/main" id="{0D8DF1F5-F520-4857-D640-641FC3999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80551" y="3705086"/>
            <a:ext cx="365522" cy="365522"/>
          </a:xfrm>
          <a:prstGeom prst="rect">
            <a:avLst/>
          </a:prstGeom>
        </p:spPr>
      </p:pic>
      <p:pic>
        <p:nvPicPr>
          <p:cNvPr id="17" name="Final Answer">
            <a:hlinkClick r:id="" action="ppaction://media"/>
            <a:extLst>
              <a:ext uri="{FF2B5EF4-FFF2-40B4-BE49-F238E27FC236}">
                <a16:creationId xmlns:a16="http://schemas.microsoft.com/office/drawing/2014/main" id="{2D4BDB69-A0D4-D0D3-082A-6F70616404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60059" y="3684204"/>
            <a:ext cx="365522" cy="365522"/>
          </a:xfrm>
          <a:prstGeom prst="rect">
            <a:avLst/>
          </a:prstGeom>
        </p:spPr>
      </p:pic>
      <p:pic>
        <p:nvPicPr>
          <p:cNvPr id="18" name="Win">
            <a:hlinkClick r:id="" action="ppaction://media"/>
            <a:extLst>
              <a:ext uri="{FF2B5EF4-FFF2-40B4-BE49-F238E27FC236}">
                <a16:creationId xmlns:a16="http://schemas.microsoft.com/office/drawing/2014/main" id="{5C509EDF-A710-91F1-994F-BF94F47E5E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18024" y="3746211"/>
            <a:ext cx="365522" cy="365522"/>
          </a:xfrm>
          <a:prstGeom prst="rect">
            <a:avLst/>
          </a:prstGeom>
        </p:spPr>
      </p:pic>
      <p:pic>
        <p:nvPicPr>
          <p:cNvPr id="19" name="Lose">
            <a:hlinkClick r:id="" action="ppaction://media"/>
            <a:extLst>
              <a:ext uri="{FF2B5EF4-FFF2-40B4-BE49-F238E27FC236}">
                <a16:creationId xmlns:a16="http://schemas.microsoft.com/office/drawing/2014/main" id="{9DCDED0F-A75F-6BBF-BFCE-84B9914355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28761" y="3767093"/>
            <a:ext cx="365522" cy="36552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6E8DD81-BBFA-21ED-A191-8531231E2A1C}"/>
              </a:ext>
            </a:extLst>
          </p:cNvPr>
          <p:cNvSpPr/>
          <p:nvPr/>
        </p:nvSpPr>
        <p:spPr>
          <a:xfrm>
            <a:off x="5163741" y="3393157"/>
            <a:ext cx="243556" cy="236626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1" name="sai">
            <a:hlinkClick r:id="" action="ppaction://media"/>
            <a:extLst>
              <a:ext uri="{FF2B5EF4-FFF2-40B4-BE49-F238E27FC236}">
                <a16:creationId xmlns:a16="http://schemas.microsoft.com/office/drawing/2014/main" id="{975D3108-620D-0E27-069A-9C20BE6D852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59317" y="3633650"/>
            <a:ext cx="4572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0A674E-C44F-0178-9538-FC68E6ED05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87" y="2615498"/>
            <a:ext cx="472586" cy="472586"/>
          </a:xfrm>
          <a:prstGeom prst="rect">
            <a:avLst/>
          </a:prstGeom>
        </p:spPr>
      </p:pic>
      <p:pic>
        <p:nvPicPr>
          <p:cNvPr id="23" name="sai">
            <a:hlinkClick r:id="" action="ppaction://media"/>
            <a:extLst>
              <a:ext uri="{FF2B5EF4-FFF2-40B4-BE49-F238E27FC236}">
                <a16:creationId xmlns:a16="http://schemas.microsoft.com/office/drawing/2014/main" id="{10D05000-F686-3279-65DB-C2D9D2B891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36454" y="3620417"/>
            <a:ext cx="457200" cy="457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EE9481-4A04-C76D-DB0E-620F1E2539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0" y="2650163"/>
            <a:ext cx="472586" cy="472586"/>
          </a:xfrm>
          <a:prstGeom prst="rect">
            <a:avLst/>
          </a:prstGeom>
        </p:spPr>
      </p:pic>
      <p:pic>
        <p:nvPicPr>
          <p:cNvPr id="25" name="sai">
            <a:hlinkClick r:id="" action="ppaction://media"/>
            <a:extLst>
              <a:ext uri="{FF2B5EF4-FFF2-40B4-BE49-F238E27FC236}">
                <a16:creationId xmlns:a16="http://schemas.microsoft.com/office/drawing/2014/main" id="{B5330AE3-8A55-CC5E-2A5D-47BAADE59F3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23636" y="3628565"/>
            <a:ext cx="457200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E7F5A3-CD9E-F266-897F-E6DE5A65B1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8" y="3347007"/>
            <a:ext cx="472586" cy="472586"/>
          </a:xfrm>
          <a:prstGeom prst="rect">
            <a:avLst/>
          </a:prstGeom>
        </p:spPr>
      </p:pic>
      <p:pic>
        <p:nvPicPr>
          <p:cNvPr id="27" name="dung">
            <a:hlinkClick r:id="" action="ppaction://media"/>
            <a:extLst>
              <a:ext uri="{FF2B5EF4-FFF2-40B4-BE49-F238E27FC236}">
                <a16:creationId xmlns:a16="http://schemas.microsoft.com/office/drawing/2014/main" id="{AEE8C880-FC65-FE3C-FF31-8AD71BCF386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14221" y="3636713"/>
            <a:ext cx="457200" cy="457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FDA7B7-D97D-AE77-6C59-049E19F75A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89" y="3356381"/>
            <a:ext cx="502703" cy="437902"/>
          </a:xfrm>
          <a:prstGeom prst="rect">
            <a:avLst/>
          </a:prstGeom>
        </p:spPr>
      </p:pic>
      <p:sp>
        <p:nvSpPr>
          <p:cNvPr id="29" name="Google Shape;400;p38">
            <a:extLst>
              <a:ext uri="{FF2B5EF4-FFF2-40B4-BE49-F238E27FC236}">
                <a16:creationId xmlns:a16="http://schemas.microsoft.com/office/drawing/2014/main" id="{D12EB91F-A884-5AC3-C687-48AFD6843395}"/>
              </a:ext>
            </a:extLst>
          </p:cNvPr>
          <p:cNvSpPr txBox="1">
            <a:spLocks/>
          </p:cNvSpPr>
          <p:nvPr/>
        </p:nvSpPr>
        <p:spPr>
          <a:xfrm rot="21599640">
            <a:off x="1768799" y="507077"/>
            <a:ext cx="5396703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TỔNG HỢP MỘT SỐ NỘI DUNG CHỦ ĐỀ 1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</p:spTree>
    <p:extLst>
      <p:ext uri="{BB962C8B-B14F-4D97-AF65-F5344CB8AC3E}">
        <p14:creationId xmlns:p14="http://schemas.microsoft.com/office/powerpoint/2010/main" val="15480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4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4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4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0" grpId="2"/>
      <p:bldP spid="11" grpId="0"/>
      <p:bldP spid="11" grpId="1"/>
      <p:bldP spid="11" grpId="2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5" grpId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2E5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082495" y="4453479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258656" y="3606096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6B92BFD-8500-4A40-4A49-08675003A2D6}"/>
              </a:ext>
            </a:extLst>
          </p:cNvPr>
          <p:cNvCxnSpPr>
            <a:cxnSpLocks/>
          </p:cNvCxnSpPr>
          <p:nvPr/>
        </p:nvCxnSpPr>
        <p:spPr>
          <a:xfrm>
            <a:off x="160389" y="2836457"/>
            <a:ext cx="8565356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5634A0-7D89-7B98-5B0A-B901A253353E}"/>
              </a:ext>
            </a:extLst>
          </p:cNvPr>
          <p:cNvCxnSpPr>
            <a:cxnSpLocks/>
          </p:cNvCxnSpPr>
          <p:nvPr/>
        </p:nvCxnSpPr>
        <p:spPr>
          <a:xfrm>
            <a:off x="157839" y="3606096"/>
            <a:ext cx="8565356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6F8E5AA-ACAF-B28A-AAFB-13AD4F5A967F}"/>
              </a:ext>
            </a:extLst>
          </p:cNvPr>
          <p:cNvSpPr/>
          <p:nvPr/>
        </p:nvSpPr>
        <p:spPr>
          <a:xfrm flipH="1">
            <a:off x="725236" y="1650381"/>
            <a:ext cx="7483831" cy="6229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7424A-9F64-059F-39B6-29BD759770CE}"/>
              </a:ext>
            </a:extLst>
          </p:cNvPr>
          <p:cNvSpPr txBox="1"/>
          <p:nvPr/>
        </p:nvSpPr>
        <p:spPr>
          <a:xfrm>
            <a:off x="1283345" y="1753579"/>
            <a:ext cx="631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b="1" dirty="0" err="1">
                <a:solidFill>
                  <a:srgbClr val="263857"/>
                </a:solidFill>
              </a:rPr>
              <a:t>Câu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hỏi</a:t>
            </a:r>
            <a:r>
              <a:rPr lang="en-US" sz="1600" b="1" dirty="0">
                <a:solidFill>
                  <a:srgbClr val="263857"/>
                </a:solidFill>
              </a:rPr>
              <a:t> : </a:t>
            </a:r>
            <a:r>
              <a:rPr lang="en-US" sz="1600" b="1" dirty="0" err="1">
                <a:solidFill>
                  <a:srgbClr val="263857"/>
                </a:solidFill>
              </a:rPr>
              <a:t>Bài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hát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i="1" dirty="0" err="1">
                <a:solidFill>
                  <a:srgbClr val="263857"/>
                </a:solidFill>
              </a:rPr>
              <a:t>Nối</a:t>
            </a:r>
            <a:r>
              <a:rPr lang="en-US" sz="1600" b="1" i="1" dirty="0">
                <a:solidFill>
                  <a:srgbClr val="263857"/>
                </a:solidFill>
              </a:rPr>
              <a:t> </a:t>
            </a:r>
            <a:r>
              <a:rPr lang="en-US" sz="1600" b="1" i="1" dirty="0" err="1">
                <a:solidFill>
                  <a:srgbClr val="263857"/>
                </a:solidFill>
              </a:rPr>
              <a:t>vòng</a:t>
            </a:r>
            <a:r>
              <a:rPr lang="en-US" sz="1600" b="1" i="1" dirty="0">
                <a:solidFill>
                  <a:srgbClr val="263857"/>
                </a:solidFill>
              </a:rPr>
              <a:t> </a:t>
            </a:r>
            <a:r>
              <a:rPr lang="en-US" sz="1600" b="1" i="1" dirty="0" err="1">
                <a:solidFill>
                  <a:srgbClr val="263857"/>
                </a:solidFill>
              </a:rPr>
              <a:t>tay</a:t>
            </a:r>
            <a:r>
              <a:rPr lang="en-US" sz="1600" b="1" i="1" dirty="0">
                <a:solidFill>
                  <a:srgbClr val="263857"/>
                </a:solidFill>
              </a:rPr>
              <a:t> </a:t>
            </a:r>
            <a:r>
              <a:rPr lang="en-US" sz="1600" b="1" i="1" dirty="0" err="1">
                <a:solidFill>
                  <a:srgbClr val="263857"/>
                </a:solidFill>
              </a:rPr>
              <a:t>lớn</a:t>
            </a:r>
            <a:r>
              <a:rPr lang="en-US" sz="1600" b="1" i="1" dirty="0">
                <a:solidFill>
                  <a:srgbClr val="263857"/>
                </a:solidFill>
              </a:rPr>
              <a:t> </a:t>
            </a:r>
            <a:r>
              <a:rPr lang="en-US" sz="1600" b="1" dirty="0">
                <a:solidFill>
                  <a:srgbClr val="263857"/>
                </a:solidFill>
              </a:rPr>
              <a:t>do </a:t>
            </a:r>
            <a:r>
              <a:rPr lang="en-US" sz="1600" b="1" dirty="0" err="1">
                <a:solidFill>
                  <a:srgbClr val="263857"/>
                </a:solidFill>
              </a:rPr>
              <a:t>nhạc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sĩ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nào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sáng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tác</a:t>
            </a:r>
            <a:r>
              <a:rPr lang="en-US" sz="1600" b="1" dirty="0">
                <a:solidFill>
                  <a:srgbClr val="263857"/>
                </a:solidFill>
              </a:rPr>
              <a:t>?</a:t>
            </a:r>
          </a:p>
        </p:txBody>
      </p:sp>
      <p:sp>
        <p:nvSpPr>
          <p:cNvPr id="8" name="bang a">
            <a:extLst>
              <a:ext uri="{FF2B5EF4-FFF2-40B4-BE49-F238E27FC236}">
                <a16:creationId xmlns:a16="http://schemas.microsoft.com/office/drawing/2014/main" id="{0C8C56D2-E844-5FB3-EAF6-5555C3FE1203}"/>
              </a:ext>
            </a:extLst>
          </p:cNvPr>
          <p:cNvSpPr/>
          <p:nvPr/>
        </p:nvSpPr>
        <p:spPr>
          <a:xfrm flipH="1">
            <a:off x="4673501" y="3333945"/>
            <a:ext cx="3651951" cy="4830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bang c">
            <a:extLst>
              <a:ext uri="{FF2B5EF4-FFF2-40B4-BE49-F238E27FC236}">
                <a16:creationId xmlns:a16="http://schemas.microsoft.com/office/drawing/2014/main" id="{A098295F-9E83-11E4-122A-977BA8BAD2FA}"/>
              </a:ext>
            </a:extLst>
          </p:cNvPr>
          <p:cNvSpPr/>
          <p:nvPr/>
        </p:nvSpPr>
        <p:spPr>
          <a:xfrm flipH="1">
            <a:off x="597748" y="3333946"/>
            <a:ext cx="3684584" cy="5195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dap an a">
            <a:extLst>
              <a:ext uri="{FF2B5EF4-FFF2-40B4-BE49-F238E27FC236}">
                <a16:creationId xmlns:a16="http://schemas.microsoft.com/office/drawing/2014/main" id="{6CD376EB-B2FB-4343-A44F-A88EF741FE9E}"/>
              </a:ext>
            </a:extLst>
          </p:cNvPr>
          <p:cNvSpPr txBox="1"/>
          <p:nvPr/>
        </p:nvSpPr>
        <p:spPr>
          <a:xfrm>
            <a:off x="4911814" y="3420390"/>
            <a:ext cx="2252144" cy="325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 </a:t>
            </a:r>
            <a:r>
              <a:rPr lang="en-US" b="1" noProof="0" dirty="0" err="1">
                <a:solidFill>
                  <a:srgbClr val="263857"/>
                </a:solidFill>
                <a:ea typeface="Tahoma" panose="020B0604030504040204" pitchFamily="34" charset="0"/>
              </a:rPr>
              <a:t>Trịnh</a:t>
            </a:r>
            <a:r>
              <a:rPr lang="en-US" b="1" noProof="0" dirty="0">
                <a:solidFill>
                  <a:srgbClr val="263857"/>
                </a:solidFill>
                <a:ea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srgbClr val="263857"/>
                </a:solidFill>
                <a:ea typeface="Tahoma" panose="020B0604030504040204" pitchFamily="34" charset="0"/>
              </a:rPr>
              <a:t>Công</a:t>
            </a:r>
            <a:r>
              <a:rPr lang="en-US" b="1" noProof="0" dirty="0">
                <a:solidFill>
                  <a:srgbClr val="263857"/>
                </a:solidFill>
                <a:ea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srgbClr val="263857"/>
                </a:solidFill>
                <a:ea typeface="Tahoma" panose="020B0604030504040204" pitchFamily="34" charset="0"/>
              </a:rPr>
              <a:t>Sơn</a:t>
            </a:r>
            <a:endParaRPr lang="en-US" b="1" dirty="0">
              <a:solidFill>
                <a:srgbClr val="263857"/>
              </a:solidFill>
            </a:endParaRPr>
          </a:p>
        </p:txBody>
      </p:sp>
      <p:sp>
        <p:nvSpPr>
          <p:cNvPr id="11" name="dap an c">
            <a:extLst>
              <a:ext uri="{FF2B5EF4-FFF2-40B4-BE49-F238E27FC236}">
                <a16:creationId xmlns:a16="http://schemas.microsoft.com/office/drawing/2014/main" id="{9DFA74D4-8E32-14A3-71A0-7D79CF5B5C8F}"/>
              </a:ext>
            </a:extLst>
          </p:cNvPr>
          <p:cNvSpPr txBox="1"/>
          <p:nvPr/>
        </p:nvSpPr>
        <p:spPr>
          <a:xfrm>
            <a:off x="835692" y="3412852"/>
            <a:ext cx="32394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</a:t>
            </a:r>
            <a:r>
              <a:rPr lang="en-US" b="1" dirty="0" err="1">
                <a:solidFill>
                  <a:srgbClr val="263857"/>
                </a:solidFill>
              </a:rPr>
              <a:t>Nhạc</a:t>
            </a:r>
            <a:r>
              <a:rPr lang="en-US" b="1" dirty="0">
                <a:solidFill>
                  <a:srgbClr val="263857"/>
                </a:solidFill>
              </a:rPr>
              <a:t>: Bùi Anh Tú</a:t>
            </a:r>
          </a:p>
        </p:txBody>
      </p:sp>
      <p:sp>
        <p:nvSpPr>
          <p:cNvPr id="12" name="bang b">
            <a:extLst>
              <a:ext uri="{FF2B5EF4-FFF2-40B4-BE49-F238E27FC236}">
                <a16:creationId xmlns:a16="http://schemas.microsoft.com/office/drawing/2014/main" id="{19497271-DAD7-E000-0DF0-5A8A33BD834F}"/>
              </a:ext>
            </a:extLst>
          </p:cNvPr>
          <p:cNvSpPr/>
          <p:nvPr/>
        </p:nvSpPr>
        <p:spPr>
          <a:xfrm flipH="1">
            <a:off x="610934" y="2637835"/>
            <a:ext cx="3657008" cy="3972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bang d">
            <a:extLst>
              <a:ext uri="{FF2B5EF4-FFF2-40B4-BE49-F238E27FC236}">
                <a16:creationId xmlns:a16="http://schemas.microsoft.com/office/drawing/2014/main" id="{C2840265-F38F-3B26-9372-675289818A4A}"/>
              </a:ext>
            </a:extLst>
          </p:cNvPr>
          <p:cNvSpPr/>
          <p:nvPr/>
        </p:nvSpPr>
        <p:spPr>
          <a:xfrm flipH="1">
            <a:off x="4673505" y="2632138"/>
            <a:ext cx="3657008" cy="3972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dap an b">
            <a:extLst>
              <a:ext uri="{FF2B5EF4-FFF2-40B4-BE49-F238E27FC236}">
                <a16:creationId xmlns:a16="http://schemas.microsoft.com/office/drawing/2014/main" id="{1C43BDB1-A563-6C2F-EAC8-B7FDD37E18C1}"/>
              </a:ext>
            </a:extLst>
          </p:cNvPr>
          <p:cNvSpPr txBox="1"/>
          <p:nvPr/>
        </p:nvSpPr>
        <p:spPr>
          <a:xfrm>
            <a:off x="835692" y="2688110"/>
            <a:ext cx="32394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</a:t>
            </a:r>
            <a:r>
              <a:rPr lang="en-US" b="1" dirty="0" err="1">
                <a:solidFill>
                  <a:srgbClr val="263857"/>
                </a:solidFill>
              </a:rPr>
              <a:t>Nguyễn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Ngọc</a:t>
            </a:r>
            <a:r>
              <a:rPr lang="en-US" b="1" dirty="0">
                <a:solidFill>
                  <a:srgbClr val="263857"/>
                </a:solidFill>
              </a:rPr>
              <a:t> </a:t>
            </a:r>
            <a:r>
              <a:rPr lang="en-US" b="1" dirty="0" err="1">
                <a:solidFill>
                  <a:srgbClr val="263857"/>
                </a:solidFill>
              </a:rPr>
              <a:t>Thiện</a:t>
            </a:r>
            <a:endParaRPr lang="en-US" b="1" dirty="0">
              <a:solidFill>
                <a:srgbClr val="263857"/>
              </a:solidFill>
            </a:endParaRPr>
          </a:p>
        </p:txBody>
      </p:sp>
      <p:sp>
        <p:nvSpPr>
          <p:cNvPr id="15" name="dap an d">
            <a:extLst>
              <a:ext uri="{FF2B5EF4-FFF2-40B4-BE49-F238E27FC236}">
                <a16:creationId xmlns:a16="http://schemas.microsoft.com/office/drawing/2014/main" id="{A2C09037-73F8-B374-8158-63729816650F}"/>
              </a:ext>
            </a:extLst>
          </p:cNvPr>
          <p:cNvSpPr txBox="1"/>
          <p:nvPr/>
        </p:nvSpPr>
        <p:spPr>
          <a:xfrm>
            <a:off x="4891668" y="2689007"/>
            <a:ext cx="32394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en-US" b="1" dirty="0">
                <a:solidFill>
                  <a:srgbClr val="263857"/>
                </a:solidFill>
              </a:rPr>
              <a:t>Bùi Quang Minh </a:t>
            </a:r>
          </a:p>
        </p:txBody>
      </p:sp>
      <p:pic>
        <p:nvPicPr>
          <p:cNvPr id="16" name="Question">
            <a:hlinkClick r:id="" action="ppaction://media"/>
            <a:extLst>
              <a:ext uri="{FF2B5EF4-FFF2-40B4-BE49-F238E27FC236}">
                <a16:creationId xmlns:a16="http://schemas.microsoft.com/office/drawing/2014/main" id="{0D8DF1F5-F520-4857-D640-641FC3999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80551" y="3705086"/>
            <a:ext cx="365522" cy="365522"/>
          </a:xfrm>
          <a:prstGeom prst="rect">
            <a:avLst/>
          </a:prstGeom>
        </p:spPr>
      </p:pic>
      <p:pic>
        <p:nvPicPr>
          <p:cNvPr id="17" name="Final Answer">
            <a:hlinkClick r:id="" action="ppaction://media"/>
            <a:extLst>
              <a:ext uri="{FF2B5EF4-FFF2-40B4-BE49-F238E27FC236}">
                <a16:creationId xmlns:a16="http://schemas.microsoft.com/office/drawing/2014/main" id="{2D4BDB69-A0D4-D0D3-082A-6F70616404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60059" y="3684204"/>
            <a:ext cx="365522" cy="365522"/>
          </a:xfrm>
          <a:prstGeom prst="rect">
            <a:avLst/>
          </a:prstGeom>
        </p:spPr>
      </p:pic>
      <p:pic>
        <p:nvPicPr>
          <p:cNvPr id="18" name="Win">
            <a:hlinkClick r:id="" action="ppaction://media"/>
            <a:extLst>
              <a:ext uri="{FF2B5EF4-FFF2-40B4-BE49-F238E27FC236}">
                <a16:creationId xmlns:a16="http://schemas.microsoft.com/office/drawing/2014/main" id="{5C509EDF-A710-91F1-994F-BF94F47E5E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18024" y="3746211"/>
            <a:ext cx="365522" cy="365522"/>
          </a:xfrm>
          <a:prstGeom prst="rect">
            <a:avLst/>
          </a:prstGeom>
        </p:spPr>
      </p:pic>
      <p:pic>
        <p:nvPicPr>
          <p:cNvPr id="19" name="Lose">
            <a:hlinkClick r:id="" action="ppaction://media"/>
            <a:extLst>
              <a:ext uri="{FF2B5EF4-FFF2-40B4-BE49-F238E27FC236}">
                <a16:creationId xmlns:a16="http://schemas.microsoft.com/office/drawing/2014/main" id="{9DCDED0F-A75F-6BBF-BFCE-84B9914355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28761" y="3767093"/>
            <a:ext cx="365522" cy="36552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6E8DD81-BBFA-21ED-A191-8531231E2A1C}"/>
              </a:ext>
            </a:extLst>
          </p:cNvPr>
          <p:cNvSpPr/>
          <p:nvPr/>
        </p:nvSpPr>
        <p:spPr>
          <a:xfrm>
            <a:off x="5163741" y="3469354"/>
            <a:ext cx="243556" cy="236626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1" name="sai">
            <a:hlinkClick r:id="" action="ppaction://media"/>
            <a:extLst>
              <a:ext uri="{FF2B5EF4-FFF2-40B4-BE49-F238E27FC236}">
                <a16:creationId xmlns:a16="http://schemas.microsoft.com/office/drawing/2014/main" id="{975D3108-620D-0E27-069A-9C20BE6D852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59317" y="3633650"/>
            <a:ext cx="4572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0A674E-C44F-0178-9538-FC68E6ED05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87" y="2615498"/>
            <a:ext cx="472586" cy="472586"/>
          </a:xfrm>
          <a:prstGeom prst="rect">
            <a:avLst/>
          </a:prstGeom>
        </p:spPr>
      </p:pic>
      <p:pic>
        <p:nvPicPr>
          <p:cNvPr id="23" name="sai">
            <a:hlinkClick r:id="" action="ppaction://media"/>
            <a:extLst>
              <a:ext uri="{FF2B5EF4-FFF2-40B4-BE49-F238E27FC236}">
                <a16:creationId xmlns:a16="http://schemas.microsoft.com/office/drawing/2014/main" id="{10D05000-F686-3279-65DB-C2D9D2B891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36454" y="3620417"/>
            <a:ext cx="457200" cy="457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EE9481-4A04-C76D-DB0E-620F1E2539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0" y="2650163"/>
            <a:ext cx="472586" cy="472586"/>
          </a:xfrm>
          <a:prstGeom prst="rect">
            <a:avLst/>
          </a:prstGeom>
        </p:spPr>
      </p:pic>
      <p:pic>
        <p:nvPicPr>
          <p:cNvPr id="25" name="sai">
            <a:hlinkClick r:id="" action="ppaction://media"/>
            <a:extLst>
              <a:ext uri="{FF2B5EF4-FFF2-40B4-BE49-F238E27FC236}">
                <a16:creationId xmlns:a16="http://schemas.microsoft.com/office/drawing/2014/main" id="{B5330AE3-8A55-CC5E-2A5D-47BAADE59F3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23636" y="3628565"/>
            <a:ext cx="457200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E7F5A3-CD9E-F266-897F-E6DE5A65B1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8" y="3347007"/>
            <a:ext cx="472586" cy="472586"/>
          </a:xfrm>
          <a:prstGeom prst="rect">
            <a:avLst/>
          </a:prstGeom>
        </p:spPr>
      </p:pic>
      <p:pic>
        <p:nvPicPr>
          <p:cNvPr id="27" name="dung">
            <a:hlinkClick r:id="" action="ppaction://media"/>
            <a:extLst>
              <a:ext uri="{FF2B5EF4-FFF2-40B4-BE49-F238E27FC236}">
                <a16:creationId xmlns:a16="http://schemas.microsoft.com/office/drawing/2014/main" id="{AEE8C880-FC65-FE3C-FF31-8AD71BCF386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14221" y="3636713"/>
            <a:ext cx="457200" cy="457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FDA7B7-D97D-AE77-6C59-049E19F75A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89" y="3356381"/>
            <a:ext cx="502703" cy="437902"/>
          </a:xfrm>
          <a:prstGeom prst="rect">
            <a:avLst/>
          </a:prstGeom>
        </p:spPr>
      </p:pic>
      <p:sp>
        <p:nvSpPr>
          <p:cNvPr id="29" name="Google Shape;400;p38">
            <a:extLst>
              <a:ext uri="{FF2B5EF4-FFF2-40B4-BE49-F238E27FC236}">
                <a16:creationId xmlns:a16="http://schemas.microsoft.com/office/drawing/2014/main" id="{D12EB91F-A884-5AC3-C687-48AFD6843395}"/>
              </a:ext>
            </a:extLst>
          </p:cNvPr>
          <p:cNvSpPr txBox="1">
            <a:spLocks/>
          </p:cNvSpPr>
          <p:nvPr/>
        </p:nvSpPr>
        <p:spPr>
          <a:xfrm rot="21599640">
            <a:off x="1768799" y="507077"/>
            <a:ext cx="5396703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TỔNG HỢP MỘT SỐ NỘI DUNG CHỦ ĐỀ 1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4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4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4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0" grpId="2"/>
      <p:bldP spid="11" grpId="0"/>
      <p:bldP spid="11" grpId="1"/>
      <p:bldP spid="11" grpId="2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5" grpId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2E5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082495" y="4453479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258656" y="3606096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AD5908-FC19-791C-8607-927494EC08BA}"/>
              </a:ext>
            </a:extLst>
          </p:cNvPr>
          <p:cNvCxnSpPr>
            <a:cxnSpLocks/>
          </p:cNvCxnSpPr>
          <p:nvPr/>
        </p:nvCxnSpPr>
        <p:spPr>
          <a:xfrm>
            <a:off x="172132" y="2531329"/>
            <a:ext cx="8582856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C396B4-7436-9689-DC10-C0F3558BF3B5}"/>
              </a:ext>
            </a:extLst>
          </p:cNvPr>
          <p:cNvCxnSpPr>
            <a:cxnSpLocks/>
          </p:cNvCxnSpPr>
          <p:nvPr/>
        </p:nvCxnSpPr>
        <p:spPr>
          <a:xfrm>
            <a:off x="172132" y="3714486"/>
            <a:ext cx="8568232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D89D191-83A3-5AF5-9385-477E199FA5E8}"/>
              </a:ext>
            </a:extLst>
          </p:cNvPr>
          <p:cNvSpPr/>
          <p:nvPr/>
        </p:nvSpPr>
        <p:spPr>
          <a:xfrm flipH="1">
            <a:off x="752920" y="1226881"/>
            <a:ext cx="7483831" cy="63364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71A9F3-5B92-3CE1-0B52-7DCDB27C594F}"/>
              </a:ext>
            </a:extLst>
          </p:cNvPr>
          <p:cNvSpPr txBox="1"/>
          <p:nvPr/>
        </p:nvSpPr>
        <p:spPr>
          <a:xfrm>
            <a:off x="1389805" y="1337176"/>
            <a:ext cx="5936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b="1" dirty="0" err="1">
                <a:solidFill>
                  <a:srgbClr val="263857"/>
                </a:solidFill>
              </a:rPr>
              <a:t>Câu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hỏi</a:t>
            </a:r>
            <a:r>
              <a:rPr lang="en-US" sz="1600" b="1" dirty="0">
                <a:solidFill>
                  <a:srgbClr val="263857"/>
                </a:solidFill>
              </a:rPr>
              <a:t> : </a:t>
            </a:r>
            <a:r>
              <a:rPr lang="en-US" sz="1600" b="1" dirty="0" err="1">
                <a:solidFill>
                  <a:srgbClr val="263857"/>
                </a:solidFill>
              </a:rPr>
              <a:t>Hãy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lựa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chọn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những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sáng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tác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của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nhạc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sĩ</a:t>
            </a:r>
            <a:r>
              <a:rPr lang="en-US" sz="1600" b="1" dirty="0">
                <a:solidFill>
                  <a:srgbClr val="263857"/>
                </a:solidFill>
              </a:rPr>
              <a:t> Huy Du</a:t>
            </a:r>
          </a:p>
        </p:txBody>
      </p:sp>
      <p:sp>
        <p:nvSpPr>
          <p:cNvPr id="34" name="bang a">
            <a:extLst>
              <a:ext uri="{FF2B5EF4-FFF2-40B4-BE49-F238E27FC236}">
                <a16:creationId xmlns:a16="http://schemas.microsoft.com/office/drawing/2014/main" id="{3B24DA5E-1C48-5B76-A3EF-57DA1671CE56}"/>
              </a:ext>
            </a:extLst>
          </p:cNvPr>
          <p:cNvSpPr/>
          <p:nvPr/>
        </p:nvSpPr>
        <p:spPr>
          <a:xfrm flipH="1">
            <a:off x="408039" y="2142930"/>
            <a:ext cx="3875105" cy="7509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5" name="bang c">
            <a:extLst>
              <a:ext uri="{FF2B5EF4-FFF2-40B4-BE49-F238E27FC236}">
                <a16:creationId xmlns:a16="http://schemas.microsoft.com/office/drawing/2014/main" id="{F06B9944-35BE-F3BF-8542-B2ACD48D534A}"/>
              </a:ext>
            </a:extLst>
          </p:cNvPr>
          <p:cNvSpPr/>
          <p:nvPr/>
        </p:nvSpPr>
        <p:spPr>
          <a:xfrm flipH="1">
            <a:off x="445674" y="3419018"/>
            <a:ext cx="3875104" cy="64317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6" name="dap an a">
            <a:extLst>
              <a:ext uri="{FF2B5EF4-FFF2-40B4-BE49-F238E27FC236}">
                <a16:creationId xmlns:a16="http://schemas.microsoft.com/office/drawing/2014/main" id="{E5DAA47D-7487-4DDB-C797-A3C8235B162E}"/>
              </a:ext>
            </a:extLst>
          </p:cNvPr>
          <p:cNvSpPr txBox="1"/>
          <p:nvPr/>
        </p:nvSpPr>
        <p:spPr>
          <a:xfrm>
            <a:off x="408039" y="2176006"/>
            <a:ext cx="381284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74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</a:t>
            </a:r>
            <a:r>
              <a:rPr lang="en-GB" b="1" i="1" dirty="0">
                <a:solidFill>
                  <a:srgbClr val="263857"/>
                </a:solidFill>
              </a:rPr>
              <a:t>Anh </a:t>
            </a:r>
            <a:r>
              <a:rPr lang="en-GB" b="1" i="1" dirty="0" err="1">
                <a:solidFill>
                  <a:srgbClr val="263857"/>
                </a:solidFill>
              </a:rPr>
              <a:t>vẫn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hành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quân</a:t>
            </a:r>
            <a:r>
              <a:rPr lang="en-GB" b="1" i="1" dirty="0">
                <a:solidFill>
                  <a:srgbClr val="263857"/>
                </a:solidFill>
              </a:rPr>
              <a:t>, </a:t>
            </a:r>
            <a:r>
              <a:rPr lang="en-GB" b="1" i="1" dirty="0" err="1">
                <a:solidFill>
                  <a:srgbClr val="263857"/>
                </a:solidFill>
              </a:rPr>
              <a:t>Việt</a:t>
            </a:r>
            <a:r>
              <a:rPr lang="en-GB" b="1" i="1" dirty="0">
                <a:solidFill>
                  <a:srgbClr val="263857"/>
                </a:solidFill>
              </a:rPr>
              <a:t> Nam </a:t>
            </a:r>
            <a:r>
              <a:rPr lang="en-GB" b="1" i="1" dirty="0" err="1">
                <a:solidFill>
                  <a:srgbClr val="263857"/>
                </a:solidFill>
              </a:rPr>
              <a:t>ơi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mùa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xuân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đến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rồi</a:t>
            </a:r>
            <a:r>
              <a:rPr lang="en-GB" b="1" i="1" dirty="0">
                <a:solidFill>
                  <a:srgbClr val="263857"/>
                </a:solidFill>
              </a:rPr>
              <a:t>, </a:t>
            </a:r>
            <a:r>
              <a:rPr lang="en-GB" b="1" i="1" dirty="0" err="1">
                <a:solidFill>
                  <a:srgbClr val="263857"/>
                </a:solidFill>
              </a:rPr>
              <a:t>Trên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đỉnh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Trường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Sơn</a:t>
            </a:r>
            <a:r>
              <a:rPr lang="en-GB" b="1" i="1" dirty="0">
                <a:solidFill>
                  <a:srgbClr val="263857"/>
                </a:solidFill>
              </a:rPr>
              <a:t> ta </a:t>
            </a:r>
            <a:r>
              <a:rPr lang="en-GB" b="1" i="1" dirty="0" err="1">
                <a:solidFill>
                  <a:srgbClr val="263857"/>
                </a:solidFill>
              </a:rPr>
              <a:t>hát</a:t>
            </a:r>
            <a:endParaRPr lang="en-GB" b="1" i="1" dirty="0">
              <a:solidFill>
                <a:srgbClr val="263857"/>
              </a:solidFill>
            </a:endParaRPr>
          </a:p>
        </p:txBody>
      </p:sp>
      <p:sp>
        <p:nvSpPr>
          <p:cNvPr id="37" name="dap an c">
            <a:extLst>
              <a:ext uri="{FF2B5EF4-FFF2-40B4-BE49-F238E27FC236}">
                <a16:creationId xmlns:a16="http://schemas.microsoft.com/office/drawing/2014/main" id="{4F5CC5A8-5C4D-7A31-E547-BA5352C1E1DC}"/>
              </a:ext>
            </a:extLst>
          </p:cNvPr>
          <p:cNvSpPr txBox="1"/>
          <p:nvPr/>
        </p:nvSpPr>
        <p:spPr>
          <a:xfrm>
            <a:off x="735505" y="3563342"/>
            <a:ext cx="32201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</a:t>
            </a:r>
            <a:r>
              <a:rPr lang="en-US" b="1" i="1" dirty="0" err="1">
                <a:solidFill>
                  <a:srgbClr val="263857"/>
                </a:solidFill>
              </a:rPr>
              <a:t>Hò</a:t>
            </a:r>
            <a:r>
              <a:rPr lang="en-US" b="1" i="1" dirty="0">
                <a:solidFill>
                  <a:srgbClr val="263857"/>
                </a:solidFill>
              </a:rPr>
              <a:t> </a:t>
            </a:r>
            <a:r>
              <a:rPr lang="en-US" b="1" i="1" dirty="0" err="1">
                <a:solidFill>
                  <a:srgbClr val="263857"/>
                </a:solidFill>
              </a:rPr>
              <a:t>kéo</a:t>
            </a:r>
            <a:r>
              <a:rPr lang="en-US" b="1" i="1" dirty="0">
                <a:solidFill>
                  <a:srgbClr val="263857"/>
                </a:solidFill>
              </a:rPr>
              <a:t> </a:t>
            </a:r>
            <a:r>
              <a:rPr lang="en-US" b="1" i="1" dirty="0" err="1">
                <a:solidFill>
                  <a:srgbClr val="263857"/>
                </a:solidFill>
              </a:rPr>
              <a:t>pháo</a:t>
            </a:r>
            <a:r>
              <a:rPr lang="en-US" b="1" i="1" dirty="0">
                <a:solidFill>
                  <a:srgbClr val="263857"/>
                </a:solidFill>
              </a:rPr>
              <a:t>, </a:t>
            </a:r>
            <a:r>
              <a:rPr lang="en-US" b="1" i="1" dirty="0" err="1">
                <a:solidFill>
                  <a:srgbClr val="263857"/>
                </a:solidFill>
              </a:rPr>
              <a:t>Tình</a:t>
            </a:r>
            <a:r>
              <a:rPr lang="en-US" b="1" i="1" dirty="0">
                <a:solidFill>
                  <a:srgbClr val="263857"/>
                </a:solidFill>
              </a:rPr>
              <a:t> ca, </a:t>
            </a:r>
            <a:r>
              <a:rPr lang="en-US" b="1" i="1" dirty="0" err="1">
                <a:solidFill>
                  <a:srgbClr val="263857"/>
                </a:solidFill>
              </a:rPr>
              <a:t>Suối</a:t>
            </a:r>
            <a:r>
              <a:rPr lang="en-US" b="1" i="1" dirty="0">
                <a:solidFill>
                  <a:srgbClr val="263857"/>
                </a:solidFill>
              </a:rPr>
              <a:t> </a:t>
            </a:r>
            <a:r>
              <a:rPr lang="en-US" b="1" i="1" dirty="0" err="1">
                <a:solidFill>
                  <a:srgbClr val="263857"/>
                </a:solidFill>
              </a:rPr>
              <a:t>mơ</a:t>
            </a:r>
            <a:endParaRPr lang="en-US" b="1" i="1" dirty="0">
              <a:solidFill>
                <a:srgbClr val="263857"/>
              </a:solidFill>
            </a:endParaRPr>
          </a:p>
        </p:txBody>
      </p:sp>
      <p:sp>
        <p:nvSpPr>
          <p:cNvPr id="38" name="bang b">
            <a:extLst>
              <a:ext uri="{FF2B5EF4-FFF2-40B4-BE49-F238E27FC236}">
                <a16:creationId xmlns:a16="http://schemas.microsoft.com/office/drawing/2014/main" id="{3BF0E91F-16DE-885A-D0E7-37A48384B03B}"/>
              </a:ext>
            </a:extLst>
          </p:cNvPr>
          <p:cNvSpPr/>
          <p:nvPr/>
        </p:nvSpPr>
        <p:spPr>
          <a:xfrm flipH="1">
            <a:off x="4560605" y="3382852"/>
            <a:ext cx="3948578" cy="6609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9" name="bang d">
            <a:extLst>
              <a:ext uri="{FF2B5EF4-FFF2-40B4-BE49-F238E27FC236}">
                <a16:creationId xmlns:a16="http://schemas.microsoft.com/office/drawing/2014/main" id="{4EE11F54-7C60-D1C7-A841-19BB7D9296BB}"/>
              </a:ext>
            </a:extLst>
          </p:cNvPr>
          <p:cNvSpPr/>
          <p:nvPr/>
        </p:nvSpPr>
        <p:spPr>
          <a:xfrm flipH="1">
            <a:off x="4570993" y="2149844"/>
            <a:ext cx="3978057" cy="76297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" name="dap an b">
            <a:extLst>
              <a:ext uri="{FF2B5EF4-FFF2-40B4-BE49-F238E27FC236}">
                <a16:creationId xmlns:a16="http://schemas.microsoft.com/office/drawing/2014/main" id="{5836E5EF-E817-6C34-276B-E8FC2EFA3E67}"/>
              </a:ext>
            </a:extLst>
          </p:cNvPr>
          <p:cNvSpPr txBox="1"/>
          <p:nvPr/>
        </p:nvSpPr>
        <p:spPr>
          <a:xfrm>
            <a:off x="4854685" y="3450487"/>
            <a:ext cx="352235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</a:t>
            </a:r>
            <a:r>
              <a:rPr lang="en-US" b="1" i="1" dirty="0" err="1">
                <a:solidFill>
                  <a:srgbClr val="263857"/>
                </a:solidFill>
              </a:rPr>
              <a:t>Những</a:t>
            </a:r>
            <a:r>
              <a:rPr lang="en-US" b="1" i="1" dirty="0">
                <a:solidFill>
                  <a:srgbClr val="263857"/>
                </a:solidFill>
              </a:rPr>
              <a:t> </a:t>
            </a:r>
            <a:r>
              <a:rPr lang="en-US" b="1" i="1" dirty="0" err="1">
                <a:solidFill>
                  <a:srgbClr val="263857"/>
                </a:solidFill>
              </a:rPr>
              <a:t>trái</a:t>
            </a:r>
            <a:r>
              <a:rPr lang="en-US" b="1" i="1" dirty="0">
                <a:solidFill>
                  <a:srgbClr val="263857"/>
                </a:solidFill>
              </a:rPr>
              <a:t> </a:t>
            </a:r>
            <a:r>
              <a:rPr lang="en-US" b="1" i="1" dirty="0" err="1">
                <a:solidFill>
                  <a:srgbClr val="263857"/>
                </a:solidFill>
              </a:rPr>
              <a:t>tim</a:t>
            </a:r>
            <a:r>
              <a:rPr lang="en-US" b="1" i="1" dirty="0">
                <a:solidFill>
                  <a:srgbClr val="263857"/>
                </a:solidFill>
              </a:rPr>
              <a:t> </a:t>
            </a:r>
            <a:r>
              <a:rPr lang="en-US" b="1" i="1" dirty="0" err="1">
                <a:solidFill>
                  <a:srgbClr val="263857"/>
                </a:solidFill>
              </a:rPr>
              <a:t>Việt</a:t>
            </a:r>
            <a:r>
              <a:rPr lang="en-US" b="1" i="1" dirty="0">
                <a:solidFill>
                  <a:srgbClr val="263857"/>
                </a:solidFill>
              </a:rPr>
              <a:t> Nam, </a:t>
            </a:r>
            <a:r>
              <a:rPr lang="en-US" b="1" i="1" dirty="0" err="1">
                <a:solidFill>
                  <a:srgbClr val="263857"/>
                </a:solidFill>
              </a:rPr>
              <a:t>Việt</a:t>
            </a:r>
            <a:r>
              <a:rPr lang="en-US" b="1" i="1" dirty="0">
                <a:solidFill>
                  <a:srgbClr val="263857"/>
                </a:solidFill>
              </a:rPr>
              <a:t> Nam </a:t>
            </a:r>
            <a:r>
              <a:rPr lang="en-US" b="1" i="1" dirty="0" err="1">
                <a:solidFill>
                  <a:srgbClr val="263857"/>
                </a:solidFill>
              </a:rPr>
              <a:t>trong</a:t>
            </a:r>
            <a:r>
              <a:rPr lang="en-US" b="1" i="1" dirty="0">
                <a:solidFill>
                  <a:srgbClr val="263857"/>
                </a:solidFill>
              </a:rPr>
              <a:t> </a:t>
            </a:r>
            <a:r>
              <a:rPr lang="en-US" b="1" i="1" dirty="0" err="1">
                <a:solidFill>
                  <a:srgbClr val="263857"/>
                </a:solidFill>
              </a:rPr>
              <a:t>tôi</a:t>
            </a:r>
            <a:endParaRPr lang="en-US" b="1" i="1" dirty="0">
              <a:solidFill>
                <a:srgbClr val="263857"/>
              </a:solidFill>
            </a:endParaRPr>
          </a:p>
        </p:txBody>
      </p:sp>
      <p:sp>
        <p:nvSpPr>
          <p:cNvPr id="41" name="dap an d">
            <a:extLst>
              <a:ext uri="{FF2B5EF4-FFF2-40B4-BE49-F238E27FC236}">
                <a16:creationId xmlns:a16="http://schemas.microsoft.com/office/drawing/2014/main" id="{A960D5FA-FFCC-3586-B669-BCAB862D2CA6}"/>
              </a:ext>
            </a:extLst>
          </p:cNvPr>
          <p:cNvSpPr txBox="1"/>
          <p:nvPr/>
        </p:nvSpPr>
        <p:spPr>
          <a:xfrm>
            <a:off x="4721241" y="2263073"/>
            <a:ext cx="3752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745" algn="just"/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en-GB" b="1" i="1" dirty="0" err="1">
                <a:solidFill>
                  <a:srgbClr val="263857"/>
                </a:solidFill>
              </a:rPr>
              <a:t>Việt</a:t>
            </a:r>
            <a:r>
              <a:rPr lang="en-GB" b="1" i="1" dirty="0">
                <a:solidFill>
                  <a:srgbClr val="263857"/>
                </a:solidFill>
              </a:rPr>
              <a:t> Nam </a:t>
            </a:r>
            <a:r>
              <a:rPr lang="en-GB" b="1" i="1" dirty="0" err="1">
                <a:solidFill>
                  <a:srgbClr val="263857"/>
                </a:solidFill>
              </a:rPr>
              <a:t>ơi</a:t>
            </a:r>
            <a:r>
              <a:rPr lang="en-GB" b="1" i="1" dirty="0">
                <a:solidFill>
                  <a:srgbClr val="263857"/>
                </a:solidFill>
              </a:rPr>
              <a:t>, </a:t>
            </a:r>
            <a:r>
              <a:rPr lang="en-GB" b="1" i="1" dirty="0" err="1">
                <a:solidFill>
                  <a:srgbClr val="263857"/>
                </a:solidFill>
              </a:rPr>
              <a:t>Bác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đang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cùng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chúng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cháu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hành</a:t>
            </a:r>
            <a:r>
              <a:rPr lang="en-GB" b="1" i="1" dirty="0">
                <a:solidFill>
                  <a:srgbClr val="263857"/>
                </a:solidFill>
              </a:rPr>
              <a:t> </a:t>
            </a:r>
            <a:r>
              <a:rPr lang="en-GB" b="1" i="1" dirty="0" err="1">
                <a:solidFill>
                  <a:srgbClr val="263857"/>
                </a:solidFill>
              </a:rPr>
              <a:t>quân</a:t>
            </a:r>
            <a:r>
              <a:rPr lang="en-GB" b="1" i="1" dirty="0">
                <a:solidFill>
                  <a:srgbClr val="263857"/>
                </a:solidFill>
              </a:rPr>
              <a:t>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2" name="Question">
            <a:hlinkClick r:id="" action="ppaction://media"/>
            <a:extLst>
              <a:ext uri="{FF2B5EF4-FFF2-40B4-BE49-F238E27FC236}">
                <a16:creationId xmlns:a16="http://schemas.microsoft.com/office/drawing/2014/main" id="{6DCF344E-31A2-0CF6-E002-36255969A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92295" y="3673362"/>
            <a:ext cx="365522" cy="365522"/>
          </a:xfrm>
          <a:prstGeom prst="rect">
            <a:avLst/>
          </a:prstGeom>
        </p:spPr>
      </p:pic>
      <p:pic>
        <p:nvPicPr>
          <p:cNvPr id="43" name="Final Answer">
            <a:hlinkClick r:id="" action="ppaction://media"/>
            <a:extLst>
              <a:ext uri="{FF2B5EF4-FFF2-40B4-BE49-F238E27FC236}">
                <a16:creationId xmlns:a16="http://schemas.microsoft.com/office/drawing/2014/main" id="{0055B5DC-3D7E-534F-E95D-C87A241929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71803" y="3652480"/>
            <a:ext cx="365522" cy="365522"/>
          </a:xfrm>
          <a:prstGeom prst="rect">
            <a:avLst/>
          </a:prstGeom>
        </p:spPr>
      </p:pic>
      <p:pic>
        <p:nvPicPr>
          <p:cNvPr id="44" name="Win">
            <a:hlinkClick r:id="" action="ppaction://media"/>
            <a:extLst>
              <a:ext uri="{FF2B5EF4-FFF2-40B4-BE49-F238E27FC236}">
                <a16:creationId xmlns:a16="http://schemas.microsoft.com/office/drawing/2014/main" id="{86C3BDED-04C7-E3D2-AD5A-F635D3ED20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29768" y="3714487"/>
            <a:ext cx="365522" cy="365522"/>
          </a:xfrm>
          <a:prstGeom prst="rect">
            <a:avLst/>
          </a:prstGeom>
        </p:spPr>
      </p:pic>
      <p:pic>
        <p:nvPicPr>
          <p:cNvPr id="45" name="Lose">
            <a:hlinkClick r:id="" action="ppaction://media"/>
            <a:extLst>
              <a:ext uri="{FF2B5EF4-FFF2-40B4-BE49-F238E27FC236}">
                <a16:creationId xmlns:a16="http://schemas.microsoft.com/office/drawing/2014/main" id="{D5795036-F9FE-C661-301C-F24CDC6A996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0505" y="3735369"/>
            <a:ext cx="365522" cy="365522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EA29C05-196C-B9DC-96C0-72FBD11BB0FB}"/>
              </a:ext>
            </a:extLst>
          </p:cNvPr>
          <p:cNvSpPr/>
          <p:nvPr/>
        </p:nvSpPr>
        <p:spPr>
          <a:xfrm>
            <a:off x="565934" y="2215732"/>
            <a:ext cx="298496" cy="277472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47" name="sai">
            <a:hlinkClick r:id="" action="ppaction://media"/>
            <a:extLst>
              <a:ext uri="{FF2B5EF4-FFF2-40B4-BE49-F238E27FC236}">
                <a16:creationId xmlns:a16="http://schemas.microsoft.com/office/drawing/2014/main" id="{EBB6D3CD-3BE2-3F97-23B4-FF45A49A290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71060" y="3601926"/>
            <a:ext cx="457200" cy="457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7FF172-5504-4F49-0500-E24C354820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17" y="3724937"/>
            <a:ext cx="697502" cy="697502"/>
          </a:xfrm>
          <a:prstGeom prst="rect">
            <a:avLst/>
          </a:prstGeom>
        </p:spPr>
      </p:pic>
      <p:pic>
        <p:nvPicPr>
          <p:cNvPr id="49" name="sai">
            <a:hlinkClick r:id="" action="ppaction://media"/>
            <a:extLst>
              <a:ext uri="{FF2B5EF4-FFF2-40B4-BE49-F238E27FC236}">
                <a16:creationId xmlns:a16="http://schemas.microsoft.com/office/drawing/2014/main" id="{05A6D201-28BE-56A2-83DB-6449B8ED6F3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8197" y="3588692"/>
            <a:ext cx="457200" cy="457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B057DD4-CFD6-D35F-949A-D0FA0F549C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90" y="2196712"/>
            <a:ext cx="710649" cy="710649"/>
          </a:xfrm>
          <a:prstGeom prst="rect">
            <a:avLst/>
          </a:prstGeom>
        </p:spPr>
      </p:pic>
      <p:pic>
        <p:nvPicPr>
          <p:cNvPr id="51" name="sai">
            <a:hlinkClick r:id="" action="ppaction://media"/>
            <a:extLst>
              <a:ext uri="{FF2B5EF4-FFF2-40B4-BE49-F238E27FC236}">
                <a16:creationId xmlns:a16="http://schemas.microsoft.com/office/drawing/2014/main" id="{71BACE55-7515-5C5C-6C43-29D53A2D4F4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35380" y="3596840"/>
            <a:ext cx="457200" cy="4572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CA0A0F3-63A1-420F-5CAE-20D7AD8871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" y="3338351"/>
            <a:ext cx="752270" cy="752270"/>
          </a:xfrm>
          <a:prstGeom prst="rect">
            <a:avLst/>
          </a:prstGeom>
        </p:spPr>
      </p:pic>
      <p:pic>
        <p:nvPicPr>
          <p:cNvPr id="53" name="dung">
            <a:hlinkClick r:id="" action="ppaction://media"/>
            <a:extLst>
              <a:ext uri="{FF2B5EF4-FFF2-40B4-BE49-F238E27FC236}">
                <a16:creationId xmlns:a16="http://schemas.microsoft.com/office/drawing/2014/main" id="{5463D280-4058-F1D6-97AD-4B6088A4570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25964" y="3604988"/>
            <a:ext cx="457200" cy="4572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98AA0FD-92E2-1F1E-774A-4E39F87A63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1" y="2235218"/>
            <a:ext cx="880394" cy="649988"/>
          </a:xfrm>
          <a:prstGeom prst="rect">
            <a:avLst/>
          </a:prstGeom>
        </p:spPr>
      </p:pic>
      <p:sp>
        <p:nvSpPr>
          <p:cNvPr id="6" name="Google Shape;400;p38">
            <a:extLst>
              <a:ext uri="{FF2B5EF4-FFF2-40B4-BE49-F238E27FC236}">
                <a16:creationId xmlns:a16="http://schemas.microsoft.com/office/drawing/2014/main" id="{65CEA88C-728B-AF8D-6FF8-1B1E097FDD43}"/>
              </a:ext>
            </a:extLst>
          </p:cNvPr>
          <p:cNvSpPr txBox="1">
            <a:spLocks/>
          </p:cNvSpPr>
          <p:nvPr/>
        </p:nvSpPr>
        <p:spPr>
          <a:xfrm rot="21599640">
            <a:off x="1796484" y="277723"/>
            <a:ext cx="5396703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TỔNG HỢP MỘT SỐ NỘI DUNG CHỦ ĐỀ 1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</p:spTree>
    <p:extLst>
      <p:ext uri="{BB962C8B-B14F-4D97-AF65-F5344CB8AC3E}">
        <p14:creationId xmlns:p14="http://schemas.microsoft.com/office/powerpoint/2010/main" val="3787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2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7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4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41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4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6" grpId="2"/>
      <p:bldP spid="37" grpId="0"/>
      <p:bldP spid="37" grpId="1"/>
      <p:bldP spid="37" grpId="2"/>
      <p:bldP spid="38" grpId="0" animBg="1"/>
      <p:bldP spid="38" grpId="1" animBg="1"/>
      <p:bldP spid="39" grpId="0" animBg="1"/>
      <p:bldP spid="39" grpId="1" animBg="1"/>
      <p:bldP spid="40" grpId="0"/>
      <p:bldP spid="40" grpId="1"/>
      <p:bldP spid="41" grpId="0"/>
      <p:bldP spid="41" grpId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2E5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082495" y="4453479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258656" y="3606096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6F8E5AA-ACAF-B28A-AAFB-13AD4F5A967F}"/>
              </a:ext>
            </a:extLst>
          </p:cNvPr>
          <p:cNvSpPr/>
          <p:nvPr/>
        </p:nvSpPr>
        <p:spPr>
          <a:xfrm flipH="1">
            <a:off x="293914" y="1545705"/>
            <a:ext cx="8653868" cy="62069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7424A-9F64-059F-39B6-29BD759770CE}"/>
              </a:ext>
            </a:extLst>
          </p:cNvPr>
          <p:cNvSpPr txBox="1"/>
          <p:nvPr/>
        </p:nvSpPr>
        <p:spPr>
          <a:xfrm>
            <a:off x="534665" y="1693871"/>
            <a:ext cx="8315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b="1" dirty="0" err="1">
                <a:solidFill>
                  <a:srgbClr val="263857"/>
                </a:solidFill>
              </a:rPr>
              <a:t>Câu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hỏi</a:t>
            </a:r>
            <a:r>
              <a:rPr lang="en-US" sz="1600" b="1" dirty="0">
                <a:solidFill>
                  <a:srgbClr val="263857"/>
                </a:solidFill>
              </a:rPr>
              <a:t> : </a:t>
            </a:r>
            <a:r>
              <a:rPr lang="en-US" sz="1600" b="1" dirty="0" err="1">
                <a:solidFill>
                  <a:srgbClr val="263857"/>
                </a:solidFill>
              </a:rPr>
              <a:t>Nêu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định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nghĩa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về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quãng</a:t>
            </a:r>
            <a:r>
              <a:rPr lang="en-US" sz="1600" b="1" dirty="0">
                <a:solidFill>
                  <a:srgbClr val="263857"/>
                </a:solidFill>
              </a:rPr>
              <a:t>? </a:t>
            </a:r>
            <a:r>
              <a:rPr lang="en-US" sz="1600" b="1" dirty="0" err="1">
                <a:solidFill>
                  <a:srgbClr val="263857"/>
                </a:solidFill>
              </a:rPr>
              <a:t>Căn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cứ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vào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đâu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để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xác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định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và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gọi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tên</a:t>
            </a:r>
            <a:r>
              <a:rPr lang="en-US" sz="1600" b="1" dirty="0">
                <a:solidFill>
                  <a:srgbClr val="263857"/>
                </a:solidFill>
              </a:rPr>
              <a:t> </a:t>
            </a:r>
            <a:r>
              <a:rPr lang="en-US" sz="1600" b="1" dirty="0" err="1">
                <a:solidFill>
                  <a:srgbClr val="263857"/>
                </a:solidFill>
              </a:rPr>
              <a:t>quãng</a:t>
            </a:r>
            <a:r>
              <a:rPr lang="en-US" sz="1600" b="1" dirty="0">
                <a:solidFill>
                  <a:srgbClr val="263857"/>
                </a:solidFill>
              </a:rPr>
              <a:t>?</a:t>
            </a:r>
          </a:p>
        </p:txBody>
      </p:sp>
      <p:sp>
        <p:nvSpPr>
          <p:cNvPr id="29" name="Google Shape;400;p38">
            <a:extLst>
              <a:ext uri="{FF2B5EF4-FFF2-40B4-BE49-F238E27FC236}">
                <a16:creationId xmlns:a16="http://schemas.microsoft.com/office/drawing/2014/main" id="{8A748EAC-06D0-34CB-A8AA-9792B39BE918}"/>
              </a:ext>
            </a:extLst>
          </p:cNvPr>
          <p:cNvSpPr txBox="1">
            <a:spLocks/>
          </p:cNvSpPr>
          <p:nvPr/>
        </p:nvSpPr>
        <p:spPr>
          <a:xfrm rot="21599640">
            <a:off x="1768800" y="447657"/>
            <a:ext cx="5396703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TỔNG HỢP MỘT SỐ NỘI DUNG CHỦ ĐỀ 1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pic>
        <p:nvPicPr>
          <p:cNvPr id="11" name="Picture 10" descr="A blue and white chat bubbles&#10;&#10;Description automatically generated">
            <a:extLst>
              <a:ext uri="{FF2B5EF4-FFF2-40B4-BE49-F238E27FC236}">
                <a16:creationId xmlns:a16="http://schemas.microsoft.com/office/drawing/2014/main" id="{5E73853B-CD3F-E960-CC18-C672BC97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738" y="2407760"/>
            <a:ext cx="3891124" cy="21879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7476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596" y="1326620"/>
            <a:ext cx="1508977" cy="1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219628" flipH="1">
            <a:off x="6993300" y="2049060"/>
            <a:ext cx="1564983" cy="143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7546" y="4180973"/>
            <a:ext cx="595750" cy="63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7175" y="0"/>
            <a:ext cx="368450" cy="3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30000" y="-575185"/>
            <a:ext cx="1346930" cy="13987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0;p38">
            <a:extLst>
              <a:ext uri="{FF2B5EF4-FFF2-40B4-BE49-F238E27FC236}">
                <a16:creationId xmlns:a16="http://schemas.microsoft.com/office/drawing/2014/main" id="{8F472D9B-8EF5-9D42-4A56-D69E79B584BB}"/>
              </a:ext>
            </a:extLst>
          </p:cNvPr>
          <p:cNvSpPr txBox="1">
            <a:spLocks/>
          </p:cNvSpPr>
          <p:nvPr/>
        </p:nvSpPr>
        <p:spPr>
          <a:xfrm rot="21599640">
            <a:off x="1420814" y="1795682"/>
            <a:ext cx="6782816" cy="7066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LUYỆN TẬP - VẬN DỤNG – SÁNG TẠO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2E5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singing into microphones&#10;&#10;Description automatically generated">
            <a:extLst>
              <a:ext uri="{FF2B5EF4-FFF2-40B4-BE49-F238E27FC236}">
                <a16:creationId xmlns:a16="http://schemas.microsoft.com/office/drawing/2014/main" id="{AE559314-EA40-2A71-F06A-24FF341D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534" y="2410833"/>
            <a:ext cx="2938453" cy="29443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AED02-8898-C7E5-76A8-95EBB49A7AAD}"/>
              </a:ext>
            </a:extLst>
          </p:cNvPr>
          <p:cNvSpPr txBox="1"/>
          <p:nvPr/>
        </p:nvSpPr>
        <p:spPr>
          <a:xfrm>
            <a:off x="1273628" y="465175"/>
            <a:ext cx="6596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8745" algn="ctr"/>
            <a:r>
              <a:rPr lang="en-GB" sz="1800" b="1" dirty="0" err="1">
                <a:solidFill>
                  <a:srgbClr val="263857"/>
                </a:solidFill>
              </a:rPr>
              <a:t>Biểu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diễn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bài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hát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i="1" dirty="0" err="1">
                <a:solidFill>
                  <a:srgbClr val="263857"/>
                </a:solidFill>
              </a:rPr>
              <a:t>Nối</a:t>
            </a:r>
            <a:r>
              <a:rPr lang="en-GB" sz="1800" b="1" i="1" dirty="0">
                <a:solidFill>
                  <a:srgbClr val="263857"/>
                </a:solidFill>
              </a:rPr>
              <a:t> </a:t>
            </a:r>
            <a:r>
              <a:rPr lang="en-GB" sz="1800" b="1" i="1" dirty="0" err="1">
                <a:solidFill>
                  <a:srgbClr val="263857"/>
                </a:solidFill>
              </a:rPr>
              <a:t>vòng</a:t>
            </a:r>
            <a:r>
              <a:rPr lang="en-GB" sz="1800" b="1" i="1" dirty="0">
                <a:solidFill>
                  <a:srgbClr val="263857"/>
                </a:solidFill>
              </a:rPr>
              <a:t> </a:t>
            </a:r>
            <a:r>
              <a:rPr lang="en-GB" sz="1800" b="1" i="1" dirty="0" err="1">
                <a:solidFill>
                  <a:srgbClr val="263857"/>
                </a:solidFill>
              </a:rPr>
              <a:t>tay</a:t>
            </a:r>
            <a:r>
              <a:rPr lang="en-GB" sz="1800" b="1" i="1" dirty="0">
                <a:solidFill>
                  <a:srgbClr val="263857"/>
                </a:solidFill>
              </a:rPr>
              <a:t> </a:t>
            </a:r>
            <a:r>
              <a:rPr lang="en-GB" sz="1800" b="1" i="1" dirty="0" err="1">
                <a:solidFill>
                  <a:srgbClr val="263857"/>
                </a:solidFill>
              </a:rPr>
              <a:t>lớn</a:t>
            </a:r>
            <a:r>
              <a:rPr lang="en-GB" sz="1800" b="1" i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theo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hình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thức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tự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chọn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kết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hợp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vận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động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cơ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thể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hoặc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vận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động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phụ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họa</a:t>
            </a:r>
            <a:r>
              <a:rPr lang="en-GB" sz="1800" b="1" dirty="0">
                <a:solidFill>
                  <a:srgbClr val="263857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00A95-08D0-34A6-020D-A6A73E062B59}"/>
              </a:ext>
            </a:extLst>
          </p:cNvPr>
          <p:cNvSpPr txBox="1"/>
          <p:nvPr/>
        </p:nvSpPr>
        <p:spPr>
          <a:xfrm>
            <a:off x="1921404" y="1379902"/>
            <a:ext cx="56060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25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 err="1">
                <a:solidFill>
                  <a:srgbClr val="263857"/>
                </a:solidFill>
              </a:rPr>
              <a:t>Thực</a:t>
            </a:r>
            <a:r>
              <a:rPr lang="en-US" sz="1800" dirty="0">
                <a:solidFill>
                  <a:srgbClr val="263857"/>
                </a:solidFill>
              </a:rPr>
              <a:t> </a:t>
            </a:r>
            <a:r>
              <a:rPr lang="en-US" sz="1800" dirty="0" err="1">
                <a:solidFill>
                  <a:srgbClr val="263857"/>
                </a:solidFill>
              </a:rPr>
              <a:t>hiện</a:t>
            </a:r>
            <a:r>
              <a:rPr lang="en-US" sz="1800" dirty="0">
                <a:solidFill>
                  <a:srgbClr val="263857"/>
                </a:solidFill>
              </a:rPr>
              <a:t> </a:t>
            </a:r>
            <a:r>
              <a:rPr lang="en-US" sz="1800" dirty="0" err="1">
                <a:solidFill>
                  <a:srgbClr val="263857"/>
                </a:solidFill>
              </a:rPr>
              <a:t>theo</a:t>
            </a:r>
            <a:r>
              <a:rPr lang="en-US" sz="1800" dirty="0">
                <a:solidFill>
                  <a:srgbClr val="263857"/>
                </a:solidFill>
              </a:rPr>
              <a:t> </a:t>
            </a:r>
            <a:r>
              <a:rPr lang="en-US" sz="1800" dirty="0" err="1">
                <a:solidFill>
                  <a:srgbClr val="263857"/>
                </a:solidFill>
              </a:rPr>
              <a:t>các</a:t>
            </a:r>
            <a:r>
              <a:rPr lang="en-US" sz="1800" dirty="0">
                <a:solidFill>
                  <a:srgbClr val="263857"/>
                </a:solidFill>
              </a:rPr>
              <a:t> </a:t>
            </a:r>
            <a:r>
              <a:rPr lang="en-US" sz="1800" dirty="0" err="1">
                <a:solidFill>
                  <a:srgbClr val="263857"/>
                </a:solidFill>
              </a:rPr>
              <a:t>bước</a:t>
            </a:r>
            <a:r>
              <a:rPr lang="en-US" sz="1800" dirty="0">
                <a:solidFill>
                  <a:srgbClr val="263857"/>
                </a:solidFill>
              </a:rPr>
              <a:t> </a:t>
            </a:r>
            <a:r>
              <a:rPr lang="en-US" sz="1800" dirty="0" err="1">
                <a:solidFill>
                  <a:srgbClr val="263857"/>
                </a:solidFill>
              </a:rPr>
              <a:t>sau</a:t>
            </a:r>
            <a:r>
              <a:rPr lang="en-US" sz="1800" dirty="0">
                <a:solidFill>
                  <a:srgbClr val="263857"/>
                </a:solidFill>
              </a:rPr>
              <a:t>:</a:t>
            </a:r>
          </a:p>
          <a:p>
            <a:pPr marL="111125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263857"/>
                </a:solidFill>
              </a:rPr>
              <a:t>- </a:t>
            </a:r>
            <a:r>
              <a:rPr lang="en-US" sz="1800" dirty="0" err="1">
                <a:solidFill>
                  <a:srgbClr val="263857"/>
                </a:solidFill>
              </a:rPr>
              <a:t>Khởi</a:t>
            </a:r>
            <a:r>
              <a:rPr lang="en-US" sz="1800" dirty="0">
                <a:solidFill>
                  <a:srgbClr val="263857"/>
                </a:solidFill>
              </a:rPr>
              <a:t> </a:t>
            </a:r>
            <a:r>
              <a:rPr lang="en-US" sz="1800" dirty="0" err="1">
                <a:solidFill>
                  <a:srgbClr val="263857"/>
                </a:solidFill>
              </a:rPr>
              <a:t>động</a:t>
            </a:r>
            <a:r>
              <a:rPr lang="en-US" sz="1800" dirty="0">
                <a:solidFill>
                  <a:srgbClr val="263857"/>
                </a:solidFill>
              </a:rPr>
              <a:t> </a:t>
            </a:r>
            <a:r>
              <a:rPr lang="en-US" sz="1800" dirty="0" err="1">
                <a:solidFill>
                  <a:srgbClr val="263857"/>
                </a:solidFill>
              </a:rPr>
              <a:t>giọng</a:t>
            </a:r>
            <a:r>
              <a:rPr lang="en-US" sz="1800" dirty="0">
                <a:solidFill>
                  <a:srgbClr val="263857"/>
                </a:solidFill>
              </a:rPr>
              <a:t>.</a:t>
            </a:r>
          </a:p>
          <a:p>
            <a:pPr marL="111125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263857"/>
                </a:solidFill>
              </a:rPr>
              <a:t>- </a:t>
            </a:r>
            <a:r>
              <a:rPr lang="en-US" sz="1800" dirty="0" err="1">
                <a:solidFill>
                  <a:srgbClr val="263857"/>
                </a:solidFill>
              </a:rPr>
              <a:t>Hát</a:t>
            </a:r>
            <a:r>
              <a:rPr lang="en-US" sz="1800" dirty="0">
                <a:solidFill>
                  <a:srgbClr val="263857"/>
                </a:solidFill>
              </a:rPr>
              <a:t> </a:t>
            </a:r>
            <a:r>
              <a:rPr lang="en-US" sz="1800" dirty="0" err="1">
                <a:solidFill>
                  <a:srgbClr val="263857"/>
                </a:solidFill>
              </a:rPr>
              <a:t>lại</a:t>
            </a:r>
            <a:r>
              <a:rPr lang="en-US" sz="1800" dirty="0">
                <a:solidFill>
                  <a:srgbClr val="263857"/>
                </a:solidFill>
              </a:rPr>
              <a:t> </a:t>
            </a:r>
            <a:r>
              <a:rPr lang="en-US" sz="1800" dirty="0" err="1">
                <a:solidFill>
                  <a:srgbClr val="263857"/>
                </a:solidFill>
              </a:rPr>
              <a:t>bài</a:t>
            </a:r>
            <a:r>
              <a:rPr lang="en-US" sz="1800" dirty="0">
                <a:solidFill>
                  <a:srgbClr val="263857"/>
                </a:solidFill>
              </a:rPr>
              <a:t> </a:t>
            </a:r>
            <a:r>
              <a:rPr lang="en-US" sz="1800" dirty="0" err="1">
                <a:solidFill>
                  <a:srgbClr val="263857"/>
                </a:solidFill>
              </a:rPr>
              <a:t>hát</a:t>
            </a:r>
            <a:r>
              <a:rPr lang="en-US" sz="1800" dirty="0">
                <a:solidFill>
                  <a:srgbClr val="263857"/>
                </a:solidFill>
              </a:rPr>
              <a:t>.</a:t>
            </a:r>
          </a:p>
          <a:p>
            <a:pPr marL="118745" algn="just"/>
            <a:r>
              <a:rPr lang="fr-FR" sz="1800" dirty="0">
                <a:solidFill>
                  <a:srgbClr val="263857"/>
                </a:solidFill>
              </a:rPr>
              <a:t>- </a:t>
            </a:r>
            <a:r>
              <a:rPr lang="fr-FR" sz="1800" dirty="0" err="1">
                <a:solidFill>
                  <a:srgbClr val="263857"/>
                </a:solidFill>
              </a:rPr>
              <a:t>Các</a:t>
            </a:r>
            <a:r>
              <a:rPr lang="fr-FR" sz="1800" dirty="0">
                <a:solidFill>
                  <a:srgbClr val="263857"/>
                </a:solidFill>
              </a:rPr>
              <a:t> </a:t>
            </a:r>
            <a:r>
              <a:rPr lang="fr-FR" sz="1800" dirty="0" err="1">
                <a:solidFill>
                  <a:srgbClr val="263857"/>
                </a:solidFill>
              </a:rPr>
              <a:t>nhóm</a:t>
            </a:r>
            <a:r>
              <a:rPr lang="fr-FR" sz="1800" dirty="0">
                <a:solidFill>
                  <a:srgbClr val="263857"/>
                </a:solidFill>
              </a:rPr>
              <a:t> </a:t>
            </a:r>
            <a:r>
              <a:rPr lang="fr-FR" sz="1800" dirty="0" err="1">
                <a:solidFill>
                  <a:srgbClr val="263857"/>
                </a:solidFill>
              </a:rPr>
              <a:t>biểu</a:t>
            </a:r>
            <a:r>
              <a:rPr lang="fr-FR" sz="1800" dirty="0">
                <a:solidFill>
                  <a:srgbClr val="263857"/>
                </a:solidFill>
              </a:rPr>
              <a:t> </a:t>
            </a:r>
            <a:r>
              <a:rPr lang="fr-FR" sz="1800" dirty="0" err="1">
                <a:solidFill>
                  <a:srgbClr val="263857"/>
                </a:solidFill>
              </a:rPr>
              <a:t>diễn</a:t>
            </a:r>
            <a:r>
              <a:rPr lang="fr-FR" sz="1800" dirty="0">
                <a:solidFill>
                  <a:srgbClr val="263857"/>
                </a:solidFill>
              </a:rPr>
              <a:t> </a:t>
            </a:r>
            <a:r>
              <a:rPr lang="fr-FR" sz="1800" dirty="0" err="1">
                <a:solidFill>
                  <a:srgbClr val="263857"/>
                </a:solidFill>
              </a:rPr>
              <a:t>bài</a:t>
            </a:r>
            <a:r>
              <a:rPr lang="fr-FR" sz="1800" dirty="0">
                <a:solidFill>
                  <a:srgbClr val="263857"/>
                </a:solidFill>
              </a:rPr>
              <a:t> </a:t>
            </a:r>
            <a:r>
              <a:rPr lang="fr-FR" sz="1800" dirty="0" err="1">
                <a:solidFill>
                  <a:srgbClr val="263857"/>
                </a:solidFill>
              </a:rPr>
              <a:t>hát</a:t>
            </a:r>
            <a:r>
              <a:rPr lang="fr-FR" sz="1800" dirty="0">
                <a:solidFill>
                  <a:srgbClr val="263857"/>
                </a:solidFill>
              </a:rPr>
              <a:t> </a:t>
            </a:r>
            <a:r>
              <a:rPr lang="fr-FR" sz="1800" dirty="0" err="1">
                <a:solidFill>
                  <a:srgbClr val="263857"/>
                </a:solidFill>
              </a:rPr>
              <a:t>với</a:t>
            </a:r>
            <a:r>
              <a:rPr lang="fr-FR" sz="1800" dirty="0">
                <a:solidFill>
                  <a:srgbClr val="263857"/>
                </a:solidFill>
              </a:rPr>
              <a:t> </a:t>
            </a:r>
            <a:r>
              <a:rPr lang="fr-FR" sz="1800" dirty="0" err="1">
                <a:solidFill>
                  <a:srgbClr val="263857"/>
                </a:solidFill>
              </a:rPr>
              <a:t>hình</a:t>
            </a:r>
            <a:r>
              <a:rPr lang="fr-FR" sz="1800" dirty="0">
                <a:solidFill>
                  <a:srgbClr val="263857"/>
                </a:solidFill>
              </a:rPr>
              <a:t> </a:t>
            </a:r>
            <a:r>
              <a:rPr lang="fr-FR" sz="1800" dirty="0" err="1">
                <a:solidFill>
                  <a:srgbClr val="263857"/>
                </a:solidFill>
              </a:rPr>
              <a:t>thức</a:t>
            </a:r>
            <a:r>
              <a:rPr lang="fr-FR" sz="1800" dirty="0">
                <a:solidFill>
                  <a:srgbClr val="263857"/>
                </a:solidFill>
              </a:rPr>
              <a:t> </a:t>
            </a:r>
            <a:r>
              <a:rPr lang="fr-FR" sz="1800" dirty="0" err="1">
                <a:solidFill>
                  <a:srgbClr val="263857"/>
                </a:solidFill>
              </a:rPr>
              <a:t>tự</a:t>
            </a:r>
            <a:r>
              <a:rPr lang="fr-FR" sz="1800" dirty="0">
                <a:solidFill>
                  <a:srgbClr val="263857"/>
                </a:solidFill>
              </a:rPr>
              <a:t> </a:t>
            </a:r>
            <a:r>
              <a:rPr lang="fr-FR" sz="1800" dirty="0" err="1">
                <a:solidFill>
                  <a:srgbClr val="263857"/>
                </a:solidFill>
              </a:rPr>
              <a:t>chọn</a:t>
            </a:r>
            <a:r>
              <a:rPr lang="fr-FR" sz="1800" dirty="0">
                <a:solidFill>
                  <a:srgbClr val="263857"/>
                </a:solidFill>
              </a:rPr>
              <a:t>. </a:t>
            </a:r>
            <a:endParaRPr lang="en-GB" sz="1800" dirty="0">
              <a:solidFill>
                <a:srgbClr val="263857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1" i="1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9D6EA331-A25E-2BE3-E931-0D1269405DE2}"/>
              </a:ext>
            </a:extLst>
          </p:cNvPr>
          <p:cNvSpPr txBox="1"/>
          <p:nvPr/>
        </p:nvSpPr>
        <p:spPr>
          <a:xfrm>
            <a:off x="3718189" y="1976188"/>
            <a:ext cx="48536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youtu.be</a:t>
            </a:r>
            <a:r>
              <a:rPr lang="en-GB" sz="1200" dirty="0"/>
              <a:t>/</a:t>
            </a:r>
            <a:r>
              <a:rPr lang="en-GB" sz="1200" dirty="0" err="1"/>
              <a:t>C6gdhm7ghW0?si</a:t>
            </a:r>
            <a:r>
              <a:rPr lang="en-GB" sz="1200" dirty="0"/>
              <a:t>=</a:t>
            </a:r>
            <a:r>
              <a:rPr lang="en-GB" sz="1200" dirty="0" err="1"/>
              <a:t>wzRIuxoq5gMAbvoV</a:t>
            </a:r>
            <a:endParaRPr lang="en-GB" sz="1200" dirty="0"/>
          </a:p>
        </p:txBody>
      </p:sp>
      <p:sp>
        <p:nvSpPr>
          <p:cNvPr id="2" name="TextBox 1">
            <a:hlinkClick r:id="rId5"/>
            <a:extLst>
              <a:ext uri="{FF2B5EF4-FFF2-40B4-BE49-F238E27FC236}">
                <a16:creationId xmlns:a16="http://schemas.microsoft.com/office/drawing/2014/main" id="{1D006FBB-6EBC-533E-BF24-E1FB42D3689E}"/>
              </a:ext>
            </a:extLst>
          </p:cNvPr>
          <p:cNvSpPr txBox="1"/>
          <p:nvPr/>
        </p:nvSpPr>
        <p:spPr>
          <a:xfrm>
            <a:off x="3957225" y="1741479"/>
            <a:ext cx="5416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www.youtube.com</a:t>
            </a:r>
            <a:r>
              <a:rPr lang="en-GB" sz="1200" dirty="0"/>
              <a:t>/</a:t>
            </a:r>
            <a:r>
              <a:rPr lang="en-GB" sz="1200" dirty="0" err="1"/>
              <a:t>watch?v</a:t>
            </a:r>
            <a:r>
              <a:rPr lang="en-GB" sz="1200" dirty="0"/>
              <a:t>=</a:t>
            </a:r>
            <a:r>
              <a:rPr lang="en-GB" sz="1200" dirty="0" err="1"/>
              <a:t>Yt2NA-nFVqU&amp;t</a:t>
            </a:r>
            <a:r>
              <a:rPr lang="en-GB" sz="1200" dirty="0"/>
              <a:t>=</a:t>
            </a:r>
            <a:r>
              <a:rPr lang="en-GB" sz="1200" dirty="0" err="1"/>
              <a:t>13s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108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 Aesthetic Portfolio by Slidesgo">
  <a:themeElements>
    <a:clrScheme name="Simple Light">
      <a:dk1>
        <a:srgbClr val="263857"/>
      </a:dk1>
      <a:lt1>
        <a:srgbClr val="C2D8EC"/>
      </a:lt1>
      <a:dk2>
        <a:srgbClr val="4A6891"/>
      </a:dk2>
      <a:lt2>
        <a:srgbClr val="759FC7"/>
      </a:lt2>
      <a:accent1>
        <a:srgbClr val="E3ECF5"/>
      </a:accent1>
      <a:accent2>
        <a:srgbClr val="FDFE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deo Editing App for Social Media Pitch Deck by Slidesgo">
  <a:themeElements>
    <a:clrScheme name="Simple Light">
      <a:dk1>
        <a:srgbClr val="69659C"/>
      </a:dk1>
      <a:lt1>
        <a:srgbClr val="FFFFFF"/>
      </a:lt1>
      <a:dk2>
        <a:srgbClr val="39365D"/>
      </a:dk2>
      <a:lt2>
        <a:srgbClr val="55C6FF"/>
      </a:lt2>
      <a:accent1>
        <a:srgbClr val="A12D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eometric Papercut Style Marketing Plan by Slidesgo">
  <a:themeElements>
    <a:clrScheme name="Simple Light">
      <a:dk1>
        <a:srgbClr val="000000"/>
      </a:dk1>
      <a:lt1>
        <a:srgbClr val="F3E9E8"/>
      </a:lt1>
      <a:dk2>
        <a:srgbClr val="D7D2CC"/>
      </a:dk2>
      <a:lt2>
        <a:srgbClr val="F5E2E1"/>
      </a:lt2>
      <a:accent1>
        <a:srgbClr val="EADCD9"/>
      </a:accent1>
      <a:accent2>
        <a:srgbClr val="E3D0C9"/>
      </a:accent2>
      <a:accent3>
        <a:srgbClr val="D5D2CB"/>
      </a:accent3>
      <a:accent4>
        <a:srgbClr val="CCD1CA"/>
      </a:accent4>
      <a:accent5>
        <a:srgbClr val="B1CCC3"/>
      </a:accent5>
      <a:accent6>
        <a:srgbClr val="9CC5B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oft Notes Social Media Planner by Slidesgo">
  <a:themeElements>
    <a:clrScheme name="Custom 186">
      <a:dk1>
        <a:srgbClr val="3E2D1D"/>
      </a:dk1>
      <a:lt1>
        <a:srgbClr val="D9C7B3"/>
      </a:lt1>
      <a:dk2>
        <a:srgbClr val="FFFFFF"/>
      </a:dk2>
      <a:lt2>
        <a:srgbClr val="FFFFFF"/>
      </a:lt2>
      <a:accent1>
        <a:srgbClr val="F2EEEB"/>
      </a:accent1>
      <a:accent2>
        <a:srgbClr val="FFFFFF"/>
      </a:accent2>
      <a:accent3>
        <a:srgbClr val="5E442D"/>
      </a:accent3>
      <a:accent4>
        <a:srgbClr val="1A1A1A"/>
      </a:accent4>
      <a:accent5>
        <a:srgbClr val="026828"/>
      </a:accent5>
      <a:accent6>
        <a:srgbClr val="FDBB38"/>
      </a:accent6>
      <a:hlink>
        <a:srgbClr val="3E2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iology Subject for Pre-K: Flowers and Pollination by Slidesgo">
  <a:themeElements>
    <a:clrScheme name="Simple Light">
      <a:dk1>
        <a:srgbClr val="472439"/>
      </a:dk1>
      <a:lt1>
        <a:srgbClr val="F7CACF"/>
      </a:lt1>
      <a:dk2>
        <a:srgbClr val="FCE9E8"/>
      </a:dk2>
      <a:lt2>
        <a:srgbClr val="FFFFFF"/>
      </a:lt2>
      <a:accent1>
        <a:srgbClr val="7891E2"/>
      </a:accent1>
      <a:accent2>
        <a:srgbClr val="A5D2CF"/>
      </a:accent2>
      <a:accent3>
        <a:srgbClr val="FCCB7E"/>
      </a:accent3>
      <a:accent4>
        <a:srgbClr val="ED7852"/>
      </a:accent4>
      <a:accent5>
        <a:srgbClr val="FF9180"/>
      </a:accent5>
      <a:accent6>
        <a:srgbClr val="FFFFFF"/>
      </a:accent6>
      <a:hlink>
        <a:srgbClr val="4724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iology Subject for Pre-K: Flowers and Pollination by Slidesgo">
  <a:themeElements>
    <a:clrScheme name="Simple Light">
      <a:dk1>
        <a:srgbClr val="472439"/>
      </a:dk1>
      <a:lt1>
        <a:srgbClr val="F7CACF"/>
      </a:lt1>
      <a:dk2>
        <a:srgbClr val="FCE9E8"/>
      </a:dk2>
      <a:lt2>
        <a:srgbClr val="FFFFFF"/>
      </a:lt2>
      <a:accent1>
        <a:srgbClr val="7891E2"/>
      </a:accent1>
      <a:accent2>
        <a:srgbClr val="A5D2CF"/>
      </a:accent2>
      <a:accent3>
        <a:srgbClr val="FCCB7E"/>
      </a:accent3>
      <a:accent4>
        <a:srgbClr val="ED7852"/>
      </a:accent4>
      <a:accent5>
        <a:srgbClr val="FF9180"/>
      </a:accent5>
      <a:accent6>
        <a:srgbClr val="FFFFFF"/>
      </a:accent6>
      <a:hlink>
        <a:srgbClr val="4724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7484</TotalTime>
  <Words>555</Words>
  <Application>Microsoft Office PowerPoint</Application>
  <PresentationFormat>On-screen Show (16:9)</PresentationFormat>
  <Paragraphs>53</Paragraphs>
  <Slides>14</Slides>
  <Notes>14</Notes>
  <HiddenSlides>0</HiddenSlides>
  <MMClips>24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47" baseType="lpstr">
      <vt:lpstr>Aboreto</vt:lpstr>
      <vt:lpstr>Advent Pro</vt:lpstr>
      <vt:lpstr>Advent Pro Medium</vt:lpstr>
      <vt:lpstr>Albert Sans</vt:lpstr>
      <vt:lpstr>Anaheim</vt:lpstr>
      <vt:lpstr>Arimo</vt:lpstr>
      <vt:lpstr>Caladea</vt:lpstr>
      <vt:lpstr>Chewy</vt:lpstr>
      <vt:lpstr>Comfortaa</vt:lpstr>
      <vt:lpstr>Fira Sans Extra Condensed Medium</vt:lpstr>
      <vt:lpstr>Russo One</vt:lpstr>
      <vt:lpstr>Sue Ellen Francisco</vt:lpstr>
      <vt:lpstr>Arial</vt:lpstr>
      <vt:lpstr>Bahnschrift Condensed</vt:lpstr>
      <vt:lpstr>Barlow</vt:lpstr>
      <vt:lpstr>Bebas Neue</vt:lpstr>
      <vt:lpstr>Calibri</vt:lpstr>
      <vt:lpstr>Fira Sans Condensed Medium</vt:lpstr>
      <vt:lpstr>Nunito</vt:lpstr>
      <vt:lpstr>Nunito Light</vt:lpstr>
      <vt:lpstr>Open Sans</vt:lpstr>
      <vt:lpstr>Poppins</vt:lpstr>
      <vt:lpstr>Roboto Condensed Light</vt:lpstr>
      <vt:lpstr>Tahoma</vt:lpstr>
      <vt:lpstr>Times New Roman</vt:lpstr>
      <vt:lpstr>Wingdings</vt:lpstr>
      <vt:lpstr>Blue Aesthetic Portfolio by Slidesgo</vt:lpstr>
      <vt:lpstr>Video Editing App for Social Media Pitch Deck by Slidesgo</vt:lpstr>
      <vt:lpstr>Geometric Papercut Style Marketing Plan by Slidesgo</vt:lpstr>
      <vt:lpstr>Office 主题</vt:lpstr>
      <vt:lpstr>1_Soft Notes Social Media Planner by Slidesgo</vt:lpstr>
      <vt:lpstr>Biology Subject for Pre-K: Flowers and Pollination by Slidesgo</vt:lpstr>
      <vt:lpstr>1_Biology Subject for Pre-K: Flowers and Pollination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Anh Khoa</dc:creator>
  <cp:lastModifiedBy>ADMIN</cp:lastModifiedBy>
  <cp:revision>32</cp:revision>
  <dcterms:modified xsi:type="dcterms:W3CDTF">2024-12-16T16:09:24Z</dcterms:modified>
</cp:coreProperties>
</file>