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731" r:id="rId2"/>
    <p:sldMasterId id="2147483755" r:id="rId3"/>
    <p:sldMasterId id="2147483767" r:id="rId4"/>
    <p:sldMasterId id="2147483791" r:id="rId5"/>
  </p:sldMasterIdLst>
  <p:notesMasterIdLst>
    <p:notesMasterId r:id="rId22"/>
  </p:notesMasterIdLst>
  <p:sldIdLst>
    <p:sldId id="296" r:id="rId6"/>
    <p:sldId id="1603" r:id="rId7"/>
    <p:sldId id="1590" r:id="rId8"/>
    <p:sldId id="336" r:id="rId9"/>
    <p:sldId id="1593" r:id="rId10"/>
    <p:sldId id="1594" r:id="rId11"/>
    <p:sldId id="1626" r:id="rId12"/>
    <p:sldId id="1595" r:id="rId13"/>
    <p:sldId id="1596" r:id="rId14"/>
    <p:sldId id="1540" r:id="rId15"/>
    <p:sldId id="1597" r:id="rId16"/>
    <p:sldId id="1601" r:id="rId17"/>
    <p:sldId id="1599" r:id="rId18"/>
    <p:sldId id="1600" r:id="rId19"/>
    <p:sldId id="1602" r:id="rId20"/>
    <p:sldId id="1544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3E7"/>
    <a:srgbClr val="BBD2E5"/>
    <a:srgbClr val="BCD4E7"/>
    <a:srgbClr val="F1F3FF"/>
    <a:srgbClr val="FFFFFF"/>
    <a:srgbClr val="F1F4FD"/>
    <a:srgbClr val="FF3D12"/>
    <a:srgbClr val="0051CE"/>
    <a:srgbClr val="6D9CC1"/>
    <a:srgbClr val="BCD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07164A-6551-4473-A497-DE80C20B677E}">
  <a:tblStyle styleId="{C807164A-6551-4473-A497-DE80C20B677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671AF0E-E460-4B1D-B816-BBE53E41EB0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92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16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658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2988bbd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2988bbd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52988bbd4f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52988bbd4f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52988bbd4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52988bbd4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52988bbd4f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52988bbd4f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1329e73357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1329e73357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5" name="Google Shape;9585;ga0fe23abdf_0_3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6" name="Google Shape;9586;ga0fe23abdf_0_3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69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51dd0cbc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51dd0cbc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7FD6-4AA0-4D8E-BB36-B66FF3C394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0152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82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415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725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5486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4002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10b278440b5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10b278440b5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16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l="941" t="1631" r="3928" b="463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104954"/>
            <a:ext cx="7704000" cy="3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0" name="Google Shape;30;p4"/>
          <p:cNvGrpSpPr/>
          <p:nvPr/>
        </p:nvGrpSpPr>
        <p:grpSpPr>
          <a:xfrm>
            <a:off x="8089800" y="3884700"/>
            <a:ext cx="1297075" cy="1455850"/>
            <a:chOff x="8089800" y="3884700"/>
            <a:chExt cx="1297075" cy="1455850"/>
          </a:xfrm>
        </p:grpSpPr>
        <p:pic>
          <p:nvPicPr>
            <p:cNvPr id="31" name="Google Shape;31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89800" y="4050750"/>
              <a:ext cx="1289800" cy="12898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" name="Google Shape;32;p4"/>
            <p:cNvCxnSpPr/>
            <p:nvPr/>
          </p:nvCxnSpPr>
          <p:spPr>
            <a:xfrm rot="10800000">
              <a:off x="8640175" y="3884700"/>
              <a:ext cx="746700" cy="12339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-105900" y="-60500"/>
            <a:ext cx="1308575" cy="2337250"/>
          </a:xfrm>
          <a:custGeom>
            <a:avLst/>
            <a:gdLst/>
            <a:ahLst/>
            <a:cxnLst/>
            <a:rect l="l" t="t" r="r" b="b"/>
            <a:pathLst>
              <a:path w="52343" h="93490" extrusionOk="0">
                <a:moveTo>
                  <a:pt x="52343" y="0"/>
                </a:moveTo>
                <a:lnTo>
                  <a:pt x="0" y="93490"/>
                </a:lnTo>
                <a:lnTo>
                  <a:pt x="0" y="30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3780000" algn="bl" rotWithShape="0">
              <a:srgbClr val="000000">
                <a:alpha val="35000"/>
              </a:srgbClr>
            </a:outerShdw>
          </a:effectLst>
        </p:spPr>
      </p:sp>
      <p:sp>
        <p:nvSpPr>
          <p:cNvPr id="27" name="Google Shape;27;p5"/>
          <p:cNvSpPr/>
          <p:nvPr/>
        </p:nvSpPr>
        <p:spPr>
          <a:xfrm>
            <a:off x="6187325" y="3774425"/>
            <a:ext cx="3139050" cy="1452275"/>
          </a:xfrm>
          <a:custGeom>
            <a:avLst/>
            <a:gdLst/>
            <a:ahLst/>
            <a:cxnLst/>
            <a:rect l="l" t="t" r="r" b="b"/>
            <a:pathLst>
              <a:path w="125562" h="58091" extrusionOk="0">
                <a:moveTo>
                  <a:pt x="125562" y="0"/>
                </a:moveTo>
                <a:lnTo>
                  <a:pt x="0" y="56881"/>
                </a:lnTo>
                <a:lnTo>
                  <a:pt x="122234" y="5809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10920000" algn="bl" rotWithShape="0">
              <a:srgbClr val="000000">
                <a:alpha val="35000"/>
              </a:srgbClr>
            </a:outerShdw>
          </a:effectLst>
        </p:spPr>
      </p:sp>
      <p:sp>
        <p:nvSpPr>
          <p:cNvPr id="28" name="Google Shape;28;p5"/>
          <p:cNvSpPr/>
          <p:nvPr/>
        </p:nvSpPr>
        <p:spPr>
          <a:xfrm>
            <a:off x="7972425" y="1467400"/>
            <a:ext cx="1520375" cy="3797125"/>
          </a:xfrm>
          <a:custGeom>
            <a:avLst/>
            <a:gdLst/>
            <a:ahLst/>
            <a:cxnLst/>
            <a:rect l="l" t="t" r="r" b="b"/>
            <a:pathLst>
              <a:path w="60815" h="151885" extrusionOk="0">
                <a:moveTo>
                  <a:pt x="55671" y="0"/>
                </a:moveTo>
                <a:lnTo>
                  <a:pt x="0" y="151885"/>
                </a:lnTo>
                <a:lnTo>
                  <a:pt x="60815" y="151885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  <a:effectLst>
            <a:outerShdw blurRad="214313" dist="76200" dir="10920000" algn="bl" rotWithShape="0">
              <a:srgbClr val="000000">
                <a:alpha val="35000"/>
              </a:srgbClr>
            </a:outerShdw>
          </a:effectLst>
        </p:spPr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230128" y="1877925"/>
            <a:ext cx="29277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1230138" y="2397825"/>
            <a:ext cx="29277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4986122" y="1877925"/>
            <a:ext cx="29277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4986121" y="2397825"/>
            <a:ext cx="29277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6978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-211800" y="-83200"/>
            <a:ext cx="3456750" cy="1263175"/>
          </a:xfrm>
          <a:custGeom>
            <a:avLst/>
            <a:gdLst/>
            <a:ahLst/>
            <a:cxnLst/>
            <a:rect l="l" t="t" r="r" b="b"/>
            <a:pathLst>
              <a:path w="138270" h="50527" extrusionOk="0">
                <a:moveTo>
                  <a:pt x="0" y="0"/>
                </a:moveTo>
                <a:lnTo>
                  <a:pt x="138270" y="908"/>
                </a:lnTo>
                <a:lnTo>
                  <a:pt x="605" y="505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14313" dist="76200" dir="3600000" algn="bl" rotWithShape="0">
              <a:srgbClr val="000000">
                <a:alpha val="35000"/>
              </a:srgbClr>
            </a:outerShdw>
          </a:effectLst>
        </p:spPr>
      </p:sp>
      <p:sp>
        <p:nvSpPr>
          <p:cNvPr id="40" name="Google Shape;40;p7"/>
          <p:cNvSpPr/>
          <p:nvPr/>
        </p:nvSpPr>
        <p:spPr>
          <a:xfrm>
            <a:off x="-181525" y="-37825"/>
            <a:ext cx="1535475" cy="2254075"/>
          </a:xfrm>
          <a:custGeom>
            <a:avLst/>
            <a:gdLst/>
            <a:ahLst/>
            <a:cxnLst/>
            <a:rect l="l" t="t" r="r" b="b"/>
            <a:pathLst>
              <a:path w="61419" h="90163" extrusionOk="0">
                <a:moveTo>
                  <a:pt x="61419" y="0"/>
                </a:moveTo>
                <a:lnTo>
                  <a:pt x="302" y="0"/>
                </a:lnTo>
                <a:lnTo>
                  <a:pt x="0" y="901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3780000" algn="bl" rotWithShape="0">
              <a:srgbClr val="000000">
                <a:alpha val="35000"/>
              </a:srgbClr>
            </a:outerShdw>
          </a:effectLst>
        </p:spPr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61800" y="1669350"/>
            <a:ext cx="3610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ubTitle" idx="1"/>
          </p:nvPr>
        </p:nvSpPr>
        <p:spPr>
          <a:xfrm>
            <a:off x="961800" y="2242050"/>
            <a:ext cx="3610200" cy="13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2"/>
          </p:nvPr>
        </p:nvSpPr>
        <p:spPr>
          <a:xfrm flipH="1">
            <a:off x="5287150" y="0"/>
            <a:ext cx="3856800" cy="51435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8244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1388100" y="1081650"/>
            <a:ext cx="6367800" cy="29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" name="Google Shape;46;p8"/>
          <p:cNvSpPr/>
          <p:nvPr/>
        </p:nvSpPr>
        <p:spPr>
          <a:xfrm>
            <a:off x="-114625" y="-105375"/>
            <a:ext cx="1168450" cy="2104025"/>
          </a:xfrm>
          <a:custGeom>
            <a:avLst/>
            <a:gdLst/>
            <a:ahLst/>
            <a:cxnLst/>
            <a:rect l="l" t="t" r="r" b="b"/>
            <a:pathLst>
              <a:path w="46738" h="84161" extrusionOk="0">
                <a:moveTo>
                  <a:pt x="46738" y="0"/>
                </a:moveTo>
                <a:lnTo>
                  <a:pt x="0" y="490"/>
                </a:lnTo>
                <a:lnTo>
                  <a:pt x="1146" y="841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47" name="Google Shape;47;p8"/>
          <p:cNvSpPr/>
          <p:nvPr/>
        </p:nvSpPr>
        <p:spPr>
          <a:xfrm>
            <a:off x="6185175" y="3810000"/>
            <a:ext cx="3072325" cy="1426725"/>
          </a:xfrm>
          <a:custGeom>
            <a:avLst/>
            <a:gdLst/>
            <a:ahLst/>
            <a:cxnLst/>
            <a:rect l="l" t="t" r="r" b="b"/>
            <a:pathLst>
              <a:path w="122893" h="57069" extrusionOk="0">
                <a:moveTo>
                  <a:pt x="0" y="56745"/>
                </a:moveTo>
                <a:lnTo>
                  <a:pt x="121596" y="0"/>
                </a:lnTo>
                <a:lnTo>
                  <a:pt x="122893" y="570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860000" algn="bl" rotWithShape="0">
              <a:srgbClr val="000000">
                <a:alpha val="3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351056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6110600" y="-93125"/>
            <a:ext cx="3323925" cy="1289450"/>
          </a:xfrm>
          <a:custGeom>
            <a:avLst/>
            <a:gdLst/>
            <a:ahLst/>
            <a:cxnLst/>
            <a:rect l="l" t="t" r="r" b="b"/>
            <a:pathLst>
              <a:path w="132957" h="51578" extrusionOk="0">
                <a:moveTo>
                  <a:pt x="0" y="286"/>
                </a:moveTo>
                <a:lnTo>
                  <a:pt x="130378" y="0"/>
                </a:lnTo>
                <a:lnTo>
                  <a:pt x="132957" y="5157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10920000" algn="bl" rotWithShape="0">
              <a:srgbClr val="000000">
                <a:alpha val="35000"/>
              </a:srgbClr>
            </a:outerShdw>
          </a:effectLst>
        </p:spPr>
      </p:sp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716375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716375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/>
          <p:nvPr/>
        </p:nvSpPr>
        <p:spPr>
          <a:xfrm>
            <a:off x="7743900" y="-93125"/>
            <a:ext cx="1583175" cy="2270875"/>
          </a:xfrm>
          <a:custGeom>
            <a:avLst/>
            <a:gdLst/>
            <a:ahLst/>
            <a:cxnLst/>
            <a:rect l="l" t="t" r="r" b="b"/>
            <a:pathLst>
              <a:path w="63327" h="90835" extrusionOk="0">
                <a:moveTo>
                  <a:pt x="0" y="286"/>
                </a:moveTo>
                <a:lnTo>
                  <a:pt x="4871" y="0"/>
                </a:lnTo>
                <a:lnTo>
                  <a:pt x="63327" y="860"/>
                </a:lnTo>
                <a:lnTo>
                  <a:pt x="61608" y="908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76200" dir="10860000" algn="bl" rotWithShape="0">
              <a:srgbClr val="000000">
                <a:alpha val="36000"/>
              </a:srgbClr>
            </a:outerShdw>
          </a:effectLst>
        </p:spPr>
      </p:sp>
      <p:sp>
        <p:nvSpPr>
          <p:cNvPr id="54" name="Google Shape;54;p9"/>
          <p:cNvSpPr/>
          <p:nvPr/>
        </p:nvSpPr>
        <p:spPr>
          <a:xfrm>
            <a:off x="-100300" y="2564575"/>
            <a:ext cx="1504375" cy="2664900"/>
          </a:xfrm>
          <a:custGeom>
            <a:avLst/>
            <a:gdLst/>
            <a:ahLst/>
            <a:cxnLst/>
            <a:rect l="l" t="t" r="r" b="b"/>
            <a:pathLst>
              <a:path w="60175" h="106596" extrusionOk="0">
                <a:moveTo>
                  <a:pt x="573" y="0"/>
                </a:moveTo>
                <a:lnTo>
                  <a:pt x="0" y="106309"/>
                </a:lnTo>
                <a:lnTo>
                  <a:pt x="60175" y="10659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3600000" algn="bl" rotWithShape="0">
              <a:srgbClr val="000000">
                <a:alpha val="3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079586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/>
        </p:nvSpPr>
        <p:spPr>
          <a:xfrm>
            <a:off x="7352175" y="-83225"/>
            <a:ext cx="1913700" cy="2957525"/>
          </a:xfrm>
          <a:custGeom>
            <a:avLst/>
            <a:gdLst/>
            <a:ahLst/>
            <a:cxnLst/>
            <a:rect l="l" t="t" r="r" b="b"/>
            <a:pathLst>
              <a:path w="76548" h="118301" extrusionOk="0">
                <a:moveTo>
                  <a:pt x="76548" y="0"/>
                </a:moveTo>
                <a:lnTo>
                  <a:pt x="75640" y="118301"/>
                </a:lnTo>
                <a:lnTo>
                  <a:pt x="0" y="30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5400000" algn="bl" rotWithShape="0">
              <a:schemeClr val="dk1">
                <a:alpha val="35000"/>
              </a:schemeClr>
            </a:outerShdw>
          </a:effectLst>
        </p:spPr>
      </p:sp>
      <p:sp>
        <p:nvSpPr>
          <p:cNvPr id="57" name="Google Shape;57;p10"/>
          <p:cNvSpPr/>
          <p:nvPr/>
        </p:nvSpPr>
        <p:spPr>
          <a:xfrm>
            <a:off x="-186250" y="3553175"/>
            <a:ext cx="2379800" cy="1688650"/>
          </a:xfrm>
          <a:custGeom>
            <a:avLst/>
            <a:gdLst/>
            <a:ahLst/>
            <a:cxnLst/>
            <a:rect l="l" t="t" r="r" b="b"/>
            <a:pathLst>
              <a:path w="95192" h="67546" extrusionOk="0">
                <a:moveTo>
                  <a:pt x="95192" y="65428"/>
                </a:moveTo>
                <a:lnTo>
                  <a:pt x="0" y="0"/>
                </a:lnTo>
                <a:lnTo>
                  <a:pt x="1096" y="6754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14313" dist="76200" algn="bl" rotWithShape="0">
              <a:schemeClr val="dk1">
                <a:alpha val="35000"/>
              </a:schemeClr>
            </a:outerShdw>
          </a:effectLst>
        </p:spPr>
      </p: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850100" y="388915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826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1945350" y="1807650"/>
            <a:ext cx="5253300" cy="110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1945350" y="2914350"/>
            <a:ext cx="5253300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" name="Google Shape;62;p11"/>
          <p:cNvSpPr/>
          <p:nvPr/>
        </p:nvSpPr>
        <p:spPr>
          <a:xfrm flipH="1">
            <a:off x="7733707" y="1402400"/>
            <a:ext cx="1626250" cy="3854550"/>
          </a:xfrm>
          <a:custGeom>
            <a:avLst/>
            <a:gdLst/>
            <a:ahLst/>
            <a:cxnLst/>
            <a:rect l="l" t="t" r="r" b="b"/>
            <a:pathLst>
              <a:path w="65050" h="154182" extrusionOk="0">
                <a:moveTo>
                  <a:pt x="3457" y="0"/>
                </a:moveTo>
                <a:lnTo>
                  <a:pt x="0" y="154182"/>
                </a:lnTo>
                <a:lnTo>
                  <a:pt x="65050" y="1541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800000" algn="bl" rotWithShape="0">
              <a:srgbClr val="000000">
                <a:alpha val="35000"/>
              </a:srgbClr>
            </a:outerShdw>
          </a:effectLst>
        </p:spPr>
      </p:sp>
      <p:sp>
        <p:nvSpPr>
          <p:cNvPr id="63" name="Google Shape;63;p11"/>
          <p:cNvSpPr/>
          <p:nvPr/>
        </p:nvSpPr>
        <p:spPr>
          <a:xfrm flipH="1">
            <a:off x="7249636" y="3294816"/>
            <a:ext cx="2110321" cy="1954557"/>
          </a:xfrm>
          <a:custGeom>
            <a:avLst/>
            <a:gdLst/>
            <a:ahLst/>
            <a:cxnLst/>
            <a:rect l="l" t="t" r="r" b="b"/>
            <a:pathLst>
              <a:path w="81994" h="75942" extrusionOk="0">
                <a:moveTo>
                  <a:pt x="1816" y="0"/>
                </a:moveTo>
                <a:lnTo>
                  <a:pt x="0" y="75942"/>
                </a:lnTo>
                <a:lnTo>
                  <a:pt x="81994" y="7533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10800000" algn="bl" rotWithShape="0">
              <a:srgbClr val="000000">
                <a:alpha val="35000"/>
              </a:srgbClr>
            </a:outerShdw>
          </a:effectLst>
        </p:spPr>
      </p:sp>
      <p:sp>
        <p:nvSpPr>
          <p:cNvPr id="64" name="Google Shape;64;p11"/>
          <p:cNvSpPr/>
          <p:nvPr/>
        </p:nvSpPr>
        <p:spPr>
          <a:xfrm flipH="1">
            <a:off x="-49724" y="-90775"/>
            <a:ext cx="3139480" cy="1951566"/>
          </a:xfrm>
          <a:custGeom>
            <a:avLst/>
            <a:gdLst/>
            <a:ahLst/>
            <a:cxnLst/>
            <a:rect l="l" t="t" r="r" b="b"/>
            <a:pathLst>
              <a:path w="123141" h="76547" extrusionOk="0">
                <a:moveTo>
                  <a:pt x="0" y="303"/>
                </a:moveTo>
                <a:lnTo>
                  <a:pt x="121628" y="0"/>
                </a:lnTo>
                <a:lnTo>
                  <a:pt x="123141" y="765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65" name="Google Shape;65;p11"/>
          <p:cNvSpPr/>
          <p:nvPr/>
        </p:nvSpPr>
        <p:spPr>
          <a:xfrm flipH="1">
            <a:off x="-215963" y="-90775"/>
            <a:ext cx="1762344" cy="3687139"/>
          </a:xfrm>
          <a:custGeom>
            <a:avLst/>
            <a:gdLst/>
            <a:ahLst/>
            <a:cxnLst/>
            <a:rect l="l" t="t" r="r" b="b"/>
            <a:pathLst>
              <a:path w="65655" h="137362" extrusionOk="0">
                <a:moveTo>
                  <a:pt x="0" y="605"/>
                </a:moveTo>
                <a:lnTo>
                  <a:pt x="65655" y="0"/>
                </a:lnTo>
                <a:lnTo>
                  <a:pt x="62327" y="13736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464146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147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/>
          <p:nvPr/>
        </p:nvSpPr>
        <p:spPr>
          <a:xfrm>
            <a:off x="8312800" y="-90775"/>
            <a:ext cx="1021125" cy="4319025"/>
          </a:xfrm>
          <a:custGeom>
            <a:avLst/>
            <a:gdLst/>
            <a:ahLst/>
            <a:cxnLst/>
            <a:rect l="l" t="t" r="r" b="b"/>
            <a:pathLst>
              <a:path w="40845" h="172761" extrusionOk="0">
                <a:moveTo>
                  <a:pt x="40845" y="0"/>
                </a:moveTo>
                <a:lnTo>
                  <a:pt x="0" y="303"/>
                </a:lnTo>
                <a:lnTo>
                  <a:pt x="35702" y="1727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10860000" algn="bl" rotWithShape="0">
              <a:schemeClr val="dk1">
                <a:alpha val="35000"/>
              </a:schemeClr>
            </a:outerShdw>
          </a:effectLst>
        </p:spPr>
      </p:sp>
      <p:sp>
        <p:nvSpPr>
          <p:cNvPr id="86" name="Google Shape;86;p14"/>
          <p:cNvSpPr/>
          <p:nvPr/>
        </p:nvSpPr>
        <p:spPr>
          <a:xfrm>
            <a:off x="7828700" y="-60500"/>
            <a:ext cx="1397700" cy="1646000"/>
          </a:xfrm>
          <a:custGeom>
            <a:avLst/>
            <a:gdLst/>
            <a:ahLst/>
            <a:cxnLst/>
            <a:rect l="l" t="t" r="r" b="b"/>
            <a:pathLst>
              <a:path w="55908" h="65840" extrusionOk="0">
                <a:moveTo>
                  <a:pt x="55908" y="854"/>
                </a:moveTo>
                <a:lnTo>
                  <a:pt x="55908" y="658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14313" dist="76200" dir="3600000" algn="bl" rotWithShape="0">
              <a:schemeClr val="dk1">
                <a:alpha val="35000"/>
              </a:schemeClr>
            </a:outerShdw>
          </a:effectLst>
        </p:spPr>
      </p:sp>
      <p:sp>
        <p:nvSpPr>
          <p:cNvPr id="87" name="Google Shape;87;p14"/>
          <p:cNvSpPr/>
          <p:nvPr/>
        </p:nvSpPr>
        <p:spPr>
          <a:xfrm>
            <a:off x="-52950" y="2942375"/>
            <a:ext cx="1444725" cy="2269200"/>
          </a:xfrm>
          <a:custGeom>
            <a:avLst/>
            <a:gdLst/>
            <a:ahLst/>
            <a:cxnLst/>
            <a:rect l="l" t="t" r="r" b="b"/>
            <a:pathLst>
              <a:path w="57789" h="90768" extrusionOk="0">
                <a:moveTo>
                  <a:pt x="0" y="0"/>
                </a:moveTo>
                <a:lnTo>
                  <a:pt x="908" y="90768"/>
                </a:lnTo>
                <a:lnTo>
                  <a:pt x="57789" y="9046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3660000" algn="bl" rotWithShape="0">
              <a:srgbClr val="000000">
                <a:alpha val="34000"/>
              </a:srgbClr>
            </a:outerShdw>
          </a:effectLst>
        </p:spPr>
      </p:sp>
      <p:sp>
        <p:nvSpPr>
          <p:cNvPr id="88" name="Google Shape;88;p14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716381" y="1880245"/>
            <a:ext cx="21810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2"/>
          </p:nvPr>
        </p:nvSpPr>
        <p:spPr>
          <a:xfrm>
            <a:off x="716375" y="2400145"/>
            <a:ext cx="2181000" cy="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3"/>
          </p:nvPr>
        </p:nvSpPr>
        <p:spPr>
          <a:xfrm>
            <a:off x="3481500" y="1880245"/>
            <a:ext cx="21810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4"/>
          </p:nvPr>
        </p:nvSpPr>
        <p:spPr>
          <a:xfrm>
            <a:off x="3481500" y="2400145"/>
            <a:ext cx="2181000" cy="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5"/>
          </p:nvPr>
        </p:nvSpPr>
        <p:spPr>
          <a:xfrm>
            <a:off x="6246619" y="1880245"/>
            <a:ext cx="21810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6"/>
          </p:nvPr>
        </p:nvSpPr>
        <p:spPr>
          <a:xfrm>
            <a:off x="6246621" y="2400145"/>
            <a:ext cx="2181000" cy="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246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/>
          <p:nvPr/>
        </p:nvSpPr>
        <p:spPr>
          <a:xfrm>
            <a:off x="-264750" y="-90775"/>
            <a:ext cx="2874325" cy="1058975"/>
          </a:xfrm>
          <a:custGeom>
            <a:avLst/>
            <a:gdLst/>
            <a:ahLst/>
            <a:cxnLst/>
            <a:rect l="l" t="t" r="r" b="b"/>
            <a:pathLst>
              <a:path w="114973" h="42359" extrusionOk="0">
                <a:moveTo>
                  <a:pt x="114973" y="0"/>
                </a:moveTo>
                <a:lnTo>
                  <a:pt x="2118" y="605"/>
                </a:lnTo>
                <a:lnTo>
                  <a:pt x="0" y="4235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14313" dist="76200" dir="3660000" algn="bl" rotWithShape="0">
              <a:srgbClr val="000000">
                <a:alpha val="37000"/>
              </a:srgbClr>
            </a:outerShdw>
          </a:effectLst>
        </p:spPr>
      </p:sp>
      <p:sp>
        <p:nvSpPr>
          <p:cNvPr id="97" name="Google Shape;97;p15"/>
          <p:cNvSpPr/>
          <p:nvPr/>
        </p:nvSpPr>
        <p:spPr>
          <a:xfrm>
            <a:off x="-83200" y="-68075"/>
            <a:ext cx="1149725" cy="2723025"/>
          </a:xfrm>
          <a:custGeom>
            <a:avLst/>
            <a:gdLst/>
            <a:ahLst/>
            <a:cxnLst/>
            <a:rect l="l" t="t" r="r" b="b"/>
            <a:pathLst>
              <a:path w="45989" h="108921" extrusionOk="0">
                <a:moveTo>
                  <a:pt x="45989" y="0"/>
                </a:moveTo>
                <a:lnTo>
                  <a:pt x="605" y="108921"/>
                </a:lnTo>
                <a:lnTo>
                  <a:pt x="0" y="3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3660000" algn="bl" rotWithShape="0">
              <a:srgbClr val="000000">
                <a:alpha val="37000"/>
              </a:srgbClr>
            </a:outerShdw>
          </a:effectLst>
        </p:spPr>
      </p:sp>
      <p:sp>
        <p:nvSpPr>
          <p:cNvPr id="98" name="Google Shape;98;p15"/>
          <p:cNvSpPr/>
          <p:nvPr/>
        </p:nvSpPr>
        <p:spPr>
          <a:xfrm>
            <a:off x="8063200" y="2397775"/>
            <a:ext cx="1210225" cy="2828925"/>
          </a:xfrm>
          <a:custGeom>
            <a:avLst/>
            <a:gdLst/>
            <a:ahLst/>
            <a:cxnLst/>
            <a:rect l="l" t="t" r="r" b="b"/>
            <a:pathLst>
              <a:path w="48409" h="113157" extrusionOk="0">
                <a:moveTo>
                  <a:pt x="0" y="113157"/>
                </a:moveTo>
                <a:lnTo>
                  <a:pt x="48107" y="110434"/>
                </a:lnTo>
                <a:lnTo>
                  <a:pt x="4840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14313" dist="76200" dir="10680000" algn="bl" rotWithShape="0">
              <a:srgbClr val="000000">
                <a:alpha val="35000"/>
              </a:srgbClr>
            </a:outerShdw>
          </a:effectLst>
        </p:spPr>
      </p:sp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1015018" y="1225775"/>
            <a:ext cx="31740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ubTitle" idx="2"/>
          </p:nvPr>
        </p:nvSpPr>
        <p:spPr>
          <a:xfrm>
            <a:off x="1015013" y="1745675"/>
            <a:ext cx="3174000" cy="11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3"/>
          </p:nvPr>
        </p:nvSpPr>
        <p:spPr>
          <a:xfrm>
            <a:off x="4954985" y="1225775"/>
            <a:ext cx="31740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4"/>
          </p:nvPr>
        </p:nvSpPr>
        <p:spPr>
          <a:xfrm>
            <a:off x="4954986" y="1745675"/>
            <a:ext cx="3174000" cy="11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subTitle" idx="5"/>
          </p:nvPr>
        </p:nvSpPr>
        <p:spPr>
          <a:xfrm>
            <a:off x="1015018" y="2851828"/>
            <a:ext cx="31740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subTitle" idx="6"/>
          </p:nvPr>
        </p:nvSpPr>
        <p:spPr>
          <a:xfrm>
            <a:off x="1015014" y="3371725"/>
            <a:ext cx="3174000" cy="11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ubTitle" idx="7"/>
          </p:nvPr>
        </p:nvSpPr>
        <p:spPr>
          <a:xfrm>
            <a:off x="4954985" y="2851828"/>
            <a:ext cx="31740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ubTitle" idx="8"/>
          </p:nvPr>
        </p:nvSpPr>
        <p:spPr>
          <a:xfrm>
            <a:off x="4954986" y="3371725"/>
            <a:ext cx="3174000" cy="11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0801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/>
          <p:nvPr/>
        </p:nvSpPr>
        <p:spPr>
          <a:xfrm>
            <a:off x="5831825" y="4220700"/>
            <a:ext cx="3494550" cy="1036250"/>
          </a:xfrm>
          <a:custGeom>
            <a:avLst/>
            <a:gdLst/>
            <a:ahLst/>
            <a:cxnLst/>
            <a:rect l="l" t="t" r="r" b="b"/>
            <a:pathLst>
              <a:path w="139782" h="41450" extrusionOk="0">
                <a:moveTo>
                  <a:pt x="139177" y="0"/>
                </a:moveTo>
                <a:lnTo>
                  <a:pt x="139782" y="41450"/>
                </a:lnTo>
                <a:lnTo>
                  <a:pt x="0" y="399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800000" algn="bl" rotWithShape="0">
              <a:srgbClr val="000000">
                <a:alpha val="35000"/>
              </a:srgbClr>
            </a:outerShdw>
          </a:effectLst>
        </p:spPr>
      </p:sp>
      <p:sp>
        <p:nvSpPr>
          <p:cNvPr id="110" name="Google Shape;110;p16"/>
          <p:cNvSpPr/>
          <p:nvPr/>
        </p:nvSpPr>
        <p:spPr>
          <a:xfrm>
            <a:off x="-75650" y="-45375"/>
            <a:ext cx="1081650" cy="2821350"/>
          </a:xfrm>
          <a:custGeom>
            <a:avLst/>
            <a:gdLst/>
            <a:ahLst/>
            <a:cxnLst/>
            <a:rect l="l" t="t" r="r" b="b"/>
            <a:pathLst>
              <a:path w="43266" h="112854" extrusionOk="0">
                <a:moveTo>
                  <a:pt x="43266" y="0"/>
                </a:moveTo>
                <a:lnTo>
                  <a:pt x="0" y="0"/>
                </a:lnTo>
                <a:lnTo>
                  <a:pt x="0" y="11285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14313" dist="76200" dir="3660000" algn="bl" rotWithShape="0">
              <a:srgbClr val="000000">
                <a:alpha val="34000"/>
              </a:srgbClr>
            </a:outerShdw>
          </a:effectLst>
        </p:spPr>
      </p:sp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1"/>
          </p:nvPr>
        </p:nvSpPr>
        <p:spPr>
          <a:xfrm>
            <a:off x="868773" y="1484350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2"/>
          </p:nvPr>
        </p:nvSpPr>
        <p:spPr>
          <a:xfrm>
            <a:off x="868774" y="2004250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ubTitle" idx="3"/>
          </p:nvPr>
        </p:nvSpPr>
        <p:spPr>
          <a:xfrm>
            <a:off x="3392549" y="1484350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ubTitle" idx="4"/>
          </p:nvPr>
        </p:nvSpPr>
        <p:spPr>
          <a:xfrm>
            <a:off x="3392550" y="2004250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subTitle" idx="5"/>
          </p:nvPr>
        </p:nvSpPr>
        <p:spPr>
          <a:xfrm>
            <a:off x="5916326" y="1484350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6"/>
          </p:nvPr>
        </p:nvSpPr>
        <p:spPr>
          <a:xfrm>
            <a:off x="5916327" y="2004250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ubTitle" idx="7"/>
          </p:nvPr>
        </p:nvSpPr>
        <p:spPr>
          <a:xfrm>
            <a:off x="868773" y="3167425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8"/>
          </p:nvPr>
        </p:nvSpPr>
        <p:spPr>
          <a:xfrm>
            <a:off x="868774" y="3687325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9"/>
          </p:nvPr>
        </p:nvSpPr>
        <p:spPr>
          <a:xfrm>
            <a:off x="3392549" y="3167425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13"/>
          </p:nvPr>
        </p:nvSpPr>
        <p:spPr>
          <a:xfrm>
            <a:off x="3392550" y="3687325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4"/>
          </p:nvPr>
        </p:nvSpPr>
        <p:spPr>
          <a:xfrm>
            <a:off x="5916326" y="3167425"/>
            <a:ext cx="2358900" cy="5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dvent Pro"/>
              <a:buNone/>
              <a:defRPr sz="24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15"/>
          </p:nvPr>
        </p:nvSpPr>
        <p:spPr>
          <a:xfrm>
            <a:off x="5916327" y="3687325"/>
            <a:ext cx="23589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397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8"/>
          <p:cNvPicPr preferRelativeResize="0"/>
          <p:nvPr/>
        </p:nvPicPr>
        <p:blipFill rotWithShape="1">
          <a:blip r:embed="rId2">
            <a:alphaModFix/>
          </a:blip>
          <a:srcRect l="2464" t="2636" r="2006" b="3219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10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63" name="Google Shape;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826052" y="3008826"/>
            <a:ext cx="2244899" cy="2244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oogle Shape;64;p8"/>
          <p:cNvGrpSpPr/>
          <p:nvPr/>
        </p:nvGrpSpPr>
        <p:grpSpPr>
          <a:xfrm>
            <a:off x="-137900" y="307075"/>
            <a:ext cx="1426200" cy="804900"/>
            <a:chOff x="-137900" y="307075"/>
            <a:chExt cx="1426200" cy="804900"/>
          </a:xfrm>
        </p:grpSpPr>
        <p:sp>
          <p:nvSpPr>
            <p:cNvPr id="65" name="Google Shape;65;p8"/>
            <p:cNvSpPr/>
            <p:nvPr/>
          </p:nvSpPr>
          <p:spPr>
            <a:xfrm>
              <a:off x="-28021" y="307075"/>
              <a:ext cx="804900" cy="8049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66" name="Google Shape;66;p8"/>
            <p:cNvCxnSpPr/>
            <p:nvPr/>
          </p:nvCxnSpPr>
          <p:spPr>
            <a:xfrm rot="10800000" flipH="1">
              <a:off x="-137900" y="307075"/>
              <a:ext cx="1426200" cy="673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>
            <a:off x="716375" y="1152475"/>
            <a:ext cx="7711200" cy="3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325061"/>
              </a:buClr>
              <a:buSzPts val="1400"/>
              <a:buFont typeface="Poppins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/>
          <p:nvPr/>
        </p:nvSpPr>
        <p:spPr>
          <a:xfrm>
            <a:off x="5400675" y="3243950"/>
            <a:ext cx="3940911" cy="2013037"/>
          </a:xfrm>
          <a:custGeom>
            <a:avLst/>
            <a:gdLst/>
            <a:ahLst/>
            <a:cxnLst/>
            <a:rect l="l" t="t" r="r" b="b"/>
            <a:pathLst>
              <a:path w="154002" h="78665" extrusionOk="0">
                <a:moveTo>
                  <a:pt x="153397" y="0"/>
                </a:moveTo>
                <a:lnTo>
                  <a:pt x="154002" y="78665"/>
                </a:lnTo>
                <a:lnTo>
                  <a:pt x="0" y="777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11040000" algn="bl" rotWithShape="0">
              <a:srgbClr val="000000">
                <a:alpha val="35000"/>
              </a:srgbClr>
            </a:outerShdw>
          </a:effectLst>
        </p:spPr>
      </p:sp>
      <p:sp>
        <p:nvSpPr>
          <p:cNvPr id="133" name="Google Shape;133;p18"/>
          <p:cNvSpPr/>
          <p:nvPr/>
        </p:nvSpPr>
        <p:spPr>
          <a:xfrm>
            <a:off x="7609350" y="1263175"/>
            <a:ext cx="1830475" cy="4069425"/>
          </a:xfrm>
          <a:custGeom>
            <a:avLst/>
            <a:gdLst/>
            <a:ahLst/>
            <a:cxnLst/>
            <a:rect l="l" t="t" r="r" b="b"/>
            <a:pathLst>
              <a:path w="73219" h="162777" extrusionOk="0">
                <a:moveTo>
                  <a:pt x="63840" y="0"/>
                </a:moveTo>
                <a:lnTo>
                  <a:pt x="0" y="162777"/>
                </a:lnTo>
                <a:lnTo>
                  <a:pt x="73219" y="1627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800000" algn="bl" rotWithShape="0">
              <a:srgbClr val="000000">
                <a:alpha val="34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374455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5931750" y="-105900"/>
            <a:ext cx="3356875" cy="907696"/>
          </a:xfrm>
          <a:custGeom>
            <a:avLst/>
            <a:gdLst/>
            <a:ahLst/>
            <a:cxnLst/>
            <a:rect l="l" t="t" r="r" b="b"/>
            <a:pathLst>
              <a:path w="129797" h="35097" extrusionOk="0">
                <a:moveTo>
                  <a:pt x="129495" y="35097"/>
                </a:moveTo>
                <a:lnTo>
                  <a:pt x="129797" y="0"/>
                </a:lnTo>
                <a:lnTo>
                  <a:pt x="0" y="3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3660000" algn="bl" rotWithShape="0">
              <a:srgbClr val="000000">
                <a:alpha val="34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893781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/>
          <p:nvPr/>
        </p:nvSpPr>
        <p:spPr>
          <a:xfrm>
            <a:off x="-196675" y="1800225"/>
            <a:ext cx="1406900" cy="3434050"/>
          </a:xfrm>
          <a:custGeom>
            <a:avLst/>
            <a:gdLst/>
            <a:ahLst/>
            <a:cxnLst/>
            <a:rect l="l" t="t" r="r" b="b"/>
            <a:pathLst>
              <a:path w="56276" h="137362" extrusionOk="0">
                <a:moveTo>
                  <a:pt x="3934" y="12707"/>
                </a:moveTo>
                <a:lnTo>
                  <a:pt x="56276" y="137059"/>
                </a:lnTo>
                <a:lnTo>
                  <a:pt x="3934" y="1373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140" name="Google Shape;140;p20"/>
          <p:cNvSpPr/>
          <p:nvPr/>
        </p:nvSpPr>
        <p:spPr>
          <a:xfrm>
            <a:off x="8010250" y="-60500"/>
            <a:ext cx="1248050" cy="1656500"/>
          </a:xfrm>
          <a:custGeom>
            <a:avLst/>
            <a:gdLst/>
            <a:ahLst/>
            <a:cxnLst/>
            <a:rect l="l" t="t" r="r" b="b"/>
            <a:pathLst>
              <a:path w="49922" h="66260" extrusionOk="0">
                <a:moveTo>
                  <a:pt x="0" y="302"/>
                </a:moveTo>
                <a:lnTo>
                  <a:pt x="49317" y="0"/>
                </a:lnTo>
                <a:lnTo>
                  <a:pt x="49922" y="6626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  <a:effectLst>
            <a:outerShdw blurRad="214313" dist="76200" dir="10920000" algn="bl" rotWithShape="0">
              <a:srgbClr val="000000">
                <a:alpha val="3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540059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/>
          <p:nvPr/>
        </p:nvSpPr>
        <p:spPr>
          <a:xfrm>
            <a:off x="-37825" y="1217800"/>
            <a:ext cx="1762400" cy="4008900"/>
          </a:xfrm>
          <a:custGeom>
            <a:avLst/>
            <a:gdLst/>
            <a:ahLst/>
            <a:cxnLst/>
            <a:rect l="l" t="t" r="r" b="b"/>
            <a:pathLst>
              <a:path w="70496" h="160356" extrusionOk="0">
                <a:moveTo>
                  <a:pt x="303" y="0"/>
                </a:moveTo>
                <a:lnTo>
                  <a:pt x="0" y="160356"/>
                </a:lnTo>
                <a:lnTo>
                  <a:pt x="70496" y="1594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3480000" algn="bl" rotWithShape="0">
              <a:srgbClr val="000000">
                <a:alpha val="35000"/>
              </a:srgbClr>
            </a:outerShdw>
          </a:effectLst>
        </p:spPr>
      </p:sp>
      <p:sp>
        <p:nvSpPr>
          <p:cNvPr id="143" name="Google Shape;143;p21"/>
          <p:cNvSpPr/>
          <p:nvPr/>
        </p:nvSpPr>
        <p:spPr>
          <a:xfrm>
            <a:off x="5541639" y="-157875"/>
            <a:ext cx="3928495" cy="1277361"/>
          </a:xfrm>
          <a:custGeom>
            <a:avLst/>
            <a:gdLst/>
            <a:ahLst/>
            <a:cxnLst/>
            <a:rect l="l" t="t" r="r" b="b"/>
            <a:pathLst>
              <a:path w="147952" h="48107" extrusionOk="0">
                <a:moveTo>
                  <a:pt x="0" y="0"/>
                </a:moveTo>
                <a:lnTo>
                  <a:pt x="147649" y="1210"/>
                </a:lnTo>
                <a:lnTo>
                  <a:pt x="147952" y="481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144" name="Google Shape;144;p21"/>
          <p:cNvSpPr/>
          <p:nvPr/>
        </p:nvSpPr>
        <p:spPr>
          <a:xfrm>
            <a:off x="7616925" y="-37825"/>
            <a:ext cx="1648950" cy="2897000"/>
          </a:xfrm>
          <a:custGeom>
            <a:avLst/>
            <a:gdLst/>
            <a:ahLst/>
            <a:cxnLst/>
            <a:rect l="l" t="t" r="r" b="b"/>
            <a:pathLst>
              <a:path w="65958" h="115880" extrusionOk="0">
                <a:moveTo>
                  <a:pt x="0" y="0"/>
                </a:moveTo>
                <a:lnTo>
                  <a:pt x="65958" y="0"/>
                </a:lnTo>
                <a:lnTo>
                  <a:pt x="65050" y="1158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10920000" algn="bl" rotWithShape="0">
              <a:srgbClr val="000000">
                <a:alpha val="35000"/>
              </a:srgbClr>
            </a:outerShdw>
          </a:effectLst>
        </p:spPr>
      </p:sp>
      <p:sp>
        <p:nvSpPr>
          <p:cNvPr id="145" name="Google Shape;145;p21"/>
          <p:cNvSpPr txBox="1">
            <a:spLocks noGrp="1"/>
          </p:cNvSpPr>
          <p:nvPr>
            <p:ph type="title" hasCustomPrompt="1"/>
          </p:nvPr>
        </p:nvSpPr>
        <p:spPr>
          <a:xfrm>
            <a:off x="1838850" y="727775"/>
            <a:ext cx="5466300" cy="7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r>
              <a:t>xx%</a:t>
            </a:r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1"/>
          </p:nvPr>
        </p:nvSpPr>
        <p:spPr>
          <a:xfrm>
            <a:off x="1838850" y="1371575"/>
            <a:ext cx="5466300" cy="3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 idx="2" hasCustomPrompt="1"/>
          </p:nvPr>
        </p:nvSpPr>
        <p:spPr>
          <a:xfrm>
            <a:off x="1838850" y="2068350"/>
            <a:ext cx="5466300" cy="7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3"/>
          </p:nvPr>
        </p:nvSpPr>
        <p:spPr>
          <a:xfrm>
            <a:off x="1838850" y="2712150"/>
            <a:ext cx="5466300" cy="3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title" idx="4" hasCustomPrompt="1"/>
          </p:nvPr>
        </p:nvSpPr>
        <p:spPr>
          <a:xfrm>
            <a:off x="1838850" y="3408925"/>
            <a:ext cx="5466300" cy="7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Advent Pro Medium"/>
              <a:buNone/>
              <a:defRPr sz="3600"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21"/>
          <p:cNvSpPr txBox="1">
            <a:spLocks noGrp="1"/>
          </p:cNvSpPr>
          <p:nvPr>
            <p:ph type="subTitle" idx="5"/>
          </p:nvPr>
        </p:nvSpPr>
        <p:spPr>
          <a:xfrm>
            <a:off x="1838850" y="4052725"/>
            <a:ext cx="5466300" cy="3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/>
          <p:nvPr/>
        </p:nvSpPr>
        <p:spPr>
          <a:xfrm>
            <a:off x="-136150" y="-157875"/>
            <a:ext cx="1425108" cy="2691851"/>
          </a:xfrm>
          <a:custGeom>
            <a:avLst/>
            <a:gdLst/>
            <a:ahLst/>
            <a:cxnLst/>
            <a:rect l="l" t="t" r="r" b="b"/>
            <a:pathLst>
              <a:path w="54461" h="102870" extrusionOk="0">
                <a:moveTo>
                  <a:pt x="54461" y="303"/>
                </a:moveTo>
                <a:lnTo>
                  <a:pt x="0" y="0"/>
                </a:lnTo>
                <a:lnTo>
                  <a:pt x="1815" y="10287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784091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/>
          <p:nvPr/>
        </p:nvSpPr>
        <p:spPr>
          <a:xfrm>
            <a:off x="-151275" y="-157775"/>
            <a:ext cx="3736547" cy="1216717"/>
          </a:xfrm>
          <a:custGeom>
            <a:avLst/>
            <a:gdLst/>
            <a:ahLst/>
            <a:cxnLst/>
            <a:rect l="l" t="t" r="r" b="b"/>
            <a:pathLst>
              <a:path w="144018" h="46896" extrusionOk="0">
                <a:moveTo>
                  <a:pt x="144018" y="2118"/>
                </a:moveTo>
                <a:lnTo>
                  <a:pt x="0" y="46896"/>
                </a:lnTo>
                <a:lnTo>
                  <a:pt x="90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154" name="Google Shape;154;p22"/>
          <p:cNvSpPr/>
          <p:nvPr/>
        </p:nvSpPr>
        <p:spPr>
          <a:xfrm>
            <a:off x="-98325" y="-68075"/>
            <a:ext cx="1535475" cy="3108800"/>
          </a:xfrm>
          <a:custGeom>
            <a:avLst/>
            <a:gdLst/>
            <a:ahLst/>
            <a:cxnLst/>
            <a:rect l="l" t="t" r="r" b="b"/>
            <a:pathLst>
              <a:path w="61419" h="124352" extrusionOk="0">
                <a:moveTo>
                  <a:pt x="61419" y="605"/>
                </a:moveTo>
                <a:lnTo>
                  <a:pt x="0" y="124352"/>
                </a:lnTo>
                <a:lnTo>
                  <a:pt x="121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155" name="Google Shape;155;p22"/>
          <p:cNvSpPr/>
          <p:nvPr/>
        </p:nvSpPr>
        <p:spPr>
          <a:xfrm>
            <a:off x="7284100" y="2004450"/>
            <a:ext cx="2045469" cy="3260218"/>
          </a:xfrm>
          <a:custGeom>
            <a:avLst/>
            <a:gdLst/>
            <a:ahLst/>
            <a:cxnLst/>
            <a:rect l="l" t="t" r="r" b="b"/>
            <a:pathLst>
              <a:path w="78968" h="125865" extrusionOk="0">
                <a:moveTo>
                  <a:pt x="77758" y="0"/>
                </a:moveTo>
                <a:lnTo>
                  <a:pt x="78968" y="125865"/>
                </a:lnTo>
                <a:lnTo>
                  <a:pt x="0" y="1243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14313" dist="76200" dir="10680000" algn="bl" rotWithShape="0">
              <a:srgbClr val="000000">
                <a:alpha val="35000"/>
              </a:srgbClr>
            </a:outerShdw>
          </a:effectLst>
        </p:spPr>
      </p:sp>
      <p:sp>
        <p:nvSpPr>
          <p:cNvPr id="156" name="Google Shape;156;p22"/>
          <p:cNvSpPr txBox="1">
            <a:spLocks noGrp="1"/>
          </p:cNvSpPr>
          <p:nvPr>
            <p:ph type="ctrTitle"/>
          </p:nvPr>
        </p:nvSpPr>
        <p:spPr>
          <a:xfrm>
            <a:off x="2186250" y="639234"/>
            <a:ext cx="47715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1"/>
          </p:nvPr>
        </p:nvSpPr>
        <p:spPr>
          <a:xfrm>
            <a:off x="2186250" y="1644541"/>
            <a:ext cx="4771500" cy="8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8" name="Google Shape;158;p22"/>
          <p:cNvSpPr txBox="1"/>
          <p:nvPr/>
        </p:nvSpPr>
        <p:spPr>
          <a:xfrm>
            <a:off x="2056800" y="3990666"/>
            <a:ext cx="50304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  <p:extLst>
      <p:ext uri="{BB962C8B-B14F-4D97-AF65-F5344CB8AC3E}">
        <p14:creationId xmlns:p14="http://schemas.microsoft.com/office/powerpoint/2010/main" val="2601530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/>
          <p:nvPr/>
        </p:nvSpPr>
        <p:spPr>
          <a:xfrm>
            <a:off x="-121550" y="-151950"/>
            <a:ext cx="1245975" cy="4322975"/>
          </a:xfrm>
          <a:custGeom>
            <a:avLst/>
            <a:gdLst/>
            <a:ahLst/>
            <a:cxnLst/>
            <a:rect l="l" t="t" r="r" b="b"/>
            <a:pathLst>
              <a:path w="49839" h="172919" extrusionOk="0">
                <a:moveTo>
                  <a:pt x="49839" y="0"/>
                </a:moveTo>
                <a:lnTo>
                  <a:pt x="304" y="172919"/>
                </a:lnTo>
                <a:lnTo>
                  <a:pt x="0" y="30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14313" dist="76200" dir="3660000" algn="bl" rotWithShape="0">
              <a:srgbClr val="000000">
                <a:alpha val="35000"/>
              </a:srgbClr>
            </a:outerShdw>
          </a:effectLst>
        </p:spPr>
      </p:sp>
      <p:sp>
        <p:nvSpPr>
          <p:cNvPr id="161" name="Google Shape;161;p23"/>
          <p:cNvSpPr/>
          <p:nvPr/>
        </p:nvSpPr>
        <p:spPr>
          <a:xfrm>
            <a:off x="5652525" y="4011475"/>
            <a:ext cx="3707575" cy="1276375"/>
          </a:xfrm>
          <a:custGeom>
            <a:avLst/>
            <a:gdLst/>
            <a:ahLst/>
            <a:cxnLst/>
            <a:rect l="l" t="t" r="r" b="b"/>
            <a:pathLst>
              <a:path w="148303" h="51055" extrusionOk="0">
                <a:moveTo>
                  <a:pt x="146176" y="0"/>
                </a:moveTo>
                <a:lnTo>
                  <a:pt x="148303" y="51055"/>
                </a:lnTo>
                <a:lnTo>
                  <a:pt x="0" y="4832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920000" algn="bl" rotWithShape="0">
              <a:srgbClr val="000000">
                <a:alpha val="36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346585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/>
          <p:nvPr/>
        </p:nvSpPr>
        <p:spPr>
          <a:xfrm>
            <a:off x="6450275" y="-75975"/>
            <a:ext cx="2894625" cy="1489100"/>
          </a:xfrm>
          <a:custGeom>
            <a:avLst/>
            <a:gdLst/>
            <a:ahLst/>
            <a:cxnLst/>
            <a:rect l="l" t="t" r="r" b="b"/>
            <a:pathLst>
              <a:path w="115785" h="59564" extrusionOk="0">
                <a:moveTo>
                  <a:pt x="0" y="304"/>
                </a:moveTo>
                <a:lnTo>
                  <a:pt x="114266" y="0"/>
                </a:lnTo>
                <a:lnTo>
                  <a:pt x="115785" y="5956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14313" dist="76200" dir="3660000" algn="bl" rotWithShape="0">
              <a:srgbClr val="000000">
                <a:alpha val="36000"/>
              </a:srgbClr>
            </a:outerShdw>
          </a:effectLst>
        </p:spPr>
      </p:sp>
      <p:sp>
        <p:nvSpPr>
          <p:cNvPr id="164" name="Google Shape;164;p24"/>
          <p:cNvSpPr/>
          <p:nvPr/>
        </p:nvSpPr>
        <p:spPr>
          <a:xfrm>
            <a:off x="8212875" y="-121575"/>
            <a:ext cx="1132025" cy="3206150"/>
          </a:xfrm>
          <a:custGeom>
            <a:avLst/>
            <a:gdLst/>
            <a:ahLst/>
            <a:cxnLst/>
            <a:rect l="l" t="t" r="r" b="b"/>
            <a:pathLst>
              <a:path w="45281" h="128246" extrusionOk="0">
                <a:moveTo>
                  <a:pt x="0" y="608"/>
                </a:moveTo>
                <a:lnTo>
                  <a:pt x="45281" y="0"/>
                </a:lnTo>
                <a:lnTo>
                  <a:pt x="42242" y="1282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0680000" algn="bl" rotWithShape="0">
              <a:srgbClr val="000000">
                <a:alpha val="36000"/>
              </a:srgbClr>
            </a:outerShdw>
          </a:effectLst>
        </p:spPr>
      </p:sp>
      <p:sp>
        <p:nvSpPr>
          <p:cNvPr id="165" name="Google Shape;165;p24"/>
          <p:cNvSpPr/>
          <p:nvPr/>
        </p:nvSpPr>
        <p:spPr>
          <a:xfrm>
            <a:off x="-68375" y="2013325"/>
            <a:ext cx="1755025" cy="3221350"/>
          </a:xfrm>
          <a:custGeom>
            <a:avLst/>
            <a:gdLst/>
            <a:ahLst/>
            <a:cxnLst/>
            <a:rect l="l" t="t" r="r" b="b"/>
            <a:pathLst>
              <a:path w="70201" h="128854" extrusionOk="0">
                <a:moveTo>
                  <a:pt x="912" y="0"/>
                </a:moveTo>
                <a:lnTo>
                  <a:pt x="0" y="128854"/>
                </a:lnTo>
                <a:lnTo>
                  <a:pt x="70201" y="12824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00025" dist="76200" dir="3600000" algn="bl" rotWithShape="0">
              <a:srgbClr val="000000">
                <a:alpha val="34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800769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246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70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4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l="2901" t="4344" r="2910" b="2831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" name="Google Shape;71;p9"/>
          <p:cNvGrpSpPr/>
          <p:nvPr/>
        </p:nvGrpSpPr>
        <p:grpSpPr>
          <a:xfrm>
            <a:off x="-116075" y="3226851"/>
            <a:ext cx="2007200" cy="1916649"/>
            <a:chOff x="7580850" y="-974699"/>
            <a:chExt cx="2007200" cy="1916649"/>
          </a:xfrm>
        </p:grpSpPr>
        <p:pic>
          <p:nvPicPr>
            <p:cNvPr id="72" name="Google Shape;72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7580850" y="-974699"/>
              <a:ext cx="1563149" cy="1563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73;p9"/>
            <p:cNvSpPr/>
            <p:nvPr/>
          </p:nvSpPr>
          <p:spPr>
            <a:xfrm>
              <a:off x="8271729" y="137050"/>
              <a:ext cx="804900" cy="8049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74" name="Google Shape;74;p9"/>
            <p:cNvCxnSpPr/>
            <p:nvPr/>
          </p:nvCxnSpPr>
          <p:spPr>
            <a:xfrm rot="10800000" flipH="1">
              <a:off x="8161850" y="137050"/>
              <a:ext cx="1426200" cy="673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449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808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1830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000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767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41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987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040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250" y="1554675"/>
            <a:ext cx="6653400" cy="1624800"/>
          </a:xfrm>
          <a:prstGeom prst="rect">
            <a:avLst/>
          </a:prstGeom>
        </p:spPr>
        <p:txBody>
          <a:bodyPr spcFirstLastPara="1" wrap="square" lIns="92500" tIns="92500" rIns="92500" bIns="925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245300" y="3179325"/>
            <a:ext cx="6653400" cy="4095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478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3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13" name="Google Shape;13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4" name="Google Shape;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91900" y="2179625"/>
            <a:ext cx="4360200" cy="8418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973575" y="877700"/>
            <a:ext cx="1197000" cy="1126200"/>
          </a:xfrm>
          <a:prstGeom prst="rect">
            <a:avLst/>
          </a:prstGeom>
          <a:noFill/>
        </p:spPr>
        <p:txBody>
          <a:bodyPr spcFirstLastPara="1" wrap="square" lIns="92500" tIns="92500" rIns="92500" bIns="925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913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1878783" y="-696736"/>
            <a:ext cx="12519579" cy="7980068"/>
            <a:chOff x="-1878783" y="-696736"/>
            <a:chExt cx="12519579" cy="7980068"/>
          </a:xfrm>
        </p:grpSpPr>
        <p:pic>
          <p:nvPicPr>
            <p:cNvPr id="21" name="Google Shape;2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80156">
              <a:off x="-1428758" y="312062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22" name="Google Shape;2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91498">
              <a:off x="7508992" y="-402730"/>
              <a:ext cx="2632569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8734" y="262205"/>
            <a:ext cx="83214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8725" y="972075"/>
            <a:ext cx="8506500" cy="380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6785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5"/>
          <p:cNvGrpSpPr/>
          <p:nvPr/>
        </p:nvGrpSpPr>
        <p:grpSpPr>
          <a:xfrm>
            <a:off x="-2067530" y="-1214784"/>
            <a:ext cx="12499205" cy="6636455"/>
            <a:chOff x="-2067530" y="-1214784"/>
            <a:chExt cx="12499205" cy="6636455"/>
          </a:xfrm>
        </p:grpSpPr>
        <p:pic>
          <p:nvPicPr>
            <p:cNvPr id="28" name="Google Shape;28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72488">
              <a:off x="-1621010" y="1260695"/>
              <a:ext cx="2632572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29" name="Google Shape;2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934088">
              <a:off x="7324989" y="-932930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1045400" y="3005287"/>
            <a:ext cx="3449100" cy="940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4631120" y="3005287"/>
            <a:ext cx="3450900" cy="940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>
            <a:spLocks noGrp="1"/>
          </p:cNvSpPr>
          <p:nvPr>
            <p:ph type="pic" idx="3"/>
          </p:nvPr>
        </p:nvSpPr>
        <p:spPr>
          <a:xfrm>
            <a:off x="1045400" y="972076"/>
            <a:ext cx="3449100" cy="18468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5"/>
          <p:cNvSpPr>
            <a:spLocks noGrp="1"/>
          </p:cNvSpPr>
          <p:nvPr>
            <p:ph type="pic" idx="4"/>
          </p:nvPr>
        </p:nvSpPr>
        <p:spPr>
          <a:xfrm>
            <a:off x="4649555" y="972076"/>
            <a:ext cx="3449100" cy="1846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5103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6"/>
          <p:cNvGrpSpPr/>
          <p:nvPr/>
        </p:nvGrpSpPr>
        <p:grpSpPr>
          <a:xfrm>
            <a:off x="-2246227" y="-586829"/>
            <a:ext cx="13898630" cy="5915551"/>
            <a:chOff x="-2246227" y="-586829"/>
            <a:chExt cx="13898630" cy="5915551"/>
          </a:xfrm>
        </p:grpSpPr>
        <p:pic>
          <p:nvPicPr>
            <p:cNvPr id="38" name="Google Shape;3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27305">
              <a:off x="-1820234" y="11782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39" name="Google Shape;3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81198">
              <a:off x="8401492" y="-241153"/>
              <a:ext cx="2632570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40" name="Google Shape;4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318742" y="262213"/>
            <a:ext cx="83214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059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7"/>
          <p:cNvGrpSpPr/>
          <p:nvPr/>
        </p:nvGrpSpPr>
        <p:grpSpPr>
          <a:xfrm>
            <a:off x="-2111168" y="332693"/>
            <a:ext cx="12926008" cy="5930677"/>
            <a:chOff x="-2111168" y="332693"/>
            <a:chExt cx="12926008" cy="5930677"/>
          </a:xfrm>
        </p:grpSpPr>
        <p:pic>
          <p:nvPicPr>
            <p:cNvPr id="44" name="Google Shape;44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84887">
              <a:off x="-1614807" y="625334"/>
              <a:ext cx="2632571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45" name="Google Shape;4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795157">
              <a:off x="7771094" y="2120634"/>
              <a:ext cx="2632570" cy="3892826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46" name="Google Shape;4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720000" y="1827200"/>
            <a:ext cx="2907600" cy="26073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4960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8"/>
          <p:cNvGrpSpPr/>
          <p:nvPr/>
        </p:nvGrpSpPr>
        <p:grpSpPr>
          <a:xfrm>
            <a:off x="-1878783" y="-696736"/>
            <a:ext cx="12519579" cy="7980068"/>
            <a:chOff x="-1878783" y="-696736"/>
            <a:chExt cx="12519579" cy="7980068"/>
          </a:xfrm>
        </p:grpSpPr>
        <p:pic>
          <p:nvPicPr>
            <p:cNvPr id="51" name="Google Shape;51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80156">
              <a:off x="-1428758" y="312062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52" name="Google Shape;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91498">
              <a:off x="7508992" y="-402730"/>
              <a:ext cx="2632569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53" name="Google Shape;5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469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57" name="Google Shape;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58" name="Google Shape;58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59" name="Google Shape;5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2391900" y="1738775"/>
            <a:ext cx="4360200" cy="8418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2391925" y="2691325"/>
            <a:ext cx="4360200" cy="713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0280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-15450" y="-3200"/>
            <a:ext cx="9159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720000" y="4075125"/>
            <a:ext cx="7704000" cy="572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2500" tIns="92500" rIns="92500" bIns="925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4187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1"/>
          <p:cNvGrpSpPr/>
          <p:nvPr/>
        </p:nvGrpSpPr>
        <p:grpSpPr>
          <a:xfrm>
            <a:off x="-2246227" y="-586829"/>
            <a:ext cx="13898630" cy="5915551"/>
            <a:chOff x="-2246227" y="-586829"/>
            <a:chExt cx="13898630" cy="5915551"/>
          </a:xfrm>
        </p:grpSpPr>
        <p:pic>
          <p:nvPicPr>
            <p:cNvPr id="67" name="Google Shape;67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27305">
              <a:off x="-1820234" y="11782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68" name="Google Shape;68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81198">
              <a:off x="8401492" y="-241153"/>
              <a:ext cx="2632570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69" name="Google Shape;6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70" name="Google Shape;70;p11"/>
          <p:cNvSpPr txBox="1">
            <a:spLocks noGrp="1"/>
          </p:cNvSpPr>
          <p:nvPr>
            <p:ph type="title" hasCustomPrompt="1"/>
          </p:nvPr>
        </p:nvSpPr>
        <p:spPr>
          <a:xfrm>
            <a:off x="1843150" y="1558475"/>
            <a:ext cx="5457600" cy="15111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2pPr>
            <a:lvl3pPr lvl="2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3pPr>
            <a:lvl4pPr lvl="3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4pPr>
            <a:lvl5pPr lvl="4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5pPr>
            <a:lvl6pPr lvl="5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6pPr>
            <a:lvl7pPr lvl="6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7pPr>
            <a:lvl8pPr lvl="7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8pPr>
            <a:lvl9pPr lvl="8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ubTitle" idx="1"/>
          </p:nvPr>
        </p:nvSpPr>
        <p:spPr>
          <a:xfrm>
            <a:off x="1843150" y="3069625"/>
            <a:ext cx="5457600" cy="713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5607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0993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3"/>
          <p:cNvGrpSpPr/>
          <p:nvPr/>
        </p:nvGrpSpPr>
        <p:grpSpPr>
          <a:xfrm>
            <a:off x="-1878783" y="-696736"/>
            <a:ext cx="12519579" cy="7980068"/>
            <a:chOff x="-1878783" y="-696736"/>
            <a:chExt cx="12519579" cy="7980068"/>
          </a:xfrm>
        </p:grpSpPr>
        <p:pic>
          <p:nvPicPr>
            <p:cNvPr id="75" name="Google Shape;75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80156">
              <a:off x="-1428758" y="312062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76" name="Google Shape;76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91498">
              <a:off x="7508992" y="-402730"/>
              <a:ext cx="2632569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77" name="Google Shape;7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318734" y="262205"/>
            <a:ext cx="83214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411450" y="972075"/>
            <a:ext cx="8321100" cy="1260900"/>
          </a:xfrm>
          <a:prstGeom prst="rect">
            <a:avLst/>
          </a:prstGeom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60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3"/>
          <p:cNvPicPr preferRelativeResize="0"/>
          <p:nvPr/>
        </p:nvPicPr>
        <p:blipFill rotWithShape="1">
          <a:blip r:embed="rId2">
            <a:alphaModFix/>
          </a:blip>
          <a:srcRect l="4425" t="20157" r="20176" b="5542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oogle Shape;206;p23"/>
          <p:cNvGrpSpPr/>
          <p:nvPr/>
        </p:nvGrpSpPr>
        <p:grpSpPr>
          <a:xfrm rot="-1261221">
            <a:off x="8101005" y="-321520"/>
            <a:ext cx="1086690" cy="2224761"/>
            <a:chOff x="132278" y="1922694"/>
            <a:chExt cx="1225385" cy="2508710"/>
          </a:xfrm>
        </p:grpSpPr>
        <p:pic>
          <p:nvPicPr>
            <p:cNvPr id="207" name="Google Shape;207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5487" y="3389227"/>
              <a:ext cx="1042176" cy="10421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23"/>
            <p:cNvGrpSpPr/>
            <p:nvPr/>
          </p:nvGrpSpPr>
          <p:grpSpPr>
            <a:xfrm>
              <a:off x="132278" y="1922694"/>
              <a:ext cx="1161900" cy="2101500"/>
              <a:chOff x="3" y="614594"/>
              <a:chExt cx="1161900" cy="2101500"/>
            </a:xfrm>
          </p:grpSpPr>
          <p:sp>
            <p:nvSpPr>
              <p:cNvPr id="209" name="Google Shape;209;p23"/>
              <p:cNvSpPr/>
              <p:nvPr/>
            </p:nvSpPr>
            <p:spPr>
              <a:xfrm>
                <a:off x="3" y="1283925"/>
                <a:ext cx="1161900" cy="11619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>
                <a:off x="148000" y="823950"/>
                <a:ext cx="674100" cy="6741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211" name="Google Shape;211;p23"/>
              <p:cNvCxnSpPr/>
              <p:nvPr/>
            </p:nvCxnSpPr>
            <p:spPr>
              <a:xfrm rot="10800000">
                <a:off x="383463" y="614594"/>
                <a:ext cx="321900" cy="2101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4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82" name="Google Shape;82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83" name="Google Shape;83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84" name="Google Shape;8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318734" y="262205"/>
            <a:ext cx="83214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>
            <a:off x="411275" y="972075"/>
            <a:ext cx="8321400" cy="3701100"/>
          </a:xfrm>
          <a:prstGeom prst="rect">
            <a:avLst/>
          </a:prstGeom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79839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5"/>
          <p:cNvGrpSpPr/>
          <p:nvPr/>
        </p:nvGrpSpPr>
        <p:grpSpPr>
          <a:xfrm>
            <a:off x="-1878783" y="-696736"/>
            <a:ext cx="12519579" cy="7980068"/>
            <a:chOff x="-1878783" y="-696736"/>
            <a:chExt cx="12519579" cy="7980068"/>
          </a:xfrm>
        </p:grpSpPr>
        <p:pic>
          <p:nvPicPr>
            <p:cNvPr id="89" name="Google Shape;89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80156">
              <a:off x="-1428758" y="312062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90" name="Google Shape;90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91498">
              <a:off x="7508992" y="-402730"/>
              <a:ext cx="2632569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92" name="Google Shape;92;p15"/>
          <p:cNvSpPr txBox="1">
            <a:spLocks noGrp="1"/>
          </p:cNvSpPr>
          <p:nvPr>
            <p:ph type="subTitle" idx="1"/>
          </p:nvPr>
        </p:nvSpPr>
        <p:spPr>
          <a:xfrm>
            <a:off x="3008022" y="972073"/>
            <a:ext cx="1314300" cy="2888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2"/>
          </p:nvPr>
        </p:nvSpPr>
        <p:spPr>
          <a:xfrm>
            <a:off x="6728000" y="972073"/>
            <a:ext cx="1314300" cy="2885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>
            <a:spLocks noGrp="1"/>
          </p:cNvSpPr>
          <p:nvPr>
            <p:ph type="pic" idx="3"/>
          </p:nvPr>
        </p:nvSpPr>
        <p:spPr>
          <a:xfrm>
            <a:off x="1101710" y="972073"/>
            <a:ext cx="1785900" cy="28890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5"/>
          <p:cNvSpPr>
            <a:spLocks noGrp="1"/>
          </p:cNvSpPr>
          <p:nvPr>
            <p:ph type="pic" idx="4"/>
          </p:nvPr>
        </p:nvSpPr>
        <p:spPr>
          <a:xfrm>
            <a:off x="4821688" y="972073"/>
            <a:ext cx="1785900" cy="2889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6579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6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99" name="Google Shape;9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00" name="Google Shape;100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01" name="Google Shape;1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02" name="Google Shape;102;p16"/>
          <p:cNvSpPr txBox="1">
            <a:spLocks noGrp="1"/>
          </p:cNvSpPr>
          <p:nvPr>
            <p:ph type="subTitle" idx="1"/>
          </p:nvPr>
        </p:nvSpPr>
        <p:spPr>
          <a:xfrm>
            <a:off x="996738" y="2801781"/>
            <a:ext cx="2208900" cy="1046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2"/>
          </p:nvPr>
        </p:nvSpPr>
        <p:spPr>
          <a:xfrm>
            <a:off x="3467531" y="2801775"/>
            <a:ext cx="2208900" cy="1046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3"/>
          </p:nvPr>
        </p:nvSpPr>
        <p:spPr>
          <a:xfrm>
            <a:off x="5938347" y="2801781"/>
            <a:ext cx="2208900" cy="1046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>
            <a:spLocks noGrp="1"/>
          </p:cNvSpPr>
          <p:nvPr>
            <p:ph type="pic" idx="4"/>
          </p:nvPr>
        </p:nvSpPr>
        <p:spPr>
          <a:xfrm>
            <a:off x="996738" y="980425"/>
            <a:ext cx="2208900" cy="16590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6"/>
          <p:cNvSpPr>
            <a:spLocks noGrp="1"/>
          </p:cNvSpPr>
          <p:nvPr>
            <p:ph type="pic" idx="5"/>
          </p:nvPr>
        </p:nvSpPr>
        <p:spPr>
          <a:xfrm>
            <a:off x="3467540" y="980425"/>
            <a:ext cx="2208900" cy="16590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16"/>
          <p:cNvSpPr>
            <a:spLocks noGrp="1"/>
          </p:cNvSpPr>
          <p:nvPr>
            <p:ph type="pic" idx="6"/>
          </p:nvPr>
        </p:nvSpPr>
        <p:spPr>
          <a:xfrm>
            <a:off x="5938366" y="980425"/>
            <a:ext cx="2208900" cy="1659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346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7"/>
          <p:cNvGrpSpPr/>
          <p:nvPr/>
        </p:nvGrpSpPr>
        <p:grpSpPr>
          <a:xfrm>
            <a:off x="-2246227" y="-586829"/>
            <a:ext cx="13898630" cy="5915551"/>
            <a:chOff x="-2246227" y="-586829"/>
            <a:chExt cx="13898630" cy="5915551"/>
          </a:xfrm>
        </p:grpSpPr>
        <p:pic>
          <p:nvPicPr>
            <p:cNvPr id="111" name="Google Shape;111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27305">
              <a:off x="-1820234" y="11782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12" name="Google Shape;112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81198">
              <a:off x="8401492" y="-241153"/>
              <a:ext cx="2632570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14" name="Google Shape;114;p17"/>
          <p:cNvSpPr txBox="1">
            <a:spLocks noGrp="1"/>
          </p:cNvSpPr>
          <p:nvPr>
            <p:ph type="subTitle" idx="1"/>
          </p:nvPr>
        </p:nvSpPr>
        <p:spPr>
          <a:xfrm>
            <a:off x="1007225" y="3568625"/>
            <a:ext cx="2152500" cy="886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2"/>
          </p:nvPr>
        </p:nvSpPr>
        <p:spPr>
          <a:xfrm>
            <a:off x="3495763" y="3568639"/>
            <a:ext cx="2152500" cy="886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ubTitle" idx="3"/>
          </p:nvPr>
        </p:nvSpPr>
        <p:spPr>
          <a:xfrm>
            <a:off x="5984275" y="3568657"/>
            <a:ext cx="2152500" cy="886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>
            <a:spLocks noGrp="1"/>
          </p:cNvSpPr>
          <p:nvPr>
            <p:ph type="pic" idx="4"/>
          </p:nvPr>
        </p:nvSpPr>
        <p:spPr>
          <a:xfrm>
            <a:off x="1007213" y="972075"/>
            <a:ext cx="2152500" cy="25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17"/>
          <p:cNvSpPr>
            <a:spLocks noGrp="1"/>
          </p:cNvSpPr>
          <p:nvPr>
            <p:ph type="pic" idx="5"/>
          </p:nvPr>
        </p:nvSpPr>
        <p:spPr>
          <a:xfrm>
            <a:off x="3495750" y="972075"/>
            <a:ext cx="2152500" cy="25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17"/>
          <p:cNvSpPr>
            <a:spLocks noGrp="1"/>
          </p:cNvSpPr>
          <p:nvPr>
            <p:ph type="pic" idx="6"/>
          </p:nvPr>
        </p:nvSpPr>
        <p:spPr>
          <a:xfrm>
            <a:off x="5984263" y="972075"/>
            <a:ext cx="2152500" cy="2541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86108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8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123" name="Google Shape;12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24" name="Google Shape;124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26" name="Google Shape;126;p18"/>
          <p:cNvSpPr txBox="1">
            <a:spLocks noGrp="1"/>
          </p:cNvSpPr>
          <p:nvPr>
            <p:ph type="subTitle" idx="1"/>
          </p:nvPr>
        </p:nvSpPr>
        <p:spPr>
          <a:xfrm>
            <a:off x="2051500" y="2189658"/>
            <a:ext cx="2424900" cy="484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ubTitle" idx="2"/>
          </p:nvPr>
        </p:nvSpPr>
        <p:spPr>
          <a:xfrm>
            <a:off x="4667580" y="2189658"/>
            <a:ext cx="2424900" cy="484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subTitle" idx="3"/>
          </p:nvPr>
        </p:nvSpPr>
        <p:spPr>
          <a:xfrm>
            <a:off x="2051500" y="4008373"/>
            <a:ext cx="2424900" cy="484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ubTitle" idx="4"/>
          </p:nvPr>
        </p:nvSpPr>
        <p:spPr>
          <a:xfrm>
            <a:off x="4667580" y="4008373"/>
            <a:ext cx="2424900" cy="484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>
            <a:spLocks noGrp="1"/>
          </p:cNvSpPr>
          <p:nvPr>
            <p:ph type="pic" idx="5"/>
          </p:nvPr>
        </p:nvSpPr>
        <p:spPr>
          <a:xfrm>
            <a:off x="2051510" y="2788490"/>
            <a:ext cx="2424900" cy="11031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18"/>
          <p:cNvSpPr>
            <a:spLocks noGrp="1"/>
          </p:cNvSpPr>
          <p:nvPr>
            <p:ph type="pic" idx="6"/>
          </p:nvPr>
        </p:nvSpPr>
        <p:spPr>
          <a:xfrm>
            <a:off x="2051500" y="972075"/>
            <a:ext cx="2424900" cy="1103400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18"/>
          <p:cNvSpPr>
            <a:spLocks noGrp="1"/>
          </p:cNvSpPr>
          <p:nvPr>
            <p:ph type="pic" idx="7"/>
          </p:nvPr>
        </p:nvSpPr>
        <p:spPr>
          <a:xfrm>
            <a:off x="4667574" y="2788490"/>
            <a:ext cx="2424900" cy="11031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18"/>
          <p:cNvSpPr>
            <a:spLocks noGrp="1"/>
          </p:cNvSpPr>
          <p:nvPr>
            <p:ph type="pic" idx="8"/>
          </p:nvPr>
        </p:nvSpPr>
        <p:spPr>
          <a:xfrm>
            <a:off x="4667574" y="972075"/>
            <a:ext cx="2424900" cy="11031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93746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243643">
            <a:off x="-997558" y="2646421"/>
            <a:ext cx="2632570" cy="3892824"/>
          </a:xfrm>
          <a:prstGeom prst="rect">
            <a:avLst/>
          </a:prstGeom>
          <a:noFill/>
          <a:ln>
            <a:noFill/>
          </a:ln>
          <a:effectLst>
            <a:outerShdw blurRad="57150" dist="47625" dir="30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37" name="Google Shape;1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266" y="457200"/>
            <a:ext cx="7531469" cy="4229099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2099104" y="947016"/>
            <a:ext cx="4945800" cy="9363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700">
                <a:highlight>
                  <a:schemeClr val="accen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ubTitle" idx="1"/>
          </p:nvPr>
        </p:nvSpPr>
        <p:spPr>
          <a:xfrm>
            <a:off x="2099104" y="1943871"/>
            <a:ext cx="4945800" cy="9363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9"/>
          <p:cNvSpPr txBox="1"/>
          <p:nvPr/>
        </p:nvSpPr>
        <p:spPr>
          <a:xfrm>
            <a:off x="2175200" y="3611950"/>
            <a:ext cx="47937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lang="en" sz="1000" b="1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000" b="1" u="sng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315989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1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148" name="Google Shape;148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49" name="Google Shape;149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50" name="Google Shape;1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47827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22"/>
          <p:cNvGrpSpPr/>
          <p:nvPr/>
        </p:nvGrpSpPr>
        <p:grpSpPr>
          <a:xfrm>
            <a:off x="-2067530" y="-1214784"/>
            <a:ext cx="12499205" cy="6636455"/>
            <a:chOff x="-2067530" y="-1214784"/>
            <a:chExt cx="12499205" cy="6636455"/>
          </a:xfrm>
        </p:grpSpPr>
        <p:pic>
          <p:nvPicPr>
            <p:cNvPr id="153" name="Google Shape;153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72488">
              <a:off x="-1621010" y="1260695"/>
              <a:ext cx="2632572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54" name="Google Shape;154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934088">
              <a:off x="7324989" y="-932930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55" name="Google Shape;1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6630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23"/>
          <p:cNvGrpSpPr/>
          <p:nvPr/>
        </p:nvGrpSpPr>
        <p:grpSpPr>
          <a:xfrm>
            <a:off x="-2246227" y="-586829"/>
            <a:ext cx="13898630" cy="5915551"/>
            <a:chOff x="-2246227" y="-586829"/>
            <a:chExt cx="13898630" cy="5915551"/>
          </a:xfrm>
        </p:grpSpPr>
        <p:pic>
          <p:nvPicPr>
            <p:cNvPr id="158" name="Google Shape;158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27305">
              <a:off x="-1820234" y="11782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59" name="Google Shape;159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81198">
              <a:off x="8401492" y="-241153"/>
              <a:ext cx="2632570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5349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24"/>
          <p:cNvGrpSpPr/>
          <p:nvPr/>
        </p:nvGrpSpPr>
        <p:grpSpPr>
          <a:xfrm>
            <a:off x="-2111168" y="332693"/>
            <a:ext cx="12926008" cy="5930677"/>
            <a:chOff x="-2111168" y="332693"/>
            <a:chExt cx="12926008" cy="5930677"/>
          </a:xfrm>
        </p:grpSpPr>
        <p:pic>
          <p:nvPicPr>
            <p:cNvPr id="163" name="Google Shape;163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84887">
              <a:off x="-1614807" y="625334"/>
              <a:ext cx="2632571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64" name="Google Shape;164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795157">
              <a:off x="7771094" y="2120634"/>
              <a:ext cx="2632570" cy="3892826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65" name="Google Shape;16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15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4"/>
          <p:cNvPicPr preferRelativeResize="0"/>
          <p:nvPr/>
        </p:nvPicPr>
        <p:blipFill rotWithShape="1">
          <a:blip r:embed="rId2">
            <a:alphaModFix/>
          </a:blip>
          <a:srcRect l="9901" t="2434" r="1853" b="1060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24"/>
          <p:cNvGrpSpPr/>
          <p:nvPr/>
        </p:nvGrpSpPr>
        <p:grpSpPr>
          <a:xfrm>
            <a:off x="-594462" y="-138969"/>
            <a:ext cx="1819930" cy="2447478"/>
            <a:chOff x="8038017" y="2160203"/>
            <a:chExt cx="1411674" cy="1898447"/>
          </a:xfrm>
        </p:grpSpPr>
        <p:pic>
          <p:nvPicPr>
            <p:cNvPr id="215" name="Google Shape;215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9000028">
              <a:off x="8227148" y="2349325"/>
              <a:ext cx="1033412" cy="10334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24"/>
            <p:cNvSpPr/>
            <p:nvPr/>
          </p:nvSpPr>
          <p:spPr>
            <a:xfrm>
              <a:off x="8150966" y="3029900"/>
              <a:ext cx="794100" cy="7941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217" name="Google Shape;217;p24"/>
            <p:cNvCxnSpPr/>
            <p:nvPr/>
          </p:nvCxnSpPr>
          <p:spPr>
            <a:xfrm rot="10800000" flipH="1">
              <a:off x="8346400" y="2250550"/>
              <a:ext cx="606300" cy="18081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18" name="Google Shape;21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110473" y="4210696"/>
            <a:ext cx="1522279" cy="1522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70350" y="1022750"/>
            <a:ext cx="4392900" cy="25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500" b="0"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Chewy"/>
              <a:buNone/>
              <a:defRPr sz="52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70350" y="3682150"/>
            <a:ext cx="43929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5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402665">
            <a:off x="-313136" y="-3548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913875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44590" y="-31162"/>
            <a:ext cx="848969" cy="760098"/>
            <a:chOff x="-44590" y="-31162"/>
            <a:chExt cx="848969" cy="760098"/>
          </a:xfrm>
        </p:grpSpPr>
        <p:sp>
          <p:nvSpPr>
            <p:cNvPr id="14" name="Google Shape;14;p2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670952" y="-197670"/>
            <a:ext cx="1232356" cy="951123"/>
            <a:chOff x="670952" y="-197670"/>
            <a:chExt cx="1232356" cy="951123"/>
          </a:xfrm>
        </p:grpSpPr>
        <p:sp>
          <p:nvSpPr>
            <p:cNvPr id="21" name="Google Shape;21;p2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8736736" y="2864125"/>
            <a:ext cx="306550" cy="246616"/>
            <a:chOff x="8736736" y="2864125"/>
            <a:chExt cx="306550" cy="246616"/>
          </a:xfrm>
        </p:grpSpPr>
        <p:sp>
          <p:nvSpPr>
            <p:cNvPr id="30" name="Google Shape;30;p2"/>
            <p:cNvSpPr/>
            <p:nvPr/>
          </p:nvSpPr>
          <p:spPr>
            <a:xfrm>
              <a:off x="8736736" y="29257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06155" y="28641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38239" y="30289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177886" y="1354125"/>
            <a:ext cx="306550" cy="246616"/>
            <a:chOff x="177886" y="1277925"/>
            <a:chExt cx="306550" cy="246616"/>
          </a:xfrm>
        </p:grpSpPr>
        <p:sp>
          <p:nvSpPr>
            <p:cNvPr id="34" name="Google Shape;34;p2"/>
            <p:cNvSpPr/>
            <p:nvPr/>
          </p:nvSpPr>
          <p:spPr>
            <a:xfrm>
              <a:off x="177886" y="13395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7305" y="12779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79389" y="14427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3333252">
            <a:off x="7903346" y="-294571"/>
            <a:ext cx="1264408" cy="1553384"/>
            <a:chOff x="556167" y="-402644"/>
            <a:chExt cx="911061" cy="1119281"/>
          </a:xfrm>
        </p:grpSpPr>
        <p:sp>
          <p:nvSpPr>
            <p:cNvPr id="38" name="Google Shape;38;p2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-138062" y="4058558"/>
            <a:ext cx="1313568" cy="1474703"/>
            <a:chOff x="-138062" y="3249908"/>
            <a:chExt cx="1313568" cy="1474703"/>
          </a:xfrm>
        </p:grpSpPr>
        <p:sp>
          <p:nvSpPr>
            <p:cNvPr id="48" name="Google Shape;48;p2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237605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/>
          <p:nvPr/>
        </p:nvSpPr>
        <p:spPr>
          <a:xfrm rot="2049221">
            <a:off x="-1114373" y="4022650"/>
            <a:ext cx="3726026" cy="1477123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4572012" y="2339485"/>
            <a:ext cx="3146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1044075"/>
            <a:ext cx="1329300" cy="16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4572000" y="3252225"/>
            <a:ext cx="3146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67;p3"/>
          <p:cNvGrpSpPr/>
          <p:nvPr/>
        </p:nvGrpSpPr>
        <p:grpSpPr>
          <a:xfrm>
            <a:off x="8141966" y="4340861"/>
            <a:ext cx="853744" cy="1055150"/>
            <a:chOff x="8141966" y="4340861"/>
            <a:chExt cx="853744" cy="1055150"/>
          </a:xfrm>
        </p:grpSpPr>
        <p:sp>
          <p:nvSpPr>
            <p:cNvPr id="68" name="Google Shape;68;p3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3"/>
          <p:cNvGrpSpPr/>
          <p:nvPr/>
        </p:nvGrpSpPr>
        <p:grpSpPr>
          <a:xfrm>
            <a:off x="8357299" y="3605079"/>
            <a:ext cx="1004220" cy="894684"/>
            <a:chOff x="8306286" y="4189629"/>
            <a:chExt cx="1004220" cy="894684"/>
          </a:xfrm>
        </p:grpSpPr>
        <p:sp>
          <p:nvSpPr>
            <p:cNvPr id="79" name="Google Shape;79;p3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612379" y="-509926"/>
            <a:ext cx="1084855" cy="1192287"/>
            <a:chOff x="-98921" y="-213901"/>
            <a:chExt cx="1084855" cy="1192287"/>
          </a:xfrm>
        </p:grpSpPr>
        <p:sp>
          <p:nvSpPr>
            <p:cNvPr id="88" name="Google Shape;88;p3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3"/>
          <p:cNvGrpSpPr/>
          <p:nvPr/>
        </p:nvGrpSpPr>
        <p:grpSpPr>
          <a:xfrm rot="4642715">
            <a:off x="-471840" y="-82062"/>
            <a:ext cx="1336325" cy="1473895"/>
            <a:chOff x="-350454" y="1005313"/>
            <a:chExt cx="1336373" cy="1473949"/>
          </a:xfrm>
        </p:grpSpPr>
        <p:sp>
          <p:nvSpPr>
            <p:cNvPr id="101" name="Google Shape;101;p3"/>
            <p:cNvSpPr/>
            <p:nvPr/>
          </p:nvSpPr>
          <p:spPr>
            <a:xfrm rot="1284187">
              <a:off x="-27581" y="1186964"/>
              <a:ext cx="204607" cy="532371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 rot="1284187">
              <a:off x="-87332" y="1811175"/>
              <a:ext cx="496413" cy="259163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 rot="1284187">
              <a:off x="-223283" y="1547799"/>
              <a:ext cx="708497" cy="830838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 rot="1284187">
              <a:off x="685513" y="1491584"/>
              <a:ext cx="239062" cy="260275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 rot="1284187">
              <a:off x="646837" y="1646334"/>
              <a:ext cx="326159" cy="132461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rot="1284187">
              <a:off x="594941" y="1734436"/>
              <a:ext cx="244013" cy="251484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 rot="1284187">
              <a:off x="553980" y="1622034"/>
              <a:ext cx="153481" cy="121650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 rot="1284187">
              <a:off x="92900" y="1330838"/>
              <a:ext cx="141861" cy="605321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 rot="1284187">
              <a:off x="293520" y="1028609"/>
              <a:ext cx="187936" cy="318877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 rot="1284187">
              <a:off x="394131" y="1163367"/>
              <a:ext cx="259068" cy="248251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 rot="1284187">
              <a:off x="349885" y="1344851"/>
              <a:ext cx="330403" cy="137816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 rot="1284187">
              <a:off x="313209" y="1283566"/>
              <a:ext cx="95686" cy="168936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1950186" y="242288"/>
            <a:ext cx="306550" cy="246616"/>
            <a:chOff x="780261" y="1027988"/>
            <a:chExt cx="306550" cy="246616"/>
          </a:xfrm>
        </p:grpSpPr>
        <p:sp>
          <p:nvSpPr>
            <p:cNvPr id="114" name="Google Shape;114;p3"/>
            <p:cNvSpPr/>
            <p:nvPr/>
          </p:nvSpPr>
          <p:spPr>
            <a:xfrm>
              <a:off x="780261" y="108959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949680" y="102798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881764" y="1192770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117;p3"/>
          <p:cNvSpPr/>
          <p:nvPr/>
        </p:nvSpPr>
        <p:spPr>
          <a:xfrm rot="10737425">
            <a:off x="7889734" y="4752046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737425">
            <a:off x="7721465" y="4816729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737425">
            <a:off x="7784712" y="4652237"/>
            <a:ext cx="138801" cy="81835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3"/>
          <p:cNvGrpSpPr/>
          <p:nvPr/>
        </p:nvGrpSpPr>
        <p:grpSpPr>
          <a:xfrm>
            <a:off x="8440798" y="-85238"/>
            <a:ext cx="802107" cy="720546"/>
            <a:chOff x="8440798" y="-85238"/>
            <a:chExt cx="802107" cy="720546"/>
          </a:xfrm>
        </p:grpSpPr>
        <p:sp>
          <p:nvSpPr>
            <p:cNvPr id="121" name="Google Shape;121;p3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3"/>
          <p:cNvGrpSpPr/>
          <p:nvPr/>
        </p:nvGrpSpPr>
        <p:grpSpPr>
          <a:xfrm flipH="1">
            <a:off x="133610" y="3673263"/>
            <a:ext cx="762950" cy="1927407"/>
            <a:chOff x="8361510" y="3452088"/>
            <a:chExt cx="762950" cy="1927407"/>
          </a:xfrm>
        </p:grpSpPr>
        <p:sp>
          <p:nvSpPr>
            <p:cNvPr id="129" name="Google Shape;129;p3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3"/>
          <p:cNvGrpSpPr/>
          <p:nvPr/>
        </p:nvGrpSpPr>
        <p:grpSpPr>
          <a:xfrm rot="2700000">
            <a:off x="7653928" y="-495848"/>
            <a:ext cx="1087220" cy="1218368"/>
            <a:chOff x="-146778" y="-163348"/>
            <a:chExt cx="1087231" cy="1218380"/>
          </a:xfrm>
        </p:grpSpPr>
        <p:sp>
          <p:nvSpPr>
            <p:cNvPr id="142" name="Google Shape;142;p3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146;p3"/>
          <p:cNvGrpSpPr/>
          <p:nvPr/>
        </p:nvGrpSpPr>
        <p:grpSpPr>
          <a:xfrm>
            <a:off x="7327086" y="110375"/>
            <a:ext cx="306550" cy="246616"/>
            <a:chOff x="366411" y="1167375"/>
            <a:chExt cx="306550" cy="246616"/>
          </a:xfrm>
        </p:grpSpPr>
        <p:sp>
          <p:nvSpPr>
            <p:cNvPr id="147" name="Google Shape;147;p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3"/>
          <p:cNvGrpSpPr/>
          <p:nvPr/>
        </p:nvGrpSpPr>
        <p:grpSpPr>
          <a:xfrm>
            <a:off x="8706124" y="878025"/>
            <a:ext cx="306550" cy="246616"/>
            <a:chOff x="8757949" y="3645550"/>
            <a:chExt cx="306550" cy="246616"/>
          </a:xfrm>
        </p:grpSpPr>
        <p:sp>
          <p:nvSpPr>
            <p:cNvPr id="151" name="Google Shape;151;p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3"/>
          <p:cNvGrpSpPr/>
          <p:nvPr/>
        </p:nvGrpSpPr>
        <p:grpSpPr>
          <a:xfrm rot="5168114">
            <a:off x="421960" y="4406989"/>
            <a:ext cx="853722" cy="1055122"/>
            <a:chOff x="8141966" y="4340861"/>
            <a:chExt cx="853744" cy="1055150"/>
          </a:xfrm>
        </p:grpSpPr>
        <p:sp>
          <p:nvSpPr>
            <p:cNvPr id="155" name="Google Shape;155;p3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"/>
          <p:cNvGrpSpPr/>
          <p:nvPr/>
        </p:nvGrpSpPr>
        <p:grpSpPr>
          <a:xfrm>
            <a:off x="1643624" y="4676700"/>
            <a:ext cx="306550" cy="233991"/>
            <a:chOff x="281699" y="4701425"/>
            <a:chExt cx="306550" cy="233991"/>
          </a:xfrm>
        </p:grpSpPr>
        <p:sp>
          <p:nvSpPr>
            <p:cNvPr id="166" name="Google Shape;166;p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74978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"/>
          <p:cNvSpPr txBox="1">
            <a:spLocks noGrp="1"/>
          </p:cNvSpPr>
          <p:nvPr>
            <p:ph type="title"/>
          </p:nvPr>
        </p:nvSpPr>
        <p:spPr>
          <a:xfrm>
            <a:off x="712350" y="429768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subTitle" idx="1"/>
          </p:nvPr>
        </p:nvSpPr>
        <p:spPr>
          <a:xfrm>
            <a:off x="709875" y="1211393"/>
            <a:ext cx="7719300" cy="33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2" name="Google Shape;172;p4"/>
          <p:cNvSpPr/>
          <p:nvPr/>
        </p:nvSpPr>
        <p:spPr>
          <a:xfrm flipH="1">
            <a:off x="-1044553" y="3781627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4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" name="Google Shape;174;p4"/>
          <p:cNvGrpSpPr/>
          <p:nvPr/>
        </p:nvGrpSpPr>
        <p:grpSpPr>
          <a:xfrm rot="-1973635">
            <a:off x="412028" y="-213839"/>
            <a:ext cx="911085" cy="1119311"/>
            <a:chOff x="556167" y="-402644"/>
            <a:chExt cx="911061" cy="1119281"/>
          </a:xfrm>
        </p:grpSpPr>
        <p:sp>
          <p:nvSpPr>
            <p:cNvPr id="175" name="Google Shape;175;p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4"/>
          <p:cNvGrpSpPr/>
          <p:nvPr/>
        </p:nvGrpSpPr>
        <p:grpSpPr>
          <a:xfrm rot="-6233504">
            <a:off x="8318346" y="4554611"/>
            <a:ext cx="849012" cy="760137"/>
            <a:chOff x="-44590" y="-31162"/>
            <a:chExt cx="848969" cy="760098"/>
          </a:xfrm>
        </p:grpSpPr>
        <p:sp>
          <p:nvSpPr>
            <p:cNvPr id="185" name="Google Shape;185;p4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4"/>
          <p:cNvGrpSpPr/>
          <p:nvPr/>
        </p:nvGrpSpPr>
        <p:grpSpPr>
          <a:xfrm rot="-5400000">
            <a:off x="-131627" y="-98863"/>
            <a:ext cx="802107" cy="720546"/>
            <a:chOff x="8440798" y="-85238"/>
            <a:chExt cx="802107" cy="720546"/>
          </a:xfrm>
        </p:grpSpPr>
        <p:sp>
          <p:nvSpPr>
            <p:cNvPr id="192" name="Google Shape;192;p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" name="Google Shape;199;p4"/>
          <p:cNvGrpSpPr/>
          <p:nvPr/>
        </p:nvGrpSpPr>
        <p:grpSpPr>
          <a:xfrm rot="-1282168">
            <a:off x="8649282" y="293768"/>
            <a:ext cx="802150" cy="720585"/>
            <a:chOff x="8440798" y="-85238"/>
            <a:chExt cx="802107" cy="720546"/>
          </a:xfrm>
        </p:grpSpPr>
        <p:sp>
          <p:nvSpPr>
            <p:cNvPr id="200" name="Google Shape;200;p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4"/>
          <p:cNvGrpSpPr/>
          <p:nvPr/>
        </p:nvGrpSpPr>
        <p:grpSpPr>
          <a:xfrm rot="-1018253">
            <a:off x="8708741" y="3986265"/>
            <a:ext cx="574027" cy="1003481"/>
            <a:chOff x="8185349" y="4299471"/>
            <a:chExt cx="573999" cy="1003431"/>
          </a:xfrm>
        </p:grpSpPr>
        <p:sp>
          <p:nvSpPr>
            <p:cNvPr id="208" name="Google Shape;208;p4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4"/>
          <p:cNvGrpSpPr/>
          <p:nvPr/>
        </p:nvGrpSpPr>
        <p:grpSpPr>
          <a:xfrm flipH="1">
            <a:off x="-46290" y="3942426"/>
            <a:ext cx="762950" cy="1927407"/>
            <a:chOff x="8361510" y="3452088"/>
            <a:chExt cx="762950" cy="1927407"/>
          </a:xfrm>
        </p:grpSpPr>
        <p:sp>
          <p:nvSpPr>
            <p:cNvPr id="220" name="Google Shape;220;p4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4"/>
          <p:cNvGrpSpPr/>
          <p:nvPr/>
        </p:nvGrpSpPr>
        <p:grpSpPr>
          <a:xfrm>
            <a:off x="8037427" y="-172970"/>
            <a:ext cx="1232356" cy="951123"/>
            <a:chOff x="670952" y="-197670"/>
            <a:chExt cx="1232356" cy="951123"/>
          </a:xfrm>
        </p:grpSpPr>
        <p:sp>
          <p:nvSpPr>
            <p:cNvPr id="233" name="Google Shape;233;p4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241;p4"/>
          <p:cNvGrpSpPr/>
          <p:nvPr/>
        </p:nvGrpSpPr>
        <p:grpSpPr>
          <a:xfrm>
            <a:off x="100211" y="662475"/>
            <a:ext cx="306550" cy="246616"/>
            <a:chOff x="366411" y="1167375"/>
            <a:chExt cx="306550" cy="246616"/>
          </a:xfrm>
        </p:grpSpPr>
        <p:sp>
          <p:nvSpPr>
            <p:cNvPr id="242" name="Google Shape;242;p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4"/>
          <p:cNvGrpSpPr/>
          <p:nvPr/>
        </p:nvGrpSpPr>
        <p:grpSpPr>
          <a:xfrm>
            <a:off x="595299" y="4817688"/>
            <a:ext cx="306550" cy="233991"/>
            <a:chOff x="281699" y="4701425"/>
            <a:chExt cx="306550" cy="233991"/>
          </a:xfrm>
        </p:grpSpPr>
        <p:sp>
          <p:nvSpPr>
            <p:cNvPr id="246" name="Google Shape;246;p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8016599" y="4782825"/>
            <a:ext cx="306550" cy="246616"/>
            <a:chOff x="8757949" y="3645550"/>
            <a:chExt cx="306550" cy="246616"/>
          </a:xfrm>
        </p:grpSpPr>
        <p:sp>
          <p:nvSpPr>
            <p:cNvPr id="250" name="Google Shape;250;p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4"/>
          <p:cNvSpPr/>
          <p:nvPr/>
        </p:nvSpPr>
        <p:spPr>
          <a:xfrm>
            <a:off x="9363234" y="2287708"/>
            <a:ext cx="42165" cy="25850"/>
          </a:xfrm>
          <a:custGeom>
            <a:avLst/>
            <a:gdLst/>
            <a:ahLst/>
            <a:cxnLst/>
            <a:rect l="l" t="t" r="r" b="b"/>
            <a:pathLst>
              <a:path w="367" h="225" extrusionOk="0">
                <a:moveTo>
                  <a:pt x="105" y="0"/>
                </a:moveTo>
                <a:cubicBezTo>
                  <a:pt x="63" y="0"/>
                  <a:pt x="31" y="14"/>
                  <a:pt x="23" y="38"/>
                </a:cubicBezTo>
                <a:cubicBezTo>
                  <a:pt x="1" y="83"/>
                  <a:pt x="53" y="150"/>
                  <a:pt x="143" y="195"/>
                </a:cubicBezTo>
                <a:cubicBezTo>
                  <a:pt x="184" y="215"/>
                  <a:pt x="225" y="225"/>
                  <a:pt x="259" y="225"/>
                </a:cubicBezTo>
                <a:cubicBezTo>
                  <a:pt x="300" y="225"/>
                  <a:pt x="332" y="211"/>
                  <a:pt x="344" y="187"/>
                </a:cubicBezTo>
                <a:cubicBezTo>
                  <a:pt x="367" y="142"/>
                  <a:pt x="314" y="68"/>
                  <a:pt x="225" y="30"/>
                </a:cubicBezTo>
                <a:cubicBezTo>
                  <a:pt x="184" y="10"/>
                  <a:pt x="141" y="0"/>
                  <a:pt x="1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2572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subTitle" idx="1"/>
          </p:nvPr>
        </p:nvSpPr>
        <p:spPr>
          <a:xfrm>
            <a:off x="713275" y="2557128"/>
            <a:ext cx="22614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subTitle" idx="2"/>
          </p:nvPr>
        </p:nvSpPr>
        <p:spPr>
          <a:xfrm>
            <a:off x="6169375" y="2557128"/>
            <a:ext cx="22614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subTitle" idx="3"/>
          </p:nvPr>
        </p:nvSpPr>
        <p:spPr>
          <a:xfrm>
            <a:off x="713250" y="1977638"/>
            <a:ext cx="2261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9" name="Google Shape;259;p5"/>
          <p:cNvSpPr txBox="1">
            <a:spLocks noGrp="1"/>
          </p:cNvSpPr>
          <p:nvPr>
            <p:ph type="subTitle" idx="4"/>
          </p:nvPr>
        </p:nvSpPr>
        <p:spPr>
          <a:xfrm>
            <a:off x="6169350" y="1977638"/>
            <a:ext cx="2261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0" name="Google Shape;260;p5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5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5"/>
          <p:cNvGrpSpPr/>
          <p:nvPr/>
        </p:nvGrpSpPr>
        <p:grpSpPr>
          <a:xfrm>
            <a:off x="-44590" y="-31162"/>
            <a:ext cx="848969" cy="760098"/>
            <a:chOff x="-44590" y="-31162"/>
            <a:chExt cx="848969" cy="760098"/>
          </a:xfrm>
        </p:grpSpPr>
        <p:sp>
          <p:nvSpPr>
            <p:cNvPr id="263" name="Google Shape;263;p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5"/>
          <p:cNvGrpSpPr/>
          <p:nvPr/>
        </p:nvGrpSpPr>
        <p:grpSpPr>
          <a:xfrm rot="3333252">
            <a:off x="7903346" y="-294571"/>
            <a:ext cx="1264408" cy="1553384"/>
            <a:chOff x="556167" y="-402644"/>
            <a:chExt cx="911061" cy="1119281"/>
          </a:xfrm>
        </p:grpSpPr>
        <p:sp>
          <p:nvSpPr>
            <p:cNvPr id="270" name="Google Shape;270;p5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279;p5"/>
          <p:cNvGrpSpPr/>
          <p:nvPr/>
        </p:nvGrpSpPr>
        <p:grpSpPr>
          <a:xfrm flipH="1">
            <a:off x="8049310" y="3892788"/>
            <a:ext cx="762950" cy="1927407"/>
            <a:chOff x="8361510" y="3452088"/>
            <a:chExt cx="762950" cy="1927407"/>
          </a:xfrm>
        </p:grpSpPr>
        <p:sp>
          <p:nvSpPr>
            <p:cNvPr id="280" name="Google Shape;280;p5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5"/>
          <p:cNvGrpSpPr/>
          <p:nvPr/>
        </p:nvGrpSpPr>
        <p:grpSpPr>
          <a:xfrm>
            <a:off x="366411" y="786375"/>
            <a:ext cx="306550" cy="246616"/>
            <a:chOff x="366411" y="1167375"/>
            <a:chExt cx="306550" cy="246616"/>
          </a:xfrm>
        </p:grpSpPr>
        <p:sp>
          <p:nvSpPr>
            <p:cNvPr id="293" name="Google Shape;293;p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5"/>
          <p:cNvGrpSpPr/>
          <p:nvPr/>
        </p:nvGrpSpPr>
        <p:grpSpPr>
          <a:xfrm>
            <a:off x="8617899" y="945600"/>
            <a:ext cx="306550" cy="246616"/>
            <a:chOff x="8757949" y="3645550"/>
            <a:chExt cx="306550" cy="246616"/>
          </a:xfrm>
        </p:grpSpPr>
        <p:sp>
          <p:nvSpPr>
            <p:cNvPr id="297" name="Google Shape;297;p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5"/>
          <p:cNvGrpSpPr/>
          <p:nvPr/>
        </p:nvGrpSpPr>
        <p:grpSpPr>
          <a:xfrm>
            <a:off x="8651299" y="4785900"/>
            <a:ext cx="306550" cy="233991"/>
            <a:chOff x="281699" y="4701425"/>
            <a:chExt cx="306550" cy="233991"/>
          </a:xfrm>
        </p:grpSpPr>
        <p:sp>
          <p:nvSpPr>
            <p:cNvPr id="301" name="Google Shape;301;p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5"/>
          <p:cNvGrpSpPr/>
          <p:nvPr/>
        </p:nvGrpSpPr>
        <p:grpSpPr>
          <a:xfrm>
            <a:off x="248724" y="4658200"/>
            <a:ext cx="306550" cy="233991"/>
            <a:chOff x="281699" y="4701425"/>
            <a:chExt cx="306550" cy="233991"/>
          </a:xfrm>
        </p:grpSpPr>
        <p:sp>
          <p:nvSpPr>
            <p:cNvPr id="305" name="Google Shape;305;p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" name="Google Shape;308;p5"/>
          <p:cNvGrpSpPr/>
          <p:nvPr/>
        </p:nvGrpSpPr>
        <p:grpSpPr>
          <a:xfrm rot="5011388">
            <a:off x="247751" y="4496065"/>
            <a:ext cx="1004202" cy="894668"/>
            <a:chOff x="8306286" y="4189629"/>
            <a:chExt cx="1004220" cy="894684"/>
          </a:xfrm>
        </p:grpSpPr>
        <p:sp>
          <p:nvSpPr>
            <p:cNvPr id="309" name="Google Shape;309;p5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5"/>
          <p:cNvGrpSpPr/>
          <p:nvPr/>
        </p:nvGrpSpPr>
        <p:grpSpPr>
          <a:xfrm rot="9389442">
            <a:off x="-239596" y="3935283"/>
            <a:ext cx="802111" cy="720550"/>
            <a:chOff x="8440798" y="-85238"/>
            <a:chExt cx="802107" cy="720546"/>
          </a:xfrm>
        </p:grpSpPr>
        <p:sp>
          <p:nvSpPr>
            <p:cNvPr id="318" name="Google Shape;318;p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533718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ctrTitle"/>
          </p:nvPr>
        </p:nvSpPr>
        <p:spPr>
          <a:xfrm>
            <a:off x="714850" y="429768"/>
            <a:ext cx="7714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7" name="Google Shape;327;p6"/>
          <p:cNvSpPr/>
          <p:nvPr/>
        </p:nvSpPr>
        <p:spPr>
          <a:xfrm rot="1402665">
            <a:off x="-313136" y="-3548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"/>
          <p:cNvSpPr/>
          <p:nvPr/>
        </p:nvSpPr>
        <p:spPr>
          <a:xfrm>
            <a:off x="7913875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 rot="-4281840">
            <a:off x="-80870" y="-379757"/>
            <a:ext cx="1264433" cy="1553415"/>
            <a:chOff x="556167" y="-402644"/>
            <a:chExt cx="911061" cy="1119281"/>
          </a:xfrm>
        </p:grpSpPr>
        <p:sp>
          <p:nvSpPr>
            <p:cNvPr id="330" name="Google Shape;330;p6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6"/>
          <p:cNvGrpSpPr/>
          <p:nvPr/>
        </p:nvGrpSpPr>
        <p:grpSpPr>
          <a:xfrm>
            <a:off x="8167185" y="4075438"/>
            <a:ext cx="762950" cy="1927407"/>
            <a:chOff x="8361510" y="3452088"/>
            <a:chExt cx="762950" cy="1927407"/>
          </a:xfrm>
        </p:grpSpPr>
        <p:sp>
          <p:nvSpPr>
            <p:cNvPr id="340" name="Google Shape;340;p6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6"/>
          <p:cNvGrpSpPr/>
          <p:nvPr/>
        </p:nvGrpSpPr>
        <p:grpSpPr>
          <a:xfrm rot="-761871">
            <a:off x="8447022" y="-119753"/>
            <a:ext cx="802072" cy="720514"/>
            <a:chOff x="8440798" y="-85238"/>
            <a:chExt cx="802107" cy="720546"/>
          </a:xfrm>
        </p:grpSpPr>
        <p:sp>
          <p:nvSpPr>
            <p:cNvPr id="353" name="Google Shape;353;p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6"/>
          <p:cNvGrpSpPr/>
          <p:nvPr/>
        </p:nvGrpSpPr>
        <p:grpSpPr>
          <a:xfrm>
            <a:off x="334211" y="928475"/>
            <a:ext cx="306550" cy="246616"/>
            <a:chOff x="366411" y="1167375"/>
            <a:chExt cx="306550" cy="246616"/>
          </a:xfrm>
        </p:grpSpPr>
        <p:sp>
          <p:nvSpPr>
            <p:cNvPr id="361" name="Google Shape;361;p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6"/>
          <p:cNvGrpSpPr/>
          <p:nvPr/>
        </p:nvGrpSpPr>
        <p:grpSpPr>
          <a:xfrm>
            <a:off x="8605549" y="3645550"/>
            <a:ext cx="306550" cy="246616"/>
            <a:chOff x="8757949" y="3645550"/>
            <a:chExt cx="306550" cy="246616"/>
          </a:xfrm>
        </p:grpSpPr>
        <p:sp>
          <p:nvSpPr>
            <p:cNvPr id="365" name="Google Shape;365;p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" name="Google Shape;368;p6"/>
          <p:cNvGrpSpPr/>
          <p:nvPr/>
        </p:nvGrpSpPr>
        <p:grpSpPr>
          <a:xfrm>
            <a:off x="8729124" y="727350"/>
            <a:ext cx="306550" cy="246616"/>
            <a:chOff x="8757949" y="3645550"/>
            <a:chExt cx="306550" cy="246616"/>
          </a:xfrm>
        </p:grpSpPr>
        <p:sp>
          <p:nvSpPr>
            <p:cNvPr id="369" name="Google Shape;369;p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6"/>
          <p:cNvGrpSpPr/>
          <p:nvPr/>
        </p:nvGrpSpPr>
        <p:grpSpPr>
          <a:xfrm>
            <a:off x="137524" y="4779700"/>
            <a:ext cx="306550" cy="233991"/>
            <a:chOff x="281699" y="4701425"/>
            <a:chExt cx="306550" cy="233991"/>
          </a:xfrm>
        </p:grpSpPr>
        <p:sp>
          <p:nvSpPr>
            <p:cNvPr id="373" name="Google Shape;373;p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899569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"/>
          <p:cNvSpPr txBox="1">
            <a:spLocks noGrp="1"/>
          </p:cNvSpPr>
          <p:nvPr>
            <p:ph type="title"/>
          </p:nvPr>
        </p:nvSpPr>
        <p:spPr>
          <a:xfrm>
            <a:off x="700075" y="448020"/>
            <a:ext cx="7730700" cy="6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8" name="Google Shape;378;p7"/>
          <p:cNvSpPr txBox="1">
            <a:spLocks noGrp="1"/>
          </p:cNvSpPr>
          <p:nvPr>
            <p:ph type="body" idx="1"/>
          </p:nvPr>
        </p:nvSpPr>
        <p:spPr>
          <a:xfrm>
            <a:off x="1018000" y="1487050"/>
            <a:ext cx="35541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4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4114800" lvl="8" indent="-2667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379" name="Google Shape;379;p7"/>
          <p:cNvSpPr/>
          <p:nvPr/>
        </p:nvSpPr>
        <p:spPr>
          <a:xfrm rot="9003160">
            <a:off x="-903860" y="-142294"/>
            <a:ext cx="2492309" cy="1037458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7"/>
          <p:cNvSpPr/>
          <p:nvPr/>
        </p:nvSpPr>
        <p:spPr>
          <a:xfrm>
            <a:off x="8736736" y="3916333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7"/>
          <p:cNvSpPr/>
          <p:nvPr/>
        </p:nvSpPr>
        <p:spPr>
          <a:xfrm>
            <a:off x="8906155" y="3854725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7"/>
          <p:cNvSpPr/>
          <p:nvPr/>
        </p:nvSpPr>
        <p:spPr>
          <a:xfrm>
            <a:off x="8838239" y="4019507"/>
            <a:ext cx="138801" cy="81834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7"/>
          <p:cNvSpPr/>
          <p:nvPr/>
        </p:nvSpPr>
        <p:spPr>
          <a:xfrm>
            <a:off x="177886" y="882333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7"/>
          <p:cNvSpPr/>
          <p:nvPr/>
        </p:nvSpPr>
        <p:spPr>
          <a:xfrm>
            <a:off x="347305" y="820725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7"/>
          <p:cNvSpPr/>
          <p:nvPr/>
        </p:nvSpPr>
        <p:spPr>
          <a:xfrm>
            <a:off x="279389" y="985507"/>
            <a:ext cx="138801" cy="81834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7"/>
          <p:cNvGrpSpPr/>
          <p:nvPr/>
        </p:nvGrpSpPr>
        <p:grpSpPr>
          <a:xfrm>
            <a:off x="7855424" y="3837125"/>
            <a:ext cx="702348" cy="1475540"/>
            <a:chOff x="7855424" y="3837125"/>
            <a:chExt cx="702348" cy="1475540"/>
          </a:xfrm>
        </p:grpSpPr>
        <p:sp>
          <p:nvSpPr>
            <p:cNvPr id="387" name="Google Shape;387;p7"/>
            <p:cNvSpPr/>
            <p:nvPr/>
          </p:nvSpPr>
          <p:spPr>
            <a:xfrm>
              <a:off x="8059429" y="4195954"/>
              <a:ext cx="498342" cy="1116711"/>
            </a:xfrm>
            <a:custGeom>
              <a:avLst/>
              <a:gdLst/>
              <a:ahLst/>
              <a:cxnLst/>
              <a:rect l="l" t="t" r="r" b="b"/>
              <a:pathLst>
                <a:path w="5958" h="13351" fill="none" extrusionOk="0">
                  <a:moveTo>
                    <a:pt x="805" y="1"/>
                  </a:moveTo>
                  <a:cubicBezTo>
                    <a:pt x="598" y="283"/>
                    <a:pt x="523" y="623"/>
                    <a:pt x="457" y="963"/>
                  </a:cubicBezTo>
                  <a:cubicBezTo>
                    <a:pt x="1" y="3361"/>
                    <a:pt x="150" y="5891"/>
                    <a:pt x="1071" y="8148"/>
                  </a:cubicBezTo>
                  <a:cubicBezTo>
                    <a:pt x="1527" y="9285"/>
                    <a:pt x="2191" y="10322"/>
                    <a:pt x="3021" y="11226"/>
                  </a:cubicBezTo>
                  <a:cubicBezTo>
                    <a:pt x="3842" y="12122"/>
                    <a:pt x="4846" y="12852"/>
                    <a:pt x="5958" y="13350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8316214" y="4933688"/>
              <a:ext cx="29191" cy="235286"/>
            </a:xfrm>
            <a:custGeom>
              <a:avLst/>
              <a:gdLst/>
              <a:ahLst/>
              <a:cxnLst/>
              <a:rect l="l" t="t" r="r" b="b"/>
              <a:pathLst>
                <a:path w="349" h="2813" fill="none" extrusionOk="0">
                  <a:moveTo>
                    <a:pt x="83" y="0"/>
                  </a:moveTo>
                  <a:cubicBezTo>
                    <a:pt x="0" y="946"/>
                    <a:pt x="92" y="1900"/>
                    <a:pt x="349" y="281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7855424" y="3837125"/>
              <a:ext cx="545516" cy="556390"/>
            </a:xfrm>
            <a:custGeom>
              <a:avLst/>
              <a:gdLst/>
              <a:ahLst/>
              <a:cxnLst/>
              <a:rect l="l" t="t" r="r" b="b"/>
              <a:pathLst>
                <a:path w="6522" h="6652" extrusionOk="0">
                  <a:moveTo>
                    <a:pt x="4646" y="1"/>
                  </a:moveTo>
                  <a:cubicBezTo>
                    <a:pt x="4545" y="1"/>
                    <a:pt x="4441" y="36"/>
                    <a:pt x="4356" y="93"/>
                  </a:cubicBezTo>
                  <a:cubicBezTo>
                    <a:pt x="4091" y="258"/>
                    <a:pt x="3950" y="565"/>
                    <a:pt x="3842" y="864"/>
                  </a:cubicBezTo>
                  <a:cubicBezTo>
                    <a:pt x="3518" y="1694"/>
                    <a:pt x="3278" y="2540"/>
                    <a:pt x="3112" y="3411"/>
                  </a:cubicBezTo>
                  <a:cubicBezTo>
                    <a:pt x="2697" y="2872"/>
                    <a:pt x="2249" y="2366"/>
                    <a:pt x="1776" y="1893"/>
                  </a:cubicBezTo>
                  <a:cubicBezTo>
                    <a:pt x="1569" y="1694"/>
                    <a:pt x="1345" y="1495"/>
                    <a:pt x="1079" y="1403"/>
                  </a:cubicBezTo>
                  <a:cubicBezTo>
                    <a:pt x="1023" y="1387"/>
                    <a:pt x="960" y="1376"/>
                    <a:pt x="898" y="1376"/>
                  </a:cubicBezTo>
                  <a:cubicBezTo>
                    <a:pt x="778" y="1376"/>
                    <a:pt x="661" y="1415"/>
                    <a:pt x="606" y="1520"/>
                  </a:cubicBezTo>
                  <a:cubicBezTo>
                    <a:pt x="548" y="1644"/>
                    <a:pt x="606" y="1785"/>
                    <a:pt x="672" y="1901"/>
                  </a:cubicBezTo>
                  <a:cubicBezTo>
                    <a:pt x="905" y="2291"/>
                    <a:pt x="1270" y="2598"/>
                    <a:pt x="1635" y="2872"/>
                  </a:cubicBezTo>
                  <a:cubicBezTo>
                    <a:pt x="2050" y="3179"/>
                    <a:pt x="2473" y="3461"/>
                    <a:pt x="2913" y="3718"/>
                  </a:cubicBezTo>
                  <a:cubicBezTo>
                    <a:pt x="2691" y="3692"/>
                    <a:pt x="2469" y="3679"/>
                    <a:pt x="2246" y="3679"/>
                  </a:cubicBezTo>
                  <a:cubicBezTo>
                    <a:pt x="1902" y="3679"/>
                    <a:pt x="1558" y="3711"/>
                    <a:pt x="1220" y="3776"/>
                  </a:cubicBezTo>
                  <a:cubicBezTo>
                    <a:pt x="830" y="3851"/>
                    <a:pt x="440" y="3975"/>
                    <a:pt x="150" y="4241"/>
                  </a:cubicBezTo>
                  <a:cubicBezTo>
                    <a:pt x="83" y="4291"/>
                    <a:pt x="34" y="4357"/>
                    <a:pt x="17" y="4432"/>
                  </a:cubicBezTo>
                  <a:cubicBezTo>
                    <a:pt x="0" y="4589"/>
                    <a:pt x="100" y="4730"/>
                    <a:pt x="249" y="4764"/>
                  </a:cubicBezTo>
                  <a:cubicBezTo>
                    <a:pt x="316" y="4779"/>
                    <a:pt x="386" y="4788"/>
                    <a:pt x="457" y="4788"/>
                  </a:cubicBezTo>
                  <a:cubicBezTo>
                    <a:pt x="536" y="4788"/>
                    <a:pt x="615" y="4777"/>
                    <a:pt x="689" y="4755"/>
                  </a:cubicBezTo>
                  <a:lnTo>
                    <a:pt x="2713" y="4382"/>
                  </a:lnTo>
                  <a:lnTo>
                    <a:pt x="2713" y="4382"/>
                  </a:lnTo>
                  <a:cubicBezTo>
                    <a:pt x="2249" y="4639"/>
                    <a:pt x="1817" y="4971"/>
                    <a:pt x="1444" y="5361"/>
                  </a:cubicBezTo>
                  <a:cubicBezTo>
                    <a:pt x="1220" y="5568"/>
                    <a:pt x="1054" y="5834"/>
                    <a:pt x="963" y="6124"/>
                  </a:cubicBezTo>
                  <a:cubicBezTo>
                    <a:pt x="938" y="6199"/>
                    <a:pt x="938" y="6282"/>
                    <a:pt x="963" y="6365"/>
                  </a:cubicBezTo>
                  <a:cubicBezTo>
                    <a:pt x="1013" y="6464"/>
                    <a:pt x="1120" y="6531"/>
                    <a:pt x="1237" y="6539"/>
                  </a:cubicBezTo>
                  <a:cubicBezTo>
                    <a:pt x="1265" y="6543"/>
                    <a:pt x="1293" y="6545"/>
                    <a:pt x="1321" y="6545"/>
                  </a:cubicBezTo>
                  <a:cubicBezTo>
                    <a:pt x="1548" y="6545"/>
                    <a:pt x="1766" y="6431"/>
                    <a:pt x="1950" y="6290"/>
                  </a:cubicBezTo>
                  <a:cubicBezTo>
                    <a:pt x="2241" y="6041"/>
                    <a:pt x="2498" y="5751"/>
                    <a:pt x="2697" y="5419"/>
                  </a:cubicBezTo>
                  <a:cubicBezTo>
                    <a:pt x="2879" y="5154"/>
                    <a:pt x="3070" y="4913"/>
                    <a:pt x="3236" y="4639"/>
                  </a:cubicBezTo>
                  <a:cubicBezTo>
                    <a:pt x="3427" y="5311"/>
                    <a:pt x="3651" y="6025"/>
                    <a:pt x="4190" y="6464"/>
                  </a:cubicBezTo>
                  <a:cubicBezTo>
                    <a:pt x="4311" y="6568"/>
                    <a:pt x="4476" y="6652"/>
                    <a:pt x="4632" y="6652"/>
                  </a:cubicBezTo>
                  <a:cubicBezTo>
                    <a:pt x="4701" y="6652"/>
                    <a:pt x="4768" y="6635"/>
                    <a:pt x="4829" y="6597"/>
                  </a:cubicBezTo>
                  <a:cubicBezTo>
                    <a:pt x="4995" y="6506"/>
                    <a:pt x="5045" y="6282"/>
                    <a:pt x="5020" y="6099"/>
                  </a:cubicBezTo>
                  <a:cubicBezTo>
                    <a:pt x="4987" y="5792"/>
                    <a:pt x="4796" y="5535"/>
                    <a:pt x="4613" y="5286"/>
                  </a:cubicBezTo>
                  <a:cubicBezTo>
                    <a:pt x="4322" y="4889"/>
                    <a:pt x="4030" y="4484"/>
                    <a:pt x="3645" y="4172"/>
                  </a:cubicBezTo>
                  <a:lnTo>
                    <a:pt x="3645" y="4172"/>
                  </a:lnTo>
                  <a:cubicBezTo>
                    <a:pt x="4204" y="4616"/>
                    <a:pt x="4874" y="4915"/>
                    <a:pt x="5576" y="5054"/>
                  </a:cubicBezTo>
                  <a:cubicBezTo>
                    <a:pt x="5640" y="5064"/>
                    <a:pt x="5706" y="5072"/>
                    <a:pt x="5770" y="5072"/>
                  </a:cubicBezTo>
                  <a:cubicBezTo>
                    <a:pt x="5873" y="5072"/>
                    <a:pt x="5969" y="5051"/>
                    <a:pt x="6040" y="4979"/>
                  </a:cubicBezTo>
                  <a:cubicBezTo>
                    <a:pt x="6132" y="4871"/>
                    <a:pt x="6148" y="4722"/>
                    <a:pt x="6082" y="4598"/>
                  </a:cubicBezTo>
                  <a:cubicBezTo>
                    <a:pt x="6016" y="4473"/>
                    <a:pt x="5924" y="4374"/>
                    <a:pt x="5808" y="4299"/>
                  </a:cubicBezTo>
                  <a:cubicBezTo>
                    <a:pt x="5211" y="3868"/>
                    <a:pt x="4448" y="3727"/>
                    <a:pt x="3717" y="3677"/>
                  </a:cubicBezTo>
                  <a:cubicBezTo>
                    <a:pt x="4414" y="3577"/>
                    <a:pt x="5103" y="3444"/>
                    <a:pt x="5792" y="3295"/>
                  </a:cubicBezTo>
                  <a:cubicBezTo>
                    <a:pt x="6057" y="3229"/>
                    <a:pt x="6356" y="3137"/>
                    <a:pt x="6489" y="2897"/>
                  </a:cubicBezTo>
                  <a:cubicBezTo>
                    <a:pt x="6513" y="2855"/>
                    <a:pt x="6522" y="2814"/>
                    <a:pt x="6522" y="2772"/>
                  </a:cubicBezTo>
                  <a:cubicBezTo>
                    <a:pt x="6522" y="2631"/>
                    <a:pt x="6356" y="2557"/>
                    <a:pt x="6223" y="2532"/>
                  </a:cubicBezTo>
                  <a:cubicBezTo>
                    <a:pt x="6101" y="2509"/>
                    <a:pt x="5978" y="2499"/>
                    <a:pt x="5855" y="2499"/>
                  </a:cubicBezTo>
                  <a:cubicBezTo>
                    <a:pt x="5533" y="2499"/>
                    <a:pt x="5210" y="2569"/>
                    <a:pt x="4904" y="2665"/>
                  </a:cubicBezTo>
                  <a:cubicBezTo>
                    <a:pt x="4373" y="2830"/>
                    <a:pt x="3867" y="3071"/>
                    <a:pt x="3402" y="3370"/>
                  </a:cubicBezTo>
                  <a:cubicBezTo>
                    <a:pt x="4016" y="2573"/>
                    <a:pt x="4589" y="1727"/>
                    <a:pt x="4929" y="781"/>
                  </a:cubicBezTo>
                  <a:cubicBezTo>
                    <a:pt x="4979" y="665"/>
                    <a:pt x="5003" y="541"/>
                    <a:pt x="5012" y="408"/>
                  </a:cubicBezTo>
                  <a:cubicBezTo>
                    <a:pt x="5020" y="275"/>
                    <a:pt x="4962" y="151"/>
                    <a:pt x="4862" y="68"/>
                  </a:cubicBezTo>
                  <a:cubicBezTo>
                    <a:pt x="4798" y="21"/>
                    <a:pt x="4723" y="1"/>
                    <a:pt x="4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8103844" y="4137153"/>
              <a:ext cx="57295" cy="48011"/>
            </a:xfrm>
            <a:custGeom>
              <a:avLst/>
              <a:gdLst/>
              <a:ahLst/>
              <a:cxnLst/>
              <a:rect l="l" t="t" r="r" b="b"/>
              <a:pathLst>
                <a:path w="685" h="574" extrusionOk="0">
                  <a:moveTo>
                    <a:pt x="324" y="1"/>
                  </a:moveTo>
                  <a:cubicBezTo>
                    <a:pt x="205" y="1"/>
                    <a:pt x="87" y="73"/>
                    <a:pt x="50" y="206"/>
                  </a:cubicBezTo>
                  <a:cubicBezTo>
                    <a:pt x="1" y="355"/>
                    <a:pt x="92" y="513"/>
                    <a:pt x="241" y="563"/>
                  </a:cubicBezTo>
                  <a:cubicBezTo>
                    <a:pt x="268" y="570"/>
                    <a:pt x="295" y="573"/>
                    <a:pt x="321" y="573"/>
                  </a:cubicBezTo>
                  <a:cubicBezTo>
                    <a:pt x="532" y="573"/>
                    <a:pt x="684" y="347"/>
                    <a:pt x="573" y="148"/>
                  </a:cubicBezTo>
                  <a:cubicBezTo>
                    <a:pt x="518" y="48"/>
                    <a:pt x="42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8223704" y="4669877"/>
              <a:ext cx="227257" cy="357572"/>
            </a:xfrm>
            <a:custGeom>
              <a:avLst/>
              <a:gdLst/>
              <a:ahLst/>
              <a:cxnLst/>
              <a:rect l="l" t="t" r="r" b="b"/>
              <a:pathLst>
                <a:path w="2717" h="4275" extrusionOk="0">
                  <a:moveTo>
                    <a:pt x="1228" y="0"/>
                  </a:moveTo>
                  <a:cubicBezTo>
                    <a:pt x="1" y="0"/>
                    <a:pt x="1156" y="4224"/>
                    <a:pt x="1156" y="4224"/>
                  </a:cubicBezTo>
                  <a:lnTo>
                    <a:pt x="1189" y="4274"/>
                  </a:lnTo>
                  <a:cubicBezTo>
                    <a:pt x="1189" y="4274"/>
                    <a:pt x="2716" y="93"/>
                    <a:pt x="1264" y="1"/>
                  </a:cubicBezTo>
                  <a:cubicBezTo>
                    <a:pt x="1252" y="1"/>
                    <a:pt x="1240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8289866" y="4882331"/>
              <a:ext cx="73605" cy="158252"/>
            </a:xfrm>
            <a:custGeom>
              <a:avLst/>
              <a:gdLst/>
              <a:ahLst/>
              <a:cxnLst/>
              <a:rect l="l" t="t" r="r" b="b"/>
              <a:pathLst>
                <a:path w="880" h="1892" extrusionOk="0">
                  <a:moveTo>
                    <a:pt x="0" y="0"/>
                  </a:moveTo>
                  <a:lnTo>
                    <a:pt x="349" y="1859"/>
                  </a:lnTo>
                  <a:lnTo>
                    <a:pt x="382" y="1892"/>
                  </a:lnTo>
                  <a:cubicBezTo>
                    <a:pt x="598" y="1469"/>
                    <a:pt x="880" y="83"/>
                    <a:pt x="880" y="83"/>
                  </a:cubicBezTo>
                  <a:lnTo>
                    <a:pt x="880" y="83"/>
                  </a:lnTo>
                  <a:cubicBezTo>
                    <a:pt x="730" y="158"/>
                    <a:pt x="614" y="299"/>
                    <a:pt x="573" y="465"/>
                  </a:cubicBezTo>
                  <a:cubicBezTo>
                    <a:pt x="457" y="291"/>
                    <a:pt x="365" y="141"/>
                    <a:pt x="166" y="50"/>
                  </a:cubicBezTo>
                  <a:cubicBezTo>
                    <a:pt x="150" y="4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8084439" y="4377795"/>
              <a:ext cx="229766" cy="259710"/>
            </a:xfrm>
            <a:custGeom>
              <a:avLst/>
              <a:gdLst/>
              <a:ahLst/>
              <a:cxnLst/>
              <a:rect l="l" t="t" r="r" b="b"/>
              <a:pathLst>
                <a:path w="2747" h="3105" extrusionOk="0">
                  <a:moveTo>
                    <a:pt x="2747" y="0"/>
                  </a:moveTo>
                  <a:lnTo>
                    <a:pt x="1867" y="432"/>
                  </a:lnTo>
                  <a:cubicBezTo>
                    <a:pt x="1577" y="565"/>
                    <a:pt x="1311" y="722"/>
                    <a:pt x="1062" y="905"/>
                  </a:cubicBezTo>
                  <a:cubicBezTo>
                    <a:pt x="822" y="1112"/>
                    <a:pt x="623" y="1353"/>
                    <a:pt x="465" y="1627"/>
                  </a:cubicBezTo>
                  <a:cubicBezTo>
                    <a:pt x="241" y="2008"/>
                    <a:pt x="83" y="2431"/>
                    <a:pt x="0" y="2871"/>
                  </a:cubicBezTo>
                  <a:cubicBezTo>
                    <a:pt x="274" y="2987"/>
                    <a:pt x="565" y="3070"/>
                    <a:pt x="855" y="3103"/>
                  </a:cubicBezTo>
                  <a:cubicBezTo>
                    <a:pt x="869" y="3104"/>
                    <a:pt x="883" y="3104"/>
                    <a:pt x="897" y="3104"/>
                  </a:cubicBezTo>
                  <a:cubicBezTo>
                    <a:pt x="1330" y="3104"/>
                    <a:pt x="1735" y="2860"/>
                    <a:pt x="2000" y="2523"/>
                  </a:cubicBezTo>
                  <a:cubicBezTo>
                    <a:pt x="2274" y="2174"/>
                    <a:pt x="2415" y="1734"/>
                    <a:pt x="2506" y="1303"/>
                  </a:cubicBezTo>
                  <a:cubicBezTo>
                    <a:pt x="2597" y="872"/>
                    <a:pt x="2639" y="432"/>
                    <a:pt x="2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8084439" y="4377795"/>
              <a:ext cx="229097" cy="242312"/>
            </a:xfrm>
            <a:custGeom>
              <a:avLst/>
              <a:gdLst/>
              <a:ahLst/>
              <a:cxnLst/>
              <a:rect l="l" t="t" r="r" b="b"/>
              <a:pathLst>
                <a:path w="2739" h="2897" fill="none" extrusionOk="0">
                  <a:moveTo>
                    <a:pt x="2738" y="0"/>
                  </a:moveTo>
                  <a:cubicBezTo>
                    <a:pt x="2415" y="573"/>
                    <a:pt x="1917" y="1029"/>
                    <a:pt x="1419" y="1452"/>
                  </a:cubicBezTo>
                  <a:cubicBezTo>
                    <a:pt x="921" y="1876"/>
                    <a:pt x="365" y="2357"/>
                    <a:pt x="0" y="2896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7"/>
          <p:cNvSpPr/>
          <p:nvPr/>
        </p:nvSpPr>
        <p:spPr>
          <a:xfrm rot="-953983">
            <a:off x="7160175" y="4307847"/>
            <a:ext cx="2492301" cy="1037455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7"/>
          <p:cNvSpPr/>
          <p:nvPr/>
        </p:nvSpPr>
        <p:spPr>
          <a:xfrm rot="-8449463" flipH="1">
            <a:off x="6965209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7"/>
          <p:cNvSpPr/>
          <p:nvPr/>
        </p:nvSpPr>
        <p:spPr>
          <a:xfrm rot="1937252" flipH="1">
            <a:off x="-862548" y="3758030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8" name="Google Shape;398;p7"/>
          <p:cNvGrpSpPr/>
          <p:nvPr/>
        </p:nvGrpSpPr>
        <p:grpSpPr>
          <a:xfrm flipH="1">
            <a:off x="8288000" y="-55462"/>
            <a:ext cx="848969" cy="760098"/>
            <a:chOff x="-44590" y="-31162"/>
            <a:chExt cx="848969" cy="760098"/>
          </a:xfrm>
        </p:grpSpPr>
        <p:sp>
          <p:nvSpPr>
            <p:cNvPr id="399" name="Google Shape;399;p7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7"/>
          <p:cNvGrpSpPr/>
          <p:nvPr/>
        </p:nvGrpSpPr>
        <p:grpSpPr>
          <a:xfrm flipH="1">
            <a:off x="96981" y="3862863"/>
            <a:ext cx="762950" cy="1927407"/>
            <a:chOff x="8361510" y="3452088"/>
            <a:chExt cx="762950" cy="1927407"/>
          </a:xfrm>
        </p:grpSpPr>
        <p:sp>
          <p:nvSpPr>
            <p:cNvPr id="406" name="Google Shape;406;p7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7"/>
          <p:cNvGrpSpPr/>
          <p:nvPr/>
        </p:nvGrpSpPr>
        <p:grpSpPr>
          <a:xfrm flipH="1">
            <a:off x="7855418" y="138375"/>
            <a:ext cx="306550" cy="246616"/>
            <a:chOff x="366411" y="1167375"/>
            <a:chExt cx="306550" cy="246616"/>
          </a:xfrm>
        </p:grpSpPr>
        <p:sp>
          <p:nvSpPr>
            <p:cNvPr id="419" name="Google Shape;419;p7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7"/>
          <p:cNvGrpSpPr/>
          <p:nvPr/>
        </p:nvGrpSpPr>
        <p:grpSpPr>
          <a:xfrm>
            <a:off x="698970" y="4755975"/>
            <a:ext cx="306550" cy="233991"/>
            <a:chOff x="281699" y="4701425"/>
            <a:chExt cx="306550" cy="233991"/>
          </a:xfrm>
        </p:grpSpPr>
        <p:sp>
          <p:nvSpPr>
            <p:cNvPr id="423" name="Google Shape;423;p7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896611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8"/>
          <p:cNvSpPr txBox="1">
            <a:spLocks noGrp="1"/>
          </p:cNvSpPr>
          <p:nvPr>
            <p:ph type="title"/>
          </p:nvPr>
        </p:nvSpPr>
        <p:spPr>
          <a:xfrm>
            <a:off x="2192850" y="1341400"/>
            <a:ext cx="4758300" cy="25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8" name="Google Shape;428;p8"/>
          <p:cNvSpPr/>
          <p:nvPr/>
        </p:nvSpPr>
        <p:spPr>
          <a:xfrm rot="8100000">
            <a:off x="-101341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8"/>
          <p:cNvGrpSpPr/>
          <p:nvPr/>
        </p:nvGrpSpPr>
        <p:grpSpPr>
          <a:xfrm>
            <a:off x="-8" y="-123181"/>
            <a:ext cx="911061" cy="1119281"/>
            <a:chOff x="556167" y="-402644"/>
            <a:chExt cx="911061" cy="1119281"/>
          </a:xfrm>
        </p:grpSpPr>
        <p:sp>
          <p:nvSpPr>
            <p:cNvPr id="430" name="Google Shape;430;p8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8"/>
          <p:cNvGrpSpPr/>
          <p:nvPr/>
        </p:nvGrpSpPr>
        <p:grpSpPr>
          <a:xfrm rot="-5912067">
            <a:off x="8424851" y="-207249"/>
            <a:ext cx="853721" cy="1055121"/>
            <a:chOff x="8141966" y="4340861"/>
            <a:chExt cx="853744" cy="1055150"/>
          </a:xfrm>
        </p:grpSpPr>
        <p:sp>
          <p:nvSpPr>
            <p:cNvPr id="440" name="Google Shape;440;p8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8"/>
          <p:cNvGrpSpPr/>
          <p:nvPr/>
        </p:nvGrpSpPr>
        <p:grpSpPr>
          <a:xfrm rot="5011388">
            <a:off x="-138624" y="4313153"/>
            <a:ext cx="1004202" cy="894668"/>
            <a:chOff x="8306286" y="4189629"/>
            <a:chExt cx="1004220" cy="894684"/>
          </a:xfrm>
        </p:grpSpPr>
        <p:sp>
          <p:nvSpPr>
            <p:cNvPr id="451" name="Google Shape;451;p8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" name="Google Shape;459;p8"/>
          <p:cNvGrpSpPr/>
          <p:nvPr/>
        </p:nvGrpSpPr>
        <p:grpSpPr>
          <a:xfrm rot="-5400000">
            <a:off x="539748" y="-139338"/>
            <a:ext cx="802107" cy="720546"/>
            <a:chOff x="8440798" y="-85238"/>
            <a:chExt cx="802107" cy="720546"/>
          </a:xfrm>
        </p:grpSpPr>
        <p:sp>
          <p:nvSpPr>
            <p:cNvPr id="460" name="Google Shape;460;p8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" name="Google Shape;467;p8"/>
          <p:cNvGrpSpPr/>
          <p:nvPr/>
        </p:nvGrpSpPr>
        <p:grpSpPr>
          <a:xfrm>
            <a:off x="32761" y="973975"/>
            <a:ext cx="306550" cy="246616"/>
            <a:chOff x="366411" y="1167375"/>
            <a:chExt cx="306550" cy="246616"/>
          </a:xfrm>
        </p:grpSpPr>
        <p:sp>
          <p:nvSpPr>
            <p:cNvPr id="468" name="Google Shape;468;p8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" name="Google Shape;471;p8"/>
          <p:cNvGrpSpPr/>
          <p:nvPr/>
        </p:nvGrpSpPr>
        <p:grpSpPr>
          <a:xfrm>
            <a:off x="677099" y="4866175"/>
            <a:ext cx="306550" cy="233991"/>
            <a:chOff x="281699" y="4701425"/>
            <a:chExt cx="306550" cy="233991"/>
          </a:xfrm>
        </p:grpSpPr>
        <p:sp>
          <p:nvSpPr>
            <p:cNvPr id="472" name="Google Shape;472;p8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8551999" y="877650"/>
            <a:ext cx="306550" cy="246616"/>
            <a:chOff x="8757949" y="3645550"/>
            <a:chExt cx="306550" cy="246616"/>
          </a:xfrm>
        </p:grpSpPr>
        <p:sp>
          <p:nvSpPr>
            <p:cNvPr id="476" name="Google Shape;476;p8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8"/>
          <p:cNvSpPr/>
          <p:nvPr/>
        </p:nvSpPr>
        <p:spPr>
          <a:xfrm rot="2905830" flipH="1">
            <a:off x="7873271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0" name="Google Shape;480;p8"/>
          <p:cNvGrpSpPr/>
          <p:nvPr/>
        </p:nvGrpSpPr>
        <p:grpSpPr>
          <a:xfrm>
            <a:off x="8323797" y="4139963"/>
            <a:ext cx="762950" cy="1927407"/>
            <a:chOff x="8361510" y="3452088"/>
            <a:chExt cx="762950" cy="1927407"/>
          </a:xfrm>
        </p:grpSpPr>
        <p:sp>
          <p:nvSpPr>
            <p:cNvPr id="481" name="Google Shape;481;p8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016360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9"/>
          <p:cNvSpPr txBox="1">
            <a:spLocks noGrp="1"/>
          </p:cNvSpPr>
          <p:nvPr>
            <p:ph type="ctrTitle"/>
          </p:nvPr>
        </p:nvSpPr>
        <p:spPr>
          <a:xfrm flipH="1">
            <a:off x="1254475" y="843700"/>
            <a:ext cx="4121400" cy="21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9"/>
          <p:cNvSpPr txBox="1">
            <a:spLocks noGrp="1"/>
          </p:cNvSpPr>
          <p:nvPr>
            <p:ph type="subTitle" idx="1"/>
          </p:nvPr>
        </p:nvSpPr>
        <p:spPr>
          <a:xfrm flipH="1">
            <a:off x="1245200" y="2973300"/>
            <a:ext cx="4121400" cy="11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9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9"/>
          <p:cNvSpPr/>
          <p:nvPr/>
        </p:nvSpPr>
        <p:spPr>
          <a:xfrm>
            <a:off x="7534911" y="276383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9"/>
          <p:cNvSpPr/>
          <p:nvPr/>
        </p:nvSpPr>
        <p:spPr>
          <a:xfrm>
            <a:off x="7704330" y="214775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9"/>
          <p:cNvSpPr/>
          <p:nvPr/>
        </p:nvSpPr>
        <p:spPr>
          <a:xfrm>
            <a:off x="7636414" y="379557"/>
            <a:ext cx="138801" cy="81834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" name="Google Shape;500;p9"/>
          <p:cNvGrpSpPr/>
          <p:nvPr/>
        </p:nvGrpSpPr>
        <p:grpSpPr>
          <a:xfrm>
            <a:off x="8076977" y="-105220"/>
            <a:ext cx="1232356" cy="951123"/>
            <a:chOff x="8076977" y="-105220"/>
            <a:chExt cx="1232356" cy="951123"/>
          </a:xfrm>
        </p:grpSpPr>
        <p:sp>
          <p:nvSpPr>
            <p:cNvPr id="501" name="Google Shape;501;p9"/>
            <p:cNvSpPr/>
            <p:nvPr/>
          </p:nvSpPr>
          <p:spPr>
            <a:xfrm>
              <a:off x="8370221" y="-10522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8658725" y="-2613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8076977" y="27668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8326945" y="51872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8523231" y="48935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8619828" y="47699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8542035" y="18075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8572792" y="17905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9" name="Google Shape;509;p9"/>
          <p:cNvSpPr/>
          <p:nvPr/>
        </p:nvSpPr>
        <p:spPr>
          <a:xfrm>
            <a:off x="8641136" y="4819933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74" y="1"/>
                </a:moveTo>
                <a:cubicBezTo>
                  <a:pt x="166" y="1"/>
                  <a:pt x="0" y="100"/>
                  <a:pt x="0" y="225"/>
                </a:cubicBezTo>
                <a:cubicBezTo>
                  <a:pt x="0" y="349"/>
                  <a:pt x="166" y="449"/>
                  <a:pt x="374" y="449"/>
                </a:cubicBezTo>
                <a:cubicBezTo>
                  <a:pt x="573" y="449"/>
                  <a:pt x="739" y="349"/>
                  <a:pt x="739" y="225"/>
                </a:cubicBezTo>
                <a:cubicBezTo>
                  <a:pt x="739" y="109"/>
                  <a:pt x="573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9"/>
          <p:cNvSpPr/>
          <p:nvPr/>
        </p:nvSpPr>
        <p:spPr>
          <a:xfrm>
            <a:off x="8810555" y="4758325"/>
            <a:ext cx="137131" cy="83319"/>
          </a:xfrm>
          <a:custGeom>
            <a:avLst/>
            <a:gdLst/>
            <a:ahLst/>
            <a:cxnLst/>
            <a:rect l="l" t="t" r="r" b="b"/>
            <a:pathLst>
              <a:path w="739" h="449" extrusionOk="0">
                <a:moveTo>
                  <a:pt x="365" y="1"/>
                </a:moveTo>
                <a:cubicBezTo>
                  <a:pt x="166" y="1"/>
                  <a:pt x="0" y="109"/>
                  <a:pt x="0" y="225"/>
                </a:cubicBezTo>
                <a:cubicBezTo>
                  <a:pt x="0" y="349"/>
                  <a:pt x="166" y="449"/>
                  <a:pt x="365" y="449"/>
                </a:cubicBezTo>
                <a:cubicBezTo>
                  <a:pt x="572" y="449"/>
                  <a:pt x="738" y="349"/>
                  <a:pt x="738" y="225"/>
                </a:cubicBezTo>
                <a:cubicBezTo>
                  <a:pt x="738" y="109"/>
                  <a:pt x="572" y="1"/>
                  <a:pt x="365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9"/>
          <p:cNvSpPr/>
          <p:nvPr/>
        </p:nvSpPr>
        <p:spPr>
          <a:xfrm>
            <a:off x="8742639" y="4923107"/>
            <a:ext cx="138801" cy="81834"/>
          </a:xfrm>
          <a:custGeom>
            <a:avLst/>
            <a:gdLst/>
            <a:ahLst/>
            <a:cxnLst/>
            <a:rect l="l" t="t" r="r" b="b"/>
            <a:pathLst>
              <a:path w="748" h="441" extrusionOk="0">
                <a:moveTo>
                  <a:pt x="374" y="1"/>
                </a:moveTo>
                <a:cubicBezTo>
                  <a:pt x="167" y="1"/>
                  <a:pt x="1" y="100"/>
                  <a:pt x="1" y="216"/>
                </a:cubicBezTo>
                <a:cubicBezTo>
                  <a:pt x="1" y="341"/>
                  <a:pt x="167" y="440"/>
                  <a:pt x="374" y="440"/>
                </a:cubicBezTo>
                <a:cubicBezTo>
                  <a:pt x="582" y="440"/>
                  <a:pt x="748" y="341"/>
                  <a:pt x="748" y="216"/>
                </a:cubicBezTo>
                <a:cubicBezTo>
                  <a:pt x="748" y="100"/>
                  <a:pt x="582" y="1"/>
                  <a:pt x="374" y="1"/>
                </a:cubicBezTo>
                <a:close/>
              </a:path>
            </a:pathLst>
          </a:custGeom>
          <a:solidFill>
            <a:srgbClr val="FE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9"/>
          <p:cNvSpPr/>
          <p:nvPr/>
        </p:nvSpPr>
        <p:spPr>
          <a:xfrm flipH="1">
            <a:off x="-840878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3" name="Google Shape;513;p9"/>
          <p:cNvGrpSpPr/>
          <p:nvPr/>
        </p:nvGrpSpPr>
        <p:grpSpPr>
          <a:xfrm>
            <a:off x="959511" y="4782575"/>
            <a:ext cx="306550" cy="242416"/>
            <a:chOff x="959511" y="4782575"/>
            <a:chExt cx="306550" cy="242416"/>
          </a:xfrm>
        </p:grpSpPr>
        <p:sp>
          <p:nvSpPr>
            <p:cNvPr id="514" name="Google Shape;514;p9"/>
            <p:cNvSpPr/>
            <p:nvPr/>
          </p:nvSpPr>
          <p:spPr>
            <a:xfrm>
              <a:off x="959511" y="4839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128930" y="47825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061014" y="4943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9"/>
          <p:cNvGrpSpPr/>
          <p:nvPr/>
        </p:nvGrpSpPr>
        <p:grpSpPr>
          <a:xfrm>
            <a:off x="-8190" y="4439113"/>
            <a:ext cx="848969" cy="760098"/>
            <a:chOff x="-8190" y="4439113"/>
            <a:chExt cx="848969" cy="760098"/>
          </a:xfrm>
        </p:grpSpPr>
        <p:sp>
          <p:nvSpPr>
            <p:cNvPr id="518" name="Google Shape;518;p9"/>
            <p:cNvSpPr/>
            <p:nvPr/>
          </p:nvSpPr>
          <p:spPr>
            <a:xfrm>
              <a:off x="284641" y="4947188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65469" y="4482801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386803" y="4439113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-8190" y="4603045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35856" y="4604745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10251" y="4934308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9"/>
          <p:cNvGrpSpPr/>
          <p:nvPr/>
        </p:nvGrpSpPr>
        <p:grpSpPr>
          <a:xfrm rot="936323">
            <a:off x="-5349" y="3249759"/>
            <a:ext cx="800202" cy="945080"/>
            <a:chOff x="70940" y="3249908"/>
            <a:chExt cx="800233" cy="945117"/>
          </a:xfrm>
        </p:grpSpPr>
        <p:sp>
          <p:nvSpPr>
            <p:cNvPr id="525" name="Google Shape;525;p9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9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9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312593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"/>
          <p:cNvSpPr txBox="1">
            <a:spLocks noGrp="1"/>
          </p:cNvSpPr>
          <p:nvPr>
            <p:ph type="title"/>
          </p:nvPr>
        </p:nvSpPr>
        <p:spPr>
          <a:xfrm>
            <a:off x="4009425" y="3003475"/>
            <a:ext cx="4469700" cy="15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0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4" name="Google Shape;534;p10"/>
          <p:cNvGrpSpPr/>
          <p:nvPr/>
        </p:nvGrpSpPr>
        <p:grpSpPr>
          <a:xfrm>
            <a:off x="-265637" y="0"/>
            <a:ext cx="1718925" cy="809372"/>
            <a:chOff x="-44600" y="2477850"/>
            <a:chExt cx="1718925" cy="809372"/>
          </a:xfrm>
        </p:grpSpPr>
        <p:sp>
          <p:nvSpPr>
            <p:cNvPr id="535" name="Google Shape;535;p10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10"/>
          <p:cNvGrpSpPr/>
          <p:nvPr/>
        </p:nvGrpSpPr>
        <p:grpSpPr>
          <a:xfrm rot="-7688932">
            <a:off x="-86198" y="923739"/>
            <a:ext cx="802098" cy="720538"/>
            <a:chOff x="8440798" y="-85238"/>
            <a:chExt cx="802107" cy="720546"/>
          </a:xfrm>
        </p:grpSpPr>
        <p:sp>
          <p:nvSpPr>
            <p:cNvPr id="544" name="Google Shape;544;p10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0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0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0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0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0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0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10"/>
          <p:cNvGrpSpPr/>
          <p:nvPr/>
        </p:nvGrpSpPr>
        <p:grpSpPr>
          <a:xfrm>
            <a:off x="239424" y="562750"/>
            <a:ext cx="306550" cy="246616"/>
            <a:chOff x="8757949" y="3645550"/>
            <a:chExt cx="306550" cy="246616"/>
          </a:xfrm>
        </p:grpSpPr>
        <p:sp>
          <p:nvSpPr>
            <p:cNvPr id="552" name="Google Shape;552;p1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10"/>
          <p:cNvSpPr/>
          <p:nvPr/>
        </p:nvSpPr>
        <p:spPr>
          <a:xfrm rot="-8862748" flipH="1">
            <a:off x="7207425" y="-85857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6" name="Google Shape;556;p10"/>
          <p:cNvGrpSpPr/>
          <p:nvPr/>
        </p:nvGrpSpPr>
        <p:grpSpPr>
          <a:xfrm rot="10800000" flipH="1">
            <a:off x="8354574" y="-356249"/>
            <a:ext cx="702348" cy="1475540"/>
            <a:chOff x="7855424" y="3837125"/>
            <a:chExt cx="702348" cy="1475540"/>
          </a:xfrm>
        </p:grpSpPr>
        <p:sp>
          <p:nvSpPr>
            <p:cNvPr id="557" name="Google Shape;557;p10"/>
            <p:cNvSpPr/>
            <p:nvPr/>
          </p:nvSpPr>
          <p:spPr>
            <a:xfrm>
              <a:off x="8059429" y="4195954"/>
              <a:ext cx="498342" cy="1116711"/>
            </a:xfrm>
            <a:custGeom>
              <a:avLst/>
              <a:gdLst/>
              <a:ahLst/>
              <a:cxnLst/>
              <a:rect l="l" t="t" r="r" b="b"/>
              <a:pathLst>
                <a:path w="5958" h="13351" fill="none" extrusionOk="0">
                  <a:moveTo>
                    <a:pt x="805" y="1"/>
                  </a:moveTo>
                  <a:cubicBezTo>
                    <a:pt x="598" y="283"/>
                    <a:pt x="523" y="623"/>
                    <a:pt x="457" y="963"/>
                  </a:cubicBezTo>
                  <a:cubicBezTo>
                    <a:pt x="1" y="3361"/>
                    <a:pt x="150" y="5891"/>
                    <a:pt x="1071" y="8148"/>
                  </a:cubicBezTo>
                  <a:cubicBezTo>
                    <a:pt x="1527" y="9285"/>
                    <a:pt x="2191" y="10322"/>
                    <a:pt x="3021" y="11226"/>
                  </a:cubicBezTo>
                  <a:cubicBezTo>
                    <a:pt x="3842" y="12122"/>
                    <a:pt x="4846" y="12852"/>
                    <a:pt x="5958" y="13350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8316214" y="4933688"/>
              <a:ext cx="29191" cy="235286"/>
            </a:xfrm>
            <a:custGeom>
              <a:avLst/>
              <a:gdLst/>
              <a:ahLst/>
              <a:cxnLst/>
              <a:rect l="l" t="t" r="r" b="b"/>
              <a:pathLst>
                <a:path w="349" h="2813" fill="none" extrusionOk="0">
                  <a:moveTo>
                    <a:pt x="83" y="0"/>
                  </a:moveTo>
                  <a:cubicBezTo>
                    <a:pt x="0" y="946"/>
                    <a:pt x="92" y="1900"/>
                    <a:pt x="349" y="281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7855424" y="3837125"/>
              <a:ext cx="545516" cy="556390"/>
            </a:xfrm>
            <a:custGeom>
              <a:avLst/>
              <a:gdLst/>
              <a:ahLst/>
              <a:cxnLst/>
              <a:rect l="l" t="t" r="r" b="b"/>
              <a:pathLst>
                <a:path w="6522" h="6652" extrusionOk="0">
                  <a:moveTo>
                    <a:pt x="4646" y="1"/>
                  </a:moveTo>
                  <a:cubicBezTo>
                    <a:pt x="4545" y="1"/>
                    <a:pt x="4441" y="36"/>
                    <a:pt x="4356" y="93"/>
                  </a:cubicBezTo>
                  <a:cubicBezTo>
                    <a:pt x="4091" y="258"/>
                    <a:pt x="3950" y="565"/>
                    <a:pt x="3842" y="864"/>
                  </a:cubicBezTo>
                  <a:cubicBezTo>
                    <a:pt x="3518" y="1694"/>
                    <a:pt x="3278" y="2540"/>
                    <a:pt x="3112" y="3411"/>
                  </a:cubicBezTo>
                  <a:cubicBezTo>
                    <a:pt x="2697" y="2872"/>
                    <a:pt x="2249" y="2366"/>
                    <a:pt x="1776" y="1893"/>
                  </a:cubicBezTo>
                  <a:cubicBezTo>
                    <a:pt x="1569" y="1694"/>
                    <a:pt x="1345" y="1495"/>
                    <a:pt x="1079" y="1403"/>
                  </a:cubicBezTo>
                  <a:cubicBezTo>
                    <a:pt x="1023" y="1387"/>
                    <a:pt x="960" y="1376"/>
                    <a:pt x="898" y="1376"/>
                  </a:cubicBezTo>
                  <a:cubicBezTo>
                    <a:pt x="778" y="1376"/>
                    <a:pt x="661" y="1415"/>
                    <a:pt x="606" y="1520"/>
                  </a:cubicBezTo>
                  <a:cubicBezTo>
                    <a:pt x="548" y="1644"/>
                    <a:pt x="606" y="1785"/>
                    <a:pt x="672" y="1901"/>
                  </a:cubicBezTo>
                  <a:cubicBezTo>
                    <a:pt x="905" y="2291"/>
                    <a:pt x="1270" y="2598"/>
                    <a:pt x="1635" y="2872"/>
                  </a:cubicBezTo>
                  <a:cubicBezTo>
                    <a:pt x="2050" y="3179"/>
                    <a:pt x="2473" y="3461"/>
                    <a:pt x="2913" y="3718"/>
                  </a:cubicBezTo>
                  <a:cubicBezTo>
                    <a:pt x="2691" y="3692"/>
                    <a:pt x="2469" y="3679"/>
                    <a:pt x="2246" y="3679"/>
                  </a:cubicBezTo>
                  <a:cubicBezTo>
                    <a:pt x="1902" y="3679"/>
                    <a:pt x="1558" y="3711"/>
                    <a:pt x="1220" y="3776"/>
                  </a:cubicBezTo>
                  <a:cubicBezTo>
                    <a:pt x="830" y="3851"/>
                    <a:pt x="440" y="3975"/>
                    <a:pt x="150" y="4241"/>
                  </a:cubicBezTo>
                  <a:cubicBezTo>
                    <a:pt x="83" y="4291"/>
                    <a:pt x="34" y="4357"/>
                    <a:pt x="17" y="4432"/>
                  </a:cubicBezTo>
                  <a:cubicBezTo>
                    <a:pt x="0" y="4589"/>
                    <a:pt x="100" y="4730"/>
                    <a:pt x="249" y="4764"/>
                  </a:cubicBezTo>
                  <a:cubicBezTo>
                    <a:pt x="316" y="4779"/>
                    <a:pt x="386" y="4788"/>
                    <a:pt x="457" y="4788"/>
                  </a:cubicBezTo>
                  <a:cubicBezTo>
                    <a:pt x="536" y="4788"/>
                    <a:pt x="615" y="4777"/>
                    <a:pt x="689" y="4755"/>
                  </a:cubicBezTo>
                  <a:lnTo>
                    <a:pt x="2713" y="4382"/>
                  </a:lnTo>
                  <a:lnTo>
                    <a:pt x="2713" y="4382"/>
                  </a:lnTo>
                  <a:cubicBezTo>
                    <a:pt x="2249" y="4639"/>
                    <a:pt x="1817" y="4971"/>
                    <a:pt x="1444" y="5361"/>
                  </a:cubicBezTo>
                  <a:cubicBezTo>
                    <a:pt x="1220" y="5568"/>
                    <a:pt x="1054" y="5834"/>
                    <a:pt x="963" y="6124"/>
                  </a:cubicBezTo>
                  <a:cubicBezTo>
                    <a:pt x="938" y="6199"/>
                    <a:pt x="938" y="6282"/>
                    <a:pt x="963" y="6365"/>
                  </a:cubicBezTo>
                  <a:cubicBezTo>
                    <a:pt x="1013" y="6464"/>
                    <a:pt x="1120" y="6531"/>
                    <a:pt x="1237" y="6539"/>
                  </a:cubicBezTo>
                  <a:cubicBezTo>
                    <a:pt x="1265" y="6543"/>
                    <a:pt x="1293" y="6545"/>
                    <a:pt x="1321" y="6545"/>
                  </a:cubicBezTo>
                  <a:cubicBezTo>
                    <a:pt x="1548" y="6545"/>
                    <a:pt x="1766" y="6431"/>
                    <a:pt x="1950" y="6290"/>
                  </a:cubicBezTo>
                  <a:cubicBezTo>
                    <a:pt x="2241" y="6041"/>
                    <a:pt x="2498" y="5751"/>
                    <a:pt x="2697" y="5419"/>
                  </a:cubicBezTo>
                  <a:cubicBezTo>
                    <a:pt x="2879" y="5154"/>
                    <a:pt x="3070" y="4913"/>
                    <a:pt x="3236" y="4639"/>
                  </a:cubicBezTo>
                  <a:cubicBezTo>
                    <a:pt x="3427" y="5311"/>
                    <a:pt x="3651" y="6025"/>
                    <a:pt x="4190" y="6464"/>
                  </a:cubicBezTo>
                  <a:cubicBezTo>
                    <a:pt x="4311" y="6568"/>
                    <a:pt x="4476" y="6652"/>
                    <a:pt x="4632" y="6652"/>
                  </a:cubicBezTo>
                  <a:cubicBezTo>
                    <a:pt x="4701" y="6652"/>
                    <a:pt x="4768" y="6635"/>
                    <a:pt x="4829" y="6597"/>
                  </a:cubicBezTo>
                  <a:cubicBezTo>
                    <a:pt x="4995" y="6506"/>
                    <a:pt x="5045" y="6282"/>
                    <a:pt x="5020" y="6099"/>
                  </a:cubicBezTo>
                  <a:cubicBezTo>
                    <a:pt x="4987" y="5792"/>
                    <a:pt x="4796" y="5535"/>
                    <a:pt x="4613" y="5286"/>
                  </a:cubicBezTo>
                  <a:cubicBezTo>
                    <a:pt x="4322" y="4889"/>
                    <a:pt x="4030" y="4484"/>
                    <a:pt x="3645" y="4172"/>
                  </a:cubicBezTo>
                  <a:lnTo>
                    <a:pt x="3645" y="4172"/>
                  </a:lnTo>
                  <a:cubicBezTo>
                    <a:pt x="4204" y="4616"/>
                    <a:pt x="4874" y="4915"/>
                    <a:pt x="5576" y="5054"/>
                  </a:cubicBezTo>
                  <a:cubicBezTo>
                    <a:pt x="5640" y="5064"/>
                    <a:pt x="5706" y="5072"/>
                    <a:pt x="5770" y="5072"/>
                  </a:cubicBezTo>
                  <a:cubicBezTo>
                    <a:pt x="5873" y="5072"/>
                    <a:pt x="5969" y="5051"/>
                    <a:pt x="6040" y="4979"/>
                  </a:cubicBezTo>
                  <a:cubicBezTo>
                    <a:pt x="6132" y="4871"/>
                    <a:pt x="6148" y="4722"/>
                    <a:pt x="6082" y="4598"/>
                  </a:cubicBezTo>
                  <a:cubicBezTo>
                    <a:pt x="6016" y="4473"/>
                    <a:pt x="5924" y="4374"/>
                    <a:pt x="5808" y="4299"/>
                  </a:cubicBezTo>
                  <a:cubicBezTo>
                    <a:pt x="5211" y="3868"/>
                    <a:pt x="4448" y="3727"/>
                    <a:pt x="3717" y="3677"/>
                  </a:cubicBezTo>
                  <a:cubicBezTo>
                    <a:pt x="4414" y="3577"/>
                    <a:pt x="5103" y="3444"/>
                    <a:pt x="5792" y="3295"/>
                  </a:cubicBezTo>
                  <a:cubicBezTo>
                    <a:pt x="6057" y="3229"/>
                    <a:pt x="6356" y="3137"/>
                    <a:pt x="6489" y="2897"/>
                  </a:cubicBezTo>
                  <a:cubicBezTo>
                    <a:pt x="6513" y="2855"/>
                    <a:pt x="6522" y="2814"/>
                    <a:pt x="6522" y="2772"/>
                  </a:cubicBezTo>
                  <a:cubicBezTo>
                    <a:pt x="6522" y="2631"/>
                    <a:pt x="6356" y="2557"/>
                    <a:pt x="6223" y="2532"/>
                  </a:cubicBezTo>
                  <a:cubicBezTo>
                    <a:pt x="6101" y="2509"/>
                    <a:pt x="5978" y="2499"/>
                    <a:pt x="5855" y="2499"/>
                  </a:cubicBezTo>
                  <a:cubicBezTo>
                    <a:pt x="5533" y="2499"/>
                    <a:pt x="5210" y="2569"/>
                    <a:pt x="4904" y="2665"/>
                  </a:cubicBezTo>
                  <a:cubicBezTo>
                    <a:pt x="4373" y="2830"/>
                    <a:pt x="3867" y="3071"/>
                    <a:pt x="3402" y="3370"/>
                  </a:cubicBezTo>
                  <a:cubicBezTo>
                    <a:pt x="4016" y="2573"/>
                    <a:pt x="4589" y="1727"/>
                    <a:pt x="4929" y="781"/>
                  </a:cubicBezTo>
                  <a:cubicBezTo>
                    <a:pt x="4979" y="665"/>
                    <a:pt x="5003" y="541"/>
                    <a:pt x="5012" y="408"/>
                  </a:cubicBezTo>
                  <a:cubicBezTo>
                    <a:pt x="5020" y="275"/>
                    <a:pt x="4962" y="151"/>
                    <a:pt x="4862" y="68"/>
                  </a:cubicBezTo>
                  <a:cubicBezTo>
                    <a:pt x="4798" y="21"/>
                    <a:pt x="4723" y="1"/>
                    <a:pt x="4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8103844" y="4137153"/>
              <a:ext cx="57295" cy="48011"/>
            </a:xfrm>
            <a:custGeom>
              <a:avLst/>
              <a:gdLst/>
              <a:ahLst/>
              <a:cxnLst/>
              <a:rect l="l" t="t" r="r" b="b"/>
              <a:pathLst>
                <a:path w="685" h="574" extrusionOk="0">
                  <a:moveTo>
                    <a:pt x="324" y="1"/>
                  </a:moveTo>
                  <a:cubicBezTo>
                    <a:pt x="205" y="1"/>
                    <a:pt x="87" y="73"/>
                    <a:pt x="50" y="206"/>
                  </a:cubicBezTo>
                  <a:cubicBezTo>
                    <a:pt x="1" y="355"/>
                    <a:pt x="92" y="513"/>
                    <a:pt x="241" y="563"/>
                  </a:cubicBezTo>
                  <a:cubicBezTo>
                    <a:pt x="268" y="570"/>
                    <a:pt x="295" y="573"/>
                    <a:pt x="321" y="573"/>
                  </a:cubicBezTo>
                  <a:cubicBezTo>
                    <a:pt x="532" y="573"/>
                    <a:pt x="684" y="347"/>
                    <a:pt x="573" y="148"/>
                  </a:cubicBezTo>
                  <a:cubicBezTo>
                    <a:pt x="518" y="48"/>
                    <a:pt x="42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8223704" y="4669877"/>
              <a:ext cx="227257" cy="357572"/>
            </a:xfrm>
            <a:custGeom>
              <a:avLst/>
              <a:gdLst/>
              <a:ahLst/>
              <a:cxnLst/>
              <a:rect l="l" t="t" r="r" b="b"/>
              <a:pathLst>
                <a:path w="2717" h="4275" extrusionOk="0">
                  <a:moveTo>
                    <a:pt x="1228" y="0"/>
                  </a:moveTo>
                  <a:cubicBezTo>
                    <a:pt x="1" y="0"/>
                    <a:pt x="1156" y="4224"/>
                    <a:pt x="1156" y="4224"/>
                  </a:cubicBezTo>
                  <a:lnTo>
                    <a:pt x="1189" y="4274"/>
                  </a:lnTo>
                  <a:cubicBezTo>
                    <a:pt x="1189" y="4274"/>
                    <a:pt x="2716" y="93"/>
                    <a:pt x="1264" y="1"/>
                  </a:cubicBezTo>
                  <a:cubicBezTo>
                    <a:pt x="1252" y="1"/>
                    <a:pt x="1240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8289866" y="4882331"/>
              <a:ext cx="73605" cy="158252"/>
            </a:xfrm>
            <a:custGeom>
              <a:avLst/>
              <a:gdLst/>
              <a:ahLst/>
              <a:cxnLst/>
              <a:rect l="l" t="t" r="r" b="b"/>
              <a:pathLst>
                <a:path w="880" h="1892" extrusionOk="0">
                  <a:moveTo>
                    <a:pt x="0" y="0"/>
                  </a:moveTo>
                  <a:lnTo>
                    <a:pt x="349" y="1859"/>
                  </a:lnTo>
                  <a:lnTo>
                    <a:pt x="382" y="1892"/>
                  </a:lnTo>
                  <a:cubicBezTo>
                    <a:pt x="598" y="1469"/>
                    <a:pt x="880" y="83"/>
                    <a:pt x="880" y="83"/>
                  </a:cubicBezTo>
                  <a:lnTo>
                    <a:pt x="880" y="83"/>
                  </a:lnTo>
                  <a:cubicBezTo>
                    <a:pt x="730" y="158"/>
                    <a:pt x="614" y="299"/>
                    <a:pt x="573" y="465"/>
                  </a:cubicBezTo>
                  <a:cubicBezTo>
                    <a:pt x="457" y="291"/>
                    <a:pt x="365" y="141"/>
                    <a:pt x="166" y="50"/>
                  </a:cubicBezTo>
                  <a:cubicBezTo>
                    <a:pt x="150" y="4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8084439" y="4377795"/>
              <a:ext cx="229766" cy="259710"/>
            </a:xfrm>
            <a:custGeom>
              <a:avLst/>
              <a:gdLst/>
              <a:ahLst/>
              <a:cxnLst/>
              <a:rect l="l" t="t" r="r" b="b"/>
              <a:pathLst>
                <a:path w="2747" h="3105" extrusionOk="0">
                  <a:moveTo>
                    <a:pt x="2747" y="0"/>
                  </a:moveTo>
                  <a:lnTo>
                    <a:pt x="1867" y="432"/>
                  </a:lnTo>
                  <a:cubicBezTo>
                    <a:pt x="1577" y="565"/>
                    <a:pt x="1311" y="722"/>
                    <a:pt x="1062" y="905"/>
                  </a:cubicBezTo>
                  <a:cubicBezTo>
                    <a:pt x="822" y="1112"/>
                    <a:pt x="623" y="1353"/>
                    <a:pt x="465" y="1627"/>
                  </a:cubicBezTo>
                  <a:cubicBezTo>
                    <a:pt x="241" y="2008"/>
                    <a:pt x="83" y="2431"/>
                    <a:pt x="0" y="2871"/>
                  </a:cubicBezTo>
                  <a:cubicBezTo>
                    <a:pt x="274" y="2987"/>
                    <a:pt x="565" y="3070"/>
                    <a:pt x="855" y="3103"/>
                  </a:cubicBezTo>
                  <a:cubicBezTo>
                    <a:pt x="869" y="3104"/>
                    <a:pt x="883" y="3104"/>
                    <a:pt x="897" y="3104"/>
                  </a:cubicBezTo>
                  <a:cubicBezTo>
                    <a:pt x="1330" y="3104"/>
                    <a:pt x="1735" y="2860"/>
                    <a:pt x="2000" y="2523"/>
                  </a:cubicBezTo>
                  <a:cubicBezTo>
                    <a:pt x="2274" y="2174"/>
                    <a:pt x="2415" y="1734"/>
                    <a:pt x="2506" y="1303"/>
                  </a:cubicBezTo>
                  <a:cubicBezTo>
                    <a:pt x="2597" y="872"/>
                    <a:pt x="2639" y="432"/>
                    <a:pt x="2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8084439" y="4377795"/>
              <a:ext cx="229097" cy="242312"/>
            </a:xfrm>
            <a:custGeom>
              <a:avLst/>
              <a:gdLst/>
              <a:ahLst/>
              <a:cxnLst/>
              <a:rect l="l" t="t" r="r" b="b"/>
              <a:pathLst>
                <a:path w="2739" h="2897" fill="none" extrusionOk="0">
                  <a:moveTo>
                    <a:pt x="2738" y="0"/>
                  </a:moveTo>
                  <a:cubicBezTo>
                    <a:pt x="2415" y="573"/>
                    <a:pt x="1917" y="1029"/>
                    <a:pt x="1419" y="1452"/>
                  </a:cubicBezTo>
                  <a:cubicBezTo>
                    <a:pt x="921" y="1876"/>
                    <a:pt x="365" y="2357"/>
                    <a:pt x="0" y="2896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" name="Google Shape;565;p10"/>
          <p:cNvGrpSpPr/>
          <p:nvPr/>
        </p:nvGrpSpPr>
        <p:grpSpPr>
          <a:xfrm rot="10800000" flipH="1">
            <a:off x="8442841" y="1119281"/>
            <a:ext cx="853744" cy="1055150"/>
            <a:chOff x="8141966" y="4340861"/>
            <a:chExt cx="853744" cy="1055150"/>
          </a:xfrm>
        </p:grpSpPr>
        <p:sp>
          <p:nvSpPr>
            <p:cNvPr id="566" name="Google Shape;566;p10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0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0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0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0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0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0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0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0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0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10"/>
          <p:cNvGrpSpPr/>
          <p:nvPr/>
        </p:nvGrpSpPr>
        <p:grpSpPr>
          <a:xfrm>
            <a:off x="281699" y="4701425"/>
            <a:ext cx="306550" cy="233991"/>
            <a:chOff x="281699" y="4701425"/>
            <a:chExt cx="306550" cy="233991"/>
          </a:xfrm>
        </p:grpSpPr>
        <p:sp>
          <p:nvSpPr>
            <p:cNvPr id="577" name="Google Shape;577;p10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9671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1"/>
          <p:cNvSpPr txBox="1">
            <a:spLocks noGrp="1"/>
          </p:cNvSpPr>
          <p:nvPr>
            <p:ph type="title" hasCustomPrompt="1"/>
          </p:nvPr>
        </p:nvSpPr>
        <p:spPr>
          <a:xfrm>
            <a:off x="1858275" y="2662825"/>
            <a:ext cx="5487900" cy="14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2" name="Google Shape;582;p11"/>
          <p:cNvSpPr txBox="1">
            <a:spLocks noGrp="1"/>
          </p:cNvSpPr>
          <p:nvPr>
            <p:ph type="subTitle" idx="1"/>
          </p:nvPr>
        </p:nvSpPr>
        <p:spPr>
          <a:xfrm>
            <a:off x="1858275" y="4086825"/>
            <a:ext cx="54879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1"/>
          <p:cNvSpPr/>
          <p:nvPr/>
        </p:nvSpPr>
        <p:spPr>
          <a:xfrm rot="2905830" flipH="1">
            <a:off x="7873271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1"/>
          <p:cNvSpPr/>
          <p:nvPr/>
        </p:nvSpPr>
        <p:spPr>
          <a:xfrm rot="8100000">
            <a:off x="-101341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5" name="Google Shape;585;p11"/>
          <p:cNvGrpSpPr/>
          <p:nvPr/>
        </p:nvGrpSpPr>
        <p:grpSpPr>
          <a:xfrm>
            <a:off x="7486049" y="4402571"/>
            <a:ext cx="573999" cy="1003431"/>
            <a:chOff x="8185349" y="4299471"/>
            <a:chExt cx="573999" cy="1003431"/>
          </a:xfrm>
        </p:grpSpPr>
        <p:sp>
          <p:nvSpPr>
            <p:cNvPr id="586" name="Google Shape;586;p11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11"/>
          <p:cNvGrpSpPr/>
          <p:nvPr/>
        </p:nvGrpSpPr>
        <p:grpSpPr>
          <a:xfrm>
            <a:off x="8258535" y="3940576"/>
            <a:ext cx="762950" cy="1927407"/>
            <a:chOff x="8361510" y="3452088"/>
            <a:chExt cx="762950" cy="1927407"/>
          </a:xfrm>
        </p:grpSpPr>
        <p:sp>
          <p:nvSpPr>
            <p:cNvPr id="598" name="Google Shape;598;p11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11"/>
          <p:cNvGrpSpPr/>
          <p:nvPr/>
        </p:nvGrpSpPr>
        <p:grpSpPr>
          <a:xfrm>
            <a:off x="-44590" y="-31162"/>
            <a:ext cx="848969" cy="760098"/>
            <a:chOff x="-44590" y="-31162"/>
            <a:chExt cx="848969" cy="760098"/>
          </a:xfrm>
        </p:grpSpPr>
        <p:sp>
          <p:nvSpPr>
            <p:cNvPr id="611" name="Google Shape;611;p11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" name="Google Shape;617;p11"/>
          <p:cNvGrpSpPr/>
          <p:nvPr/>
        </p:nvGrpSpPr>
        <p:grpSpPr>
          <a:xfrm rot="-2285012">
            <a:off x="-197863" y="873643"/>
            <a:ext cx="911047" cy="1119263"/>
            <a:chOff x="556167" y="-402644"/>
            <a:chExt cx="911061" cy="1119281"/>
          </a:xfrm>
        </p:grpSpPr>
        <p:sp>
          <p:nvSpPr>
            <p:cNvPr id="618" name="Google Shape;618;p11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1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1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1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1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1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627;p11"/>
          <p:cNvGrpSpPr/>
          <p:nvPr/>
        </p:nvGrpSpPr>
        <p:grpSpPr>
          <a:xfrm>
            <a:off x="226624" y="817250"/>
            <a:ext cx="306550" cy="246616"/>
            <a:chOff x="366411" y="1167375"/>
            <a:chExt cx="306550" cy="246616"/>
          </a:xfrm>
        </p:grpSpPr>
        <p:sp>
          <p:nvSpPr>
            <p:cNvPr id="628" name="Google Shape;628;p11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1"/>
          <p:cNvGrpSpPr/>
          <p:nvPr/>
        </p:nvGrpSpPr>
        <p:grpSpPr>
          <a:xfrm>
            <a:off x="281699" y="4701425"/>
            <a:ext cx="306550" cy="233991"/>
            <a:chOff x="281699" y="4701425"/>
            <a:chExt cx="306550" cy="233991"/>
          </a:xfrm>
        </p:grpSpPr>
        <p:sp>
          <p:nvSpPr>
            <p:cNvPr id="632" name="Google Shape;632;p11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635;p11"/>
          <p:cNvGrpSpPr/>
          <p:nvPr/>
        </p:nvGrpSpPr>
        <p:grpSpPr>
          <a:xfrm>
            <a:off x="8580849" y="189775"/>
            <a:ext cx="306550" cy="246616"/>
            <a:chOff x="8757949" y="3645550"/>
            <a:chExt cx="306550" cy="246616"/>
          </a:xfrm>
        </p:grpSpPr>
        <p:sp>
          <p:nvSpPr>
            <p:cNvPr id="636" name="Google Shape;636;p11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389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465650" y="-166400"/>
            <a:ext cx="1822900" cy="5468750"/>
          </a:xfrm>
          <a:custGeom>
            <a:avLst/>
            <a:gdLst/>
            <a:ahLst/>
            <a:cxnLst/>
            <a:rect l="l" t="t" r="r" b="b"/>
            <a:pathLst>
              <a:path w="72916" h="218750" extrusionOk="0">
                <a:moveTo>
                  <a:pt x="68680" y="0"/>
                </a:moveTo>
                <a:lnTo>
                  <a:pt x="72916" y="218750"/>
                </a:lnTo>
                <a:lnTo>
                  <a:pt x="0" y="2178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14313" dist="76200" dir="10800000" algn="bl" rotWithShape="0">
              <a:schemeClr val="dk1">
                <a:alpha val="36000"/>
              </a:schemeClr>
            </a:outerShdw>
          </a:effectLst>
        </p:spPr>
      </p:sp>
      <p:sp>
        <p:nvSpPr>
          <p:cNvPr id="10" name="Google Shape;10;p2"/>
          <p:cNvSpPr/>
          <p:nvPr/>
        </p:nvSpPr>
        <p:spPr>
          <a:xfrm>
            <a:off x="-234475" y="-90775"/>
            <a:ext cx="2133025" cy="5325050"/>
          </a:xfrm>
          <a:custGeom>
            <a:avLst/>
            <a:gdLst/>
            <a:ahLst/>
            <a:cxnLst/>
            <a:rect l="l" t="t" r="r" b="b"/>
            <a:pathLst>
              <a:path w="85321" h="213002" extrusionOk="0">
                <a:moveTo>
                  <a:pt x="85321" y="0"/>
                </a:moveTo>
                <a:lnTo>
                  <a:pt x="25717" y="213002"/>
                </a:lnTo>
                <a:lnTo>
                  <a:pt x="0" y="21300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3600000" algn="bl" rotWithShape="0">
              <a:schemeClr val="dk1">
                <a:alpha val="36000"/>
              </a:schemeClr>
            </a:outerShdw>
          </a:effectLst>
        </p:spPr>
      </p:sp>
      <p:sp>
        <p:nvSpPr>
          <p:cNvPr id="11" name="Google Shape;11;p2"/>
          <p:cNvSpPr/>
          <p:nvPr/>
        </p:nvSpPr>
        <p:spPr>
          <a:xfrm>
            <a:off x="-83200" y="-45375"/>
            <a:ext cx="2314575" cy="1974200"/>
          </a:xfrm>
          <a:custGeom>
            <a:avLst/>
            <a:gdLst/>
            <a:ahLst/>
            <a:cxnLst/>
            <a:rect l="l" t="t" r="r" b="b"/>
            <a:pathLst>
              <a:path w="92583" h="78968" extrusionOk="0">
                <a:moveTo>
                  <a:pt x="0" y="302"/>
                </a:moveTo>
                <a:lnTo>
                  <a:pt x="0" y="78968"/>
                </a:lnTo>
                <a:lnTo>
                  <a:pt x="9258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3600000" algn="bl" rotWithShape="0">
              <a:schemeClr val="dk1">
                <a:alpha val="36000"/>
              </a:schemeClr>
            </a:outerShdw>
          </a:effectLst>
        </p:spPr>
      </p:sp>
      <p:sp>
        <p:nvSpPr>
          <p:cNvPr id="12" name="Google Shape;12;p2"/>
          <p:cNvSpPr/>
          <p:nvPr/>
        </p:nvSpPr>
        <p:spPr>
          <a:xfrm>
            <a:off x="7102575" y="3585325"/>
            <a:ext cx="2352400" cy="1656500"/>
          </a:xfrm>
          <a:custGeom>
            <a:avLst/>
            <a:gdLst/>
            <a:ahLst/>
            <a:cxnLst/>
            <a:rect l="l" t="t" r="r" b="b"/>
            <a:pathLst>
              <a:path w="94096" h="66260" extrusionOk="0">
                <a:moveTo>
                  <a:pt x="0" y="64142"/>
                </a:moveTo>
                <a:lnTo>
                  <a:pt x="91373" y="0"/>
                </a:lnTo>
                <a:lnTo>
                  <a:pt x="94096" y="6626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14313" dist="76200" dir="10860000" algn="bl" rotWithShape="0">
              <a:schemeClr val="dk1">
                <a:alpha val="36000"/>
              </a:schemeClr>
            </a:outerShdw>
          </a:effectLst>
        </p:spPr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250" y="721388"/>
            <a:ext cx="4771500" cy="27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latin typeface="Advent Pro"/>
                <a:ea typeface="Advent Pro"/>
                <a:cs typeface="Advent Pro"/>
                <a:sym typeface="Advent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79250" y="3631050"/>
            <a:ext cx="2785500" cy="7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8905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8947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3"/>
          <p:cNvSpPr/>
          <p:nvPr/>
        </p:nvSpPr>
        <p:spPr>
          <a:xfrm rot="8100000">
            <a:off x="-101341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ctrTitle"/>
          </p:nvPr>
        </p:nvSpPr>
        <p:spPr>
          <a:xfrm flipH="1">
            <a:off x="1505523" y="1557825"/>
            <a:ext cx="2043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3" name="Google Shape;643;p13"/>
          <p:cNvSpPr txBox="1">
            <a:spLocks noGrp="1"/>
          </p:cNvSpPr>
          <p:nvPr>
            <p:ph type="subTitle" idx="1"/>
          </p:nvPr>
        </p:nvSpPr>
        <p:spPr>
          <a:xfrm flipH="1">
            <a:off x="1505600" y="2052525"/>
            <a:ext cx="20439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4" name="Google Shape;644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14974" y="1525100"/>
            <a:ext cx="9396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45" name="Google Shape;645;p13"/>
          <p:cNvSpPr txBox="1">
            <a:spLocks noGrp="1"/>
          </p:cNvSpPr>
          <p:nvPr>
            <p:ph type="ctrTitle" idx="3"/>
          </p:nvPr>
        </p:nvSpPr>
        <p:spPr>
          <a:xfrm flipH="1">
            <a:off x="5596337" y="1557825"/>
            <a:ext cx="2043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6" name="Google Shape;646;p13"/>
          <p:cNvSpPr txBox="1">
            <a:spLocks noGrp="1"/>
          </p:cNvSpPr>
          <p:nvPr>
            <p:ph type="subTitle" idx="4"/>
          </p:nvPr>
        </p:nvSpPr>
        <p:spPr>
          <a:xfrm flipH="1">
            <a:off x="5596350" y="2052525"/>
            <a:ext cx="2043900" cy="9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7" name="Google Shape;647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7484251" y="1525850"/>
            <a:ext cx="942900" cy="57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48" name="Google Shape;648;p13"/>
          <p:cNvSpPr txBox="1">
            <a:spLocks noGrp="1"/>
          </p:cNvSpPr>
          <p:nvPr>
            <p:ph type="ctrTitle" idx="6"/>
          </p:nvPr>
        </p:nvSpPr>
        <p:spPr>
          <a:xfrm flipH="1">
            <a:off x="1505525" y="2952752"/>
            <a:ext cx="2043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7"/>
          </p:nvPr>
        </p:nvSpPr>
        <p:spPr>
          <a:xfrm flipH="1">
            <a:off x="1505499" y="3447500"/>
            <a:ext cx="20439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718375" y="2920025"/>
            <a:ext cx="9396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51" name="Google Shape;651;p13"/>
          <p:cNvSpPr txBox="1">
            <a:spLocks noGrp="1"/>
          </p:cNvSpPr>
          <p:nvPr>
            <p:ph type="ctrTitle" idx="9"/>
          </p:nvPr>
        </p:nvSpPr>
        <p:spPr>
          <a:xfrm flipH="1">
            <a:off x="5596325" y="2952750"/>
            <a:ext cx="2043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subTitle" idx="13"/>
          </p:nvPr>
        </p:nvSpPr>
        <p:spPr>
          <a:xfrm flipH="1">
            <a:off x="5596324" y="3447500"/>
            <a:ext cx="2043900" cy="93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7487850" y="2920024"/>
            <a:ext cx="942900" cy="5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54" name="Google Shape;654;p13"/>
          <p:cNvSpPr txBox="1">
            <a:spLocks noGrp="1"/>
          </p:cNvSpPr>
          <p:nvPr>
            <p:ph type="ctrTitle" idx="15"/>
          </p:nvPr>
        </p:nvSpPr>
        <p:spPr>
          <a:xfrm>
            <a:off x="713250" y="431300"/>
            <a:ext cx="77175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5" name="Google Shape;655;p13"/>
          <p:cNvSpPr/>
          <p:nvPr/>
        </p:nvSpPr>
        <p:spPr>
          <a:xfrm rot="2905830" flipH="1">
            <a:off x="7873271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6" name="Google Shape;656;p13"/>
          <p:cNvGrpSpPr/>
          <p:nvPr/>
        </p:nvGrpSpPr>
        <p:grpSpPr>
          <a:xfrm>
            <a:off x="8398152" y="3892164"/>
            <a:ext cx="972124" cy="1438523"/>
            <a:chOff x="8398152" y="3892164"/>
            <a:chExt cx="972124" cy="1438523"/>
          </a:xfrm>
        </p:grpSpPr>
        <p:sp>
          <p:nvSpPr>
            <p:cNvPr id="657" name="Google Shape;657;p13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13"/>
          <p:cNvGrpSpPr/>
          <p:nvPr/>
        </p:nvGrpSpPr>
        <p:grpSpPr>
          <a:xfrm>
            <a:off x="-146778" y="-163348"/>
            <a:ext cx="1087231" cy="1218380"/>
            <a:chOff x="-146778" y="-163348"/>
            <a:chExt cx="1087231" cy="1218380"/>
          </a:xfrm>
        </p:grpSpPr>
        <p:sp>
          <p:nvSpPr>
            <p:cNvPr id="665" name="Google Shape;665;p13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3"/>
          <p:cNvGrpSpPr/>
          <p:nvPr/>
        </p:nvGrpSpPr>
        <p:grpSpPr>
          <a:xfrm>
            <a:off x="366411" y="1167375"/>
            <a:ext cx="306550" cy="246616"/>
            <a:chOff x="366411" y="1167375"/>
            <a:chExt cx="306550" cy="246616"/>
          </a:xfrm>
        </p:grpSpPr>
        <p:sp>
          <p:nvSpPr>
            <p:cNvPr id="670" name="Google Shape;670;p1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" name="Google Shape;673;p13"/>
          <p:cNvGrpSpPr/>
          <p:nvPr/>
        </p:nvGrpSpPr>
        <p:grpSpPr>
          <a:xfrm>
            <a:off x="281699" y="4701425"/>
            <a:ext cx="306550" cy="233991"/>
            <a:chOff x="281699" y="4701425"/>
            <a:chExt cx="306550" cy="233991"/>
          </a:xfrm>
        </p:grpSpPr>
        <p:sp>
          <p:nvSpPr>
            <p:cNvPr id="674" name="Google Shape;674;p1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13"/>
          <p:cNvGrpSpPr/>
          <p:nvPr/>
        </p:nvGrpSpPr>
        <p:grpSpPr>
          <a:xfrm>
            <a:off x="556167" y="-402644"/>
            <a:ext cx="911061" cy="1119281"/>
            <a:chOff x="556167" y="-402644"/>
            <a:chExt cx="911061" cy="1119281"/>
          </a:xfrm>
        </p:grpSpPr>
        <p:sp>
          <p:nvSpPr>
            <p:cNvPr id="678" name="Google Shape;678;p13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7" name="Google Shape;687;p13"/>
          <p:cNvGrpSpPr/>
          <p:nvPr/>
        </p:nvGrpSpPr>
        <p:grpSpPr>
          <a:xfrm>
            <a:off x="8757949" y="3645550"/>
            <a:ext cx="306550" cy="246616"/>
            <a:chOff x="8757949" y="3645550"/>
            <a:chExt cx="306550" cy="246616"/>
          </a:xfrm>
        </p:grpSpPr>
        <p:sp>
          <p:nvSpPr>
            <p:cNvPr id="688" name="Google Shape;688;p1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895169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4"/>
          <p:cNvSpPr txBox="1">
            <a:spLocks noGrp="1"/>
          </p:cNvSpPr>
          <p:nvPr>
            <p:ph type="title"/>
          </p:nvPr>
        </p:nvSpPr>
        <p:spPr>
          <a:xfrm>
            <a:off x="4644275" y="3357308"/>
            <a:ext cx="3310200" cy="4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3" name="Google Shape;693;p14"/>
          <p:cNvSpPr txBox="1">
            <a:spLocks noGrp="1"/>
          </p:cNvSpPr>
          <p:nvPr>
            <p:ph type="subTitle" idx="1"/>
          </p:nvPr>
        </p:nvSpPr>
        <p:spPr>
          <a:xfrm>
            <a:off x="3920375" y="1212838"/>
            <a:ext cx="4100400" cy="20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4"/>
          <p:cNvSpPr/>
          <p:nvPr/>
        </p:nvSpPr>
        <p:spPr>
          <a:xfrm>
            <a:off x="-74175" y="2702400"/>
            <a:ext cx="1600" cy="1600"/>
          </a:xfrm>
          <a:custGeom>
            <a:avLst/>
            <a:gdLst/>
            <a:ahLst/>
            <a:cxnLst/>
            <a:rect l="l" t="t" r="r" b="b"/>
            <a:pathLst>
              <a:path w="64" h="64" extrusionOk="0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4"/>
          <p:cNvSpPr/>
          <p:nvPr/>
        </p:nvSpPr>
        <p:spPr>
          <a:xfrm>
            <a:off x="-72600" y="27024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14"/>
          <p:cNvSpPr/>
          <p:nvPr/>
        </p:nvSpPr>
        <p:spPr>
          <a:xfrm rot="1402665">
            <a:off x="-313136" y="-3548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14"/>
          <p:cNvSpPr/>
          <p:nvPr/>
        </p:nvSpPr>
        <p:spPr>
          <a:xfrm>
            <a:off x="7913875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8" name="Google Shape;698;p14"/>
          <p:cNvGrpSpPr/>
          <p:nvPr/>
        </p:nvGrpSpPr>
        <p:grpSpPr>
          <a:xfrm>
            <a:off x="4" y="-123176"/>
            <a:ext cx="1084855" cy="1192287"/>
            <a:chOff x="-98921" y="-213901"/>
            <a:chExt cx="1084855" cy="1192287"/>
          </a:xfrm>
        </p:grpSpPr>
        <p:sp>
          <p:nvSpPr>
            <p:cNvPr id="699" name="Google Shape;699;p14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4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4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4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4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4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4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4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4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4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4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4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1" name="Google Shape;711;p14"/>
          <p:cNvGrpSpPr/>
          <p:nvPr/>
        </p:nvGrpSpPr>
        <p:grpSpPr>
          <a:xfrm rot="-5400000">
            <a:off x="585048" y="-238338"/>
            <a:ext cx="802107" cy="720546"/>
            <a:chOff x="8440798" y="-85238"/>
            <a:chExt cx="802107" cy="720546"/>
          </a:xfrm>
        </p:grpSpPr>
        <p:sp>
          <p:nvSpPr>
            <p:cNvPr id="712" name="Google Shape;712;p1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14"/>
          <p:cNvGrpSpPr/>
          <p:nvPr/>
        </p:nvGrpSpPr>
        <p:grpSpPr>
          <a:xfrm rot="8100000">
            <a:off x="8212245" y="4060818"/>
            <a:ext cx="1264470" cy="1553460"/>
            <a:chOff x="556167" y="-402644"/>
            <a:chExt cx="911061" cy="1119281"/>
          </a:xfrm>
        </p:grpSpPr>
        <p:sp>
          <p:nvSpPr>
            <p:cNvPr id="720" name="Google Shape;720;p1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14"/>
          <p:cNvGrpSpPr/>
          <p:nvPr/>
        </p:nvGrpSpPr>
        <p:grpSpPr>
          <a:xfrm rot="-6389541">
            <a:off x="-105591" y="4228326"/>
            <a:ext cx="1087279" cy="1218434"/>
            <a:chOff x="-146778" y="-163348"/>
            <a:chExt cx="1087231" cy="1218380"/>
          </a:xfrm>
        </p:grpSpPr>
        <p:sp>
          <p:nvSpPr>
            <p:cNvPr id="730" name="Google Shape;730;p14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4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4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4" name="Google Shape;734;p14"/>
          <p:cNvGrpSpPr/>
          <p:nvPr/>
        </p:nvGrpSpPr>
        <p:grpSpPr>
          <a:xfrm>
            <a:off x="205786" y="681350"/>
            <a:ext cx="306550" cy="246616"/>
            <a:chOff x="366411" y="1167375"/>
            <a:chExt cx="306550" cy="246616"/>
          </a:xfrm>
        </p:grpSpPr>
        <p:sp>
          <p:nvSpPr>
            <p:cNvPr id="735" name="Google Shape;735;p1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14"/>
          <p:cNvGrpSpPr/>
          <p:nvPr/>
        </p:nvGrpSpPr>
        <p:grpSpPr>
          <a:xfrm>
            <a:off x="134474" y="4213725"/>
            <a:ext cx="306550" cy="233991"/>
            <a:chOff x="281699" y="4701425"/>
            <a:chExt cx="306550" cy="233991"/>
          </a:xfrm>
        </p:grpSpPr>
        <p:sp>
          <p:nvSpPr>
            <p:cNvPr id="739" name="Google Shape;739;p1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2" name="Google Shape;742;p14"/>
          <p:cNvGrpSpPr/>
          <p:nvPr/>
        </p:nvGrpSpPr>
        <p:grpSpPr>
          <a:xfrm>
            <a:off x="8691211" y="3967100"/>
            <a:ext cx="306550" cy="246616"/>
            <a:chOff x="8757949" y="3645550"/>
            <a:chExt cx="306550" cy="246616"/>
          </a:xfrm>
        </p:grpSpPr>
        <p:sp>
          <p:nvSpPr>
            <p:cNvPr id="743" name="Google Shape;743;p1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974817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5"/>
          <p:cNvSpPr txBox="1">
            <a:spLocks noGrp="1"/>
          </p:cNvSpPr>
          <p:nvPr>
            <p:ph type="ctrTitle"/>
          </p:nvPr>
        </p:nvSpPr>
        <p:spPr>
          <a:xfrm>
            <a:off x="713225" y="429768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48" name="Google Shape;748;p15"/>
          <p:cNvSpPr/>
          <p:nvPr/>
        </p:nvSpPr>
        <p:spPr>
          <a:xfrm rot="2905830" flipH="1">
            <a:off x="7872621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5"/>
          <p:cNvSpPr/>
          <p:nvPr/>
        </p:nvSpPr>
        <p:spPr>
          <a:xfrm rot="8100000">
            <a:off x="-101406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0" name="Google Shape;750;p15"/>
          <p:cNvGrpSpPr/>
          <p:nvPr/>
        </p:nvGrpSpPr>
        <p:grpSpPr>
          <a:xfrm rot="3333252">
            <a:off x="7896896" y="-294571"/>
            <a:ext cx="1264408" cy="1553384"/>
            <a:chOff x="556167" y="-402644"/>
            <a:chExt cx="911061" cy="1119281"/>
          </a:xfrm>
        </p:grpSpPr>
        <p:sp>
          <p:nvSpPr>
            <p:cNvPr id="751" name="Google Shape;751;p15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5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5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5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5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5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5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5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5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0" name="Google Shape;760;p15"/>
          <p:cNvGrpSpPr/>
          <p:nvPr/>
        </p:nvGrpSpPr>
        <p:grpSpPr>
          <a:xfrm rot="1882352">
            <a:off x="8410046" y="4161244"/>
            <a:ext cx="1004219" cy="894683"/>
            <a:chOff x="8306286" y="4189629"/>
            <a:chExt cx="1004220" cy="894684"/>
          </a:xfrm>
        </p:grpSpPr>
        <p:sp>
          <p:nvSpPr>
            <p:cNvPr id="761" name="Google Shape;761;p15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5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5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5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5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15"/>
          <p:cNvGrpSpPr/>
          <p:nvPr/>
        </p:nvGrpSpPr>
        <p:grpSpPr>
          <a:xfrm flipH="1">
            <a:off x="129185" y="3690963"/>
            <a:ext cx="762950" cy="1927407"/>
            <a:chOff x="8361510" y="3452088"/>
            <a:chExt cx="762950" cy="1927407"/>
          </a:xfrm>
        </p:grpSpPr>
        <p:sp>
          <p:nvSpPr>
            <p:cNvPr id="770" name="Google Shape;770;p15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15"/>
          <p:cNvGrpSpPr/>
          <p:nvPr/>
        </p:nvGrpSpPr>
        <p:grpSpPr>
          <a:xfrm rot="-5400000">
            <a:off x="452573" y="-221838"/>
            <a:ext cx="802107" cy="720546"/>
            <a:chOff x="8440798" y="-85238"/>
            <a:chExt cx="802107" cy="720546"/>
          </a:xfrm>
        </p:grpSpPr>
        <p:sp>
          <p:nvSpPr>
            <p:cNvPr id="783" name="Google Shape;783;p1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Google Shape;790;p15"/>
          <p:cNvGrpSpPr/>
          <p:nvPr/>
        </p:nvGrpSpPr>
        <p:grpSpPr>
          <a:xfrm rot="-1414813">
            <a:off x="-248602" y="-181658"/>
            <a:ext cx="1264450" cy="1553435"/>
            <a:chOff x="556167" y="-402644"/>
            <a:chExt cx="911061" cy="1119281"/>
          </a:xfrm>
        </p:grpSpPr>
        <p:sp>
          <p:nvSpPr>
            <p:cNvPr id="791" name="Google Shape;791;p15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0" name="Google Shape;800;p15"/>
          <p:cNvGrpSpPr/>
          <p:nvPr/>
        </p:nvGrpSpPr>
        <p:grpSpPr>
          <a:xfrm>
            <a:off x="8780711" y="759150"/>
            <a:ext cx="306550" cy="246616"/>
            <a:chOff x="366411" y="1167375"/>
            <a:chExt cx="306550" cy="246616"/>
          </a:xfrm>
        </p:grpSpPr>
        <p:sp>
          <p:nvSpPr>
            <p:cNvPr id="801" name="Google Shape;801;p1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15"/>
          <p:cNvGrpSpPr/>
          <p:nvPr/>
        </p:nvGrpSpPr>
        <p:grpSpPr>
          <a:xfrm>
            <a:off x="493349" y="4820875"/>
            <a:ext cx="306550" cy="233991"/>
            <a:chOff x="281699" y="4701425"/>
            <a:chExt cx="306550" cy="233991"/>
          </a:xfrm>
        </p:grpSpPr>
        <p:sp>
          <p:nvSpPr>
            <p:cNvPr id="805" name="Google Shape;805;p1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8" name="Google Shape;808;p15"/>
          <p:cNvGrpSpPr/>
          <p:nvPr/>
        </p:nvGrpSpPr>
        <p:grpSpPr>
          <a:xfrm>
            <a:off x="8152474" y="4695113"/>
            <a:ext cx="306550" cy="246616"/>
            <a:chOff x="8757949" y="3645550"/>
            <a:chExt cx="306550" cy="246616"/>
          </a:xfrm>
        </p:grpSpPr>
        <p:sp>
          <p:nvSpPr>
            <p:cNvPr id="809" name="Google Shape;809;p1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455110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6"/>
          <p:cNvSpPr txBox="1">
            <a:spLocks noGrp="1"/>
          </p:cNvSpPr>
          <p:nvPr>
            <p:ph type="ctrTitle"/>
          </p:nvPr>
        </p:nvSpPr>
        <p:spPr>
          <a:xfrm>
            <a:off x="713225" y="429768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14" name="Google Shape;814;p16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16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16"/>
          <p:cNvGrpSpPr/>
          <p:nvPr/>
        </p:nvGrpSpPr>
        <p:grpSpPr>
          <a:xfrm rot="-5400000">
            <a:off x="7729563" y="4486525"/>
            <a:ext cx="1718925" cy="809372"/>
            <a:chOff x="-44600" y="2477850"/>
            <a:chExt cx="1718925" cy="809372"/>
          </a:xfrm>
        </p:grpSpPr>
        <p:sp>
          <p:nvSpPr>
            <p:cNvPr id="817" name="Google Shape;817;p16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16"/>
          <p:cNvGrpSpPr/>
          <p:nvPr/>
        </p:nvGrpSpPr>
        <p:grpSpPr>
          <a:xfrm>
            <a:off x="211124" y="4235333"/>
            <a:ext cx="573999" cy="1003431"/>
            <a:chOff x="8185349" y="4299471"/>
            <a:chExt cx="573999" cy="1003431"/>
          </a:xfrm>
        </p:grpSpPr>
        <p:sp>
          <p:nvSpPr>
            <p:cNvPr id="826" name="Google Shape;826;p16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7" name="Google Shape;837;p16"/>
          <p:cNvGrpSpPr/>
          <p:nvPr/>
        </p:nvGrpSpPr>
        <p:grpSpPr>
          <a:xfrm rot="4915403">
            <a:off x="-123497" y="-311105"/>
            <a:ext cx="1313594" cy="1474731"/>
            <a:chOff x="-138062" y="3249908"/>
            <a:chExt cx="1313568" cy="1474703"/>
          </a:xfrm>
        </p:grpSpPr>
        <p:sp>
          <p:nvSpPr>
            <p:cNvPr id="838" name="Google Shape;838;p16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6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6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6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6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6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6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6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16"/>
          <p:cNvGrpSpPr/>
          <p:nvPr/>
        </p:nvGrpSpPr>
        <p:grpSpPr>
          <a:xfrm>
            <a:off x="189311" y="1064400"/>
            <a:ext cx="306550" cy="246616"/>
            <a:chOff x="366411" y="1167375"/>
            <a:chExt cx="306550" cy="246616"/>
          </a:xfrm>
        </p:grpSpPr>
        <p:sp>
          <p:nvSpPr>
            <p:cNvPr id="851" name="Google Shape;851;p1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16"/>
          <p:cNvGrpSpPr/>
          <p:nvPr/>
        </p:nvGrpSpPr>
        <p:grpSpPr>
          <a:xfrm>
            <a:off x="59849" y="4833225"/>
            <a:ext cx="306550" cy="233991"/>
            <a:chOff x="281699" y="4701425"/>
            <a:chExt cx="306550" cy="233991"/>
          </a:xfrm>
        </p:grpSpPr>
        <p:sp>
          <p:nvSpPr>
            <p:cNvPr id="855" name="Google Shape;855;p1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8" name="Google Shape;858;p16"/>
          <p:cNvGrpSpPr/>
          <p:nvPr/>
        </p:nvGrpSpPr>
        <p:grpSpPr>
          <a:xfrm>
            <a:off x="8757949" y="3645550"/>
            <a:ext cx="306550" cy="246616"/>
            <a:chOff x="8757949" y="3645550"/>
            <a:chExt cx="306550" cy="246616"/>
          </a:xfrm>
        </p:grpSpPr>
        <p:sp>
          <p:nvSpPr>
            <p:cNvPr id="859" name="Google Shape;859;p1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16"/>
          <p:cNvGrpSpPr/>
          <p:nvPr/>
        </p:nvGrpSpPr>
        <p:grpSpPr>
          <a:xfrm rot="5650501">
            <a:off x="8287884" y="159383"/>
            <a:ext cx="1087180" cy="1218323"/>
            <a:chOff x="-146778" y="-163348"/>
            <a:chExt cx="1087231" cy="1218380"/>
          </a:xfrm>
        </p:grpSpPr>
        <p:sp>
          <p:nvSpPr>
            <p:cNvPr id="863" name="Google Shape;863;p16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6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6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6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814952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7"/>
          <p:cNvSpPr txBox="1">
            <a:spLocks noGrp="1"/>
          </p:cNvSpPr>
          <p:nvPr>
            <p:ph type="ctrTitle"/>
          </p:nvPr>
        </p:nvSpPr>
        <p:spPr>
          <a:xfrm>
            <a:off x="814025" y="433556"/>
            <a:ext cx="75159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69" name="Google Shape;869;p17"/>
          <p:cNvSpPr/>
          <p:nvPr/>
        </p:nvSpPr>
        <p:spPr>
          <a:xfrm rot="8449463">
            <a:off x="-1380657" y="38667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7"/>
          <p:cNvSpPr/>
          <p:nvPr/>
        </p:nvSpPr>
        <p:spPr>
          <a:xfrm rot="-1937252">
            <a:off x="6855000" y="4225943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1" name="Google Shape;871;p17"/>
          <p:cNvGrpSpPr/>
          <p:nvPr/>
        </p:nvGrpSpPr>
        <p:grpSpPr>
          <a:xfrm rot="-6331980">
            <a:off x="7929856" y="4486108"/>
            <a:ext cx="848990" cy="760117"/>
            <a:chOff x="-44590" y="-31162"/>
            <a:chExt cx="848969" cy="760098"/>
          </a:xfrm>
        </p:grpSpPr>
        <p:sp>
          <p:nvSpPr>
            <p:cNvPr id="872" name="Google Shape;872;p17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7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7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8" name="Google Shape;878;p17"/>
          <p:cNvGrpSpPr/>
          <p:nvPr/>
        </p:nvGrpSpPr>
        <p:grpSpPr>
          <a:xfrm rot="7376878">
            <a:off x="8642511" y="4544039"/>
            <a:ext cx="802141" cy="720576"/>
            <a:chOff x="8440798" y="-85238"/>
            <a:chExt cx="802107" cy="720546"/>
          </a:xfrm>
        </p:grpSpPr>
        <p:sp>
          <p:nvSpPr>
            <p:cNvPr id="879" name="Google Shape;879;p17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7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7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7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7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7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7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17"/>
          <p:cNvGrpSpPr/>
          <p:nvPr/>
        </p:nvGrpSpPr>
        <p:grpSpPr>
          <a:xfrm rot="3909266">
            <a:off x="-64589" y="-95101"/>
            <a:ext cx="849022" cy="760146"/>
            <a:chOff x="-44590" y="-31162"/>
            <a:chExt cx="848969" cy="760098"/>
          </a:xfrm>
        </p:grpSpPr>
        <p:sp>
          <p:nvSpPr>
            <p:cNvPr id="887" name="Google Shape;887;p17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7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7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7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7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7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17"/>
          <p:cNvGrpSpPr/>
          <p:nvPr/>
        </p:nvGrpSpPr>
        <p:grpSpPr>
          <a:xfrm>
            <a:off x="-458046" y="93974"/>
            <a:ext cx="1084855" cy="1192287"/>
            <a:chOff x="-98921" y="-213901"/>
            <a:chExt cx="1084855" cy="1192287"/>
          </a:xfrm>
        </p:grpSpPr>
        <p:sp>
          <p:nvSpPr>
            <p:cNvPr id="894" name="Google Shape;894;p17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7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7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7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7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7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7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7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7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7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7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7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17"/>
          <p:cNvGrpSpPr/>
          <p:nvPr/>
        </p:nvGrpSpPr>
        <p:grpSpPr>
          <a:xfrm rot="-1274443">
            <a:off x="8482563" y="-34657"/>
            <a:ext cx="802136" cy="720572"/>
            <a:chOff x="8440798" y="-85238"/>
            <a:chExt cx="802107" cy="720546"/>
          </a:xfrm>
        </p:grpSpPr>
        <p:sp>
          <p:nvSpPr>
            <p:cNvPr id="907" name="Google Shape;907;p17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7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7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7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7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7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7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" name="Google Shape;914;p17"/>
          <p:cNvGrpSpPr/>
          <p:nvPr/>
        </p:nvGrpSpPr>
        <p:grpSpPr>
          <a:xfrm>
            <a:off x="8379286" y="93975"/>
            <a:ext cx="306550" cy="246616"/>
            <a:chOff x="366411" y="1167375"/>
            <a:chExt cx="306550" cy="246616"/>
          </a:xfrm>
        </p:grpSpPr>
        <p:sp>
          <p:nvSpPr>
            <p:cNvPr id="915" name="Google Shape;915;p17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7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7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17"/>
          <p:cNvGrpSpPr/>
          <p:nvPr/>
        </p:nvGrpSpPr>
        <p:grpSpPr>
          <a:xfrm>
            <a:off x="79874" y="1352750"/>
            <a:ext cx="306550" cy="233991"/>
            <a:chOff x="281699" y="4701425"/>
            <a:chExt cx="306550" cy="233991"/>
          </a:xfrm>
        </p:grpSpPr>
        <p:sp>
          <p:nvSpPr>
            <p:cNvPr id="919" name="Google Shape;919;p17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7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7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17"/>
          <p:cNvGrpSpPr/>
          <p:nvPr/>
        </p:nvGrpSpPr>
        <p:grpSpPr>
          <a:xfrm>
            <a:off x="8580824" y="4251025"/>
            <a:ext cx="306550" cy="246616"/>
            <a:chOff x="8757949" y="3645550"/>
            <a:chExt cx="306550" cy="246616"/>
          </a:xfrm>
        </p:grpSpPr>
        <p:sp>
          <p:nvSpPr>
            <p:cNvPr id="923" name="Google Shape;923;p17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17"/>
          <p:cNvGrpSpPr/>
          <p:nvPr/>
        </p:nvGrpSpPr>
        <p:grpSpPr>
          <a:xfrm>
            <a:off x="-296874" y="4210433"/>
            <a:ext cx="1313568" cy="1474703"/>
            <a:chOff x="-138062" y="3249908"/>
            <a:chExt cx="1313568" cy="1474703"/>
          </a:xfrm>
        </p:grpSpPr>
        <p:sp>
          <p:nvSpPr>
            <p:cNvPr id="927" name="Google Shape;927;p17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7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7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7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7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7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7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7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7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7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7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7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06676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8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8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2" name="Google Shape;942;p18"/>
          <p:cNvGrpSpPr/>
          <p:nvPr/>
        </p:nvGrpSpPr>
        <p:grpSpPr>
          <a:xfrm>
            <a:off x="8185349" y="4299471"/>
            <a:ext cx="573999" cy="1003431"/>
            <a:chOff x="8185349" y="4299471"/>
            <a:chExt cx="573999" cy="1003431"/>
          </a:xfrm>
        </p:grpSpPr>
        <p:sp>
          <p:nvSpPr>
            <p:cNvPr id="943" name="Google Shape;943;p18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8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8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8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8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8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4" name="Google Shape;954;p18"/>
          <p:cNvGrpSpPr/>
          <p:nvPr/>
        </p:nvGrpSpPr>
        <p:grpSpPr>
          <a:xfrm rot="3333252">
            <a:off x="7897546" y="-294571"/>
            <a:ext cx="1264408" cy="1553384"/>
            <a:chOff x="556167" y="-402644"/>
            <a:chExt cx="911061" cy="1119281"/>
          </a:xfrm>
        </p:grpSpPr>
        <p:sp>
          <p:nvSpPr>
            <p:cNvPr id="955" name="Google Shape;955;p18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8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8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8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8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8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8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8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8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4" name="Google Shape;964;p18"/>
          <p:cNvGrpSpPr/>
          <p:nvPr/>
        </p:nvGrpSpPr>
        <p:grpSpPr>
          <a:xfrm>
            <a:off x="7320123" y="-122988"/>
            <a:ext cx="802107" cy="720546"/>
            <a:chOff x="8440798" y="-85238"/>
            <a:chExt cx="802107" cy="720546"/>
          </a:xfrm>
        </p:grpSpPr>
        <p:sp>
          <p:nvSpPr>
            <p:cNvPr id="965" name="Google Shape;965;p18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8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8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8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8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8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8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18"/>
          <p:cNvGrpSpPr/>
          <p:nvPr/>
        </p:nvGrpSpPr>
        <p:grpSpPr>
          <a:xfrm>
            <a:off x="-557687" y="134812"/>
            <a:ext cx="1718925" cy="809372"/>
            <a:chOff x="-44600" y="2477850"/>
            <a:chExt cx="1718925" cy="809372"/>
          </a:xfrm>
        </p:grpSpPr>
        <p:sp>
          <p:nvSpPr>
            <p:cNvPr id="973" name="Google Shape;973;p18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1" name="Google Shape;981;p18"/>
          <p:cNvGrpSpPr/>
          <p:nvPr/>
        </p:nvGrpSpPr>
        <p:grpSpPr>
          <a:xfrm>
            <a:off x="65736" y="829625"/>
            <a:ext cx="306550" cy="246616"/>
            <a:chOff x="366411" y="1167375"/>
            <a:chExt cx="306550" cy="246616"/>
          </a:xfrm>
        </p:grpSpPr>
        <p:sp>
          <p:nvSpPr>
            <p:cNvPr id="982" name="Google Shape;982;p18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18"/>
          <p:cNvGrpSpPr/>
          <p:nvPr/>
        </p:nvGrpSpPr>
        <p:grpSpPr>
          <a:xfrm>
            <a:off x="8741474" y="4189250"/>
            <a:ext cx="306550" cy="246616"/>
            <a:chOff x="8757949" y="3645550"/>
            <a:chExt cx="306550" cy="246616"/>
          </a:xfrm>
        </p:grpSpPr>
        <p:sp>
          <p:nvSpPr>
            <p:cNvPr id="986" name="Google Shape;986;p18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9" name="Google Shape;989;p18"/>
          <p:cNvGrpSpPr/>
          <p:nvPr/>
        </p:nvGrpSpPr>
        <p:grpSpPr>
          <a:xfrm flipH="1">
            <a:off x="65735" y="4189251"/>
            <a:ext cx="762950" cy="1927407"/>
            <a:chOff x="8361510" y="3452088"/>
            <a:chExt cx="762950" cy="1927407"/>
          </a:xfrm>
        </p:grpSpPr>
        <p:sp>
          <p:nvSpPr>
            <p:cNvPr id="990" name="Google Shape;990;p18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2" name="Google Shape;1002;p18"/>
          <p:cNvGrpSpPr/>
          <p:nvPr/>
        </p:nvGrpSpPr>
        <p:grpSpPr>
          <a:xfrm>
            <a:off x="676849" y="4348850"/>
            <a:ext cx="306550" cy="233991"/>
            <a:chOff x="281699" y="4701425"/>
            <a:chExt cx="306550" cy="233991"/>
          </a:xfrm>
        </p:grpSpPr>
        <p:sp>
          <p:nvSpPr>
            <p:cNvPr id="1003" name="Google Shape;1003;p18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6" name="Google Shape;1006;p18"/>
          <p:cNvSpPr txBox="1">
            <a:spLocks noGrp="1"/>
          </p:cNvSpPr>
          <p:nvPr>
            <p:ph type="title"/>
          </p:nvPr>
        </p:nvSpPr>
        <p:spPr>
          <a:xfrm flipH="1">
            <a:off x="1425600" y="2312610"/>
            <a:ext cx="3146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07" name="Google Shape;1007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094812" y="1017200"/>
            <a:ext cx="1477200" cy="16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08" name="Google Shape;1008;p18"/>
          <p:cNvSpPr txBox="1">
            <a:spLocks noGrp="1"/>
          </p:cNvSpPr>
          <p:nvPr>
            <p:ph type="subTitle" idx="1"/>
          </p:nvPr>
        </p:nvSpPr>
        <p:spPr>
          <a:xfrm flipH="1">
            <a:off x="1425612" y="3225350"/>
            <a:ext cx="3146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06870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9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19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2" name="Google Shape;1012;p19"/>
          <p:cNvGrpSpPr/>
          <p:nvPr/>
        </p:nvGrpSpPr>
        <p:grpSpPr>
          <a:xfrm>
            <a:off x="-44590" y="-31162"/>
            <a:ext cx="848969" cy="760098"/>
            <a:chOff x="-44590" y="-31162"/>
            <a:chExt cx="848969" cy="760098"/>
          </a:xfrm>
        </p:grpSpPr>
        <p:sp>
          <p:nvSpPr>
            <p:cNvPr id="1013" name="Google Shape;1013;p19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9" name="Google Shape;1019;p19"/>
          <p:cNvGrpSpPr/>
          <p:nvPr/>
        </p:nvGrpSpPr>
        <p:grpSpPr>
          <a:xfrm>
            <a:off x="670952" y="-197670"/>
            <a:ext cx="1232356" cy="951123"/>
            <a:chOff x="670952" y="-197670"/>
            <a:chExt cx="1232356" cy="951123"/>
          </a:xfrm>
        </p:grpSpPr>
        <p:sp>
          <p:nvSpPr>
            <p:cNvPr id="1020" name="Google Shape;1020;p19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8" name="Google Shape;1028;p19"/>
          <p:cNvGrpSpPr/>
          <p:nvPr/>
        </p:nvGrpSpPr>
        <p:grpSpPr>
          <a:xfrm rot="3333252">
            <a:off x="7897546" y="-294571"/>
            <a:ext cx="1264408" cy="1553384"/>
            <a:chOff x="556167" y="-402644"/>
            <a:chExt cx="911061" cy="1119281"/>
          </a:xfrm>
        </p:grpSpPr>
        <p:sp>
          <p:nvSpPr>
            <p:cNvPr id="1029" name="Google Shape;1029;p19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9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9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9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9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9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9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9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9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1038;p19"/>
          <p:cNvGrpSpPr/>
          <p:nvPr/>
        </p:nvGrpSpPr>
        <p:grpSpPr>
          <a:xfrm>
            <a:off x="7990327" y="4017851"/>
            <a:ext cx="972124" cy="1438523"/>
            <a:chOff x="8398152" y="3892164"/>
            <a:chExt cx="972124" cy="1438523"/>
          </a:xfrm>
        </p:grpSpPr>
        <p:sp>
          <p:nvSpPr>
            <p:cNvPr id="1039" name="Google Shape;1039;p19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9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9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9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9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9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9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6" name="Google Shape;1046;p19"/>
          <p:cNvGrpSpPr/>
          <p:nvPr/>
        </p:nvGrpSpPr>
        <p:grpSpPr>
          <a:xfrm rot="-4282054">
            <a:off x="8584533" y="4357052"/>
            <a:ext cx="848980" cy="760108"/>
            <a:chOff x="-44590" y="-31162"/>
            <a:chExt cx="848969" cy="760098"/>
          </a:xfrm>
        </p:grpSpPr>
        <p:sp>
          <p:nvSpPr>
            <p:cNvPr id="1047" name="Google Shape;1047;p19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19"/>
          <p:cNvGrpSpPr/>
          <p:nvPr/>
        </p:nvGrpSpPr>
        <p:grpSpPr>
          <a:xfrm>
            <a:off x="211336" y="916125"/>
            <a:ext cx="306550" cy="246616"/>
            <a:chOff x="366411" y="1167375"/>
            <a:chExt cx="306550" cy="246616"/>
          </a:xfrm>
        </p:grpSpPr>
        <p:sp>
          <p:nvSpPr>
            <p:cNvPr id="1054" name="Google Shape;1054;p19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7" name="Google Shape;1057;p19"/>
          <p:cNvGrpSpPr/>
          <p:nvPr/>
        </p:nvGrpSpPr>
        <p:grpSpPr>
          <a:xfrm>
            <a:off x="8626124" y="1001200"/>
            <a:ext cx="306550" cy="246616"/>
            <a:chOff x="8757949" y="3645550"/>
            <a:chExt cx="306550" cy="246616"/>
          </a:xfrm>
        </p:grpSpPr>
        <p:sp>
          <p:nvSpPr>
            <p:cNvPr id="1058" name="Google Shape;1058;p19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19"/>
          <p:cNvGrpSpPr/>
          <p:nvPr/>
        </p:nvGrpSpPr>
        <p:grpSpPr>
          <a:xfrm rot="9426862">
            <a:off x="-3993" y="4440906"/>
            <a:ext cx="802122" cy="720559"/>
            <a:chOff x="8440798" y="-85238"/>
            <a:chExt cx="802107" cy="720546"/>
          </a:xfrm>
        </p:grpSpPr>
        <p:sp>
          <p:nvSpPr>
            <p:cNvPr id="1062" name="Google Shape;1062;p19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9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9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9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9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9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9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19"/>
          <p:cNvGrpSpPr/>
          <p:nvPr/>
        </p:nvGrpSpPr>
        <p:grpSpPr>
          <a:xfrm>
            <a:off x="559949" y="4874425"/>
            <a:ext cx="306550" cy="233991"/>
            <a:chOff x="281699" y="4701425"/>
            <a:chExt cx="306550" cy="233991"/>
          </a:xfrm>
        </p:grpSpPr>
        <p:sp>
          <p:nvSpPr>
            <p:cNvPr id="1070" name="Google Shape;1070;p19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3" name="Google Shape;1073;p19"/>
          <p:cNvSpPr txBox="1">
            <a:spLocks noGrp="1"/>
          </p:cNvSpPr>
          <p:nvPr>
            <p:ph type="title"/>
          </p:nvPr>
        </p:nvSpPr>
        <p:spPr>
          <a:xfrm>
            <a:off x="3847375" y="2796160"/>
            <a:ext cx="3146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4" name="Google Shape;1074;p19"/>
          <p:cNvSpPr txBox="1">
            <a:spLocks noGrp="1"/>
          </p:cNvSpPr>
          <p:nvPr>
            <p:ph type="title" idx="2" hasCustomPrompt="1"/>
          </p:nvPr>
        </p:nvSpPr>
        <p:spPr>
          <a:xfrm>
            <a:off x="2302638" y="2872350"/>
            <a:ext cx="1477200" cy="16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5" name="Google Shape;1075;p19"/>
          <p:cNvSpPr txBox="1">
            <a:spLocks noGrp="1"/>
          </p:cNvSpPr>
          <p:nvPr>
            <p:ph type="subTitle" idx="1"/>
          </p:nvPr>
        </p:nvSpPr>
        <p:spPr>
          <a:xfrm>
            <a:off x="3847363" y="3708900"/>
            <a:ext cx="3146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2717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20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20"/>
          <p:cNvSpPr/>
          <p:nvPr/>
        </p:nvSpPr>
        <p:spPr>
          <a:xfrm flipH="1">
            <a:off x="-840878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9" name="Google Shape;1079;p20"/>
          <p:cNvGrpSpPr/>
          <p:nvPr/>
        </p:nvGrpSpPr>
        <p:grpSpPr>
          <a:xfrm rot="9235308">
            <a:off x="8489985" y="227368"/>
            <a:ext cx="848974" cy="760103"/>
            <a:chOff x="-44590" y="-31162"/>
            <a:chExt cx="848969" cy="760098"/>
          </a:xfrm>
        </p:grpSpPr>
        <p:sp>
          <p:nvSpPr>
            <p:cNvPr id="1080" name="Google Shape;1080;p20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0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0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0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0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20"/>
          <p:cNvGrpSpPr/>
          <p:nvPr/>
        </p:nvGrpSpPr>
        <p:grpSpPr>
          <a:xfrm flipH="1">
            <a:off x="-300066" y="3815325"/>
            <a:ext cx="972124" cy="1438523"/>
            <a:chOff x="8398152" y="3892164"/>
            <a:chExt cx="972124" cy="1438523"/>
          </a:xfrm>
        </p:grpSpPr>
        <p:sp>
          <p:nvSpPr>
            <p:cNvPr id="1087" name="Google Shape;1087;p20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0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0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0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0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0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0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4" name="Google Shape;1094;p20"/>
          <p:cNvGrpSpPr/>
          <p:nvPr/>
        </p:nvGrpSpPr>
        <p:grpSpPr>
          <a:xfrm rot="1935009" flipH="1">
            <a:off x="525653" y="4013233"/>
            <a:ext cx="702326" cy="1475494"/>
            <a:chOff x="7855424" y="3837125"/>
            <a:chExt cx="702348" cy="1475540"/>
          </a:xfrm>
        </p:grpSpPr>
        <p:sp>
          <p:nvSpPr>
            <p:cNvPr id="1095" name="Google Shape;1095;p20"/>
            <p:cNvSpPr/>
            <p:nvPr/>
          </p:nvSpPr>
          <p:spPr>
            <a:xfrm>
              <a:off x="8059429" y="4195954"/>
              <a:ext cx="498342" cy="1116711"/>
            </a:xfrm>
            <a:custGeom>
              <a:avLst/>
              <a:gdLst/>
              <a:ahLst/>
              <a:cxnLst/>
              <a:rect l="l" t="t" r="r" b="b"/>
              <a:pathLst>
                <a:path w="5958" h="13351" fill="none" extrusionOk="0">
                  <a:moveTo>
                    <a:pt x="805" y="1"/>
                  </a:moveTo>
                  <a:cubicBezTo>
                    <a:pt x="598" y="283"/>
                    <a:pt x="523" y="623"/>
                    <a:pt x="457" y="963"/>
                  </a:cubicBezTo>
                  <a:cubicBezTo>
                    <a:pt x="1" y="3361"/>
                    <a:pt x="150" y="5891"/>
                    <a:pt x="1071" y="8148"/>
                  </a:cubicBezTo>
                  <a:cubicBezTo>
                    <a:pt x="1527" y="9285"/>
                    <a:pt x="2191" y="10322"/>
                    <a:pt x="3021" y="11226"/>
                  </a:cubicBezTo>
                  <a:cubicBezTo>
                    <a:pt x="3842" y="12122"/>
                    <a:pt x="4846" y="12852"/>
                    <a:pt x="5958" y="13350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0"/>
            <p:cNvSpPr/>
            <p:nvPr/>
          </p:nvSpPr>
          <p:spPr>
            <a:xfrm>
              <a:off x="8316214" y="4933688"/>
              <a:ext cx="29191" cy="235286"/>
            </a:xfrm>
            <a:custGeom>
              <a:avLst/>
              <a:gdLst/>
              <a:ahLst/>
              <a:cxnLst/>
              <a:rect l="l" t="t" r="r" b="b"/>
              <a:pathLst>
                <a:path w="349" h="2813" fill="none" extrusionOk="0">
                  <a:moveTo>
                    <a:pt x="83" y="0"/>
                  </a:moveTo>
                  <a:cubicBezTo>
                    <a:pt x="0" y="946"/>
                    <a:pt x="92" y="1900"/>
                    <a:pt x="349" y="281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0"/>
            <p:cNvSpPr/>
            <p:nvPr/>
          </p:nvSpPr>
          <p:spPr>
            <a:xfrm>
              <a:off x="7855424" y="3837125"/>
              <a:ext cx="545516" cy="556390"/>
            </a:xfrm>
            <a:custGeom>
              <a:avLst/>
              <a:gdLst/>
              <a:ahLst/>
              <a:cxnLst/>
              <a:rect l="l" t="t" r="r" b="b"/>
              <a:pathLst>
                <a:path w="6522" h="6652" extrusionOk="0">
                  <a:moveTo>
                    <a:pt x="4646" y="1"/>
                  </a:moveTo>
                  <a:cubicBezTo>
                    <a:pt x="4545" y="1"/>
                    <a:pt x="4441" y="36"/>
                    <a:pt x="4356" y="93"/>
                  </a:cubicBezTo>
                  <a:cubicBezTo>
                    <a:pt x="4091" y="258"/>
                    <a:pt x="3950" y="565"/>
                    <a:pt x="3842" y="864"/>
                  </a:cubicBezTo>
                  <a:cubicBezTo>
                    <a:pt x="3518" y="1694"/>
                    <a:pt x="3278" y="2540"/>
                    <a:pt x="3112" y="3411"/>
                  </a:cubicBezTo>
                  <a:cubicBezTo>
                    <a:pt x="2697" y="2872"/>
                    <a:pt x="2249" y="2366"/>
                    <a:pt x="1776" y="1893"/>
                  </a:cubicBezTo>
                  <a:cubicBezTo>
                    <a:pt x="1569" y="1694"/>
                    <a:pt x="1345" y="1495"/>
                    <a:pt x="1079" y="1403"/>
                  </a:cubicBezTo>
                  <a:cubicBezTo>
                    <a:pt x="1023" y="1387"/>
                    <a:pt x="960" y="1376"/>
                    <a:pt x="898" y="1376"/>
                  </a:cubicBezTo>
                  <a:cubicBezTo>
                    <a:pt x="778" y="1376"/>
                    <a:pt x="661" y="1415"/>
                    <a:pt x="606" y="1520"/>
                  </a:cubicBezTo>
                  <a:cubicBezTo>
                    <a:pt x="548" y="1644"/>
                    <a:pt x="606" y="1785"/>
                    <a:pt x="672" y="1901"/>
                  </a:cubicBezTo>
                  <a:cubicBezTo>
                    <a:pt x="905" y="2291"/>
                    <a:pt x="1270" y="2598"/>
                    <a:pt x="1635" y="2872"/>
                  </a:cubicBezTo>
                  <a:cubicBezTo>
                    <a:pt x="2050" y="3179"/>
                    <a:pt x="2473" y="3461"/>
                    <a:pt x="2913" y="3718"/>
                  </a:cubicBezTo>
                  <a:cubicBezTo>
                    <a:pt x="2691" y="3692"/>
                    <a:pt x="2469" y="3679"/>
                    <a:pt x="2246" y="3679"/>
                  </a:cubicBezTo>
                  <a:cubicBezTo>
                    <a:pt x="1902" y="3679"/>
                    <a:pt x="1558" y="3711"/>
                    <a:pt x="1220" y="3776"/>
                  </a:cubicBezTo>
                  <a:cubicBezTo>
                    <a:pt x="830" y="3851"/>
                    <a:pt x="440" y="3975"/>
                    <a:pt x="150" y="4241"/>
                  </a:cubicBezTo>
                  <a:cubicBezTo>
                    <a:pt x="83" y="4291"/>
                    <a:pt x="34" y="4357"/>
                    <a:pt x="17" y="4432"/>
                  </a:cubicBezTo>
                  <a:cubicBezTo>
                    <a:pt x="0" y="4589"/>
                    <a:pt x="100" y="4730"/>
                    <a:pt x="249" y="4764"/>
                  </a:cubicBezTo>
                  <a:cubicBezTo>
                    <a:pt x="316" y="4779"/>
                    <a:pt x="386" y="4788"/>
                    <a:pt x="457" y="4788"/>
                  </a:cubicBezTo>
                  <a:cubicBezTo>
                    <a:pt x="536" y="4788"/>
                    <a:pt x="615" y="4777"/>
                    <a:pt x="689" y="4755"/>
                  </a:cubicBezTo>
                  <a:lnTo>
                    <a:pt x="2713" y="4382"/>
                  </a:lnTo>
                  <a:lnTo>
                    <a:pt x="2713" y="4382"/>
                  </a:lnTo>
                  <a:cubicBezTo>
                    <a:pt x="2249" y="4639"/>
                    <a:pt x="1817" y="4971"/>
                    <a:pt x="1444" y="5361"/>
                  </a:cubicBezTo>
                  <a:cubicBezTo>
                    <a:pt x="1220" y="5568"/>
                    <a:pt x="1054" y="5834"/>
                    <a:pt x="963" y="6124"/>
                  </a:cubicBezTo>
                  <a:cubicBezTo>
                    <a:pt x="938" y="6199"/>
                    <a:pt x="938" y="6282"/>
                    <a:pt x="963" y="6365"/>
                  </a:cubicBezTo>
                  <a:cubicBezTo>
                    <a:pt x="1013" y="6464"/>
                    <a:pt x="1120" y="6531"/>
                    <a:pt x="1237" y="6539"/>
                  </a:cubicBezTo>
                  <a:cubicBezTo>
                    <a:pt x="1265" y="6543"/>
                    <a:pt x="1293" y="6545"/>
                    <a:pt x="1321" y="6545"/>
                  </a:cubicBezTo>
                  <a:cubicBezTo>
                    <a:pt x="1548" y="6545"/>
                    <a:pt x="1766" y="6431"/>
                    <a:pt x="1950" y="6290"/>
                  </a:cubicBezTo>
                  <a:cubicBezTo>
                    <a:pt x="2241" y="6041"/>
                    <a:pt x="2498" y="5751"/>
                    <a:pt x="2697" y="5419"/>
                  </a:cubicBezTo>
                  <a:cubicBezTo>
                    <a:pt x="2879" y="5154"/>
                    <a:pt x="3070" y="4913"/>
                    <a:pt x="3236" y="4639"/>
                  </a:cubicBezTo>
                  <a:cubicBezTo>
                    <a:pt x="3427" y="5311"/>
                    <a:pt x="3651" y="6025"/>
                    <a:pt x="4190" y="6464"/>
                  </a:cubicBezTo>
                  <a:cubicBezTo>
                    <a:pt x="4311" y="6568"/>
                    <a:pt x="4476" y="6652"/>
                    <a:pt x="4632" y="6652"/>
                  </a:cubicBezTo>
                  <a:cubicBezTo>
                    <a:pt x="4701" y="6652"/>
                    <a:pt x="4768" y="6635"/>
                    <a:pt x="4829" y="6597"/>
                  </a:cubicBezTo>
                  <a:cubicBezTo>
                    <a:pt x="4995" y="6506"/>
                    <a:pt x="5045" y="6282"/>
                    <a:pt x="5020" y="6099"/>
                  </a:cubicBezTo>
                  <a:cubicBezTo>
                    <a:pt x="4987" y="5792"/>
                    <a:pt x="4796" y="5535"/>
                    <a:pt x="4613" y="5286"/>
                  </a:cubicBezTo>
                  <a:cubicBezTo>
                    <a:pt x="4322" y="4889"/>
                    <a:pt x="4030" y="4484"/>
                    <a:pt x="3645" y="4172"/>
                  </a:cubicBezTo>
                  <a:lnTo>
                    <a:pt x="3645" y="4172"/>
                  </a:lnTo>
                  <a:cubicBezTo>
                    <a:pt x="4204" y="4616"/>
                    <a:pt x="4874" y="4915"/>
                    <a:pt x="5576" y="5054"/>
                  </a:cubicBezTo>
                  <a:cubicBezTo>
                    <a:pt x="5640" y="5064"/>
                    <a:pt x="5706" y="5072"/>
                    <a:pt x="5770" y="5072"/>
                  </a:cubicBezTo>
                  <a:cubicBezTo>
                    <a:pt x="5873" y="5072"/>
                    <a:pt x="5969" y="5051"/>
                    <a:pt x="6040" y="4979"/>
                  </a:cubicBezTo>
                  <a:cubicBezTo>
                    <a:pt x="6132" y="4871"/>
                    <a:pt x="6148" y="4722"/>
                    <a:pt x="6082" y="4598"/>
                  </a:cubicBezTo>
                  <a:cubicBezTo>
                    <a:pt x="6016" y="4473"/>
                    <a:pt x="5924" y="4374"/>
                    <a:pt x="5808" y="4299"/>
                  </a:cubicBezTo>
                  <a:cubicBezTo>
                    <a:pt x="5211" y="3868"/>
                    <a:pt x="4448" y="3727"/>
                    <a:pt x="3717" y="3677"/>
                  </a:cubicBezTo>
                  <a:cubicBezTo>
                    <a:pt x="4414" y="3577"/>
                    <a:pt x="5103" y="3444"/>
                    <a:pt x="5792" y="3295"/>
                  </a:cubicBezTo>
                  <a:cubicBezTo>
                    <a:pt x="6057" y="3229"/>
                    <a:pt x="6356" y="3137"/>
                    <a:pt x="6489" y="2897"/>
                  </a:cubicBezTo>
                  <a:cubicBezTo>
                    <a:pt x="6513" y="2855"/>
                    <a:pt x="6522" y="2814"/>
                    <a:pt x="6522" y="2772"/>
                  </a:cubicBezTo>
                  <a:cubicBezTo>
                    <a:pt x="6522" y="2631"/>
                    <a:pt x="6356" y="2557"/>
                    <a:pt x="6223" y="2532"/>
                  </a:cubicBezTo>
                  <a:cubicBezTo>
                    <a:pt x="6101" y="2509"/>
                    <a:pt x="5978" y="2499"/>
                    <a:pt x="5855" y="2499"/>
                  </a:cubicBezTo>
                  <a:cubicBezTo>
                    <a:pt x="5533" y="2499"/>
                    <a:pt x="5210" y="2569"/>
                    <a:pt x="4904" y="2665"/>
                  </a:cubicBezTo>
                  <a:cubicBezTo>
                    <a:pt x="4373" y="2830"/>
                    <a:pt x="3867" y="3071"/>
                    <a:pt x="3402" y="3370"/>
                  </a:cubicBezTo>
                  <a:cubicBezTo>
                    <a:pt x="4016" y="2573"/>
                    <a:pt x="4589" y="1727"/>
                    <a:pt x="4929" y="781"/>
                  </a:cubicBezTo>
                  <a:cubicBezTo>
                    <a:pt x="4979" y="665"/>
                    <a:pt x="5003" y="541"/>
                    <a:pt x="5012" y="408"/>
                  </a:cubicBezTo>
                  <a:cubicBezTo>
                    <a:pt x="5020" y="275"/>
                    <a:pt x="4962" y="151"/>
                    <a:pt x="4862" y="68"/>
                  </a:cubicBezTo>
                  <a:cubicBezTo>
                    <a:pt x="4798" y="21"/>
                    <a:pt x="4723" y="1"/>
                    <a:pt x="46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0"/>
            <p:cNvSpPr/>
            <p:nvPr/>
          </p:nvSpPr>
          <p:spPr>
            <a:xfrm>
              <a:off x="8103844" y="4137153"/>
              <a:ext cx="57295" cy="48011"/>
            </a:xfrm>
            <a:custGeom>
              <a:avLst/>
              <a:gdLst/>
              <a:ahLst/>
              <a:cxnLst/>
              <a:rect l="l" t="t" r="r" b="b"/>
              <a:pathLst>
                <a:path w="685" h="574" extrusionOk="0">
                  <a:moveTo>
                    <a:pt x="324" y="1"/>
                  </a:moveTo>
                  <a:cubicBezTo>
                    <a:pt x="205" y="1"/>
                    <a:pt x="87" y="73"/>
                    <a:pt x="50" y="206"/>
                  </a:cubicBezTo>
                  <a:cubicBezTo>
                    <a:pt x="1" y="355"/>
                    <a:pt x="92" y="513"/>
                    <a:pt x="241" y="563"/>
                  </a:cubicBezTo>
                  <a:cubicBezTo>
                    <a:pt x="268" y="570"/>
                    <a:pt x="295" y="573"/>
                    <a:pt x="321" y="573"/>
                  </a:cubicBezTo>
                  <a:cubicBezTo>
                    <a:pt x="532" y="573"/>
                    <a:pt x="684" y="347"/>
                    <a:pt x="573" y="148"/>
                  </a:cubicBezTo>
                  <a:cubicBezTo>
                    <a:pt x="518" y="48"/>
                    <a:pt x="421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0"/>
            <p:cNvSpPr/>
            <p:nvPr/>
          </p:nvSpPr>
          <p:spPr>
            <a:xfrm>
              <a:off x="8223704" y="4669877"/>
              <a:ext cx="227257" cy="357572"/>
            </a:xfrm>
            <a:custGeom>
              <a:avLst/>
              <a:gdLst/>
              <a:ahLst/>
              <a:cxnLst/>
              <a:rect l="l" t="t" r="r" b="b"/>
              <a:pathLst>
                <a:path w="2717" h="4275" extrusionOk="0">
                  <a:moveTo>
                    <a:pt x="1228" y="0"/>
                  </a:moveTo>
                  <a:cubicBezTo>
                    <a:pt x="1" y="0"/>
                    <a:pt x="1156" y="4224"/>
                    <a:pt x="1156" y="4224"/>
                  </a:cubicBezTo>
                  <a:lnTo>
                    <a:pt x="1189" y="4274"/>
                  </a:lnTo>
                  <a:cubicBezTo>
                    <a:pt x="1189" y="4274"/>
                    <a:pt x="2716" y="93"/>
                    <a:pt x="1264" y="1"/>
                  </a:cubicBezTo>
                  <a:cubicBezTo>
                    <a:pt x="1252" y="1"/>
                    <a:pt x="1240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0"/>
            <p:cNvSpPr/>
            <p:nvPr/>
          </p:nvSpPr>
          <p:spPr>
            <a:xfrm>
              <a:off x="8289866" y="4882331"/>
              <a:ext cx="73605" cy="158252"/>
            </a:xfrm>
            <a:custGeom>
              <a:avLst/>
              <a:gdLst/>
              <a:ahLst/>
              <a:cxnLst/>
              <a:rect l="l" t="t" r="r" b="b"/>
              <a:pathLst>
                <a:path w="880" h="1892" extrusionOk="0">
                  <a:moveTo>
                    <a:pt x="0" y="0"/>
                  </a:moveTo>
                  <a:lnTo>
                    <a:pt x="349" y="1859"/>
                  </a:lnTo>
                  <a:lnTo>
                    <a:pt x="382" y="1892"/>
                  </a:lnTo>
                  <a:cubicBezTo>
                    <a:pt x="598" y="1469"/>
                    <a:pt x="880" y="83"/>
                    <a:pt x="880" y="83"/>
                  </a:cubicBezTo>
                  <a:lnTo>
                    <a:pt x="880" y="83"/>
                  </a:lnTo>
                  <a:cubicBezTo>
                    <a:pt x="730" y="158"/>
                    <a:pt x="614" y="299"/>
                    <a:pt x="573" y="465"/>
                  </a:cubicBezTo>
                  <a:cubicBezTo>
                    <a:pt x="457" y="291"/>
                    <a:pt x="365" y="141"/>
                    <a:pt x="166" y="50"/>
                  </a:cubicBezTo>
                  <a:cubicBezTo>
                    <a:pt x="150" y="4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0"/>
            <p:cNvSpPr/>
            <p:nvPr/>
          </p:nvSpPr>
          <p:spPr>
            <a:xfrm>
              <a:off x="8084439" y="4377795"/>
              <a:ext cx="229766" cy="259710"/>
            </a:xfrm>
            <a:custGeom>
              <a:avLst/>
              <a:gdLst/>
              <a:ahLst/>
              <a:cxnLst/>
              <a:rect l="l" t="t" r="r" b="b"/>
              <a:pathLst>
                <a:path w="2747" h="3105" extrusionOk="0">
                  <a:moveTo>
                    <a:pt x="2747" y="0"/>
                  </a:moveTo>
                  <a:lnTo>
                    <a:pt x="1867" y="432"/>
                  </a:lnTo>
                  <a:cubicBezTo>
                    <a:pt x="1577" y="565"/>
                    <a:pt x="1311" y="722"/>
                    <a:pt x="1062" y="905"/>
                  </a:cubicBezTo>
                  <a:cubicBezTo>
                    <a:pt x="822" y="1112"/>
                    <a:pt x="623" y="1353"/>
                    <a:pt x="465" y="1627"/>
                  </a:cubicBezTo>
                  <a:cubicBezTo>
                    <a:pt x="241" y="2008"/>
                    <a:pt x="83" y="2431"/>
                    <a:pt x="0" y="2871"/>
                  </a:cubicBezTo>
                  <a:cubicBezTo>
                    <a:pt x="274" y="2987"/>
                    <a:pt x="565" y="3070"/>
                    <a:pt x="855" y="3103"/>
                  </a:cubicBezTo>
                  <a:cubicBezTo>
                    <a:pt x="869" y="3104"/>
                    <a:pt x="883" y="3104"/>
                    <a:pt x="897" y="3104"/>
                  </a:cubicBezTo>
                  <a:cubicBezTo>
                    <a:pt x="1330" y="3104"/>
                    <a:pt x="1735" y="2860"/>
                    <a:pt x="2000" y="2523"/>
                  </a:cubicBezTo>
                  <a:cubicBezTo>
                    <a:pt x="2274" y="2174"/>
                    <a:pt x="2415" y="1734"/>
                    <a:pt x="2506" y="1303"/>
                  </a:cubicBezTo>
                  <a:cubicBezTo>
                    <a:pt x="2597" y="872"/>
                    <a:pt x="2639" y="432"/>
                    <a:pt x="2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0"/>
            <p:cNvSpPr/>
            <p:nvPr/>
          </p:nvSpPr>
          <p:spPr>
            <a:xfrm>
              <a:off x="8084439" y="4377795"/>
              <a:ext cx="229097" cy="242312"/>
            </a:xfrm>
            <a:custGeom>
              <a:avLst/>
              <a:gdLst/>
              <a:ahLst/>
              <a:cxnLst/>
              <a:rect l="l" t="t" r="r" b="b"/>
              <a:pathLst>
                <a:path w="2739" h="2897" fill="none" extrusionOk="0">
                  <a:moveTo>
                    <a:pt x="2738" y="0"/>
                  </a:moveTo>
                  <a:cubicBezTo>
                    <a:pt x="2415" y="573"/>
                    <a:pt x="1917" y="1029"/>
                    <a:pt x="1419" y="1452"/>
                  </a:cubicBezTo>
                  <a:cubicBezTo>
                    <a:pt x="921" y="1876"/>
                    <a:pt x="365" y="2357"/>
                    <a:pt x="0" y="2896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20"/>
          <p:cNvGrpSpPr/>
          <p:nvPr/>
        </p:nvGrpSpPr>
        <p:grpSpPr>
          <a:xfrm rot="6543710">
            <a:off x="7947759" y="-360542"/>
            <a:ext cx="1084894" cy="1192329"/>
            <a:chOff x="-98921" y="-213901"/>
            <a:chExt cx="1084855" cy="1192287"/>
          </a:xfrm>
        </p:grpSpPr>
        <p:sp>
          <p:nvSpPr>
            <p:cNvPr id="1104" name="Google Shape;1104;p20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0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0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0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0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0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0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0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0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0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0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0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6" name="Google Shape;1116;p20"/>
          <p:cNvGrpSpPr/>
          <p:nvPr/>
        </p:nvGrpSpPr>
        <p:grpSpPr>
          <a:xfrm rot="-254298">
            <a:off x="8444795" y="4373061"/>
            <a:ext cx="853688" cy="1055081"/>
            <a:chOff x="8141966" y="4340861"/>
            <a:chExt cx="853744" cy="1055150"/>
          </a:xfrm>
        </p:grpSpPr>
        <p:sp>
          <p:nvSpPr>
            <p:cNvPr id="1117" name="Google Shape;1117;p20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0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0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0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0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0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0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0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0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0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20"/>
          <p:cNvGrpSpPr/>
          <p:nvPr/>
        </p:nvGrpSpPr>
        <p:grpSpPr>
          <a:xfrm rot="-5400000">
            <a:off x="210248" y="-61788"/>
            <a:ext cx="802107" cy="720546"/>
            <a:chOff x="8440798" y="-85238"/>
            <a:chExt cx="802107" cy="720546"/>
          </a:xfrm>
        </p:grpSpPr>
        <p:sp>
          <p:nvSpPr>
            <p:cNvPr id="1128" name="Google Shape;1128;p20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0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0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0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0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0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0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5" name="Google Shape;1135;p20"/>
          <p:cNvGrpSpPr/>
          <p:nvPr/>
        </p:nvGrpSpPr>
        <p:grpSpPr>
          <a:xfrm>
            <a:off x="102811" y="416188"/>
            <a:ext cx="306550" cy="246616"/>
            <a:chOff x="366411" y="1167375"/>
            <a:chExt cx="306550" cy="246616"/>
          </a:xfrm>
        </p:grpSpPr>
        <p:sp>
          <p:nvSpPr>
            <p:cNvPr id="1136" name="Google Shape;1136;p20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9" name="Google Shape;1139;p20"/>
          <p:cNvGrpSpPr/>
          <p:nvPr/>
        </p:nvGrpSpPr>
        <p:grpSpPr>
          <a:xfrm>
            <a:off x="8033024" y="943025"/>
            <a:ext cx="306550" cy="233991"/>
            <a:chOff x="281699" y="4701425"/>
            <a:chExt cx="306550" cy="233991"/>
          </a:xfrm>
        </p:grpSpPr>
        <p:sp>
          <p:nvSpPr>
            <p:cNvPr id="1140" name="Google Shape;1140;p20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20"/>
          <p:cNvGrpSpPr/>
          <p:nvPr/>
        </p:nvGrpSpPr>
        <p:grpSpPr>
          <a:xfrm>
            <a:off x="8033024" y="4777288"/>
            <a:ext cx="306550" cy="246616"/>
            <a:chOff x="8757949" y="3645550"/>
            <a:chExt cx="306550" cy="246616"/>
          </a:xfrm>
        </p:grpSpPr>
        <p:sp>
          <p:nvSpPr>
            <p:cNvPr id="1144" name="Google Shape;1144;p2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7" name="Google Shape;1147;p20"/>
          <p:cNvSpPr txBox="1">
            <a:spLocks noGrp="1"/>
          </p:cNvSpPr>
          <p:nvPr>
            <p:ph type="title"/>
          </p:nvPr>
        </p:nvSpPr>
        <p:spPr>
          <a:xfrm>
            <a:off x="3904137" y="690810"/>
            <a:ext cx="3146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8" name="Google Shape;1148;p20"/>
          <p:cNvSpPr txBox="1">
            <a:spLocks noGrp="1"/>
          </p:cNvSpPr>
          <p:nvPr>
            <p:ph type="title" idx="2" hasCustomPrompt="1"/>
          </p:nvPr>
        </p:nvSpPr>
        <p:spPr>
          <a:xfrm>
            <a:off x="2093463" y="690800"/>
            <a:ext cx="1590900" cy="16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49" name="Google Shape;1149;p20"/>
          <p:cNvSpPr txBox="1">
            <a:spLocks noGrp="1"/>
          </p:cNvSpPr>
          <p:nvPr>
            <p:ph type="subTitle" idx="1"/>
          </p:nvPr>
        </p:nvSpPr>
        <p:spPr>
          <a:xfrm>
            <a:off x="3904125" y="1603550"/>
            <a:ext cx="31464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74011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21"/>
          <p:cNvSpPr txBox="1">
            <a:spLocks noGrp="1"/>
          </p:cNvSpPr>
          <p:nvPr>
            <p:ph type="title"/>
          </p:nvPr>
        </p:nvSpPr>
        <p:spPr>
          <a:xfrm>
            <a:off x="4154100" y="1141575"/>
            <a:ext cx="3715800" cy="14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52" name="Google Shape;1152;p21"/>
          <p:cNvSpPr txBox="1">
            <a:spLocks noGrp="1"/>
          </p:cNvSpPr>
          <p:nvPr>
            <p:ph type="subTitle" idx="1"/>
          </p:nvPr>
        </p:nvSpPr>
        <p:spPr>
          <a:xfrm>
            <a:off x="4154100" y="2715825"/>
            <a:ext cx="3715800" cy="10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53" name="Google Shape;1153;p21"/>
          <p:cNvSpPr/>
          <p:nvPr/>
        </p:nvSpPr>
        <p:spPr>
          <a:xfrm rot="9397335" flipH="1">
            <a:off x="-313136" y="3545632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21"/>
          <p:cNvSpPr/>
          <p:nvPr/>
        </p:nvSpPr>
        <p:spPr>
          <a:xfrm rot="10800000" flipH="1">
            <a:off x="7913875" y="-140264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5" name="Google Shape;1155;p21"/>
          <p:cNvGrpSpPr/>
          <p:nvPr/>
        </p:nvGrpSpPr>
        <p:grpSpPr>
          <a:xfrm flipH="1">
            <a:off x="407639" y="4299471"/>
            <a:ext cx="573999" cy="1003431"/>
            <a:chOff x="8185349" y="4299471"/>
            <a:chExt cx="573999" cy="1003431"/>
          </a:xfrm>
        </p:grpSpPr>
        <p:sp>
          <p:nvSpPr>
            <p:cNvPr id="1156" name="Google Shape;1156;p21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1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1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1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1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1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1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1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1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1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1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" name="Google Shape;1167;p21"/>
          <p:cNvGrpSpPr/>
          <p:nvPr/>
        </p:nvGrpSpPr>
        <p:grpSpPr>
          <a:xfrm flipH="1">
            <a:off x="42528" y="3452088"/>
            <a:ext cx="762950" cy="1927407"/>
            <a:chOff x="8361510" y="3452088"/>
            <a:chExt cx="762950" cy="1927407"/>
          </a:xfrm>
        </p:grpSpPr>
        <p:sp>
          <p:nvSpPr>
            <p:cNvPr id="1168" name="Google Shape;1168;p21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1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1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1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1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1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1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1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1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1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1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1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0" name="Google Shape;1180;p21"/>
          <p:cNvGrpSpPr/>
          <p:nvPr/>
        </p:nvGrpSpPr>
        <p:grpSpPr>
          <a:xfrm flipH="1">
            <a:off x="8362609" y="-31162"/>
            <a:ext cx="848969" cy="760098"/>
            <a:chOff x="-44590" y="-31162"/>
            <a:chExt cx="848969" cy="760098"/>
          </a:xfrm>
        </p:grpSpPr>
        <p:sp>
          <p:nvSpPr>
            <p:cNvPr id="1181" name="Google Shape;1181;p21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1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1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1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1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1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7" name="Google Shape;1187;p21"/>
          <p:cNvGrpSpPr/>
          <p:nvPr/>
        </p:nvGrpSpPr>
        <p:grpSpPr>
          <a:xfrm flipH="1">
            <a:off x="7263680" y="-197670"/>
            <a:ext cx="1232356" cy="951123"/>
            <a:chOff x="670952" y="-197670"/>
            <a:chExt cx="1232356" cy="951123"/>
          </a:xfrm>
        </p:grpSpPr>
        <p:sp>
          <p:nvSpPr>
            <p:cNvPr id="1188" name="Google Shape;1188;p21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1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1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1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1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1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1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1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6" name="Google Shape;1196;p21"/>
          <p:cNvGrpSpPr/>
          <p:nvPr/>
        </p:nvGrpSpPr>
        <p:grpSpPr>
          <a:xfrm flipH="1">
            <a:off x="123702" y="2864125"/>
            <a:ext cx="306550" cy="246616"/>
            <a:chOff x="8736736" y="2864125"/>
            <a:chExt cx="306550" cy="246616"/>
          </a:xfrm>
        </p:grpSpPr>
        <p:sp>
          <p:nvSpPr>
            <p:cNvPr id="1197" name="Google Shape;1197;p21"/>
            <p:cNvSpPr/>
            <p:nvPr/>
          </p:nvSpPr>
          <p:spPr>
            <a:xfrm>
              <a:off x="8736736" y="29257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1"/>
            <p:cNvSpPr/>
            <p:nvPr/>
          </p:nvSpPr>
          <p:spPr>
            <a:xfrm>
              <a:off x="8906155" y="28641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1"/>
            <p:cNvSpPr/>
            <p:nvPr/>
          </p:nvSpPr>
          <p:spPr>
            <a:xfrm>
              <a:off x="8838239" y="30289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0" name="Google Shape;1200;p21"/>
          <p:cNvGrpSpPr/>
          <p:nvPr/>
        </p:nvGrpSpPr>
        <p:grpSpPr>
          <a:xfrm flipH="1">
            <a:off x="8682552" y="1354125"/>
            <a:ext cx="306550" cy="246616"/>
            <a:chOff x="177886" y="1277925"/>
            <a:chExt cx="306550" cy="246616"/>
          </a:xfrm>
        </p:grpSpPr>
        <p:sp>
          <p:nvSpPr>
            <p:cNvPr id="1201" name="Google Shape;1201;p21"/>
            <p:cNvSpPr/>
            <p:nvPr/>
          </p:nvSpPr>
          <p:spPr>
            <a:xfrm>
              <a:off x="177886" y="133953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1"/>
            <p:cNvSpPr/>
            <p:nvPr/>
          </p:nvSpPr>
          <p:spPr>
            <a:xfrm>
              <a:off x="347305" y="12779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1"/>
            <p:cNvSpPr/>
            <p:nvPr/>
          </p:nvSpPr>
          <p:spPr>
            <a:xfrm>
              <a:off x="279389" y="144270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21"/>
          <p:cNvGrpSpPr/>
          <p:nvPr/>
        </p:nvGrpSpPr>
        <p:grpSpPr>
          <a:xfrm rot="-3333252" flipH="1">
            <a:off x="-13366" y="-298771"/>
            <a:ext cx="1264408" cy="1553384"/>
            <a:chOff x="556167" y="-402644"/>
            <a:chExt cx="911061" cy="1119281"/>
          </a:xfrm>
        </p:grpSpPr>
        <p:sp>
          <p:nvSpPr>
            <p:cNvPr id="1205" name="Google Shape;1205;p21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1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1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1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1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1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1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1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1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21"/>
          <p:cNvGrpSpPr/>
          <p:nvPr/>
        </p:nvGrpSpPr>
        <p:grpSpPr>
          <a:xfrm flipH="1">
            <a:off x="7991481" y="4058558"/>
            <a:ext cx="1313568" cy="1474703"/>
            <a:chOff x="-138062" y="3249908"/>
            <a:chExt cx="1313568" cy="1474703"/>
          </a:xfrm>
        </p:grpSpPr>
        <p:sp>
          <p:nvSpPr>
            <p:cNvPr id="1215" name="Google Shape;1215;p21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1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1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1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1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1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1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1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1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1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1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1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09027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288911" y="537275"/>
            <a:ext cx="1952934" cy="4704425"/>
          </a:xfrm>
          <a:custGeom>
            <a:avLst/>
            <a:gdLst/>
            <a:ahLst/>
            <a:cxnLst/>
            <a:rect l="l" t="t" r="r" b="b"/>
            <a:pathLst>
              <a:path w="74732" h="180022" extrusionOk="0">
                <a:moveTo>
                  <a:pt x="6051" y="49317"/>
                </a:moveTo>
                <a:lnTo>
                  <a:pt x="0" y="180022"/>
                </a:lnTo>
                <a:lnTo>
                  <a:pt x="74732" y="180022"/>
                </a:lnTo>
                <a:lnTo>
                  <a:pt x="665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14313" dist="76200" dir="1680000" algn="bl" rotWithShape="0">
              <a:schemeClr val="dk1">
                <a:alpha val="35000"/>
              </a:schemeClr>
            </a:outerShdw>
          </a:effectLst>
        </p:spPr>
      </p:sp>
      <p:sp>
        <p:nvSpPr>
          <p:cNvPr id="17" name="Google Shape;17;p3"/>
          <p:cNvSpPr/>
          <p:nvPr/>
        </p:nvSpPr>
        <p:spPr>
          <a:xfrm>
            <a:off x="4659400" y="-166400"/>
            <a:ext cx="4689675" cy="2019575"/>
          </a:xfrm>
          <a:custGeom>
            <a:avLst/>
            <a:gdLst/>
            <a:ahLst/>
            <a:cxnLst/>
            <a:rect l="l" t="t" r="r" b="b"/>
            <a:pathLst>
              <a:path w="187587" h="80783" extrusionOk="0">
                <a:moveTo>
                  <a:pt x="0" y="3328"/>
                </a:moveTo>
                <a:lnTo>
                  <a:pt x="187587" y="80783"/>
                </a:lnTo>
                <a:lnTo>
                  <a:pt x="1857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14313" dist="76200" dir="3960000" algn="bl" rotWithShape="0">
              <a:schemeClr val="dk1">
                <a:alpha val="35000"/>
              </a:schemeClr>
            </a:outerShdw>
          </a:effectLst>
        </p:spPr>
      </p:sp>
      <p:sp>
        <p:nvSpPr>
          <p:cNvPr id="18" name="Google Shape;18;p3"/>
          <p:cNvSpPr/>
          <p:nvPr/>
        </p:nvSpPr>
        <p:spPr>
          <a:xfrm>
            <a:off x="7352175" y="-83225"/>
            <a:ext cx="1913700" cy="2957525"/>
          </a:xfrm>
          <a:custGeom>
            <a:avLst/>
            <a:gdLst/>
            <a:ahLst/>
            <a:cxnLst/>
            <a:rect l="l" t="t" r="r" b="b"/>
            <a:pathLst>
              <a:path w="76548" h="118301" extrusionOk="0">
                <a:moveTo>
                  <a:pt x="76548" y="0"/>
                </a:moveTo>
                <a:lnTo>
                  <a:pt x="75640" y="118301"/>
                </a:lnTo>
                <a:lnTo>
                  <a:pt x="0" y="30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14313" dist="76200" dir="5400000" algn="bl" rotWithShape="0">
              <a:schemeClr val="dk1">
                <a:alpha val="35000"/>
              </a:schemeClr>
            </a:outerShdw>
          </a:effectLst>
        </p:spPr>
      </p:sp>
      <p:sp>
        <p:nvSpPr>
          <p:cNvPr id="19" name="Google Shape;19;p3"/>
          <p:cNvSpPr/>
          <p:nvPr/>
        </p:nvSpPr>
        <p:spPr>
          <a:xfrm flipH="1">
            <a:off x="-158850" y="3585325"/>
            <a:ext cx="2352400" cy="1656500"/>
          </a:xfrm>
          <a:custGeom>
            <a:avLst/>
            <a:gdLst/>
            <a:ahLst/>
            <a:cxnLst/>
            <a:rect l="l" t="t" r="r" b="b"/>
            <a:pathLst>
              <a:path w="94096" h="66260" extrusionOk="0">
                <a:moveTo>
                  <a:pt x="0" y="64142"/>
                </a:moveTo>
                <a:lnTo>
                  <a:pt x="91373" y="0"/>
                </a:lnTo>
                <a:lnTo>
                  <a:pt x="94096" y="6626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214313" dist="76200" algn="bl" rotWithShape="0">
              <a:schemeClr val="dk1">
                <a:alpha val="35000"/>
              </a:schemeClr>
            </a:outerShdw>
          </a:effectLst>
        </p:spPr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395050" y="2571750"/>
            <a:ext cx="43539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999600" y="1729950"/>
            <a:ext cx="114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6367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22"/>
          <p:cNvSpPr txBox="1">
            <a:spLocks noGrp="1"/>
          </p:cNvSpPr>
          <p:nvPr>
            <p:ph type="ctrTitle"/>
          </p:nvPr>
        </p:nvSpPr>
        <p:spPr>
          <a:xfrm>
            <a:off x="713225" y="784838"/>
            <a:ext cx="4046400" cy="21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29" name="Google Shape;1229;p22"/>
          <p:cNvSpPr txBox="1">
            <a:spLocks noGrp="1"/>
          </p:cNvSpPr>
          <p:nvPr>
            <p:ph type="subTitle" idx="1"/>
          </p:nvPr>
        </p:nvSpPr>
        <p:spPr>
          <a:xfrm>
            <a:off x="713225" y="3001463"/>
            <a:ext cx="3504900" cy="12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22"/>
          <p:cNvSpPr/>
          <p:nvPr/>
        </p:nvSpPr>
        <p:spPr>
          <a:xfrm>
            <a:off x="7896894" y="40392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22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2" name="Google Shape;1232;p22"/>
          <p:cNvGrpSpPr/>
          <p:nvPr/>
        </p:nvGrpSpPr>
        <p:grpSpPr>
          <a:xfrm rot="-3367822">
            <a:off x="8238834" y="-60824"/>
            <a:ext cx="1004210" cy="894675"/>
            <a:chOff x="8306286" y="4189629"/>
            <a:chExt cx="1004220" cy="894684"/>
          </a:xfrm>
        </p:grpSpPr>
        <p:sp>
          <p:nvSpPr>
            <p:cNvPr id="1233" name="Google Shape;1233;p22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2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2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2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2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2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2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2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1" name="Google Shape;1241;p22"/>
          <p:cNvGrpSpPr/>
          <p:nvPr/>
        </p:nvGrpSpPr>
        <p:grpSpPr>
          <a:xfrm rot="1818207" flipH="1">
            <a:off x="7773959" y="4016139"/>
            <a:ext cx="1313621" cy="1474763"/>
            <a:chOff x="-138062" y="3249908"/>
            <a:chExt cx="1313568" cy="1474703"/>
          </a:xfrm>
        </p:grpSpPr>
        <p:sp>
          <p:nvSpPr>
            <p:cNvPr id="1242" name="Google Shape;1242;p22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2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2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2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2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2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2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2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2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2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2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2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4" name="Google Shape;1254;p22"/>
          <p:cNvGrpSpPr/>
          <p:nvPr/>
        </p:nvGrpSpPr>
        <p:grpSpPr>
          <a:xfrm rot="-5400000">
            <a:off x="-131627" y="40787"/>
            <a:ext cx="802107" cy="720546"/>
            <a:chOff x="8440798" y="-85238"/>
            <a:chExt cx="802107" cy="720546"/>
          </a:xfrm>
        </p:grpSpPr>
        <p:sp>
          <p:nvSpPr>
            <p:cNvPr id="1255" name="Google Shape;1255;p22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2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2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2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2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2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2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2" name="Google Shape;1262;p22"/>
          <p:cNvGrpSpPr/>
          <p:nvPr/>
        </p:nvGrpSpPr>
        <p:grpSpPr>
          <a:xfrm flipH="1">
            <a:off x="8129681" y="3785475"/>
            <a:ext cx="306550" cy="233991"/>
            <a:chOff x="281699" y="4701425"/>
            <a:chExt cx="306550" cy="233991"/>
          </a:xfrm>
        </p:grpSpPr>
        <p:sp>
          <p:nvSpPr>
            <p:cNvPr id="1263" name="Google Shape;1263;p22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2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2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6" name="Google Shape;1266;p22"/>
          <p:cNvGrpSpPr/>
          <p:nvPr/>
        </p:nvGrpSpPr>
        <p:grpSpPr>
          <a:xfrm>
            <a:off x="8622024" y="802125"/>
            <a:ext cx="306550" cy="246616"/>
            <a:chOff x="8757949" y="3645550"/>
            <a:chExt cx="306550" cy="246616"/>
          </a:xfrm>
        </p:grpSpPr>
        <p:sp>
          <p:nvSpPr>
            <p:cNvPr id="1267" name="Google Shape;1267;p22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2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2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2"/>
          <p:cNvGrpSpPr/>
          <p:nvPr/>
        </p:nvGrpSpPr>
        <p:grpSpPr>
          <a:xfrm>
            <a:off x="116161" y="4738950"/>
            <a:ext cx="306550" cy="246616"/>
            <a:chOff x="366411" y="1167375"/>
            <a:chExt cx="306550" cy="246616"/>
          </a:xfrm>
        </p:grpSpPr>
        <p:sp>
          <p:nvSpPr>
            <p:cNvPr id="1271" name="Google Shape;1271;p22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2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2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3236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23"/>
          <p:cNvSpPr txBox="1">
            <a:spLocks noGrp="1"/>
          </p:cNvSpPr>
          <p:nvPr>
            <p:ph type="ctrTitle"/>
          </p:nvPr>
        </p:nvSpPr>
        <p:spPr>
          <a:xfrm>
            <a:off x="1218250" y="1179125"/>
            <a:ext cx="2117400" cy="11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76" name="Google Shape;1276;p23"/>
          <p:cNvSpPr txBox="1">
            <a:spLocks noGrp="1"/>
          </p:cNvSpPr>
          <p:nvPr>
            <p:ph type="subTitle" idx="1"/>
          </p:nvPr>
        </p:nvSpPr>
        <p:spPr>
          <a:xfrm>
            <a:off x="841650" y="2437950"/>
            <a:ext cx="2870700" cy="14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3"/>
          <p:cNvSpPr/>
          <p:nvPr/>
        </p:nvSpPr>
        <p:spPr>
          <a:xfrm rot="2905830" flipH="1">
            <a:off x="7873271" y="390341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23"/>
          <p:cNvSpPr/>
          <p:nvPr/>
        </p:nvSpPr>
        <p:spPr>
          <a:xfrm rot="8100000">
            <a:off x="-1013412" y="-27781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9" name="Google Shape;1279;p23"/>
          <p:cNvGrpSpPr/>
          <p:nvPr/>
        </p:nvGrpSpPr>
        <p:grpSpPr>
          <a:xfrm>
            <a:off x="-44590" y="-12012"/>
            <a:ext cx="848969" cy="760098"/>
            <a:chOff x="-44590" y="-31162"/>
            <a:chExt cx="848969" cy="760098"/>
          </a:xfrm>
        </p:grpSpPr>
        <p:sp>
          <p:nvSpPr>
            <p:cNvPr id="1280" name="Google Shape;1280;p23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3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3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3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3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3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23"/>
          <p:cNvGrpSpPr/>
          <p:nvPr/>
        </p:nvGrpSpPr>
        <p:grpSpPr>
          <a:xfrm>
            <a:off x="8139786" y="4328129"/>
            <a:ext cx="1004220" cy="894684"/>
            <a:chOff x="8306286" y="4189629"/>
            <a:chExt cx="1004220" cy="894684"/>
          </a:xfrm>
        </p:grpSpPr>
        <p:sp>
          <p:nvSpPr>
            <p:cNvPr id="1287" name="Google Shape;1287;p23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3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3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3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3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3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3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3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23"/>
          <p:cNvGrpSpPr/>
          <p:nvPr/>
        </p:nvGrpSpPr>
        <p:grpSpPr>
          <a:xfrm flipH="1">
            <a:off x="59860" y="4047863"/>
            <a:ext cx="762950" cy="1927407"/>
            <a:chOff x="8361510" y="3452088"/>
            <a:chExt cx="762950" cy="1927407"/>
          </a:xfrm>
        </p:grpSpPr>
        <p:sp>
          <p:nvSpPr>
            <p:cNvPr id="1296" name="Google Shape;1296;p23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3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3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3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3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3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3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3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3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3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3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3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8" name="Google Shape;1308;p23"/>
          <p:cNvGrpSpPr/>
          <p:nvPr/>
        </p:nvGrpSpPr>
        <p:grpSpPr>
          <a:xfrm>
            <a:off x="1006074" y="4401558"/>
            <a:ext cx="573999" cy="1003431"/>
            <a:chOff x="8185349" y="4299471"/>
            <a:chExt cx="573999" cy="1003431"/>
          </a:xfrm>
        </p:grpSpPr>
        <p:sp>
          <p:nvSpPr>
            <p:cNvPr id="1309" name="Google Shape;1309;p23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3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3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3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3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3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3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3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3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3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3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0" name="Google Shape;1320;p23"/>
          <p:cNvGrpSpPr/>
          <p:nvPr/>
        </p:nvGrpSpPr>
        <p:grpSpPr>
          <a:xfrm>
            <a:off x="59861" y="748075"/>
            <a:ext cx="306550" cy="246616"/>
            <a:chOff x="366411" y="1167375"/>
            <a:chExt cx="306550" cy="246616"/>
          </a:xfrm>
        </p:grpSpPr>
        <p:sp>
          <p:nvSpPr>
            <p:cNvPr id="1321" name="Google Shape;1321;p2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4" name="Google Shape;1324;p23"/>
          <p:cNvGrpSpPr/>
          <p:nvPr/>
        </p:nvGrpSpPr>
        <p:grpSpPr>
          <a:xfrm>
            <a:off x="681799" y="4167550"/>
            <a:ext cx="306550" cy="233991"/>
            <a:chOff x="281699" y="4701425"/>
            <a:chExt cx="306550" cy="233991"/>
          </a:xfrm>
        </p:grpSpPr>
        <p:sp>
          <p:nvSpPr>
            <p:cNvPr id="1325" name="Google Shape;1325;p2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" name="Google Shape;1328;p23"/>
          <p:cNvGrpSpPr/>
          <p:nvPr/>
        </p:nvGrpSpPr>
        <p:grpSpPr>
          <a:xfrm>
            <a:off x="8729124" y="973975"/>
            <a:ext cx="306550" cy="246616"/>
            <a:chOff x="8757949" y="3645550"/>
            <a:chExt cx="306550" cy="246616"/>
          </a:xfrm>
        </p:grpSpPr>
        <p:sp>
          <p:nvSpPr>
            <p:cNvPr id="1329" name="Google Shape;1329;p2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2" name="Google Shape;1332;p23"/>
          <p:cNvGrpSpPr/>
          <p:nvPr/>
        </p:nvGrpSpPr>
        <p:grpSpPr>
          <a:xfrm rot="3333252">
            <a:off x="7897546" y="-294571"/>
            <a:ext cx="1264408" cy="1553384"/>
            <a:chOff x="556167" y="-402644"/>
            <a:chExt cx="911061" cy="1119281"/>
          </a:xfrm>
        </p:grpSpPr>
        <p:sp>
          <p:nvSpPr>
            <p:cNvPr id="1333" name="Google Shape;1333;p23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3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3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3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3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3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3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3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3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71903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4"/>
          <p:cNvSpPr txBox="1">
            <a:spLocks noGrp="1"/>
          </p:cNvSpPr>
          <p:nvPr>
            <p:ph type="ctrTitle"/>
          </p:nvPr>
        </p:nvSpPr>
        <p:spPr>
          <a:xfrm>
            <a:off x="5966150" y="1634650"/>
            <a:ext cx="1801200" cy="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44" name="Google Shape;1344;p24"/>
          <p:cNvSpPr txBox="1">
            <a:spLocks noGrp="1"/>
          </p:cNvSpPr>
          <p:nvPr>
            <p:ph type="subTitle" idx="1"/>
          </p:nvPr>
        </p:nvSpPr>
        <p:spPr>
          <a:xfrm>
            <a:off x="5431050" y="2355077"/>
            <a:ext cx="2871300" cy="14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5" name="Google Shape;1345;p24"/>
          <p:cNvSpPr/>
          <p:nvPr/>
        </p:nvSpPr>
        <p:spPr>
          <a:xfrm flipH="1">
            <a:off x="-840878" y="35184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4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7" name="Google Shape;1347;p24"/>
          <p:cNvGrpSpPr/>
          <p:nvPr/>
        </p:nvGrpSpPr>
        <p:grpSpPr>
          <a:xfrm rot="3333252">
            <a:off x="8103496" y="-501834"/>
            <a:ext cx="1264408" cy="1553384"/>
            <a:chOff x="556167" y="-402644"/>
            <a:chExt cx="911061" cy="1119281"/>
          </a:xfrm>
        </p:grpSpPr>
        <p:sp>
          <p:nvSpPr>
            <p:cNvPr id="1348" name="Google Shape;1348;p2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7" name="Google Shape;1357;p24"/>
          <p:cNvGrpSpPr/>
          <p:nvPr/>
        </p:nvGrpSpPr>
        <p:grpSpPr>
          <a:xfrm>
            <a:off x="8270127" y="3901914"/>
            <a:ext cx="972124" cy="1438523"/>
            <a:chOff x="8398152" y="3892164"/>
            <a:chExt cx="972124" cy="1438523"/>
          </a:xfrm>
        </p:grpSpPr>
        <p:sp>
          <p:nvSpPr>
            <p:cNvPr id="1358" name="Google Shape;1358;p24"/>
            <p:cNvSpPr/>
            <p:nvPr/>
          </p:nvSpPr>
          <p:spPr>
            <a:xfrm rot="-2522978">
              <a:off x="8496376" y="3970923"/>
              <a:ext cx="408224" cy="450210"/>
            </a:xfrm>
            <a:custGeom>
              <a:avLst/>
              <a:gdLst/>
              <a:ahLst/>
              <a:cxnLst/>
              <a:rect l="l" t="t" r="r" b="b"/>
              <a:pathLst>
                <a:path w="7924" h="8739" extrusionOk="0">
                  <a:moveTo>
                    <a:pt x="3313" y="1"/>
                  </a:moveTo>
                  <a:cubicBezTo>
                    <a:pt x="2596" y="1"/>
                    <a:pt x="1817" y="110"/>
                    <a:pt x="1012" y="400"/>
                  </a:cubicBezTo>
                  <a:lnTo>
                    <a:pt x="929" y="433"/>
                  </a:lnTo>
                  <a:lnTo>
                    <a:pt x="888" y="450"/>
                  </a:lnTo>
                  <a:cubicBezTo>
                    <a:pt x="888" y="450"/>
                    <a:pt x="0" y="4299"/>
                    <a:pt x="1477" y="7037"/>
                  </a:cubicBezTo>
                  <a:cubicBezTo>
                    <a:pt x="1834" y="7718"/>
                    <a:pt x="2356" y="8298"/>
                    <a:pt x="2987" y="8738"/>
                  </a:cubicBezTo>
                  <a:lnTo>
                    <a:pt x="3004" y="8738"/>
                  </a:lnTo>
                  <a:cubicBezTo>
                    <a:pt x="3028" y="8738"/>
                    <a:pt x="3053" y="8730"/>
                    <a:pt x="3078" y="8730"/>
                  </a:cubicBezTo>
                  <a:cubicBezTo>
                    <a:pt x="3211" y="8705"/>
                    <a:pt x="3344" y="8672"/>
                    <a:pt x="3476" y="8630"/>
                  </a:cubicBezTo>
                  <a:lnTo>
                    <a:pt x="3601" y="8589"/>
                  </a:lnTo>
                  <a:cubicBezTo>
                    <a:pt x="4132" y="8406"/>
                    <a:pt x="4630" y="8149"/>
                    <a:pt x="5086" y="7825"/>
                  </a:cubicBezTo>
                  <a:cubicBezTo>
                    <a:pt x="6480" y="6822"/>
                    <a:pt x="7924" y="4830"/>
                    <a:pt x="7152" y="1072"/>
                  </a:cubicBezTo>
                  <a:cubicBezTo>
                    <a:pt x="7152" y="1064"/>
                    <a:pt x="7152" y="1055"/>
                    <a:pt x="7152" y="1047"/>
                  </a:cubicBezTo>
                  <a:lnTo>
                    <a:pt x="7086" y="1006"/>
                  </a:lnTo>
                  <a:cubicBezTo>
                    <a:pt x="6758" y="811"/>
                    <a:pt x="5263" y="1"/>
                    <a:pt x="3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4"/>
            <p:cNvSpPr/>
            <p:nvPr/>
          </p:nvSpPr>
          <p:spPr>
            <a:xfrm rot="-2522978">
              <a:off x="8476083" y="4015440"/>
              <a:ext cx="320593" cy="206945"/>
            </a:xfrm>
            <a:custGeom>
              <a:avLst/>
              <a:gdLst/>
              <a:ahLst/>
              <a:cxnLst/>
              <a:rect l="l" t="t" r="r" b="b"/>
              <a:pathLst>
                <a:path w="6223" h="4017" extrusionOk="0">
                  <a:moveTo>
                    <a:pt x="83" y="1"/>
                  </a:moveTo>
                  <a:lnTo>
                    <a:pt x="0" y="25"/>
                  </a:lnTo>
                  <a:cubicBezTo>
                    <a:pt x="258" y="299"/>
                    <a:pt x="465" y="614"/>
                    <a:pt x="623" y="955"/>
                  </a:cubicBezTo>
                  <a:cubicBezTo>
                    <a:pt x="896" y="1544"/>
                    <a:pt x="1037" y="2282"/>
                    <a:pt x="1054" y="3137"/>
                  </a:cubicBezTo>
                  <a:cubicBezTo>
                    <a:pt x="1054" y="3137"/>
                    <a:pt x="1054" y="3145"/>
                    <a:pt x="1054" y="3153"/>
                  </a:cubicBezTo>
                  <a:lnTo>
                    <a:pt x="1054" y="3195"/>
                  </a:lnTo>
                  <a:cubicBezTo>
                    <a:pt x="1054" y="3203"/>
                    <a:pt x="1062" y="3211"/>
                    <a:pt x="1071" y="3220"/>
                  </a:cubicBezTo>
                  <a:cubicBezTo>
                    <a:pt x="1079" y="3228"/>
                    <a:pt x="1087" y="3228"/>
                    <a:pt x="1096" y="3228"/>
                  </a:cubicBezTo>
                  <a:cubicBezTo>
                    <a:pt x="1099" y="3229"/>
                    <a:pt x="1102" y="3230"/>
                    <a:pt x="1105" y="3230"/>
                  </a:cubicBezTo>
                  <a:cubicBezTo>
                    <a:pt x="1118" y="3230"/>
                    <a:pt x="1130" y="3217"/>
                    <a:pt x="1137" y="3203"/>
                  </a:cubicBezTo>
                  <a:cubicBezTo>
                    <a:pt x="1228" y="2597"/>
                    <a:pt x="1419" y="2017"/>
                    <a:pt x="1701" y="1477"/>
                  </a:cubicBezTo>
                  <a:cubicBezTo>
                    <a:pt x="1975" y="963"/>
                    <a:pt x="2274" y="681"/>
                    <a:pt x="2630" y="623"/>
                  </a:cubicBezTo>
                  <a:cubicBezTo>
                    <a:pt x="2681" y="613"/>
                    <a:pt x="2732" y="608"/>
                    <a:pt x="2785" y="608"/>
                  </a:cubicBezTo>
                  <a:cubicBezTo>
                    <a:pt x="3076" y="608"/>
                    <a:pt x="3389" y="761"/>
                    <a:pt x="3643" y="1021"/>
                  </a:cubicBezTo>
                  <a:cubicBezTo>
                    <a:pt x="4049" y="1444"/>
                    <a:pt x="4199" y="2000"/>
                    <a:pt x="4257" y="2382"/>
                  </a:cubicBezTo>
                  <a:cubicBezTo>
                    <a:pt x="4323" y="2913"/>
                    <a:pt x="4323" y="3444"/>
                    <a:pt x="4257" y="3966"/>
                  </a:cubicBezTo>
                  <a:cubicBezTo>
                    <a:pt x="4257" y="3983"/>
                    <a:pt x="4257" y="3991"/>
                    <a:pt x="4265" y="3991"/>
                  </a:cubicBezTo>
                  <a:cubicBezTo>
                    <a:pt x="4265" y="4008"/>
                    <a:pt x="4281" y="4008"/>
                    <a:pt x="4290" y="4016"/>
                  </a:cubicBezTo>
                  <a:cubicBezTo>
                    <a:pt x="4306" y="4016"/>
                    <a:pt x="4331" y="4008"/>
                    <a:pt x="4331" y="3983"/>
                  </a:cubicBezTo>
                  <a:lnTo>
                    <a:pt x="4373" y="3875"/>
                  </a:lnTo>
                  <a:cubicBezTo>
                    <a:pt x="4713" y="2888"/>
                    <a:pt x="5070" y="1876"/>
                    <a:pt x="5733" y="1046"/>
                  </a:cubicBezTo>
                  <a:cubicBezTo>
                    <a:pt x="5908" y="838"/>
                    <a:pt x="6065" y="706"/>
                    <a:pt x="6223" y="664"/>
                  </a:cubicBezTo>
                  <a:cubicBezTo>
                    <a:pt x="6223" y="656"/>
                    <a:pt x="6223" y="648"/>
                    <a:pt x="6223" y="639"/>
                  </a:cubicBezTo>
                  <a:lnTo>
                    <a:pt x="6157" y="598"/>
                  </a:lnTo>
                  <a:cubicBezTo>
                    <a:pt x="5966" y="689"/>
                    <a:pt x="5800" y="822"/>
                    <a:pt x="5675" y="996"/>
                  </a:cubicBezTo>
                  <a:cubicBezTo>
                    <a:pt x="5053" y="1776"/>
                    <a:pt x="4696" y="2722"/>
                    <a:pt x="4373" y="3651"/>
                  </a:cubicBezTo>
                  <a:cubicBezTo>
                    <a:pt x="4406" y="3228"/>
                    <a:pt x="4398" y="2797"/>
                    <a:pt x="4340" y="2373"/>
                  </a:cubicBezTo>
                  <a:cubicBezTo>
                    <a:pt x="4281" y="1975"/>
                    <a:pt x="4124" y="1411"/>
                    <a:pt x="3701" y="971"/>
                  </a:cubicBezTo>
                  <a:cubicBezTo>
                    <a:pt x="3433" y="689"/>
                    <a:pt x="3099" y="533"/>
                    <a:pt x="2786" y="533"/>
                  </a:cubicBezTo>
                  <a:cubicBezTo>
                    <a:pt x="2731" y="533"/>
                    <a:pt x="2676" y="538"/>
                    <a:pt x="2622" y="548"/>
                  </a:cubicBezTo>
                  <a:cubicBezTo>
                    <a:pt x="2240" y="614"/>
                    <a:pt x="1917" y="905"/>
                    <a:pt x="1635" y="1444"/>
                  </a:cubicBezTo>
                  <a:cubicBezTo>
                    <a:pt x="1402" y="1884"/>
                    <a:pt x="1228" y="2357"/>
                    <a:pt x="1129" y="2838"/>
                  </a:cubicBezTo>
                  <a:cubicBezTo>
                    <a:pt x="1104" y="2183"/>
                    <a:pt x="954" y="1535"/>
                    <a:pt x="697" y="930"/>
                  </a:cubicBezTo>
                  <a:cubicBezTo>
                    <a:pt x="540" y="590"/>
                    <a:pt x="332" y="274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4"/>
            <p:cNvSpPr/>
            <p:nvPr/>
          </p:nvSpPr>
          <p:spPr>
            <a:xfrm rot="-2522978">
              <a:off x="8741314" y="4147832"/>
              <a:ext cx="94534" cy="225337"/>
            </a:xfrm>
            <a:custGeom>
              <a:avLst/>
              <a:gdLst/>
              <a:ahLst/>
              <a:cxnLst/>
              <a:rect l="l" t="t" r="r" b="b"/>
              <a:pathLst>
                <a:path w="1835" h="4374" extrusionOk="0">
                  <a:moveTo>
                    <a:pt x="1801" y="1"/>
                  </a:moveTo>
                  <a:cubicBezTo>
                    <a:pt x="1784" y="1"/>
                    <a:pt x="1759" y="9"/>
                    <a:pt x="1751" y="34"/>
                  </a:cubicBezTo>
                  <a:cubicBezTo>
                    <a:pt x="1743" y="67"/>
                    <a:pt x="1734" y="109"/>
                    <a:pt x="1718" y="150"/>
                  </a:cubicBezTo>
                  <a:cubicBezTo>
                    <a:pt x="1452" y="1179"/>
                    <a:pt x="1112" y="2291"/>
                    <a:pt x="581" y="3353"/>
                  </a:cubicBezTo>
                  <a:cubicBezTo>
                    <a:pt x="407" y="3710"/>
                    <a:pt x="216" y="4050"/>
                    <a:pt x="0" y="4373"/>
                  </a:cubicBezTo>
                  <a:lnTo>
                    <a:pt x="117" y="4340"/>
                  </a:lnTo>
                  <a:cubicBezTo>
                    <a:pt x="324" y="4017"/>
                    <a:pt x="515" y="3676"/>
                    <a:pt x="681" y="3336"/>
                  </a:cubicBezTo>
                  <a:cubicBezTo>
                    <a:pt x="1212" y="2249"/>
                    <a:pt x="1552" y="1096"/>
                    <a:pt x="1826" y="51"/>
                  </a:cubicBezTo>
                  <a:cubicBezTo>
                    <a:pt x="1834" y="42"/>
                    <a:pt x="1834" y="34"/>
                    <a:pt x="1826" y="34"/>
                  </a:cubicBezTo>
                  <a:cubicBezTo>
                    <a:pt x="1826" y="17"/>
                    <a:pt x="1817" y="9"/>
                    <a:pt x="1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4"/>
            <p:cNvSpPr/>
            <p:nvPr/>
          </p:nvSpPr>
          <p:spPr>
            <a:xfrm rot="-2522978">
              <a:off x="8677106" y="4175335"/>
              <a:ext cx="56875" cy="272115"/>
            </a:xfrm>
            <a:custGeom>
              <a:avLst/>
              <a:gdLst/>
              <a:ahLst/>
              <a:cxnLst/>
              <a:rect l="l" t="t" r="r" b="b"/>
              <a:pathLst>
                <a:path w="1104" h="5282" extrusionOk="0">
                  <a:moveTo>
                    <a:pt x="46" y="0"/>
                  </a:moveTo>
                  <a:cubicBezTo>
                    <a:pt x="25" y="0"/>
                    <a:pt x="4" y="13"/>
                    <a:pt x="8" y="38"/>
                  </a:cubicBezTo>
                  <a:lnTo>
                    <a:pt x="0" y="29"/>
                  </a:lnTo>
                  <a:lnTo>
                    <a:pt x="0" y="96"/>
                  </a:lnTo>
                  <a:cubicBezTo>
                    <a:pt x="0" y="104"/>
                    <a:pt x="0" y="112"/>
                    <a:pt x="0" y="112"/>
                  </a:cubicBezTo>
                  <a:cubicBezTo>
                    <a:pt x="0" y="129"/>
                    <a:pt x="0" y="145"/>
                    <a:pt x="0" y="154"/>
                  </a:cubicBezTo>
                  <a:cubicBezTo>
                    <a:pt x="0" y="1431"/>
                    <a:pt x="266" y="2684"/>
                    <a:pt x="606" y="3904"/>
                  </a:cubicBezTo>
                  <a:cubicBezTo>
                    <a:pt x="738" y="4368"/>
                    <a:pt x="879" y="4825"/>
                    <a:pt x="1021" y="5281"/>
                  </a:cubicBezTo>
                  <a:cubicBezTo>
                    <a:pt x="1045" y="5281"/>
                    <a:pt x="1070" y="5281"/>
                    <a:pt x="1104" y="5273"/>
                  </a:cubicBezTo>
                  <a:cubicBezTo>
                    <a:pt x="971" y="4858"/>
                    <a:pt x="846" y="4435"/>
                    <a:pt x="722" y="4012"/>
                  </a:cubicBezTo>
                  <a:cubicBezTo>
                    <a:pt x="365" y="2759"/>
                    <a:pt x="83" y="1481"/>
                    <a:pt x="83" y="162"/>
                  </a:cubicBezTo>
                  <a:lnTo>
                    <a:pt x="83" y="38"/>
                  </a:lnTo>
                  <a:cubicBezTo>
                    <a:pt x="87" y="13"/>
                    <a:pt x="66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4"/>
            <p:cNvSpPr/>
            <p:nvPr/>
          </p:nvSpPr>
          <p:spPr>
            <a:xfrm rot="-2522978">
              <a:off x="8702420" y="4309151"/>
              <a:ext cx="186029" cy="88971"/>
            </a:xfrm>
            <a:custGeom>
              <a:avLst/>
              <a:gdLst/>
              <a:ahLst/>
              <a:cxnLst/>
              <a:rect l="l" t="t" r="r" b="b"/>
              <a:pathLst>
                <a:path w="3611" h="1727" extrusionOk="0">
                  <a:moveTo>
                    <a:pt x="183" y="0"/>
                  </a:moveTo>
                  <a:lnTo>
                    <a:pt x="1" y="25"/>
                  </a:lnTo>
                  <a:cubicBezTo>
                    <a:pt x="358" y="706"/>
                    <a:pt x="880" y="1286"/>
                    <a:pt x="1511" y="1726"/>
                  </a:cubicBezTo>
                  <a:lnTo>
                    <a:pt x="1528" y="1726"/>
                  </a:lnTo>
                  <a:cubicBezTo>
                    <a:pt x="1552" y="1726"/>
                    <a:pt x="1577" y="1718"/>
                    <a:pt x="1602" y="1718"/>
                  </a:cubicBezTo>
                  <a:cubicBezTo>
                    <a:pt x="1735" y="1693"/>
                    <a:pt x="1868" y="1660"/>
                    <a:pt x="2000" y="1618"/>
                  </a:cubicBezTo>
                  <a:lnTo>
                    <a:pt x="2125" y="1577"/>
                  </a:lnTo>
                  <a:cubicBezTo>
                    <a:pt x="2656" y="1394"/>
                    <a:pt x="3154" y="1137"/>
                    <a:pt x="3610" y="813"/>
                  </a:cubicBezTo>
                  <a:cubicBezTo>
                    <a:pt x="3376" y="650"/>
                    <a:pt x="3098" y="566"/>
                    <a:pt x="2820" y="566"/>
                  </a:cubicBezTo>
                  <a:cubicBezTo>
                    <a:pt x="2774" y="566"/>
                    <a:pt x="2727" y="568"/>
                    <a:pt x="2681" y="573"/>
                  </a:cubicBezTo>
                  <a:cubicBezTo>
                    <a:pt x="2648" y="581"/>
                    <a:pt x="2606" y="589"/>
                    <a:pt x="2573" y="598"/>
                  </a:cubicBezTo>
                  <a:cubicBezTo>
                    <a:pt x="2258" y="664"/>
                    <a:pt x="1901" y="896"/>
                    <a:pt x="1569" y="1419"/>
                  </a:cubicBezTo>
                  <a:cubicBezTo>
                    <a:pt x="1569" y="1062"/>
                    <a:pt x="1436" y="731"/>
                    <a:pt x="1221" y="457"/>
                  </a:cubicBezTo>
                  <a:cubicBezTo>
                    <a:pt x="1187" y="415"/>
                    <a:pt x="1146" y="374"/>
                    <a:pt x="1104" y="341"/>
                  </a:cubicBezTo>
                  <a:cubicBezTo>
                    <a:pt x="847" y="125"/>
                    <a:pt x="524" y="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4"/>
            <p:cNvSpPr/>
            <p:nvPr/>
          </p:nvSpPr>
          <p:spPr>
            <a:xfrm rot="-2522978">
              <a:off x="8673532" y="4436307"/>
              <a:ext cx="475351" cy="843803"/>
            </a:xfrm>
            <a:custGeom>
              <a:avLst/>
              <a:gdLst/>
              <a:ahLst/>
              <a:cxnLst/>
              <a:rect l="l" t="t" r="r" b="b"/>
              <a:pathLst>
                <a:path w="9227" h="16379" fill="none" extrusionOk="0">
                  <a:moveTo>
                    <a:pt x="9227" y="0"/>
                  </a:moveTo>
                  <a:cubicBezTo>
                    <a:pt x="8895" y="1071"/>
                    <a:pt x="8447" y="2108"/>
                    <a:pt x="7882" y="3087"/>
                  </a:cubicBezTo>
                  <a:cubicBezTo>
                    <a:pt x="7335" y="4049"/>
                    <a:pt x="6679" y="4954"/>
                    <a:pt x="6032" y="5850"/>
                  </a:cubicBezTo>
                  <a:lnTo>
                    <a:pt x="3493" y="9351"/>
                  </a:lnTo>
                  <a:cubicBezTo>
                    <a:pt x="1942" y="11491"/>
                    <a:pt x="341" y="13756"/>
                    <a:pt x="0" y="16378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4"/>
            <p:cNvSpPr/>
            <p:nvPr/>
          </p:nvSpPr>
          <p:spPr>
            <a:xfrm rot="-2522978">
              <a:off x="8704850" y="4423342"/>
              <a:ext cx="142394" cy="560406"/>
            </a:xfrm>
            <a:custGeom>
              <a:avLst/>
              <a:gdLst/>
              <a:ahLst/>
              <a:cxnLst/>
              <a:rect l="l" t="t" r="r" b="b"/>
              <a:pathLst>
                <a:path w="2764" h="10878" extrusionOk="0">
                  <a:moveTo>
                    <a:pt x="2091" y="0"/>
                  </a:moveTo>
                  <a:cubicBezTo>
                    <a:pt x="1245" y="797"/>
                    <a:pt x="656" y="1825"/>
                    <a:pt x="390" y="2962"/>
                  </a:cubicBezTo>
                  <a:cubicBezTo>
                    <a:pt x="58" y="4480"/>
                    <a:pt x="365" y="6032"/>
                    <a:pt x="349" y="7575"/>
                  </a:cubicBezTo>
                  <a:cubicBezTo>
                    <a:pt x="340" y="8720"/>
                    <a:pt x="191" y="9741"/>
                    <a:pt x="0" y="10877"/>
                  </a:cubicBezTo>
                  <a:cubicBezTo>
                    <a:pt x="672" y="9475"/>
                    <a:pt x="1295" y="8040"/>
                    <a:pt x="1851" y="6588"/>
                  </a:cubicBezTo>
                  <a:cubicBezTo>
                    <a:pt x="2108" y="5916"/>
                    <a:pt x="2357" y="5244"/>
                    <a:pt x="2481" y="4530"/>
                  </a:cubicBezTo>
                  <a:cubicBezTo>
                    <a:pt x="2763" y="3012"/>
                    <a:pt x="2481" y="1469"/>
                    <a:pt x="2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5" name="Google Shape;1365;p24"/>
          <p:cNvGrpSpPr/>
          <p:nvPr/>
        </p:nvGrpSpPr>
        <p:grpSpPr>
          <a:xfrm>
            <a:off x="-234846" y="-308676"/>
            <a:ext cx="1084855" cy="1192287"/>
            <a:chOff x="-98921" y="-213901"/>
            <a:chExt cx="1084855" cy="1192287"/>
          </a:xfrm>
        </p:grpSpPr>
        <p:sp>
          <p:nvSpPr>
            <p:cNvPr id="1366" name="Google Shape;1366;p24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4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4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4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4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4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4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4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4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4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4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4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24"/>
          <p:cNvGrpSpPr/>
          <p:nvPr/>
        </p:nvGrpSpPr>
        <p:grpSpPr>
          <a:xfrm rot="-2133260">
            <a:off x="-211377" y="3893522"/>
            <a:ext cx="849006" cy="760131"/>
            <a:chOff x="-44590" y="-31162"/>
            <a:chExt cx="848969" cy="760098"/>
          </a:xfrm>
        </p:grpSpPr>
        <p:sp>
          <p:nvSpPr>
            <p:cNvPr id="1379" name="Google Shape;1379;p24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4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4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4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4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4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5" name="Google Shape;1385;p24"/>
          <p:cNvGrpSpPr/>
          <p:nvPr/>
        </p:nvGrpSpPr>
        <p:grpSpPr>
          <a:xfrm rot="9426862">
            <a:off x="405807" y="4558181"/>
            <a:ext cx="802122" cy="720559"/>
            <a:chOff x="8440798" y="-85238"/>
            <a:chExt cx="802107" cy="720546"/>
          </a:xfrm>
        </p:grpSpPr>
        <p:sp>
          <p:nvSpPr>
            <p:cNvPr id="1386" name="Google Shape;1386;p24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4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4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4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4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4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4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3" name="Google Shape;1393;p24"/>
          <p:cNvGrpSpPr/>
          <p:nvPr/>
        </p:nvGrpSpPr>
        <p:grpSpPr>
          <a:xfrm>
            <a:off x="59861" y="673350"/>
            <a:ext cx="306550" cy="246616"/>
            <a:chOff x="366411" y="1167375"/>
            <a:chExt cx="306550" cy="246616"/>
          </a:xfrm>
        </p:grpSpPr>
        <p:sp>
          <p:nvSpPr>
            <p:cNvPr id="1394" name="Google Shape;1394;p2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7" name="Google Shape;1397;p24"/>
          <p:cNvGrpSpPr/>
          <p:nvPr/>
        </p:nvGrpSpPr>
        <p:grpSpPr>
          <a:xfrm>
            <a:off x="8799124" y="4304575"/>
            <a:ext cx="306550" cy="246616"/>
            <a:chOff x="8757949" y="3645550"/>
            <a:chExt cx="306550" cy="246616"/>
          </a:xfrm>
        </p:grpSpPr>
        <p:sp>
          <p:nvSpPr>
            <p:cNvPr id="1398" name="Google Shape;1398;p2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1" name="Google Shape;1401;p24"/>
          <p:cNvGrpSpPr/>
          <p:nvPr/>
        </p:nvGrpSpPr>
        <p:grpSpPr>
          <a:xfrm>
            <a:off x="8639574" y="837875"/>
            <a:ext cx="306550" cy="233991"/>
            <a:chOff x="281699" y="4701425"/>
            <a:chExt cx="306550" cy="233991"/>
          </a:xfrm>
        </p:grpSpPr>
        <p:sp>
          <p:nvSpPr>
            <p:cNvPr id="1402" name="Google Shape;1402;p2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542318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25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07" name="Google Shape;1407;p25"/>
          <p:cNvSpPr txBox="1">
            <a:spLocks noGrp="1"/>
          </p:cNvSpPr>
          <p:nvPr>
            <p:ph type="subTitle" idx="1"/>
          </p:nvPr>
        </p:nvSpPr>
        <p:spPr>
          <a:xfrm>
            <a:off x="714850" y="2091577"/>
            <a:ext cx="3869400" cy="4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08" name="Google Shape;1408;p25"/>
          <p:cNvSpPr txBox="1">
            <a:spLocks noGrp="1"/>
          </p:cNvSpPr>
          <p:nvPr>
            <p:ph type="subTitle" idx="2"/>
          </p:nvPr>
        </p:nvSpPr>
        <p:spPr>
          <a:xfrm>
            <a:off x="714850" y="1687825"/>
            <a:ext cx="3869400" cy="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09" name="Google Shape;1409;p25"/>
          <p:cNvSpPr txBox="1">
            <a:spLocks noGrp="1"/>
          </p:cNvSpPr>
          <p:nvPr>
            <p:ph type="subTitle" idx="3"/>
          </p:nvPr>
        </p:nvSpPr>
        <p:spPr>
          <a:xfrm>
            <a:off x="760425" y="1086561"/>
            <a:ext cx="76686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10" name="Google Shape;1410;p25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25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2" name="Google Shape;1412;p25"/>
          <p:cNvGrpSpPr/>
          <p:nvPr/>
        </p:nvGrpSpPr>
        <p:grpSpPr>
          <a:xfrm>
            <a:off x="-166590" y="-125912"/>
            <a:ext cx="848969" cy="760098"/>
            <a:chOff x="-44590" y="-31162"/>
            <a:chExt cx="848969" cy="760098"/>
          </a:xfrm>
        </p:grpSpPr>
        <p:sp>
          <p:nvSpPr>
            <p:cNvPr id="1413" name="Google Shape;1413;p2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9" name="Google Shape;1419;p25"/>
          <p:cNvGrpSpPr/>
          <p:nvPr/>
        </p:nvGrpSpPr>
        <p:grpSpPr>
          <a:xfrm rot="-5400000">
            <a:off x="8460006" y="-169446"/>
            <a:ext cx="1004220" cy="894684"/>
            <a:chOff x="8306286" y="4189629"/>
            <a:chExt cx="1004220" cy="894684"/>
          </a:xfrm>
        </p:grpSpPr>
        <p:sp>
          <p:nvSpPr>
            <p:cNvPr id="1420" name="Google Shape;1420;p25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5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5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5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5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5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5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5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8" name="Google Shape;1428;p25"/>
          <p:cNvGrpSpPr/>
          <p:nvPr/>
        </p:nvGrpSpPr>
        <p:grpSpPr>
          <a:xfrm>
            <a:off x="8650523" y="678962"/>
            <a:ext cx="802107" cy="720546"/>
            <a:chOff x="8440798" y="-85238"/>
            <a:chExt cx="802107" cy="720546"/>
          </a:xfrm>
        </p:grpSpPr>
        <p:sp>
          <p:nvSpPr>
            <p:cNvPr id="1429" name="Google Shape;1429;p2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25"/>
          <p:cNvGrpSpPr/>
          <p:nvPr/>
        </p:nvGrpSpPr>
        <p:grpSpPr>
          <a:xfrm rot="-8739598">
            <a:off x="7694174" y="4430446"/>
            <a:ext cx="1718916" cy="809367"/>
            <a:chOff x="-44600" y="2477850"/>
            <a:chExt cx="1718925" cy="809372"/>
          </a:xfrm>
        </p:grpSpPr>
        <p:sp>
          <p:nvSpPr>
            <p:cNvPr id="1437" name="Google Shape;1437;p25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5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5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5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5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5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5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5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5" name="Google Shape;1445;p25"/>
          <p:cNvGrpSpPr/>
          <p:nvPr/>
        </p:nvGrpSpPr>
        <p:grpSpPr>
          <a:xfrm rot="-5400000">
            <a:off x="-356602" y="580287"/>
            <a:ext cx="802107" cy="720546"/>
            <a:chOff x="8440798" y="-85238"/>
            <a:chExt cx="802107" cy="720546"/>
          </a:xfrm>
        </p:grpSpPr>
        <p:sp>
          <p:nvSpPr>
            <p:cNvPr id="1446" name="Google Shape;1446;p25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5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5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5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5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5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5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25"/>
          <p:cNvGrpSpPr/>
          <p:nvPr/>
        </p:nvGrpSpPr>
        <p:grpSpPr>
          <a:xfrm rot="-6938708">
            <a:off x="8698130" y="4183266"/>
            <a:ext cx="848977" cy="760105"/>
            <a:chOff x="-44590" y="-31162"/>
            <a:chExt cx="848969" cy="760098"/>
          </a:xfrm>
        </p:grpSpPr>
        <p:sp>
          <p:nvSpPr>
            <p:cNvPr id="1454" name="Google Shape;1454;p2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25"/>
          <p:cNvGrpSpPr/>
          <p:nvPr/>
        </p:nvGrpSpPr>
        <p:grpSpPr>
          <a:xfrm>
            <a:off x="661211" y="302950"/>
            <a:ext cx="306550" cy="246616"/>
            <a:chOff x="366411" y="1167375"/>
            <a:chExt cx="306550" cy="246616"/>
          </a:xfrm>
        </p:grpSpPr>
        <p:sp>
          <p:nvSpPr>
            <p:cNvPr id="1461" name="Google Shape;1461;p2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4" name="Google Shape;1464;p25"/>
          <p:cNvGrpSpPr/>
          <p:nvPr/>
        </p:nvGrpSpPr>
        <p:grpSpPr>
          <a:xfrm>
            <a:off x="8169711" y="243250"/>
            <a:ext cx="306550" cy="233991"/>
            <a:chOff x="281699" y="4701425"/>
            <a:chExt cx="306550" cy="233991"/>
          </a:xfrm>
        </p:grpSpPr>
        <p:sp>
          <p:nvSpPr>
            <p:cNvPr id="1465" name="Google Shape;1465;p2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25"/>
          <p:cNvGrpSpPr/>
          <p:nvPr/>
        </p:nvGrpSpPr>
        <p:grpSpPr>
          <a:xfrm>
            <a:off x="853074" y="4782375"/>
            <a:ext cx="306550" cy="246616"/>
            <a:chOff x="8757949" y="3645550"/>
            <a:chExt cx="306550" cy="246616"/>
          </a:xfrm>
        </p:grpSpPr>
        <p:sp>
          <p:nvSpPr>
            <p:cNvPr id="1469" name="Google Shape;1469;p2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2" name="Google Shape;1472;p25"/>
          <p:cNvGrpSpPr/>
          <p:nvPr/>
        </p:nvGrpSpPr>
        <p:grpSpPr>
          <a:xfrm rot="1557315">
            <a:off x="88372" y="4312950"/>
            <a:ext cx="574040" cy="1003503"/>
            <a:chOff x="8185349" y="4299471"/>
            <a:chExt cx="573999" cy="1003431"/>
          </a:xfrm>
        </p:grpSpPr>
        <p:sp>
          <p:nvSpPr>
            <p:cNvPr id="1473" name="Google Shape;1473;p25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5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5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5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5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5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5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5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5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5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5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588630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26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26"/>
          <p:cNvSpPr txBox="1">
            <a:spLocks noGrp="1"/>
          </p:cNvSpPr>
          <p:nvPr>
            <p:ph type="subTitle" idx="1"/>
          </p:nvPr>
        </p:nvSpPr>
        <p:spPr>
          <a:xfrm>
            <a:off x="714850" y="2091578"/>
            <a:ext cx="3869400" cy="25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 u="sng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87" name="Google Shape;1487;p26"/>
          <p:cNvSpPr txBox="1">
            <a:spLocks noGrp="1"/>
          </p:cNvSpPr>
          <p:nvPr>
            <p:ph type="subTitle" idx="2"/>
          </p:nvPr>
        </p:nvSpPr>
        <p:spPr>
          <a:xfrm>
            <a:off x="714850" y="1687825"/>
            <a:ext cx="3869400" cy="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88" name="Google Shape;1488;p26"/>
          <p:cNvSpPr txBox="1">
            <a:spLocks noGrp="1"/>
          </p:cNvSpPr>
          <p:nvPr>
            <p:ph type="subTitle" idx="3"/>
          </p:nvPr>
        </p:nvSpPr>
        <p:spPr>
          <a:xfrm>
            <a:off x="760425" y="1086561"/>
            <a:ext cx="76686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89" name="Google Shape;1489;p26"/>
          <p:cNvSpPr/>
          <p:nvPr/>
        </p:nvSpPr>
        <p:spPr>
          <a:xfrm rot="8449463">
            <a:off x="-857132" y="-368958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26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1" name="Google Shape;1491;p26"/>
          <p:cNvGrpSpPr/>
          <p:nvPr/>
        </p:nvGrpSpPr>
        <p:grpSpPr>
          <a:xfrm>
            <a:off x="-166590" y="-125912"/>
            <a:ext cx="848969" cy="760098"/>
            <a:chOff x="-44590" y="-31162"/>
            <a:chExt cx="848969" cy="760098"/>
          </a:xfrm>
        </p:grpSpPr>
        <p:sp>
          <p:nvSpPr>
            <p:cNvPr id="1492" name="Google Shape;1492;p26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8" name="Google Shape;1498;p26"/>
          <p:cNvGrpSpPr/>
          <p:nvPr/>
        </p:nvGrpSpPr>
        <p:grpSpPr>
          <a:xfrm rot="-5400000">
            <a:off x="8460006" y="-169446"/>
            <a:ext cx="1004220" cy="894684"/>
            <a:chOff x="8306286" y="4189629"/>
            <a:chExt cx="1004220" cy="894684"/>
          </a:xfrm>
        </p:grpSpPr>
        <p:sp>
          <p:nvSpPr>
            <p:cNvPr id="1499" name="Google Shape;1499;p26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7" name="Google Shape;1507;p26"/>
          <p:cNvGrpSpPr/>
          <p:nvPr/>
        </p:nvGrpSpPr>
        <p:grpSpPr>
          <a:xfrm>
            <a:off x="8650523" y="678962"/>
            <a:ext cx="802107" cy="720546"/>
            <a:chOff x="8440798" y="-85238"/>
            <a:chExt cx="802107" cy="720546"/>
          </a:xfrm>
        </p:grpSpPr>
        <p:sp>
          <p:nvSpPr>
            <p:cNvPr id="1508" name="Google Shape;1508;p2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26"/>
          <p:cNvGrpSpPr/>
          <p:nvPr/>
        </p:nvGrpSpPr>
        <p:grpSpPr>
          <a:xfrm rot="-8739598">
            <a:off x="7694174" y="4430446"/>
            <a:ext cx="1718916" cy="809367"/>
            <a:chOff x="-44600" y="2477850"/>
            <a:chExt cx="1718925" cy="809372"/>
          </a:xfrm>
        </p:grpSpPr>
        <p:sp>
          <p:nvSpPr>
            <p:cNvPr id="1516" name="Google Shape;1516;p26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4" name="Google Shape;1524;p26"/>
          <p:cNvGrpSpPr/>
          <p:nvPr/>
        </p:nvGrpSpPr>
        <p:grpSpPr>
          <a:xfrm rot="-5400000">
            <a:off x="-356602" y="580287"/>
            <a:ext cx="802107" cy="720546"/>
            <a:chOff x="8440798" y="-85238"/>
            <a:chExt cx="802107" cy="720546"/>
          </a:xfrm>
        </p:grpSpPr>
        <p:sp>
          <p:nvSpPr>
            <p:cNvPr id="1525" name="Google Shape;1525;p2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2" name="Google Shape;1532;p26"/>
          <p:cNvGrpSpPr/>
          <p:nvPr/>
        </p:nvGrpSpPr>
        <p:grpSpPr>
          <a:xfrm rot="-6938708">
            <a:off x="8698130" y="4183266"/>
            <a:ext cx="848977" cy="760105"/>
            <a:chOff x="-44590" y="-31162"/>
            <a:chExt cx="848969" cy="760098"/>
          </a:xfrm>
        </p:grpSpPr>
        <p:sp>
          <p:nvSpPr>
            <p:cNvPr id="1533" name="Google Shape;1533;p26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9" name="Google Shape;1539;p26"/>
          <p:cNvGrpSpPr/>
          <p:nvPr/>
        </p:nvGrpSpPr>
        <p:grpSpPr>
          <a:xfrm>
            <a:off x="661211" y="302950"/>
            <a:ext cx="306550" cy="246616"/>
            <a:chOff x="366411" y="1167375"/>
            <a:chExt cx="306550" cy="246616"/>
          </a:xfrm>
        </p:grpSpPr>
        <p:sp>
          <p:nvSpPr>
            <p:cNvPr id="1540" name="Google Shape;1540;p2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3" name="Google Shape;1543;p26"/>
          <p:cNvGrpSpPr/>
          <p:nvPr/>
        </p:nvGrpSpPr>
        <p:grpSpPr>
          <a:xfrm>
            <a:off x="8169711" y="243250"/>
            <a:ext cx="306550" cy="233991"/>
            <a:chOff x="281699" y="4701425"/>
            <a:chExt cx="306550" cy="233991"/>
          </a:xfrm>
        </p:grpSpPr>
        <p:sp>
          <p:nvSpPr>
            <p:cNvPr id="1544" name="Google Shape;1544;p2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7" name="Google Shape;1547;p26"/>
          <p:cNvGrpSpPr/>
          <p:nvPr/>
        </p:nvGrpSpPr>
        <p:grpSpPr>
          <a:xfrm>
            <a:off x="853074" y="4782375"/>
            <a:ext cx="306550" cy="246616"/>
            <a:chOff x="8757949" y="3645550"/>
            <a:chExt cx="306550" cy="246616"/>
          </a:xfrm>
        </p:grpSpPr>
        <p:sp>
          <p:nvSpPr>
            <p:cNvPr id="1548" name="Google Shape;1548;p2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1" name="Google Shape;1551;p26"/>
          <p:cNvGrpSpPr/>
          <p:nvPr/>
        </p:nvGrpSpPr>
        <p:grpSpPr>
          <a:xfrm rot="1557315">
            <a:off x="88372" y="4312950"/>
            <a:ext cx="574040" cy="1003503"/>
            <a:chOff x="8185349" y="4299471"/>
            <a:chExt cx="573999" cy="1003431"/>
          </a:xfrm>
        </p:grpSpPr>
        <p:sp>
          <p:nvSpPr>
            <p:cNvPr id="1552" name="Google Shape;1552;p26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3" name="Google Shape;1563;p26"/>
          <p:cNvSpPr txBox="1">
            <a:spLocks noGrp="1"/>
          </p:cNvSpPr>
          <p:nvPr>
            <p:ph type="subTitle" idx="4"/>
          </p:nvPr>
        </p:nvSpPr>
        <p:spPr>
          <a:xfrm>
            <a:off x="4559625" y="2091578"/>
            <a:ext cx="3869400" cy="25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 u="sng"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564" name="Google Shape;1564;p26"/>
          <p:cNvSpPr txBox="1">
            <a:spLocks noGrp="1"/>
          </p:cNvSpPr>
          <p:nvPr>
            <p:ph type="subTitle" idx="5"/>
          </p:nvPr>
        </p:nvSpPr>
        <p:spPr>
          <a:xfrm>
            <a:off x="4559625" y="1687825"/>
            <a:ext cx="3869400" cy="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9029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27"/>
          <p:cNvSpPr txBox="1">
            <a:spLocks noGrp="1"/>
          </p:cNvSpPr>
          <p:nvPr>
            <p:ph type="ctrTitle"/>
          </p:nvPr>
        </p:nvSpPr>
        <p:spPr>
          <a:xfrm>
            <a:off x="722400" y="429768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67" name="Google Shape;1567;p27"/>
          <p:cNvSpPr txBox="1">
            <a:spLocks noGrp="1"/>
          </p:cNvSpPr>
          <p:nvPr>
            <p:ph type="subTitle" idx="1"/>
          </p:nvPr>
        </p:nvSpPr>
        <p:spPr>
          <a:xfrm>
            <a:off x="771100" y="3153917"/>
            <a:ext cx="23247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68" name="Google Shape;1568;p27"/>
          <p:cNvSpPr txBox="1">
            <a:spLocks noGrp="1"/>
          </p:cNvSpPr>
          <p:nvPr>
            <p:ph type="subTitle" idx="2"/>
          </p:nvPr>
        </p:nvSpPr>
        <p:spPr>
          <a:xfrm>
            <a:off x="3403438" y="3153917"/>
            <a:ext cx="23286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69" name="Google Shape;1569;p27"/>
          <p:cNvSpPr txBox="1">
            <a:spLocks noGrp="1"/>
          </p:cNvSpPr>
          <p:nvPr>
            <p:ph type="ctrTitle" idx="3"/>
          </p:nvPr>
        </p:nvSpPr>
        <p:spPr>
          <a:xfrm>
            <a:off x="769201" y="2667849"/>
            <a:ext cx="23286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70" name="Google Shape;1570;p27"/>
          <p:cNvSpPr txBox="1">
            <a:spLocks noGrp="1"/>
          </p:cNvSpPr>
          <p:nvPr>
            <p:ph type="ctrTitle" idx="4"/>
          </p:nvPr>
        </p:nvSpPr>
        <p:spPr>
          <a:xfrm>
            <a:off x="3403438" y="2667849"/>
            <a:ext cx="23325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71" name="Google Shape;1571;p27"/>
          <p:cNvSpPr txBox="1">
            <a:spLocks noGrp="1"/>
          </p:cNvSpPr>
          <p:nvPr>
            <p:ph type="subTitle" idx="5"/>
          </p:nvPr>
        </p:nvSpPr>
        <p:spPr>
          <a:xfrm>
            <a:off x="6041601" y="3153917"/>
            <a:ext cx="2328600" cy="9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72" name="Google Shape;1572;p27"/>
          <p:cNvSpPr txBox="1">
            <a:spLocks noGrp="1"/>
          </p:cNvSpPr>
          <p:nvPr>
            <p:ph type="ctrTitle" idx="6"/>
          </p:nvPr>
        </p:nvSpPr>
        <p:spPr>
          <a:xfrm>
            <a:off x="6039675" y="2667849"/>
            <a:ext cx="23325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573" name="Google Shape;1573;p27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4" name="Google Shape;1574;p27"/>
          <p:cNvGrpSpPr/>
          <p:nvPr/>
        </p:nvGrpSpPr>
        <p:grpSpPr>
          <a:xfrm>
            <a:off x="-422753" y="-209273"/>
            <a:ext cx="1087231" cy="1218380"/>
            <a:chOff x="-146778" y="-163348"/>
            <a:chExt cx="1087231" cy="1218380"/>
          </a:xfrm>
        </p:grpSpPr>
        <p:sp>
          <p:nvSpPr>
            <p:cNvPr id="1575" name="Google Shape;1575;p27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7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7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7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9" name="Google Shape;1579;p27"/>
          <p:cNvGrpSpPr/>
          <p:nvPr/>
        </p:nvGrpSpPr>
        <p:grpSpPr>
          <a:xfrm rot="-5400000">
            <a:off x="8403866" y="-245139"/>
            <a:ext cx="853744" cy="1055150"/>
            <a:chOff x="8141966" y="4340861"/>
            <a:chExt cx="853744" cy="1055150"/>
          </a:xfrm>
        </p:grpSpPr>
        <p:sp>
          <p:nvSpPr>
            <p:cNvPr id="1580" name="Google Shape;1580;p27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7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7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7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7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7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7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7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7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7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0" name="Google Shape;1590;p27"/>
          <p:cNvGrpSpPr/>
          <p:nvPr/>
        </p:nvGrpSpPr>
        <p:grpSpPr>
          <a:xfrm>
            <a:off x="465261" y="159125"/>
            <a:ext cx="306550" cy="246616"/>
            <a:chOff x="366411" y="1167375"/>
            <a:chExt cx="306550" cy="246616"/>
          </a:xfrm>
        </p:grpSpPr>
        <p:sp>
          <p:nvSpPr>
            <p:cNvPr id="1591" name="Google Shape;1591;p27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7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4" name="Google Shape;1594;p27"/>
          <p:cNvGrpSpPr/>
          <p:nvPr/>
        </p:nvGrpSpPr>
        <p:grpSpPr>
          <a:xfrm>
            <a:off x="8597299" y="813175"/>
            <a:ext cx="306550" cy="233991"/>
            <a:chOff x="281699" y="4701425"/>
            <a:chExt cx="306550" cy="233991"/>
          </a:xfrm>
        </p:grpSpPr>
        <p:sp>
          <p:nvSpPr>
            <p:cNvPr id="1595" name="Google Shape;1595;p27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27"/>
          <p:cNvGrpSpPr/>
          <p:nvPr/>
        </p:nvGrpSpPr>
        <p:grpSpPr>
          <a:xfrm>
            <a:off x="8597299" y="4769100"/>
            <a:ext cx="306550" cy="246616"/>
            <a:chOff x="8757949" y="3645550"/>
            <a:chExt cx="306550" cy="246616"/>
          </a:xfrm>
        </p:grpSpPr>
        <p:sp>
          <p:nvSpPr>
            <p:cNvPr id="1599" name="Google Shape;1599;p27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2" name="Google Shape;1602;p27"/>
          <p:cNvSpPr/>
          <p:nvPr/>
        </p:nvSpPr>
        <p:spPr>
          <a:xfrm flipH="1">
            <a:off x="-840878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3" name="Google Shape;1603;p27"/>
          <p:cNvGrpSpPr/>
          <p:nvPr/>
        </p:nvGrpSpPr>
        <p:grpSpPr>
          <a:xfrm rot="-3259387">
            <a:off x="-712521" y="4487733"/>
            <a:ext cx="1718885" cy="809353"/>
            <a:chOff x="-44600" y="2477850"/>
            <a:chExt cx="1718925" cy="809372"/>
          </a:xfrm>
        </p:grpSpPr>
        <p:sp>
          <p:nvSpPr>
            <p:cNvPr id="1604" name="Google Shape;1604;p27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7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7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7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68983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28"/>
          <p:cNvSpPr txBox="1">
            <a:spLocks noGrp="1"/>
          </p:cNvSpPr>
          <p:nvPr>
            <p:ph type="subTitle" idx="1"/>
          </p:nvPr>
        </p:nvSpPr>
        <p:spPr>
          <a:xfrm>
            <a:off x="3043857" y="4003725"/>
            <a:ext cx="4154400" cy="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4" name="Google Shape;1614;p28"/>
          <p:cNvSpPr txBox="1">
            <a:spLocks noGrp="1"/>
          </p:cNvSpPr>
          <p:nvPr>
            <p:ph type="subTitle" idx="2"/>
          </p:nvPr>
        </p:nvSpPr>
        <p:spPr>
          <a:xfrm>
            <a:off x="3043857" y="1691500"/>
            <a:ext cx="4154400" cy="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5" name="Google Shape;1615;p28"/>
          <p:cNvSpPr txBox="1">
            <a:spLocks noGrp="1"/>
          </p:cNvSpPr>
          <p:nvPr>
            <p:ph type="ctrTitle"/>
          </p:nvPr>
        </p:nvSpPr>
        <p:spPr>
          <a:xfrm>
            <a:off x="3043857" y="3557850"/>
            <a:ext cx="4154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16" name="Google Shape;1616;p28"/>
          <p:cNvSpPr txBox="1">
            <a:spLocks noGrp="1"/>
          </p:cNvSpPr>
          <p:nvPr>
            <p:ph type="ctrTitle" idx="3"/>
          </p:nvPr>
        </p:nvSpPr>
        <p:spPr>
          <a:xfrm>
            <a:off x="3043857" y="1246100"/>
            <a:ext cx="4154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17" name="Google Shape;1617;p28"/>
          <p:cNvSpPr txBox="1">
            <a:spLocks noGrp="1"/>
          </p:cNvSpPr>
          <p:nvPr>
            <p:ph type="subTitle" idx="4"/>
          </p:nvPr>
        </p:nvSpPr>
        <p:spPr>
          <a:xfrm>
            <a:off x="3043857" y="2847850"/>
            <a:ext cx="4154400" cy="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8" name="Google Shape;1618;p28"/>
          <p:cNvSpPr txBox="1">
            <a:spLocks noGrp="1"/>
          </p:cNvSpPr>
          <p:nvPr>
            <p:ph type="ctrTitle" idx="5"/>
          </p:nvPr>
        </p:nvSpPr>
        <p:spPr>
          <a:xfrm>
            <a:off x="3043857" y="2401975"/>
            <a:ext cx="4154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19" name="Google Shape;1619;p28"/>
          <p:cNvSpPr txBox="1">
            <a:spLocks noGrp="1"/>
          </p:cNvSpPr>
          <p:nvPr>
            <p:ph type="ctrTitle" idx="6"/>
          </p:nvPr>
        </p:nvSpPr>
        <p:spPr>
          <a:xfrm>
            <a:off x="713250" y="429768"/>
            <a:ext cx="771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20" name="Google Shape;1620;p28"/>
          <p:cNvSpPr/>
          <p:nvPr/>
        </p:nvSpPr>
        <p:spPr>
          <a:xfrm rot="8100000">
            <a:off x="-101341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1" name="Google Shape;1621;p28"/>
          <p:cNvGrpSpPr/>
          <p:nvPr/>
        </p:nvGrpSpPr>
        <p:grpSpPr>
          <a:xfrm rot="-3879131">
            <a:off x="8325172" y="-108543"/>
            <a:ext cx="1004191" cy="894658"/>
            <a:chOff x="8306286" y="4189629"/>
            <a:chExt cx="1004220" cy="894684"/>
          </a:xfrm>
        </p:grpSpPr>
        <p:sp>
          <p:nvSpPr>
            <p:cNvPr id="1622" name="Google Shape;1622;p28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8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8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8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8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8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8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8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0" name="Google Shape;1630;p28"/>
          <p:cNvGrpSpPr/>
          <p:nvPr/>
        </p:nvGrpSpPr>
        <p:grpSpPr>
          <a:xfrm>
            <a:off x="8400462" y="4206533"/>
            <a:ext cx="573999" cy="1003431"/>
            <a:chOff x="8185349" y="4299471"/>
            <a:chExt cx="573999" cy="1003431"/>
          </a:xfrm>
        </p:grpSpPr>
        <p:sp>
          <p:nvSpPr>
            <p:cNvPr id="1631" name="Google Shape;1631;p28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8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8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8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8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8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8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8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8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8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8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2" name="Google Shape;1642;p28"/>
          <p:cNvGrpSpPr/>
          <p:nvPr/>
        </p:nvGrpSpPr>
        <p:grpSpPr>
          <a:xfrm rot="3975584">
            <a:off x="-103349" y="-144951"/>
            <a:ext cx="848988" cy="760115"/>
            <a:chOff x="-44590" y="-31162"/>
            <a:chExt cx="848969" cy="760098"/>
          </a:xfrm>
        </p:grpSpPr>
        <p:sp>
          <p:nvSpPr>
            <p:cNvPr id="1643" name="Google Shape;1643;p28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8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8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8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8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8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9" name="Google Shape;1649;p28"/>
          <p:cNvGrpSpPr/>
          <p:nvPr/>
        </p:nvGrpSpPr>
        <p:grpSpPr>
          <a:xfrm rot="5603280">
            <a:off x="7980668" y="4671698"/>
            <a:ext cx="802145" cy="720581"/>
            <a:chOff x="8440798" y="-85238"/>
            <a:chExt cx="802107" cy="720546"/>
          </a:xfrm>
        </p:grpSpPr>
        <p:sp>
          <p:nvSpPr>
            <p:cNvPr id="1650" name="Google Shape;1650;p28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4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8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8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8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8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8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8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7" name="Google Shape;1657;p28"/>
          <p:cNvGrpSpPr/>
          <p:nvPr/>
        </p:nvGrpSpPr>
        <p:grpSpPr>
          <a:xfrm>
            <a:off x="167886" y="594463"/>
            <a:ext cx="306550" cy="246616"/>
            <a:chOff x="366411" y="1167375"/>
            <a:chExt cx="306550" cy="246616"/>
          </a:xfrm>
        </p:grpSpPr>
        <p:sp>
          <p:nvSpPr>
            <p:cNvPr id="1658" name="Google Shape;1658;p28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8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8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1" name="Google Shape;1661;p28"/>
          <p:cNvGrpSpPr/>
          <p:nvPr/>
        </p:nvGrpSpPr>
        <p:grpSpPr>
          <a:xfrm>
            <a:off x="281699" y="4701425"/>
            <a:ext cx="306550" cy="233991"/>
            <a:chOff x="281699" y="4701425"/>
            <a:chExt cx="306550" cy="233991"/>
          </a:xfrm>
        </p:grpSpPr>
        <p:sp>
          <p:nvSpPr>
            <p:cNvPr id="1662" name="Google Shape;1662;p28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8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8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5" name="Google Shape;1665;p28"/>
          <p:cNvGrpSpPr/>
          <p:nvPr/>
        </p:nvGrpSpPr>
        <p:grpSpPr>
          <a:xfrm>
            <a:off x="8669574" y="618125"/>
            <a:ext cx="306550" cy="246616"/>
            <a:chOff x="8757949" y="3645550"/>
            <a:chExt cx="306550" cy="246616"/>
          </a:xfrm>
        </p:grpSpPr>
        <p:sp>
          <p:nvSpPr>
            <p:cNvPr id="1666" name="Google Shape;1666;p28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8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8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865991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29"/>
          <p:cNvSpPr txBox="1">
            <a:spLocks noGrp="1"/>
          </p:cNvSpPr>
          <p:nvPr>
            <p:ph type="ctrTitle"/>
          </p:nvPr>
        </p:nvSpPr>
        <p:spPr>
          <a:xfrm>
            <a:off x="722400" y="429768"/>
            <a:ext cx="7699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71" name="Google Shape;1671;p29"/>
          <p:cNvSpPr txBox="1">
            <a:spLocks noGrp="1"/>
          </p:cNvSpPr>
          <p:nvPr>
            <p:ph type="subTitle" idx="1"/>
          </p:nvPr>
        </p:nvSpPr>
        <p:spPr>
          <a:xfrm>
            <a:off x="1021250" y="3794871"/>
            <a:ext cx="22584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2" name="Google Shape;1672;p29"/>
          <p:cNvSpPr txBox="1">
            <a:spLocks noGrp="1"/>
          </p:cNvSpPr>
          <p:nvPr>
            <p:ph type="subTitle" idx="2"/>
          </p:nvPr>
        </p:nvSpPr>
        <p:spPr>
          <a:xfrm>
            <a:off x="3436862" y="3794875"/>
            <a:ext cx="22584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3" name="Google Shape;1673;p29"/>
          <p:cNvSpPr txBox="1">
            <a:spLocks noGrp="1"/>
          </p:cNvSpPr>
          <p:nvPr>
            <p:ph type="ctrTitle" idx="3"/>
          </p:nvPr>
        </p:nvSpPr>
        <p:spPr>
          <a:xfrm>
            <a:off x="1021250" y="3356900"/>
            <a:ext cx="2258400" cy="5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74" name="Google Shape;1674;p29"/>
          <p:cNvSpPr txBox="1">
            <a:spLocks noGrp="1"/>
          </p:cNvSpPr>
          <p:nvPr>
            <p:ph type="ctrTitle" idx="4"/>
          </p:nvPr>
        </p:nvSpPr>
        <p:spPr>
          <a:xfrm>
            <a:off x="3436787" y="3356900"/>
            <a:ext cx="2258400" cy="5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75" name="Google Shape;1675;p29"/>
          <p:cNvSpPr txBox="1">
            <a:spLocks noGrp="1"/>
          </p:cNvSpPr>
          <p:nvPr>
            <p:ph type="subTitle" idx="5"/>
          </p:nvPr>
        </p:nvSpPr>
        <p:spPr>
          <a:xfrm>
            <a:off x="5858400" y="3794871"/>
            <a:ext cx="22584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76" name="Google Shape;1676;p29"/>
          <p:cNvSpPr txBox="1">
            <a:spLocks noGrp="1"/>
          </p:cNvSpPr>
          <p:nvPr>
            <p:ph type="ctrTitle" idx="6"/>
          </p:nvPr>
        </p:nvSpPr>
        <p:spPr>
          <a:xfrm>
            <a:off x="5858400" y="3356900"/>
            <a:ext cx="2258400" cy="54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1677" name="Google Shape;1677;p29"/>
          <p:cNvSpPr/>
          <p:nvPr/>
        </p:nvSpPr>
        <p:spPr>
          <a:xfrm rot="1402665">
            <a:off x="-313136" y="-3548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29"/>
          <p:cNvSpPr/>
          <p:nvPr/>
        </p:nvSpPr>
        <p:spPr>
          <a:xfrm>
            <a:off x="7938600" y="3901277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9" name="Google Shape;1679;p29"/>
          <p:cNvGrpSpPr/>
          <p:nvPr/>
        </p:nvGrpSpPr>
        <p:grpSpPr>
          <a:xfrm>
            <a:off x="8178314" y="5"/>
            <a:ext cx="1232356" cy="951123"/>
            <a:chOff x="670952" y="-197670"/>
            <a:chExt cx="1232356" cy="951123"/>
          </a:xfrm>
        </p:grpSpPr>
        <p:sp>
          <p:nvSpPr>
            <p:cNvPr id="1680" name="Google Shape;1680;p29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9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9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9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9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9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9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9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29"/>
          <p:cNvGrpSpPr/>
          <p:nvPr/>
        </p:nvGrpSpPr>
        <p:grpSpPr>
          <a:xfrm rot="-2984728">
            <a:off x="408150" y="-284065"/>
            <a:ext cx="911083" cy="1119308"/>
            <a:chOff x="556167" y="-402644"/>
            <a:chExt cx="911061" cy="1119281"/>
          </a:xfrm>
        </p:grpSpPr>
        <p:sp>
          <p:nvSpPr>
            <p:cNvPr id="1689" name="Google Shape;1689;p29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9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9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9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9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9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9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9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9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29"/>
          <p:cNvGrpSpPr/>
          <p:nvPr/>
        </p:nvGrpSpPr>
        <p:grpSpPr>
          <a:xfrm>
            <a:off x="-333702" y="21595"/>
            <a:ext cx="1468460" cy="1613879"/>
            <a:chOff x="-98921" y="-213901"/>
            <a:chExt cx="1084855" cy="1192287"/>
          </a:xfrm>
        </p:grpSpPr>
        <p:sp>
          <p:nvSpPr>
            <p:cNvPr id="1699" name="Google Shape;1699;p29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9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9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9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9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9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9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9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9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9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9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9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1" name="Google Shape;1711;p29"/>
          <p:cNvGrpSpPr/>
          <p:nvPr/>
        </p:nvGrpSpPr>
        <p:grpSpPr>
          <a:xfrm rot="-4282054">
            <a:off x="8394721" y="4472377"/>
            <a:ext cx="848980" cy="760108"/>
            <a:chOff x="-44590" y="-31162"/>
            <a:chExt cx="848969" cy="760098"/>
          </a:xfrm>
        </p:grpSpPr>
        <p:sp>
          <p:nvSpPr>
            <p:cNvPr id="1712" name="Google Shape;1712;p29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9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9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9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9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9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8" name="Google Shape;1718;p29"/>
          <p:cNvGrpSpPr/>
          <p:nvPr/>
        </p:nvGrpSpPr>
        <p:grpSpPr>
          <a:xfrm>
            <a:off x="209886" y="248875"/>
            <a:ext cx="306550" cy="246616"/>
            <a:chOff x="366411" y="1167375"/>
            <a:chExt cx="306550" cy="246616"/>
          </a:xfrm>
        </p:grpSpPr>
        <p:sp>
          <p:nvSpPr>
            <p:cNvPr id="1719" name="Google Shape;1719;p29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>
            <a:off x="164524" y="4779900"/>
            <a:ext cx="306550" cy="233991"/>
            <a:chOff x="281699" y="4701425"/>
            <a:chExt cx="306550" cy="233991"/>
          </a:xfrm>
        </p:grpSpPr>
        <p:sp>
          <p:nvSpPr>
            <p:cNvPr id="1723" name="Google Shape;1723;p29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6" name="Google Shape;1726;p29"/>
          <p:cNvGrpSpPr/>
          <p:nvPr/>
        </p:nvGrpSpPr>
        <p:grpSpPr>
          <a:xfrm>
            <a:off x="8550649" y="1142900"/>
            <a:ext cx="306550" cy="233991"/>
            <a:chOff x="281699" y="4701425"/>
            <a:chExt cx="306550" cy="233991"/>
          </a:xfrm>
        </p:grpSpPr>
        <p:sp>
          <p:nvSpPr>
            <p:cNvPr id="1727" name="Google Shape;1727;p29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0" name="Google Shape;1730;p29"/>
          <p:cNvGrpSpPr/>
          <p:nvPr/>
        </p:nvGrpSpPr>
        <p:grpSpPr>
          <a:xfrm>
            <a:off x="8040199" y="4835925"/>
            <a:ext cx="306550" cy="246616"/>
            <a:chOff x="8757949" y="3645550"/>
            <a:chExt cx="306550" cy="246616"/>
          </a:xfrm>
        </p:grpSpPr>
        <p:sp>
          <p:nvSpPr>
            <p:cNvPr id="1731" name="Google Shape;1731;p29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9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9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419414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30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36" name="Google Shape;1736;p30"/>
          <p:cNvSpPr txBox="1">
            <a:spLocks noGrp="1"/>
          </p:cNvSpPr>
          <p:nvPr>
            <p:ph type="subTitle" idx="1"/>
          </p:nvPr>
        </p:nvSpPr>
        <p:spPr>
          <a:xfrm>
            <a:off x="724225" y="3252518"/>
            <a:ext cx="182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7" name="Google Shape;1737;p30"/>
          <p:cNvSpPr txBox="1">
            <a:spLocks noGrp="1"/>
          </p:cNvSpPr>
          <p:nvPr>
            <p:ph type="subTitle" idx="2"/>
          </p:nvPr>
        </p:nvSpPr>
        <p:spPr>
          <a:xfrm>
            <a:off x="2679824" y="3252522"/>
            <a:ext cx="182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8" name="Google Shape;1738;p30"/>
          <p:cNvSpPr txBox="1">
            <a:spLocks noGrp="1"/>
          </p:cNvSpPr>
          <p:nvPr>
            <p:ph type="subTitle" idx="3"/>
          </p:nvPr>
        </p:nvSpPr>
        <p:spPr>
          <a:xfrm>
            <a:off x="4635408" y="3252522"/>
            <a:ext cx="182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9" name="Google Shape;1739;p30"/>
          <p:cNvSpPr txBox="1">
            <a:spLocks noGrp="1"/>
          </p:cNvSpPr>
          <p:nvPr>
            <p:ph type="subTitle" idx="4"/>
          </p:nvPr>
        </p:nvSpPr>
        <p:spPr>
          <a:xfrm>
            <a:off x="724217" y="2662439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0" name="Google Shape;1740;p30"/>
          <p:cNvSpPr txBox="1">
            <a:spLocks noGrp="1"/>
          </p:cNvSpPr>
          <p:nvPr>
            <p:ph type="subTitle" idx="5"/>
          </p:nvPr>
        </p:nvSpPr>
        <p:spPr>
          <a:xfrm>
            <a:off x="2679808" y="2662439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1" name="Google Shape;1741;p30"/>
          <p:cNvSpPr txBox="1">
            <a:spLocks noGrp="1"/>
          </p:cNvSpPr>
          <p:nvPr>
            <p:ph type="subTitle" idx="6"/>
          </p:nvPr>
        </p:nvSpPr>
        <p:spPr>
          <a:xfrm>
            <a:off x="4635395" y="2662439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2" name="Google Shape;1742;p30"/>
          <p:cNvSpPr txBox="1">
            <a:spLocks noGrp="1"/>
          </p:cNvSpPr>
          <p:nvPr>
            <p:ph type="subTitle" idx="7"/>
          </p:nvPr>
        </p:nvSpPr>
        <p:spPr>
          <a:xfrm>
            <a:off x="6590991" y="3252522"/>
            <a:ext cx="182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43" name="Google Shape;1743;p30"/>
          <p:cNvSpPr txBox="1">
            <a:spLocks noGrp="1"/>
          </p:cNvSpPr>
          <p:nvPr>
            <p:ph type="subTitle" idx="8"/>
          </p:nvPr>
        </p:nvSpPr>
        <p:spPr>
          <a:xfrm>
            <a:off x="6590983" y="2662439"/>
            <a:ext cx="182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ebas Neue"/>
              <a:buNone/>
              <a:defRPr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4" name="Google Shape;1744;p30"/>
          <p:cNvSpPr/>
          <p:nvPr/>
        </p:nvSpPr>
        <p:spPr>
          <a:xfrm>
            <a:off x="8154175" y="3622489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30"/>
          <p:cNvSpPr/>
          <p:nvPr/>
        </p:nvSpPr>
        <p:spPr>
          <a:xfrm rot="1402665">
            <a:off x="-313136" y="-3548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6" name="Google Shape;1746;p30"/>
          <p:cNvGrpSpPr/>
          <p:nvPr/>
        </p:nvGrpSpPr>
        <p:grpSpPr>
          <a:xfrm>
            <a:off x="-407854" y="-481608"/>
            <a:ext cx="1420727" cy="1561419"/>
            <a:chOff x="-98921" y="-213901"/>
            <a:chExt cx="1084855" cy="1192287"/>
          </a:xfrm>
        </p:grpSpPr>
        <p:sp>
          <p:nvSpPr>
            <p:cNvPr id="1747" name="Google Shape;1747;p30"/>
            <p:cNvSpPr/>
            <p:nvPr/>
          </p:nvSpPr>
          <p:spPr>
            <a:xfrm rot="8999942">
              <a:off x="72398" y="-178736"/>
              <a:ext cx="349358" cy="778868"/>
            </a:xfrm>
            <a:custGeom>
              <a:avLst/>
              <a:gdLst/>
              <a:ahLst/>
              <a:cxnLst/>
              <a:rect l="l" t="t" r="r" b="b"/>
              <a:pathLst>
                <a:path w="4764" h="10621" fill="none" extrusionOk="0">
                  <a:moveTo>
                    <a:pt x="1" y="1"/>
                  </a:moveTo>
                  <a:cubicBezTo>
                    <a:pt x="922" y="872"/>
                    <a:pt x="1536" y="2017"/>
                    <a:pt x="2092" y="3154"/>
                  </a:cubicBezTo>
                  <a:cubicBezTo>
                    <a:pt x="2581" y="4166"/>
                    <a:pt x="3038" y="5186"/>
                    <a:pt x="3461" y="6232"/>
                  </a:cubicBezTo>
                  <a:cubicBezTo>
                    <a:pt x="4033" y="7650"/>
                    <a:pt x="4548" y="9111"/>
                    <a:pt x="4763" y="1062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0"/>
            <p:cNvSpPr/>
            <p:nvPr/>
          </p:nvSpPr>
          <p:spPr>
            <a:xfrm rot="8999942">
              <a:off x="486585" y="345943"/>
              <a:ext cx="343271" cy="270378"/>
            </a:xfrm>
            <a:custGeom>
              <a:avLst/>
              <a:gdLst/>
              <a:ahLst/>
              <a:cxnLst/>
              <a:rect l="l" t="t" r="r" b="b"/>
              <a:pathLst>
                <a:path w="4681" h="3687" extrusionOk="0">
                  <a:moveTo>
                    <a:pt x="1992" y="0"/>
                  </a:moveTo>
                  <a:cubicBezTo>
                    <a:pt x="1867" y="0"/>
                    <a:pt x="1743" y="34"/>
                    <a:pt x="1635" y="100"/>
                  </a:cubicBezTo>
                  <a:cubicBezTo>
                    <a:pt x="1419" y="241"/>
                    <a:pt x="1245" y="432"/>
                    <a:pt x="1137" y="664"/>
                  </a:cubicBezTo>
                  <a:cubicBezTo>
                    <a:pt x="1079" y="772"/>
                    <a:pt x="1013" y="905"/>
                    <a:pt x="1071" y="1004"/>
                  </a:cubicBezTo>
                  <a:cubicBezTo>
                    <a:pt x="1028" y="1000"/>
                    <a:pt x="986" y="998"/>
                    <a:pt x="944" y="998"/>
                  </a:cubicBezTo>
                  <a:cubicBezTo>
                    <a:pt x="730" y="998"/>
                    <a:pt x="521" y="1051"/>
                    <a:pt x="341" y="1162"/>
                  </a:cubicBezTo>
                  <a:cubicBezTo>
                    <a:pt x="125" y="1303"/>
                    <a:pt x="1" y="1544"/>
                    <a:pt x="9" y="1801"/>
                  </a:cubicBezTo>
                  <a:cubicBezTo>
                    <a:pt x="34" y="2033"/>
                    <a:pt x="200" y="2257"/>
                    <a:pt x="158" y="2489"/>
                  </a:cubicBezTo>
                  <a:cubicBezTo>
                    <a:pt x="142" y="2614"/>
                    <a:pt x="67" y="2722"/>
                    <a:pt x="59" y="2846"/>
                  </a:cubicBezTo>
                  <a:cubicBezTo>
                    <a:pt x="34" y="3045"/>
                    <a:pt x="191" y="3219"/>
                    <a:pt x="357" y="3336"/>
                  </a:cubicBezTo>
                  <a:cubicBezTo>
                    <a:pt x="575" y="3481"/>
                    <a:pt x="831" y="3556"/>
                    <a:pt x="1091" y="3556"/>
                  </a:cubicBezTo>
                  <a:cubicBezTo>
                    <a:pt x="1129" y="3556"/>
                    <a:pt x="1166" y="3554"/>
                    <a:pt x="1204" y="3551"/>
                  </a:cubicBezTo>
                  <a:lnTo>
                    <a:pt x="1212" y="3551"/>
                  </a:lnTo>
                  <a:cubicBezTo>
                    <a:pt x="1313" y="3647"/>
                    <a:pt x="1431" y="3687"/>
                    <a:pt x="1557" y="3687"/>
                  </a:cubicBezTo>
                  <a:cubicBezTo>
                    <a:pt x="2201" y="3687"/>
                    <a:pt x="3070" y="2655"/>
                    <a:pt x="3070" y="2655"/>
                  </a:cubicBezTo>
                  <a:cubicBezTo>
                    <a:pt x="3660" y="2431"/>
                    <a:pt x="4174" y="2050"/>
                    <a:pt x="4572" y="1560"/>
                  </a:cubicBezTo>
                  <a:cubicBezTo>
                    <a:pt x="4639" y="1477"/>
                    <a:pt x="4680" y="1369"/>
                    <a:pt x="4672" y="1261"/>
                  </a:cubicBezTo>
                  <a:cubicBezTo>
                    <a:pt x="4658" y="1173"/>
                    <a:pt x="4572" y="1101"/>
                    <a:pt x="4496" y="1101"/>
                  </a:cubicBezTo>
                  <a:cubicBezTo>
                    <a:pt x="4479" y="1101"/>
                    <a:pt x="4463" y="1105"/>
                    <a:pt x="4448" y="1112"/>
                  </a:cubicBezTo>
                  <a:cubicBezTo>
                    <a:pt x="4431" y="1120"/>
                    <a:pt x="4415" y="1129"/>
                    <a:pt x="4398" y="1137"/>
                  </a:cubicBezTo>
                  <a:cubicBezTo>
                    <a:pt x="4395" y="1138"/>
                    <a:pt x="4392" y="1138"/>
                    <a:pt x="4388" y="1138"/>
                  </a:cubicBezTo>
                  <a:cubicBezTo>
                    <a:pt x="4343" y="1138"/>
                    <a:pt x="4307" y="1084"/>
                    <a:pt x="4307" y="1037"/>
                  </a:cubicBezTo>
                  <a:cubicBezTo>
                    <a:pt x="4315" y="988"/>
                    <a:pt x="4323" y="938"/>
                    <a:pt x="4340" y="888"/>
                  </a:cubicBezTo>
                  <a:cubicBezTo>
                    <a:pt x="4348" y="730"/>
                    <a:pt x="4232" y="598"/>
                    <a:pt x="4074" y="589"/>
                  </a:cubicBezTo>
                  <a:cubicBezTo>
                    <a:pt x="3917" y="589"/>
                    <a:pt x="3759" y="672"/>
                    <a:pt x="3660" y="805"/>
                  </a:cubicBezTo>
                  <a:lnTo>
                    <a:pt x="3676" y="739"/>
                  </a:lnTo>
                  <a:cubicBezTo>
                    <a:pt x="3718" y="531"/>
                    <a:pt x="3709" y="316"/>
                    <a:pt x="3585" y="158"/>
                  </a:cubicBezTo>
                  <a:cubicBezTo>
                    <a:pt x="3489" y="50"/>
                    <a:pt x="3350" y="2"/>
                    <a:pt x="3206" y="2"/>
                  </a:cubicBezTo>
                  <a:cubicBezTo>
                    <a:pt x="3062" y="2"/>
                    <a:pt x="2913" y="50"/>
                    <a:pt x="2797" y="133"/>
                  </a:cubicBezTo>
                  <a:cubicBezTo>
                    <a:pt x="2747" y="183"/>
                    <a:pt x="2681" y="224"/>
                    <a:pt x="2606" y="233"/>
                  </a:cubicBezTo>
                  <a:cubicBezTo>
                    <a:pt x="2601" y="233"/>
                    <a:pt x="2597" y="233"/>
                    <a:pt x="2592" y="233"/>
                  </a:cubicBezTo>
                  <a:cubicBezTo>
                    <a:pt x="2499" y="233"/>
                    <a:pt x="2428" y="155"/>
                    <a:pt x="2349" y="100"/>
                  </a:cubicBezTo>
                  <a:cubicBezTo>
                    <a:pt x="2241" y="34"/>
                    <a:pt x="2116" y="0"/>
                    <a:pt x="1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0"/>
            <p:cNvSpPr/>
            <p:nvPr/>
          </p:nvSpPr>
          <p:spPr>
            <a:xfrm rot="8999942">
              <a:off x="642371" y="442378"/>
              <a:ext cx="116893" cy="79126"/>
            </a:xfrm>
            <a:custGeom>
              <a:avLst/>
              <a:gdLst/>
              <a:ahLst/>
              <a:cxnLst/>
              <a:rect l="l" t="t" r="r" b="b"/>
              <a:pathLst>
                <a:path w="1594" h="1079" fill="none" extrusionOk="0">
                  <a:moveTo>
                    <a:pt x="0" y="0"/>
                  </a:moveTo>
                  <a:cubicBezTo>
                    <a:pt x="622" y="208"/>
                    <a:pt x="1170" y="581"/>
                    <a:pt x="1593" y="107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0"/>
            <p:cNvSpPr/>
            <p:nvPr/>
          </p:nvSpPr>
          <p:spPr>
            <a:xfrm rot="8999942">
              <a:off x="585172" y="445542"/>
              <a:ext cx="82866" cy="56540"/>
            </a:xfrm>
            <a:custGeom>
              <a:avLst/>
              <a:gdLst/>
              <a:ahLst/>
              <a:cxnLst/>
              <a:rect l="l" t="t" r="r" b="b"/>
              <a:pathLst>
                <a:path w="1130" h="771" extrusionOk="0">
                  <a:moveTo>
                    <a:pt x="585" y="0"/>
                  </a:moveTo>
                  <a:cubicBezTo>
                    <a:pt x="419" y="0"/>
                    <a:pt x="263" y="79"/>
                    <a:pt x="150" y="207"/>
                  </a:cubicBezTo>
                  <a:cubicBezTo>
                    <a:pt x="26" y="364"/>
                    <a:pt x="1" y="580"/>
                    <a:pt x="84" y="763"/>
                  </a:cubicBezTo>
                  <a:cubicBezTo>
                    <a:pt x="86" y="754"/>
                    <a:pt x="89" y="751"/>
                    <a:pt x="93" y="751"/>
                  </a:cubicBezTo>
                  <a:cubicBezTo>
                    <a:pt x="99" y="751"/>
                    <a:pt x="109" y="763"/>
                    <a:pt x="125" y="763"/>
                  </a:cubicBezTo>
                  <a:cubicBezTo>
                    <a:pt x="263" y="744"/>
                    <a:pt x="403" y="735"/>
                    <a:pt x="544" y="735"/>
                  </a:cubicBezTo>
                  <a:cubicBezTo>
                    <a:pt x="715" y="735"/>
                    <a:pt x="886" y="748"/>
                    <a:pt x="1054" y="771"/>
                  </a:cubicBezTo>
                  <a:cubicBezTo>
                    <a:pt x="1054" y="622"/>
                    <a:pt x="1079" y="472"/>
                    <a:pt x="1129" y="323"/>
                  </a:cubicBezTo>
                  <a:cubicBezTo>
                    <a:pt x="1038" y="149"/>
                    <a:pt x="864" y="32"/>
                    <a:pt x="673" y="8"/>
                  </a:cubicBezTo>
                  <a:cubicBezTo>
                    <a:pt x="643" y="3"/>
                    <a:pt x="614" y="0"/>
                    <a:pt x="585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0"/>
            <p:cNvSpPr/>
            <p:nvPr/>
          </p:nvSpPr>
          <p:spPr>
            <a:xfrm rot="8999942">
              <a:off x="481266" y="369867"/>
              <a:ext cx="259305" cy="226599"/>
            </a:xfrm>
            <a:custGeom>
              <a:avLst/>
              <a:gdLst/>
              <a:ahLst/>
              <a:cxnLst/>
              <a:rect l="l" t="t" r="r" b="b"/>
              <a:pathLst>
                <a:path w="3536" h="3090" extrusionOk="0">
                  <a:moveTo>
                    <a:pt x="2938" y="1"/>
                  </a:moveTo>
                  <a:cubicBezTo>
                    <a:pt x="2772" y="1"/>
                    <a:pt x="2614" y="84"/>
                    <a:pt x="2523" y="216"/>
                  </a:cubicBezTo>
                  <a:lnTo>
                    <a:pt x="2539" y="150"/>
                  </a:lnTo>
                  <a:lnTo>
                    <a:pt x="2539" y="150"/>
                  </a:lnTo>
                  <a:cubicBezTo>
                    <a:pt x="2058" y="573"/>
                    <a:pt x="1793" y="1187"/>
                    <a:pt x="1809" y="1826"/>
                  </a:cubicBezTo>
                  <a:cubicBezTo>
                    <a:pt x="1687" y="1778"/>
                    <a:pt x="1557" y="1754"/>
                    <a:pt x="1427" y="1754"/>
                  </a:cubicBezTo>
                  <a:cubicBezTo>
                    <a:pt x="1355" y="1754"/>
                    <a:pt x="1283" y="1761"/>
                    <a:pt x="1212" y="1776"/>
                  </a:cubicBezTo>
                  <a:cubicBezTo>
                    <a:pt x="1013" y="1793"/>
                    <a:pt x="822" y="1876"/>
                    <a:pt x="673" y="2009"/>
                  </a:cubicBezTo>
                  <a:cubicBezTo>
                    <a:pt x="581" y="2100"/>
                    <a:pt x="523" y="2216"/>
                    <a:pt x="498" y="2340"/>
                  </a:cubicBezTo>
                  <a:cubicBezTo>
                    <a:pt x="490" y="2390"/>
                    <a:pt x="465" y="2440"/>
                    <a:pt x="432" y="2473"/>
                  </a:cubicBezTo>
                  <a:cubicBezTo>
                    <a:pt x="391" y="2498"/>
                    <a:pt x="349" y="2506"/>
                    <a:pt x="308" y="2515"/>
                  </a:cubicBezTo>
                  <a:cubicBezTo>
                    <a:pt x="208" y="2523"/>
                    <a:pt x="117" y="2581"/>
                    <a:pt x="59" y="2672"/>
                  </a:cubicBezTo>
                  <a:cubicBezTo>
                    <a:pt x="1" y="2755"/>
                    <a:pt x="1" y="2871"/>
                    <a:pt x="59" y="2954"/>
                  </a:cubicBezTo>
                  <a:lnTo>
                    <a:pt x="67" y="2954"/>
                  </a:lnTo>
                  <a:cubicBezTo>
                    <a:pt x="168" y="3050"/>
                    <a:pt x="286" y="3090"/>
                    <a:pt x="412" y="3090"/>
                  </a:cubicBezTo>
                  <a:cubicBezTo>
                    <a:pt x="1056" y="3090"/>
                    <a:pt x="1925" y="2058"/>
                    <a:pt x="1925" y="2058"/>
                  </a:cubicBezTo>
                  <a:cubicBezTo>
                    <a:pt x="2515" y="1834"/>
                    <a:pt x="3029" y="1453"/>
                    <a:pt x="3427" y="963"/>
                  </a:cubicBezTo>
                  <a:cubicBezTo>
                    <a:pt x="3494" y="880"/>
                    <a:pt x="3535" y="772"/>
                    <a:pt x="3527" y="664"/>
                  </a:cubicBezTo>
                  <a:cubicBezTo>
                    <a:pt x="3514" y="579"/>
                    <a:pt x="3432" y="509"/>
                    <a:pt x="3358" y="509"/>
                  </a:cubicBezTo>
                  <a:cubicBezTo>
                    <a:pt x="3338" y="509"/>
                    <a:pt x="3320" y="513"/>
                    <a:pt x="3303" y="523"/>
                  </a:cubicBezTo>
                  <a:cubicBezTo>
                    <a:pt x="3286" y="532"/>
                    <a:pt x="3270" y="540"/>
                    <a:pt x="3253" y="548"/>
                  </a:cubicBezTo>
                  <a:cubicBezTo>
                    <a:pt x="3250" y="549"/>
                    <a:pt x="3247" y="549"/>
                    <a:pt x="3243" y="549"/>
                  </a:cubicBezTo>
                  <a:cubicBezTo>
                    <a:pt x="3198" y="549"/>
                    <a:pt x="3162" y="495"/>
                    <a:pt x="3162" y="449"/>
                  </a:cubicBezTo>
                  <a:cubicBezTo>
                    <a:pt x="3170" y="399"/>
                    <a:pt x="3187" y="349"/>
                    <a:pt x="3195" y="299"/>
                  </a:cubicBezTo>
                  <a:cubicBezTo>
                    <a:pt x="3211" y="142"/>
                    <a:pt x="3095" y="9"/>
                    <a:pt x="29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0"/>
            <p:cNvSpPr/>
            <p:nvPr/>
          </p:nvSpPr>
          <p:spPr>
            <a:xfrm rot="8999942">
              <a:off x="545835" y="361292"/>
              <a:ext cx="188685" cy="203865"/>
            </a:xfrm>
            <a:custGeom>
              <a:avLst/>
              <a:gdLst/>
              <a:ahLst/>
              <a:cxnLst/>
              <a:rect l="l" t="t" r="r" b="b"/>
              <a:pathLst>
                <a:path w="2573" h="2780" fill="none" extrusionOk="0">
                  <a:moveTo>
                    <a:pt x="59" y="2780"/>
                  </a:moveTo>
                  <a:cubicBezTo>
                    <a:pt x="1" y="2672"/>
                    <a:pt x="1" y="2539"/>
                    <a:pt x="75" y="2440"/>
                  </a:cubicBezTo>
                  <a:cubicBezTo>
                    <a:pt x="142" y="2340"/>
                    <a:pt x="241" y="2266"/>
                    <a:pt x="357" y="2224"/>
                  </a:cubicBezTo>
                  <a:cubicBezTo>
                    <a:pt x="374" y="2216"/>
                    <a:pt x="391" y="2207"/>
                    <a:pt x="399" y="2199"/>
                  </a:cubicBezTo>
                  <a:cubicBezTo>
                    <a:pt x="407" y="2191"/>
                    <a:pt x="415" y="2174"/>
                    <a:pt x="415" y="2158"/>
                  </a:cubicBezTo>
                  <a:cubicBezTo>
                    <a:pt x="590" y="1610"/>
                    <a:pt x="1303" y="1477"/>
                    <a:pt x="1793" y="1618"/>
                  </a:cubicBezTo>
                  <a:cubicBezTo>
                    <a:pt x="1818" y="996"/>
                    <a:pt x="2100" y="407"/>
                    <a:pt x="2573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0"/>
            <p:cNvSpPr/>
            <p:nvPr/>
          </p:nvSpPr>
          <p:spPr>
            <a:xfrm rot="8999942">
              <a:off x="279428" y="31905"/>
              <a:ext cx="229459" cy="822061"/>
            </a:xfrm>
            <a:custGeom>
              <a:avLst/>
              <a:gdLst/>
              <a:ahLst/>
              <a:cxnLst/>
              <a:rect l="l" t="t" r="r" b="b"/>
              <a:pathLst>
                <a:path w="3129" h="11210" fill="none" extrusionOk="0">
                  <a:moveTo>
                    <a:pt x="1" y="0"/>
                  </a:moveTo>
                  <a:cubicBezTo>
                    <a:pt x="772" y="1004"/>
                    <a:pt x="1212" y="2224"/>
                    <a:pt x="1594" y="3427"/>
                  </a:cubicBezTo>
                  <a:cubicBezTo>
                    <a:pt x="1926" y="4497"/>
                    <a:pt x="2224" y="5584"/>
                    <a:pt x="2490" y="6679"/>
                  </a:cubicBezTo>
                  <a:cubicBezTo>
                    <a:pt x="2838" y="8164"/>
                    <a:pt x="3129" y="9683"/>
                    <a:pt x="3120" y="1120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0"/>
            <p:cNvSpPr/>
            <p:nvPr/>
          </p:nvSpPr>
          <p:spPr>
            <a:xfrm rot="8999942">
              <a:off x="587937" y="643747"/>
              <a:ext cx="356031" cy="263265"/>
            </a:xfrm>
            <a:custGeom>
              <a:avLst/>
              <a:gdLst/>
              <a:ahLst/>
              <a:cxnLst/>
              <a:rect l="l" t="t" r="r" b="b"/>
              <a:pathLst>
                <a:path w="4855" h="3590" extrusionOk="0">
                  <a:moveTo>
                    <a:pt x="2288" y="1"/>
                  </a:moveTo>
                  <a:cubicBezTo>
                    <a:pt x="2197" y="1"/>
                    <a:pt x="2105" y="18"/>
                    <a:pt x="2017" y="54"/>
                  </a:cubicBezTo>
                  <a:cubicBezTo>
                    <a:pt x="1785" y="154"/>
                    <a:pt x="1585" y="320"/>
                    <a:pt x="1444" y="536"/>
                  </a:cubicBezTo>
                  <a:cubicBezTo>
                    <a:pt x="1370" y="627"/>
                    <a:pt x="1287" y="751"/>
                    <a:pt x="1320" y="859"/>
                  </a:cubicBezTo>
                  <a:cubicBezTo>
                    <a:pt x="1224" y="833"/>
                    <a:pt x="1125" y="819"/>
                    <a:pt x="1026" y="819"/>
                  </a:cubicBezTo>
                  <a:cubicBezTo>
                    <a:pt x="878" y="819"/>
                    <a:pt x="729" y="849"/>
                    <a:pt x="590" y="909"/>
                  </a:cubicBezTo>
                  <a:cubicBezTo>
                    <a:pt x="349" y="1017"/>
                    <a:pt x="192" y="1233"/>
                    <a:pt x="167" y="1490"/>
                  </a:cubicBezTo>
                  <a:cubicBezTo>
                    <a:pt x="150" y="1722"/>
                    <a:pt x="283" y="1963"/>
                    <a:pt x="208" y="2187"/>
                  </a:cubicBezTo>
                  <a:cubicBezTo>
                    <a:pt x="167" y="2311"/>
                    <a:pt x="75" y="2402"/>
                    <a:pt x="51" y="2527"/>
                  </a:cubicBezTo>
                  <a:cubicBezTo>
                    <a:pt x="1" y="2726"/>
                    <a:pt x="125" y="2917"/>
                    <a:pt x="275" y="3058"/>
                  </a:cubicBezTo>
                  <a:cubicBezTo>
                    <a:pt x="499" y="3257"/>
                    <a:pt x="781" y="3381"/>
                    <a:pt x="1079" y="3398"/>
                  </a:cubicBezTo>
                  <a:lnTo>
                    <a:pt x="1088" y="3398"/>
                  </a:lnTo>
                  <a:cubicBezTo>
                    <a:pt x="1194" y="3535"/>
                    <a:pt x="1340" y="3589"/>
                    <a:pt x="1504" y="3589"/>
                  </a:cubicBezTo>
                  <a:cubicBezTo>
                    <a:pt x="2139" y="3589"/>
                    <a:pt x="3054" y="2784"/>
                    <a:pt x="3054" y="2784"/>
                  </a:cubicBezTo>
                  <a:cubicBezTo>
                    <a:pt x="3676" y="2651"/>
                    <a:pt x="4240" y="2361"/>
                    <a:pt x="4705" y="1930"/>
                  </a:cubicBezTo>
                  <a:cubicBezTo>
                    <a:pt x="4788" y="1855"/>
                    <a:pt x="4846" y="1755"/>
                    <a:pt x="4854" y="1647"/>
                  </a:cubicBezTo>
                  <a:cubicBezTo>
                    <a:pt x="4854" y="1553"/>
                    <a:pt x="4766" y="1459"/>
                    <a:pt x="4677" y="1459"/>
                  </a:cubicBezTo>
                  <a:cubicBezTo>
                    <a:pt x="4664" y="1459"/>
                    <a:pt x="4651" y="1461"/>
                    <a:pt x="4639" y="1465"/>
                  </a:cubicBezTo>
                  <a:cubicBezTo>
                    <a:pt x="4622" y="1473"/>
                    <a:pt x="4606" y="1481"/>
                    <a:pt x="4589" y="1490"/>
                  </a:cubicBezTo>
                  <a:cubicBezTo>
                    <a:pt x="4539" y="1490"/>
                    <a:pt x="4506" y="1432"/>
                    <a:pt x="4514" y="1374"/>
                  </a:cubicBezTo>
                  <a:cubicBezTo>
                    <a:pt x="4531" y="1324"/>
                    <a:pt x="4547" y="1282"/>
                    <a:pt x="4572" y="1233"/>
                  </a:cubicBezTo>
                  <a:cubicBezTo>
                    <a:pt x="4606" y="1083"/>
                    <a:pt x="4514" y="934"/>
                    <a:pt x="4357" y="901"/>
                  </a:cubicBezTo>
                  <a:cubicBezTo>
                    <a:pt x="4332" y="897"/>
                    <a:pt x="4308" y="895"/>
                    <a:pt x="4284" y="895"/>
                  </a:cubicBezTo>
                  <a:cubicBezTo>
                    <a:pt x="4149" y="895"/>
                    <a:pt x="4015" y="952"/>
                    <a:pt x="3917" y="1050"/>
                  </a:cubicBezTo>
                  <a:cubicBezTo>
                    <a:pt x="3925" y="1033"/>
                    <a:pt x="3933" y="1009"/>
                    <a:pt x="3942" y="984"/>
                  </a:cubicBezTo>
                  <a:cubicBezTo>
                    <a:pt x="4016" y="793"/>
                    <a:pt x="4041" y="569"/>
                    <a:pt x="3933" y="403"/>
                  </a:cubicBezTo>
                  <a:cubicBezTo>
                    <a:pt x="3841" y="248"/>
                    <a:pt x="3665" y="177"/>
                    <a:pt x="3483" y="177"/>
                  </a:cubicBezTo>
                  <a:cubicBezTo>
                    <a:pt x="3372" y="177"/>
                    <a:pt x="3259" y="203"/>
                    <a:pt x="3162" y="254"/>
                  </a:cubicBezTo>
                  <a:cubicBezTo>
                    <a:pt x="3104" y="295"/>
                    <a:pt x="3029" y="320"/>
                    <a:pt x="2954" y="328"/>
                  </a:cubicBezTo>
                  <a:cubicBezTo>
                    <a:pt x="2863" y="320"/>
                    <a:pt x="2797" y="220"/>
                    <a:pt x="2730" y="154"/>
                  </a:cubicBezTo>
                  <a:cubicBezTo>
                    <a:pt x="2604" y="54"/>
                    <a:pt x="2447" y="1"/>
                    <a:pt x="2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0"/>
            <p:cNvSpPr/>
            <p:nvPr/>
          </p:nvSpPr>
          <p:spPr>
            <a:xfrm rot="8999942">
              <a:off x="750643" y="730471"/>
              <a:ext cx="104133" cy="95553"/>
            </a:xfrm>
            <a:custGeom>
              <a:avLst/>
              <a:gdLst/>
              <a:ahLst/>
              <a:cxnLst/>
              <a:rect l="l" t="t" r="r" b="b"/>
              <a:pathLst>
                <a:path w="1420" h="1303" fill="none" extrusionOk="0">
                  <a:moveTo>
                    <a:pt x="0" y="0"/>
                  </a:moveTo>
                  <a:cubicBezTo>
                    <a:pt x="581" y="291"/>
                    <a:pt x="1071" y="747"/>
                    <a:pt x="1419" y="1303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0"/>
            <p:cNvSpPr/>
            <p:nvPr/>
          </p:nvSpPr>
          <p:spPr>
            <a:xfrm rot="8999942">
              <a:off x="687834" y="726661"/>
              <a:ext cx="85213" cy="60793"/>
            </a:xfrm>
            <a:custGeom>
              <a:avLst/>
              <a:gdLst/>
              <a:ahLst/>
              <a:cxnLst/>
              <a:rect l="l" t="t" r="r" b="b"/>
              <a:pathLst>
                <a:path w="1162" h="829" extrusionOk="0">
                  <a:moveTo>
                    <a:pt x="587" y="0"/>
                  </a:moveTo>
                  <a:cubicBezTo>
                    <a:pt x="449" y="0"/>
                    <a:pt x="316" y="53"/>
                    <a:pt x="208" y="149"/>
                  </a:cubicBezTo>
                  <a:cubicBezTo>
                    <a:pt x="58" y="281"/>
                    <a:pt x="0" y="489"/>
                    <a:pt x="58" y="680"/>
                  </a:cubicBezTo>
                  <a:cubicBezTo>
                    <a:pt x="61" y="671"/>
                    <a:pt x="64" y="669"/>
                    <a:pt x="67" y="669"/>
                  </a:cubicBezTo>
                  <a:cubicBezTo>
                    <a:pt x="74" y="669"/>
                    <a:pt x="83" y="680"/>
                    <a:pt x="100" y="680"/>
                  </a:cubicBezTo>
                  <a:cubicBezTo>
                    <a:pt x="407" y="688"/>
                    <a:pt x="722" y="746"/>
                    <a:pt x="1021" y="829"/>
                  </a:cubicBezTo>
                  <a:cubicBezTo>
                    <a:pt x="1046" y="688"/>
                    <a:pt x="1087" y="539"/>
                    <a:pt x="1162" y="414"/>
                  </a:cubicBezTo>
                  <a:cubicBezTo>
                    <a:pt x="1087" y="223"/>
                    <a:pt x="938" y="82"/>
                    <a:pt x="747" y="24"/>
                  </a:cubicBezTo>
                  <a:cubicBezTo>
                    <a:pt x="694" y="8"/>
                    <a:pt x="640" y="0"/>
                    <a:pt x="587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0"/>
            <p:cNvSpPr/>
            <p:nvPr/>
          </p:nvSpPr>
          <p:spPr>
            <a:xfrm rot="8999942">
              <a:off x="576477" y="667194"/>
              <a:ext cx="279985" cy="197045"/>
            </a:xfrm>
            <a:custGeom>
              <a:avLst/>
              <a:gdLst/>
              <a:ahLst/>
              <a:cxnLst/>
              <a:rect l="l" t="t" r="r" b="b"/>
              <a:pathLst>
                <a:path w="3818" h="2687" extrusionOk="0">
                  <a:moveTo>
                    <a:pt x="3247" y="0"/>
                  </a:moveTo>
                  <a:cubicBezTo>
                    <a:pt x="3112" y="0"/>
                    <a:pt x="2978" y="57"/>
                    <a:pt x="2880" y="155"/>
                  </a:cubicBezTo>
                  <a:cubicBezTo>
                    <a:pt x="2896" y="139"/>
                    <a:pt x="2905" y="114"/>
                    <a:pt x="2913" y="89"/>
                  </a:cubicBezTo>
                  <a:lnTo>
                    <a:pt x="2913" y="89"/>
                  </a:lnTo>
                  <a:cubicBezTo>
                    <a:pt x="2374" y="437"/>
                    <a:pt x="2017" y="1010"/>
                    <a:pt x="1942" y="1640"/>
                  </a:cubicBezTo>
                  <a:cubicBezTo>
                    <a:pt x="1773" y="1548"/>
                    <a:pt x="1589" y="1499"/>
                    <a:pt x="1398" y="1499"/>
                  </a:cubicBezTo>
                  <a:cubicBezTo>
                    <a:pt x="1383" y="1499"/>
                    <a:pt x="1368" y="1499"/>
                    <a:pt x="1353" y="1499"/>
                  </a:cubicBezTo>
                  <a:cubicBezTo>
                    <a:pt x="1339" y="1499"/>
                    <a:pt x="1325" y="1499"/>
                    <a:pt x="1311" y="1499"/>
                  </a:cubicBezTo>
                  <a:cubicBezTo>
                    <a:pt x="1126" y="1499"/>
                    <a:pt x="943" y="1549"/>
                    <a:pt x="781" y="1649"/>
                  </a:cubicBezTo>
                  <a:cubicBezTo>
                    <a:pt x="690" y="1732"/>
                    <a:pt x="615" y="1831"/>
                    <a:pt x="565" y="1947"/>
                  </a:cubicBezTo>
                  <a:cubicBezTo>
                    <a:pt x="548" y="1997"/>
                    <a:pt x="524" y="2047"/>
                    <a:pt x="482" y="2080"/>
                  </a:cubicBezTo>
                  <a:cubicBezTo>
                    <a:pt x="441" y="2088"/>
                    <a:pt x="391" y="2097"/>
                    <a:pt x="349" y="2097"/>
                  </a:cubicBezTo>
                  <a:cubicBezTo>
                    <a:pt x="342" y="2096"/>
                    <a:pt x="335" y="2096"/>
                    <a:pt x="328" y="2096"/>
                  </a:cubicBezTo>
                  <a:cubicBezTo>
                    <a:pt x="235" y="2096"/>
                    <a:pt x="145" y="2144"/>
                    <a:pt x="84" y="2213"/>
                  </a:cubicBezTo>
                  <a:cubicBezTo>
                    <a:pt x="17" y="2288"/>
                    <a:pt x="1" y="2404"/>
                    <a:pt x="42" y="2495"/>
                  </a:cubicBezTo>
                  <a:lnTo>
                    <a:pt x="51" y="2495"/>
                  </a:lnTo>
                  <a:cubicBezTo>
                    <a:pt x="157" y="2632"/>
                    <a:pt x="303" y="2686"/>
                    <a:pt x="467" y="2686"/>
                  </a:cubicBezTo>
                  <a:cubicBezTo>
                    <a:pt x="1102" y="2686"/>
                    <a:pt x="2017" y="1881"/>
                    <a:pt x="2017" y="1881"/>
                  </a:cubicBezTo>
                  <a:cubicBezTo>
                    <a:pt x="2639" y="1748"/>
                    <a:pt x="3203" y="1458"/>
                    <a:pt x="3668" y="1027"/>
                  </a:cubicBezTo>
                  <a:cubicBezTo>
                    <a:pt x="3751" y="952"/>
                    <a:pt x="3809" y="852"/>
                    <a:pt x="3817" y="744"/>
                  </a:cubicBezTo>
                  <a:cubicBezTo>
                    <a:pt x="3817" y="653"/>
                    <a:pt x="3734" y="561"/>
                    <a:pt x="3647" y="561"/>
                  </a:cubicBezTo>
                  <a:cubicBezTo>
                    <a:pt x="3632" y="561"/>
                    <a:pt x="3617" y="564"/>
                    <a:pt x="3602" y="570"/>
                  </a:cubicBezTo>
                  <a:cubicBezTo>
                    <a:pt x="3593" y="578"/>
                    <a:pt x="3569" y="587"/>
                    <a:pt x="3552" y="595"/>
                  </a:cubicBezTo>
                  <a:cubicBezTo>
                    <a:pt x="3502" y="595"/>
                    <a:pt x="3469" y="537"/>
                    <a:pt x="3477" y="479"/>
                  </a:cubicBezTo>
                  <a:cubicBezTo>
                    <a:pt x="3494" y="429"/>
                    <a:pt x="3510" y="388"/>
                    <a:pt x="3535" y="338"/>
                  </a:cubicBezTo>
                  <a:cubicBezTo>
                    <a:pt x="3569" y="189"/>
                    <a:pt x="3477" y="39"/>
                    <a:pt x="3320" y="6"/>
                  </a:cubicBezTo>
                  <a:cubicBezTo>
                    <a:pt x="3295" y="2"/>
                    <a:pt x="3271" y="0"/>
                    <a:pt x="3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0"/>
            <p:cNvSpPr/>
            <p:nvPr/>
          </p:nvSpPr>
          <p:spPr>
            <a:xfrm rot="8999942">
              <a:off x="637326" y="663565"/>
              <a:ext cx="216039" cy="174092"/>
            </a:xfrm>
            <a:custGeom>
              <a:avLst/>
              <a:gdLst/>
              <a:ahLst/>
              <a:cxnLst/>
              <a:rect l="l" t="t" r="r" b="b"/>
              <a:pathLst>
                <a:path w="2946" h="2374" fill="none" extrusionOk="0">
                  <a:moveTo>
                    <a:pt x="50" y="2374"/>
                  </a:moveTo>
                  <a:cubicBezTo>
                    <a:pt x="1" y="2257"/>
                    <a:pt x="25" y="2125"/>
                    <a:pt x="117" y="2033"/>
                  </a:cubicBezTo>
                  <a:cubicBezTo>
                    <a:pt x="200" y="1950"/>
                    <a:pt x="308" y="1892"/>
                    <a:pt x="424" y="1868"/>
                  </a:cubicBezTo>
                  <a:cubicBezTo>
                    <a:pt x="440" y="1859"/>
                    <a:pt x="457" y="1859"/>
                    <a:pt x="465" y="1851"/>
                  </a:cubicBezTo>
                  <a:cubicBezTo>
                    <a:pt x="474" y="1834"/>
                    <a:pt x="482" y="1826"/>
                    <a:pt x="490" y="1809"/>
                  </a:cubicBezTo>
                  <a:cubicBezTo>
                    <a:pt x="747" y="1295"/>
                    <a:pt x="1469" y="1270"/>
                    <a:pt x="1934" y="1486"/>
                  </a:cubicBezTo>
                  <a:cubicBezTo>
                    <a:pt x="2050" y="872"/>
                    <a:pt x="2415" y="333"/>
                    <a:pt x="2946" y="1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9" name="Google Shape;1759;p30"/>
          <p:cNvGrpSpPr/>
          <p:nvPr/>
        </p:nvGrpSpPr>
        <p:grpSpPr>
          <a:xfrm>
            <a:off x="8429048" y="-77688"/>
            <a:ext cx="802107" cy="720546"/>
            <a:chOff x="8440798" y="-85238"/>
            <a:chExt cx="802107" cy="720546"/>
          </a:xfrm>
        </p:grpSpPr>
        <p:sp>
          <p:nvSpPr>
            <p:cNvPr id="1760" name="Google Shape;1760;p30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0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0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0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0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0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0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7" name="Google Shape;1767;p30"/>
          <p:cNvGrpSpPr/>
          <p:nvPr/>
        </p:nvGrpSpPr>
        <p:grpSpPr>
          <a:xfrm rot="-7269852">
            <a:off x="8378005" y="3712069"/>
            <a:ext cx="1313587" cy="1474724"/>
            <a:chOff x="-138062" y="3249908"/>
            <a:chExt cx="1313568" cy="1474703"/>
          </a:xfrm>
        </p:grpSpPr>
        <p:sp>
          <p:nvSpPr>
            <p:cNvPr id="1768" name="Google Shape;1768;p30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0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0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0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0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0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0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0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0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0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0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0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0" name="Google Shape;1780;p30"/>
          <p:cNvGrpSpPr/>
          <p:nvPr/>
        </p:nvGrpSpPr>
        <p:grpSpPr>
          <a:xfrm>
            <a:off x="57486" y="850663"/>
            <a:ext cx="306550" cy="246616"/>
            <a:chOff x="366411" y="1167375"/>
            <a:chExt cx="306550" cy="246616"/>
          </a:xfrm>
        </p:grpSpPr>
        <p:sp>
          <p:nvSpPr>
            <p:cNvPr id="1781" name="Google Shape;1781;p30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0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0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4" name="Google Shape;1784;p30"/>
          <p:cNvGrpSpPr/>
          <p:nvPr/>
        </p:nvGrpSpPr>
        <p:grpSpPr>
          <a:xfrm>
            <a:off x="8641211" y="642850"/>
            <a:ext cx="306550" cy="246616"/>
            <a:chOff x="8757949" y="3645550"/>
            <a:chExt cx="306550" cy="246616"/>
          </a:xfrm>
        </p:grpSpPr>
        <p:sp>
          <p:nvSpPr>
            <p:cNvPr id="1785" name="Google Shape;1785;p3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8" name="Google Shape;1788;p30"/>
          <p:cNvGrpSpPr/>
          <p:nvPr/>
        </p:nvGrpSpPr>
        <p:grpSpPr>
          <a:xfrm>
            <a:off x="7998661" y="4819450"/>
            <a:ext cx="306550" cy="246616"/>
            <a:chOff x="8757949" y="3645550"/>
            <a:chExt cx="306550" cy="246616"/>
          </a:xfrm>
        </p:grpSpPr>
        <p:sp>
          <p:nvSpPr>
            <p:cNvPr id="1789" name="Google Shape;1789;p30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0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0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2" name="Google Shape;1792;p30"/>
          <p:cNvGrpSpPr/>
          <p:nvPr/>
        </p:nvGrpSpPr>
        <p:grpSpPr>
          <a:xfrm>
            <a:off x="88124" y="4717900"/>
            <a:ext cx="306550" cy="233991"/>
            <a:chOff x="281699" y="4701425"/>
            <a:chExt cx="306550" cy="233991"/>
          </a:xfrm>
        </p:grpSpPr>
        <p:sp>
          <p:nvSpPr>
            <p:cNvPr id="1793" name="Google Shape;1793;p30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0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6" name="Google Shape;1796;p30"/>
          <p:cNvGrpSpPr/>
          <p:nvPr/>
        </p:nvGrpSpPr>
        <p:grpSpPr>
          <a:xfrm rot="-1120120">
            <a:off x="129305" y="4493493"/>
            <a:ext cx="848982" cy="760110"/>
            <a:chOff x="-44590" y="-31162"/>
            <a:chExt cx="848969" cy="760098"/>
          </a:xfrm>
        </p:grpSpPr>
        <p:sp>
          <p:nvSpPr>
            <p:cNvPr id="1797" name="Google Shape;1797;p30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0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0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0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0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0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137289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p31"/>
          <p:cNvSpPr txBox="1">
            <a:spLocks noGrp="1"/>
          </p:cNvSpPr>
          <p:nvPr>
            <p:ph type="title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05" name="Google Shape;1805;p31"/>
          <p:cNvSpPr txBox="1">
            <a:spLocks noGrp="1"/>
          </p:cNvSpPr>
          <p:nvPr>
            <p:ph type="subTitle" idx="1"/>
          </p:nvPr>
        </p:nvSpPr>
        <p:spPr>
          <a:xfrm>
            <a:off x="1098300" y="2166394"/>
            <a:ext cx="21033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06" name="Google Shape;1806;p31"/>
          <p:cNvSpPr txBox="1">
            <a:spLocks noGrp="1"/>
          </p:cNvSpPr>
          <p:nvPr>
            <p:ph type="subTitle" idx="2"/>
          </p:nvPr>
        </p:nvSpPr>
        <p:spPr>
          <a:xfrm>
            <a:off x="1100100" y="1655632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7" name="Google Shape;1807;p31"/>
          <p:cNvSpPr txBox="1">
            <a:spLocks noGrp="1"/>
          </p:cNvSpPr>
          <p:nvPr>
            <p:ph type="subTitle" idx="3"/>
          </p:nvPr>
        </p:nvSpPr>
        <p:spPr>
          <a:xfrm>
            <a:off x="3520300" y="2165850"/>
            <a:ext cx="21033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08" name="Google Shape;1808;p31"/>
          <p:cNvSpPr txBox="1">
            <a:spLocks noGrp="1"/>
          </p:cNvSpPr>
          <p:nvPr>
            <p:ph type="subTitle" idx="4"/>
          </p:nvPr>
        </p:nvSpPr>
        <p:spPr>
          <a:xfrm>
            <a:off x="3522100" y="1654906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9" name="Google Shape;1809;p31"/>
          <p:cNvSpPr txBox="1">
            <a:spLocks noGrp="1"/>
          </p:cNvSpPr>
          <p:nvPr>
            <p:ph type="subTitle" idx="5"/>
          </p:nvPr>
        </p:nvSpPr>
        <p:spPr>
          <a:xfrm>
            <a:off x="5942300" y="2165850"/>
            <a:ext cx="21033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0" name="Google Shape;1810;p31"/>
          <p:cNvSpPr txBox="1">
            <a:spLocks noGrp="1"/>
          </p:cNvSpPr>
          <p:nvPr>
            <p:ph type="subTitle" idx="6"/>
          </p:nvPr>
        </p:nvSpPr>
        <p:spPr>
          <a:xfrm>
            <a:off x="5944100" y="1654906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1" name="Google Shape;1811;p31"/>
          <p:cNvSpPr txBox="1">
            <a:spLocks noGrp="1"/>
          </p:cNvSpPr>
          <p:nvPr>
            <p:ph type="subTitle" idx="7"/>
          </p:nvPr>
        </p:nvSpPr>
        <p:spPr>
          <a:xfrm>
            <a:off x="1098300" y="3654438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2" name="Google Shape;1812;p31"/>
          <p:cNvSpPr txBox="1">
            <a:spLocks noGrp="1"/>
          </p:cNvSpPr>
          <p:nvPr>
            <p:ph type="subTitle" idx="8"/>
          </p:nvPr>
        </p:nvSpPr>
        <p:spPr>
          <a:xfrm>
            <a:off x="1100100" y="3145317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3" name="Google Shape;1813;p31"/>
          <p:cNvSpPr txBox="1">
            <a:spLocks noGrp="1"/>
          </p:cNvSpPr>
          <p:nvPr>
            <p:ph type="subTitle" idx="9"/>
          </p:nvPr>
        </p:nvSpPr>
        <p:spPr>
          <a:xfrm>
            <a:off x="3520300" y="3654438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4" name="Google Shape;1814;p31"/>
          <p:cNvSpPr txBox="1">
            <a:spLocks noGrp="1"/>
          </p:cNvSpPr>
          <p:nvPr>
            <p:ph type="subTitle" idx="13"/>
          </p:nvPr>
        </p:nvSpPr>
        <p:spPr>
          <a:xfrm>
            <a:off x="3522100" y="3145317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5" name="Google Shape;1815;p31"/>
          <p:cNvSpPr txBox="1">
            <a:spLocks noGrp="1"/>
          </p:cNvSpPr>
          <p:nvPr>
            <p:ph type="subTitle" idx="14"/>
          </p:nvPr>
        </p:nvSpPr>
        <p:spPr>
          <a:xfrm>
            <a:off x="5942300" y="3654438"/>
            <a:ext cx="21033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6" name="Google Shape;1816;p31"/>
          <p:cNvSpPr txBox="1">
            <a:spLocks noGrp="1"/>
          </p:cNvSpPr>
          <p:nvPr>
            <p:ph type="subTitle" idx="15"/>
          </p:nvPr>
        </p:nvSpPr>
        <p:spPr>
          <a:xfrm>
            <a:off x="5944100" y="3145317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17" name="Google Shape;1817;p31"/>
          <p:cNvSpPr/>
          <p:nvPr/>
        </p:nvSpPr>
        <p:spPr>
          <a:xfrm flipH="1">
            <a:off x="-840878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1"/>
          <p:cNvSpPr/>
          <p:nvPr/>
        </p:nvSpPr>
        <p:spPr>
          <a:xfrm rot="-1402665" flipH="1">
            <a:off x="7778829" y="-70415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9" name="Google Shape;1819;p31"/>
          <p:cNvGrpSpPr/>
          <p:nvPr/>
        </p:nvGrpSpPr>
        <p:grpSpPr>
          <a:xfrm rot="9400818">
            <a:off x="8437802" y="-106719"/>
            <a:ext cx="849052" cy="760173"/>
            <a:chOff x="-44590" y="-31162"/>
            <a:chExt cx="848969" cy="760098"/>
          </a:xfrm>
        </p:grpSpPr>
        <p:sp>
          <p:nvSpPr>
            <p:cNvPr id="1820" name="Google Shape;1820;p31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1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1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1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1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1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31"/>
          <p:cNvGrpSpPr/>
          <p:nvPr/>
        </p:nvGrpSpPr>
        <p:grpSpPr>
          <a:xfrm rot="-1994610">
            <a:off x="113677" y="-468653"/>
            <a:ext cx="1264387" cy="1553359"/>
            <a:chOff x="556167" y="-402644"/>
            <a:chExt cx="911061" cy="1119281"/>
          </a:xfrm>
        </p:grpSpPr>
        <p:sp>
          <p:nvSpPr>
            <p:cNvPr id="1827" name="Google Shape;1827;p31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1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1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1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1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1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1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1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1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6" name="Google Shape;1836;p31"/>
          <p:cNvGrpSpPr/>
          <p:nvPr/>
        </p:nvGrpSpPr>
        <p:grpSpPr>
          <a:xfrm rot="-2700000">
            <a:off x="-424268" y="3595452"/>
            <a:ext cx="1313556" cy="1474689"/>
            <a:chOff x="-138062" y="3249908"/>
            <a:chExt cx="1313568" cy="1474703"/>
          </a:xfrm>
        </p:grpSpPr>
        <p:sp>
          <p:nvSpPr>
            <p:cNvPr id="1837" name="Google Shape;1837;p31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1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1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1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1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1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1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1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1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9" name="Google Shape;1849;p31"/>
          <p:cNvGrpSpPr/>
          <p:nvPr/>
        </p:nvGrpSpPr>
        <p:grpSpPr>
          <a:xfrm>
            <a:off x="193436" y="681350"/>
            <a:ext cx="306550" cy="246616"/>
            <a:chOff x="366411" y="1167375"/>
            <a:chExt cx="306550" cy="246616"/>
          </a:xfrm>
        </p:grpSpPr>
        <p:sp>
          <p:nvSpPr>
            <p:cNvPr id="1850" name="Google Shape;1850;p31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3" name="Google Shape;1853;p31"/>
          <p:cNvGrpSpPr/>
          <p:nvPr/>
        </p:nvGrpSpPr>
        <p:grpSpPr>
          <a:xfrm>
            <a:off x="434099" y="4805150"/>
            <a:ext cx="306550" cy="233991"/>
            <a:chOff x="281699" y="4701425"/>
            <a:chExt cx="306550" cy="233991"/>
          </a:xfrm>
        </p:grpSpPr>
        <p:sp>
          <p:nvSpPr>
            <p:cNvPr id="1854" name="Google Shape;1854;p31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7" name="Google Shape;1857;p31"/>
          <p:cNvGrpSpPr/>
          <p:nvPr/>
        </p:nvGrpSpPr>
        <p:grpSpPr>
          <a:xfrm>
            <a:off x="8194249" y="292888"/>
            <a:ext cx="306550" cy="246616"/>
            <a:chOff x="8757949" y="3645550"/>
            <a:chExt cx="306550" cy="246616"/>
          </a:xfrm>
        </p:grpSpPr>
        <p:sp>
          <p:nvSpPr>
            <p:cNvPr id="1858" name="Google Shape;1858;p31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1" name="Google Shape;1861;p31"/>
          <p:cNvGrpSpPr/>
          <p:nvPr/>
        </p:nvGrpSpPr>
        <p:grpSpPr>
          <a:xfrm rot="4791795">
            <a:off x="8282429" y="4377639"/>
            <a:ext cx="1232368" cy="951132"/>
            <a:chOff x="670952" y="-197670"/>
            <a:chExt cx="1232356" cy="951123"/>
          </a:xfrm>
        </p:grpSpPr>
        <p:sp>
          <p:nvSpPr>
            <p:cNvPr id="1862" name="Google Shape;1862;p31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4597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16375" y="1152475"/>
            <a:ext cx="7711200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882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32"/>
          <p:cNvSpPr txBox="1">
            <a:spLocks noGrp="1"/>
          </p:cNvSpPr>
          <p:nvPr>
            <p:ph type="subTitle" idx="1"/>
          </p:nvPr>
        </p:nvSpPr>
        <p:spPr>
          <a:xfrm>
            <a:off x="1981463" y="1441675"/>
            <a:ext cx="51810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2" name="Google Shape;1872;p32"/>
          <p:cNvSpPr txBox="1">
            <a:spLocks noGrp="1"/>
          </p:cNvSpPr>
          <p:nvPr>
            <p:ph type="title" hasCustomPrompt="1"/>
          </p:nvPr>
        </p:nvSpPr>
        <p:spPr>
          <a:xfrm>
            <a:off x="1981538" y="617150"/>
            <a:ext cx="51810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73" name="Google Shape;1873;p32"/>
          <p:cNvSpPr txBox="1">
            <a:spLocks noGrp="1"/>
          </p:cNvSpPr>
          <p:nvPr>
            <p:ph type="subTitle" idx="2"/>
          </p:nvPr>
        </p:nvSpPr>
        <p:spPr>
          <a:xfrm>
            <a:off x="1981463" y="2717797"/>
            <a:ext cx="51810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4" name="Google Shape;1874;p32"/>
          <p:cNvSpPr txBox="1">
            <a:spLocks noGrp="1"/>
          </p:cNvSpPr>
          <p:nvPr>
            <p:ph type="title" idx="3" hasCustomPrompt="1"/>
          </p:nvPr>
        </p:nvSpPr>
        <p:spPr>
          <a:xfrm>
            <a:off x="1981538" y="1893273"/>
            <a:ext cx="51810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75" name="Google Shape;1875;p32"/>
          <p:cNvSpPr txBox="1">
            <a:spLocks noGrp="1"/>
          </p:cNvSpPr>
          <p:nvPr>
            <p:ph type="subTitle" idx="4"/>
          </p:nvPr>
        </p:nvSpPr>
        <p:spPr>
          <a:xfrm>
            <a:off x="1981463" y="3999325"/>
            <a:ext cx="51810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76" name="Google Shape;1876;p32"/>
          <p:cNvSpPr txBox="1">
            <a:spLocks noGrp="1"/>
          </p:cNvSpPr>
          <p:nvPr>
            <p:ph type="title" idx="5" hasCustomPrompt="1"/>
          </p:nvPr>
        </p:nvSpPr>
        <p:spPr>
          <a:xfrm>
            <a:off x="1981538" y="3166199"/>
            <a:ext cx="5181000" cy="9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77" name="Google Shape;1877;p32"/>
          <p:cNvSpPr/>
          <p:nvPr/>
        </p:nvSpPr>
        <p:spPr>
          <a:xfrm flipH="1">
            <a:off x="-840878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32"/>
          <p:cNvSpPr/>
          <p:nvPr/>
        </p:nvSpPr>
        <p:spPr>
          <a:xfrm rot="-1402665" flipH="1">
            <a:off x="7852979" y="-445508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2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9" name="Google Shape;1879;p32"/>
          <p:cNvGrpSpPr/>
          <p:nvPr/>
        </p:nvGrpSpPr>
        <p:grpSpPr>
          <a:xfrm rot="3333252">
            <a:off x="7897546" y="-294571"/>
            <a:ext cx="1264408" cy="1553384"/>
            <a:chOff x="556167" y="-402644"/>
            <a:chExt cx="911061" cy="1119281"/>
          </a:xfrm>
        </p:grpSpPr>
        <p:sp>
          <p:nvSpPr>
            <p:cNvPr id="1880" name="Google Shape;1880;p32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2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2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2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2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2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2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2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2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9" name="Google Shape;1889;p32"/>
          <p:cNvGrpSpPr/>
          <p:nvPr/>
        </p:nvGrpSpPr>
        <p:grpSpPr>
          <a:xfrm rot="2007388">
            <a:off x="-155039" y="4106870"/>
            <a:ext cx="573996" cy="1003426"/>
            <a:chOff x="8185349" y="4299471"/>
            <a:chExt cx="573999" cy="1003431"/>
          </a:xfrm>
        </p:grpSpPr>
        <p:sp>
          <p:nvSpPr>
            <p:cNvPr id="1890" name="Google Shape;1890;p32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2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2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2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2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2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2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1" name="Google Shape;1901;p32"/>
          <p:cNvGrpSpPr/>
          <p:nvPr/>
        </p:nvGrpSpPr>
        <p:grpSpPr>
          <a:xfrm rot="-6583392">
            <a:off x="7896209" y="3825535"/>
            <a:ext cx="1313660" cy="1474807"/>
            <a:chOff x="-138062" y="3249908"/>
            <a:chExt cx="1313568" cy="1474703"/>
          </a:xfrm>
        </p:grpSpPr>
        <p:sp>
          <p:nvSpPr>
            <p:cNvPr id="1902" name="Google Shape;1902;p32"/>
            <p:cNvSpPr/>
            <p:nvPr/>
          </p:nvSpPr>
          <p:spPr>
            <a:xfrm rot="1138725">
              <a:off x="151942" y="3443155"/>
              <a:ext cx="204606" cy="532364"/>
            </a:xfrm>
            <a:custGeom>
              <a:avLst/>
              <a:gdLst/>
              <a:ahLst/>
              <a:cxnLst/>
              <a:rect l="l" t="t" r="r" b="b"/>
              <a:pathLst>
                <a:path w="2025" h="5269" extrusionOk="0">
                  <a:moveTo>
                    <a:pt x="125" y="1"/>
                  </a:moveTo>
                  <a:cubicBezTo>
                    <a:pt x="50" y="739"/>
                    <a:pt x="0" y="1486"/>
                    <a:pt x="100" y="2216"/>
                  </a:cubicBezTo>
                  <a:cubicBezTo>
                    <a:pt x="199" y="2946"/>
                    <a:pt x="465" y="3676"/>
                    <a:pt x="954" y="4232"/>
                  </a:cubicBezTo>
                  <a:cubicBezTo>
                    <a:pt x="1261" y="4572"/>
                    <a:pt x="1659" y="4854"/>
                    <a:pt x="1850" y="5269"/>
                  </a:cubicBezTo>
                  <a:cubicBezTo>
                    <a:pt x="1925" y="4647"/>
                    <a:pt x="2025" y="3883"/>
                    <a:pt x="1942" y="3261"/>
                  </a:cubicBezTo>
                  <a:cubicBezTo>
                    <a:pt x="1776" y="1992"/>
                    <a:pt x="963" y="97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2"/>
            <p:cNvSpPr/>
            <p:nvPr/>
          </p:nvSpPr>
          <p:spPr>
            <a:xfrm rot="1138725">
              <a:off x="112746" y="4063285"/>
              <a:ext cx="496410" cy="259160"/>
            </a:xfrm>
            <a:custGeom>
              <a:avLst/>
              <a:gdLst/>
              <a:ahLst/>
              <a:cxnLst/>
              <a:rect l="l" t="t" r="r" b="b"/>
              <a:pathLst>
                <a:path w="4913" h="2565" extrusionOk="0">
                  <a:moveTo>
                    <a:pt x="4913" y="0"/>
                  </a:moveTo>
                  <a:cubicBezTo>
                    <a:pt x="3635" y="108"/>
                    <a:pt x="2341" y="266"/>
                    <a:pt x="1337" y="1062"/>
                  </a:cubicBezTo>
                  <a:cubicBezTo>
                    <a:pt x="839" y="1452"/>
                    <a:pt x="374" y="2066"/>
                    <a:pt x="1" y="2564"/>
                  </a:cubicBezTo>
                  <a:cubicBezTo>
                    <a:pt x="246" y="2468"/>
                    <a:pt x="511" y="2455"/>
                    <a:pt x="780" y="2455"/>
                  </a:cubicBezTo>
                  <a:cubicBezTo>
                    <a:pt x="874" y="2455"/>
                    <a:pt x="968" y="2457"/>
                    <a:pt x="1062" y="2457"/>
                  </a:cubicBezTo>
                  <a:cubicBezTo>
                    <a:pt x="1163" y="2457"/>
                    <a:pt x="1263" y="2455"/>
                    <a:pt x="1362" y="2448"/>
                  </a:cubicBezTo>
                  <a:cubicBezTo>
                    <a:pt x="2100" y="2398"/>
                    <a:pt x="2797" y="2058"/>
                    <a:pt x="3386" y="1610"/>
                  </a:cubicBezTo>
                  <a:cubicBezTo>
                    <a:pt x="3967" y="1154"/>
                    <a:pt x="4448" y="581"/>
                    <a:pt x="49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2"/>
            <p:cNvSpPr/>
            <p:nvPr/>
          </p:nvSpPr>
          <p:spPr>
            <a:xfrm rot="1138725">
              <a:off x="-22225" y="3801157"/>
              <a:ext cx="708493" cy="830827"/>
            </a:xfrm>
            <a:custGeom>
              <a:avLst/>
              <a:gdLst/>
              <a:ahLst/>
              <a:cxnLst/>
              <a:rect l="l" t="t" r="r" b="b"/>
              <a:pathLst>
                <a:path w="7012" h="8223" fill="none" extrusionOk="0">
                  <a:moveTo>
                    <a:pt x="0" y="8223"/>
                  </a:moveTo>
                  <a:cubicBezTo>
                    <a:pt x="332" y="6381"/>
                    <a:pt x="1245" y="4663"/>
                    <a:pt x="2489" y="3261"/>
                  </a:cubicBezTo>
                  <a:cubicBezTo>
                    <a:pt x="3734" y="1867"/>
                    <a:pt x="5302" y="772"/>
                    <a:pt x="7011" y="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2"/>
            <p:cNvSpPr/>
            <p:nvPr/>
          </p:nvSpPr>
          <p:spPr>
            <a:xfrm rot="1138725">
              <a:off x="871514" y="3716718"/>
              <a:ext cx="239061" cy="260271"/>
            </a:xfrm>
            <a:custGeom>
              <a:avLst/>
              <a:gdLst/>
              <a:ahLst/>
              <a:cxnLst/>
              <a:rect l="l" t="t" r="r" b="b"/>
              <a:pathLst>
                <a:path w="2366" h="2576" extrusionOk="0">
                  <a:moveTo>
                    <a:pt x="989" y="0"/>
                  </a:moveTo>
                  <a:cubicBezTo>
                    <a:pt x="973" y="0"/>
                    <a:pt x="956" y="2"/>
                    <a:pt x="938" y="4"/>
                  </a:cubicBezTo>
                  <a:cubicBezTo>
                    <a:pt x="432" y="62"/>
                    <a:pt x="1" y="2576"/>
                    <a:pt x="1" y="2576"/>
                  </a:cubicBezTo>
                  <a:cubicBezTo>
                    <a:pt x="1" y="2576"/>
                    <a:pt x="2365" y="635"/>
                    <a:pt x="2141" y="278"/>
                  </a:cubicBezTo>
                  <a:cubicBezTo>
                    <a:pt x="2104" y="216"/>
                    <a:pt x="2049" y="191"/>
                    <a:pt x="1984" y="191"/>
                  </a:cubicBezTo>
                  <a:cubicBezTo>
                    <a:pt x="1664" y="191"/>
                    <a:pt x="1096" y="817"/>
                    <a:pt x="1096" y="817"/>
                  </a:cubicBezTo>
                  <a:cubicBezTo>
                    <a:pt x="1096" y="817"/>
                    <a:pt x="1412" y="0"/>
                    <a:pt x="9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2"/>
            <p:cNvSpPr/>
            <p:nvPr/>
          </p:nvSpPr>
          <p:spPr>
            <a:xfrm rot="1138725">
              <a:off x="836676" y="3871181"/>
              <a:ext cx="326157" cy="132459"/>
            </a:xfrm>
            <a:custGeom>
              <a:avLst/>
              <a:gdLst/>
              <a:ahLst/>
              <a:cxnLst/>
              <a:rect l="l" t="t" r="r" b="b"/>
              <a:pathLst>
                <a:path w="3228" h="1311" extrusionOk="0">
                  <a:moveTo>
                    <a:pt x="2334" y="0"/>
                  </a:moveTo>
                  <a:cubicBezTo>
                    <a:pt x="1707" y="0"/>
                    <a:pt x="0" y="1174"/>
                    <a:pt x="0" y="1174"/>
                  </a:cubicBezTo>
                  <a:cubicBezTo>
                    <a:pt x="0" y="1174"/>
                    <a:pt x="1194" y="1311"/>
                    <a:pt x="2111" y="1311"/>
                  </a:cubicBezTo>
                  <a:cubicBezTo>
                    <a:pt x="2657" y="1311"/>
                    <a:pt x="3105" y="1262"/>
                    <a:pt x="3145" y="1107"/>
                  </a:cubicBezTo>
                  <a:cubicBezTo>
                    <a:pt x="3228" y="762"/>
                    <a:pt x="2395" y="733"/>
                    <a:pt x="2115" y="733"/>
                  </a:cubicBezTo>
                  <a:cubicBezTo>
                    <a:pt x="2059" y="733"/>
                    <a:pt x="2025" y="734"/>
                    <a:pt x="2025" y="734"/>
                  </a:cubicBezTo>
                  <a:cubicBezTo>
                    <a:pt x="2025" y="734"/>
                    <a:pt x="2888" y="369"/>
                    <a:pt x="2498" y="45"/>
                  </a:cubicBezTo>
                  <a:cubicBezTo>
                    <a:pt x="2459" y="14"/>
                    <a:pt x="2403" y="0"/>
                    <a:pt x="23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2"/>
            <p:cNvSpPr/>
            <p:nvPr/>
          </p:nvSpPr>
          <p:spPr>
            <a:xfrm rot="1138725">
              <a:off x="791112" y="3963085"/>
              <a:ext cx="244012" cy="251481"/>
            </a:xfrm>
            <a:custGeom>
              <a:avLst/>
              <a:gdLst/>
              <a:ahLst/>
              <a:cxnLst/>
              <a:rect l="l" t="t" r="r" b="b"/>
              <a:pathLst>
                <a:path w="2415" h="2489" extrusionOk="0">
                  <a:moveTo>
                    <a:pt x="0" y="0"/>
                  </a:moveTo>
                  <a:cubicBezTo>
                    <a:pt x="1" y="1"/>
                    <a:pt x="1443" y="2489"/>
                    <a:pt x="1894" y="2489"/>
                  </a:cubicBezTo>
                  <a:cubicBezTo>
                    <a:pt x="1908" y="2489"/>
                    <a:pt x="1921" y="2486"/>
                    <a:pt x="1934" y="2481"/>
                  </a:cubicBezTo>
                  <a:cubicBezTo>
                    <a:pt x="2324" y="2315"/>
                    <a:pt x="1560" y="1361"/>
                    <a:pt x="1560" y="1361"/>
                  </a:cubicBezTo>
                  <a:lnTo>
                    <a:pt x="1560" y="1361"/>
                  </a:lnTo>
                  <a:cubicBezTo>
                    <a:pt x="1560" y="1361"/>
                    <a:pt x="1905" y="1558"/>
                    <a:pt x="2150" y="1558"/>
                  </a:cubicBezTo>
                  <a:cubicBezTo>
                    <a:pt x="2281" y="1558"/>
                    <a:pt x="2384" y="1502"/>
                    <a:pt x="2390" y="1328"/>
                  </a:cubicBezTo>
                  <a:cubicBezTo>
                    <a:pt x="2415" y="83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2"/>
            <p:cNvSpPr/>
            <p:nvPr/>
          </p:nvSpPr>
          <p:spPr>
            <a:xfrm rot="1138725">
              <a:off x="742723" y="3854489"/>
              <a:ext cx="153480" cy="121648"/>
            </a:xfrm>
            <a:custGeom>
              <a:avLst/>
              <a:gdLst/>
              <a:ahLst/>
              <a:cxnLst/>
              <a:rect l="l" t="t" r="r" b="b"/>
              <a:pathLst>
                <a:path w="1519" h="1204" extrusionOk="0">
                  <a:moveTo>
                    <a:pt x="1112" y="0"/>
                  </a:moveTo>
                  <a:lnTo>
                    <a:pt x="0" y="1203"/>
                  </a:lnTo>
                  <a:lnTo>
                    <a:pt x="1253" y="1170"/>
                  </a:lnTo>
                  <a:cubicBezTo>
                    <a:pt x="1402" y="996"/>
                    <a:pt x="1485" y="780"/>
                    <a:pt x="1494" y="548"/>
                  </a:cubicBezTo>
                  <a:cubicBezTo>
                    <a:pt x="1518" y="166"/>
                    <a:pt x="1112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2"/>
            <p:cNvSpPr/>
            <p:nvPr/>
          </p:nvSpPr>
          <p:spPr>
            <a:xfrm rot="1138725">
              <a:off x="279976" y="3583096"/>
              <a:ext cx="141860" cy="605312"/>
            </a:xfrm>
            <a:custGeom>
              <a:avLst/>
              <a:gdLst/>
              <a:ahLst/>
              <a:cxnLst/>
              <a:rect l="l" t="t" r="r" b="b"/>
              <a:pathLst>
                <a:path w="1404" h="5991" fill="none" extrusionOk="0">
                  <a:moveTo>
                    <a:pt x="1403" y="1"/>
                  </a:moveTo>
                  <a:cubicBezTo>
                    <a:pt x="1295" y="216"/>
                    <a:pt x="1196" y="440"/>
                    <a:pt x="1096" y="656"/>
                  </a:cubicBezTo>
                  <a:cubicBezTo>
                    <a:pt x="449" y="2158"/>
                    <a:pt x="76" y="3767"/>
                    <a:pt x="9" y="5402"/>
                  </a:cubicBezTo>
                  <a:cubicBezTo>
                    <a:pt x="1" y="5601"/>
                    <a:pt x="1" y="5792"/>
                    <a:pt x="9" y="5991"/>
                  </a:cubicBezTo>
                </a:path>
              </a:pathLst>
            </a:custGeom>
            <a:solidFill>
              <a:schemeClr val="dk1"/>
            </a:solidFill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2"/>
            <p:cNvSpPr/>
            <p:nvPr/>
          </p:nvSpPr>
          <p:spPr>
            <a:xfrm rot="1138725">
              <a:off x="461543" y="3271801"/>
              <a:ext cx="187935" cy="318873"/>
            </a:xfrm>
            <a:custGeom>
              <a:avLst/>
              <a:gdLst/>
              <a:ahLst/>
              <a:cxnLst/>
              <a:rect l="l" t="t" r="r" b="b"/>
              <a:pathLst>
                <a:path w="1860" h="3156" extrusionOk="0">
                  <a:moveTo>
                    <a:pt x="1393" y="1"/>
                  </a:moveTo>
                  <a:cubicBezTo>
                    <a:pt x="1041" y="1"/>
                    <a:pt x="997" y="1098"/>
                    <a:pt x="997" y="1098"/>
                  </a:cubicBezTo>
                  <a:cubicBezTo>
                    <a:pt x="997" y="1098"/>
                    <a:pt x="786" y="495"/>
                    <a:pt x="520" y="495"/>
                  </a:cubicBezTo>
                  <a:cubicBezTo>
                    <a:pt x="465" y="495"/>
                    <a:pt x="408" y="521"/>
                    <a:pt x="349" y="583"/>
                  </a:cubicBezTo>
                  <a:cubicBezTo>
                    <a:pt x="1" y="948"/>
                    <a:pt x="1279" y="3155"/>
                    <a:pt x="1279" y="3155"/>
                  </a:cubicBezTo>
                  <a:cubicBezTo>
                    <a:pt x="1279" y="3155"/>
                    <a:pt x="1859" y="144"/>
                    <a:pt x="1453" y="11"/>
                  </a:cubicBezTo>
                  <a:cubicBezTo>
                    <a:pt x="1432" y="4"/>
                    <a:pt x="1412" y="1"/>
                    <a:pt x="1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2"/>
            <p:cNvSpPr/>
            <p:nvPr/>
          </p:nvSpPr>
          <p:spPr>
            <a:xfrm rot="1138725">
              <a:off x="566240" y="3400708"/>
              <a:ext cx="259067" cy="248248"/>
            </a:xfrm>
            <a:custGeom>
              <a:avLst/>
              <a:gdLst/>
              <a:ahLst/>
              <a:cxnLst/>
              <a:rect l="l" t="t" r="r" b="b"/>
              <a:pathLst>
                <a:path w="2564" h="2457" extrusionOk="0">
                  <a:moveTo>
                    <a:pt x="1211" y="0"/>
                  </a:moveTo>
                  <a:cubicBezTo>
                    <a:pt x="1208" y="0"/>
                    <a:pt x="1206" y="0"/>
                    <a:pt x="1203" y="0"/>
                  </a:cubicBezTo>
                  <a:cubicBezTo>
                    <a:pt x="697" y="0"/>
                    <a:pt x="0" y="2456"/>
                    <a:pt x="0" y="2456"/>
                  </a:cubicBezTo>
                  <a:cubicBezTo>
                    <a:pt x="0" y="2456"/>
                    <a:pt x="2564" y="780"/>
                    <a:pt x="2381" y="398"/>
                  </a:cubicBezTo>
                  <a:cubicBezTo>
                    <a:pt x="2345" y="324"/>
                    <a:pt x="2281" y="293"/>
                    <a:pt x="2203" y="293"/>
                  </a:cubicBezTo>
                  <a:cubicBezTo>
                    <a:pt x="1874" y="293"/>
                    <a:pt x="1278" y="830"/>
                    <a:pt x="1278" y="830"/>
                  </a:cubicBezTo>
                  <a:cubicBezTo>
                    <a:pt x="1278" y="830"/>
                    <a:pt x="1705" y="0"/>
                    <a:pt x="1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2"/>
            <p:cNvSpPr/>
            <p:nvPr/>
          </p:nvSpPr>
          <p:spPr>
            <a:xfrm rot="1138725">
              <a:off x="527344" y="3582442"/>
              <a:ext cx="330401" cy="137814"/>
            </a:xfrm>
            <a:custGeom>
              <a:avLst/>
              <a:gdLst/>
              <a:ahLst/>
              <a:cxnLst/>
              <a:rect l="l" t="t" r="r" b="b"/>
              <a:pathLst>
                <a:path w="3270" h="1364" extrusionOk="0">
                  <a:moveTo>
                    <a:pt x="2353" y="0"/>
                  </a:moveTo>
                  <a:cubicBezTo>
                    <a:pt x="1611" y="0"/>
                    <a:pt x="1" y="615"/>
                    <a:pt x="1" y="615"/>
                  </a:cubicBezTo>
                  <a:cubicBezTo>
                    <a:pt x="1" y="615"/>
                    <a:pt x="2060" y="1363"/>
                    <a:pt x="2811" y="1363"/>
                  </a:cubicBezTo>
                  <a:cubicBezTo>
                    <a:pt x="2948" y="1363"/>
                    <a:pt x="3041" y="1338"/>
                    <a:pt x="3071" y="1279"/>
                  </a:cubicBezTo>
                  <a:cubicBezTo>
                    <a:pt x="3270" y="906"/>
                    <a:pt x="2075" y="657"/>
                    <a:pt x="2075" y="657"/>
                  </a:cubicBezTo>
                  <a:cubicBezTo>
                    <a:pt x="2075" y="657"/>
                    <a:pt x="2996" y="499"/>
                    <a:pt x="2689" y="101"/>
                  </a:cubicBezTo>
                  <a:cubicBezTo>
                    <a:pt x="2636" y="30"/>
                    <a:pt x="2515" y="0"/>
                    <a:pt x="2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2"/>
            <p:cNvSpPr/>
            <p:nvPr/>
          </p:nvSpPr>
          <p:spPr>
            <a:xfrm rot="1138725">
              <a:off x="488871" y="3527715"/>
              <a:ext cx="95685" cy="168934"/>
            </a:xfrm>
            <a:custGeom>
              <a:avLst/>
              <a:gdLst/>
              <a:ahLst/>
              <a:cxnLst/>
              <a:rect l="l" t="t" r="r" b="b"/>
              <a:pathLst>
                <a:path w="947" h="1672" extrusionOk="0">
                  <a:moveTo>
                    <a:pt x="299" y="0"/>
                  </a:moveTo>
                  <a:cubicBezTo>
                    <a:pt x="181" y="0"/>
                    <a:pt x="92" y="29"/>
                    <a:pt x="92" y="29"/>
                  </a:cubicBezTo>
                  <a:lnTo>
                    <a:pt x="1" y="1672"/>
                  </a:lnTo>
                  <a:lnTo>
                    <a:pt x="1" y="1672"/>
                  </a:lnTo>
                  <a:lnTo>
                    <a:pt x="938" y="842"/>
                  </a:lnTo>
                  <a:cubicBezTo>
                    <a:pt x="947" y="610"/>
                    <a:pt x="872" y="386"/>
                    <a:pt x="731" y="203"/>
                  </a:cubicBezTo>
                  <a:cubicBezTo>
                    <a:pt x="611" y="38"/>
                    <a:pt x="436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4" name="Google Shape;1914;p32"/>
          <p:cNvGrpSpPr/>
          <p:nvPr/>
        </p:nvGrpSpPr>
        <p:grpSpPr>
          <a:xfrm rot="-2294782">
            <a:off x="394546" y="4488873"/>
            <a:ext cx="848909" cy="760044"/>
            <a:chOff x="-44590" y="-31162"/>
            <a:chExt cx="848969" cy="760098"/>
          </a:xfrm>
        </p:grpSpPr>
        <p:sp>
          <p:nvSpPr>
            <p:cNvPr id="1915" name="Google Shape;1915;p32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2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2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2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2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2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1" name="Google Shape;1921;p32"/>
          <p:cNvGrpSpPr/>
          <p:nvPr/>
        </p:nvGrpSpPr>
        <p:grpSpPr>
          <a:xfrm rot="-5400000">
            <a:off x="24873" y="-78288"/>
            <a:ext cx="802107" cy="720546"/>
            <a:chOff x="8440798" y="-85238"/>
            <a:chExt cx="802107" cy="720546"/>
          </a:xfrm>
        </p:grpSpPr>
        <p:sp>
          <p:nvSpPr>
            <p:cNvPr id="1922" name="Google Shape;1922;p32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2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2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2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2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2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2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2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9" name="Google Shape;1929;p32"/>
          <p:cNvGrpSpPr/>
          <p:nvPr/>
        </p:nvGrpSpPr>
        <p:grpSpPr>
          <a:xfrm>
            <a:off x="549322" y="-224723"/>
            <a:ext cx="1087231" cy="1218380"/>
            <a:chOff x="-146778" y="-163348"/>
            <a:chExt cx="1087231" cy="1218380"/>
          </a:xfrm>
        </p:grpSpPr>
        <p:sp>
          <p:nvSpPr>
            <p:cNvPr id="1930" name="Google Shape;1930;p32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2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2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2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4" name="Google Shape;1934;p32"/>
          <p:cNvGrpSpPr/>
          <p:nvPr/>
        </p:nvGrpSpPr>
        <p:grpSpPr>
          <a:xfrm>
            <a:off x="193411" y="710175"/>
            <a:ext cx="306550" cy="246616"/>
            <a:chOff x="366411" y="1167375"/>
            <a:chExt cx="306550" cy="246616"/>
          </a:xfrm>
        </p:grpSpPr>
        <p:sp>
          <p:nvSpPr>
            <p:cNvPr id="1935" name="Google Shape;1935;p32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8" name="Google Shape;1938;p32"/>
          <p:cNvGrpSpPr/>
          <p:nvPr/>
        </p:nvGrpSpPr>
        <p:grpSpPr>
          <a:xfrm>
            <a:off x="7778124" y="84125"/>
            <a:ext cx="306550" cy="233991"/>
            <a:chOff x="281699" y="4701425"/>
            <a:chExt cx="306550" cy="233991"/>
          </a:xfrm>
        </p:grpSpPr>
        <p:sp>
          <p:nvSpPr>
            <p:cNvPr id="1939" name="Google Shape;1939;p32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32"/>
          <p:cNvGrpSpPr/>
          <p:nvPr/>
        </p:nvGrpSpPr>
        <p:grpSpPr>
          <a:xfrm>
            <a:off x="8757949" y="3645550"/>
            <a:ext cx="306550" cy="246616"/>
            <a:chOff x="8757949" y="3645550"/>
            <a:chExt cx="306550" cy="246616"/>
          </a:xfrm>
        </p:grpSpPr>
        <p:sp>
          <p:nvSpPr>
            <p:cNvPr id="1943" name="Google Shape;1943;p32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64078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33"/>
          <p:cNvSpPr txBox="1">
            <a:spLocks noGrp="1"/>
          </p:cNvSpPr>
          <p:nvPr>
            <p:ph type="subTitle" idx="1"/>
          </p:nvPr>
        </p:nvSpPr>
        <p:spPr>
          <a:xfrm>
            <a:off x="1114725" y="3826394"/>
            <a:ext cx="227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48" name="Google Shape;1948;p33"/>
          <p:cNvSpPr txBox="1">
            <a:spLocks noGrp="1"/>
          </p:cNvSpPr>
          <p:nvPr>
            <p:ph type="title" hasCustomPrompt="1"/>
          </p:nvPr>
        </p:nvSpPr>
        <p:spPr>
          <a:xfrm>
            <a:off x="1114725" y="2992475"/>
            <a:ext cx="227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49" name="Google Shape;1949;p33"/>
          <p:cNvSpPr txBox="1">
            <a:spLocks noGrp="1"/>
          </p:cNvSpPr>
          <p:nvPr>
            <p:ph type="subTitle" idx="2"/>
          </p:nvPr>
        </p:nvSpPr>
        <p:spPr>
          <a:xfrm>
            <a:off x="3432188" y="3826374"/>
            <a:ext cx="227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0" name="Google Shape;1950;p33"/>
          <p:cNvSpPr txBox="1">
            <a:spLocks noGrp="1"/>
          </p:cNvSpPr>
          <p:nvPr>
            <p:ph type="title" idx="3" hasCustomPrompt="1"/>
          </p:nvPr>
        </p:nvSpPr>
        <p:spPr>
          <a:xfrm>
            <a:off x="3432188" y="2992475"/>
            <a:ext cx="227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51" name="Google Shape;1951;p33"/>
          <p:cNvSpPr txBox="1">
            <a:spLocks noGrp="1"/>
          </p:cNvSpPr>
          <p:nvPr>
            <p:ph type="subTitle" idx="4"/>
          </p:nvPr>
        </p:nvSpPr>
        <p:spPr>
          <a:xfrm>
            <a:off x="5749575" y="3826380"/>
            <a:ext cx="227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33"/>
          <p:cNvSpPr txBox="1">
            <a:spLocks noGrp="1"/>
          </p:cNvSpPr>
          <p:nvPr>
            <p:ph type="title" idx="5" hasCustomPrompt="1"/>
          </p:nvPr>
        </p:nvSpPr>
        <p:spPr>
          <a:xfrm>
            <a:off x="5749576" y="2992500"/>
            <a:ext cx="22797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53" name="Google Shape;1953;p33"/>
          <p:cNvSpPr txBox="1">
            <a:spLocks noGrp="1"/>
          </p:cNvSpPr>
          <p:nvPr>
            <p:ph type="subTitle" idx="6"/>
          </p:nvPr>
        </p:nvSpPr>
        <p:spPr>
          <a:xfrm>
            <a:off x="1204725" y="1483932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4" name="Google Shape;1954;p33"/>
          <p:cNvSpPr txBox="1">
            <a:spLocks noGrp="1"/>
          </p:cNvSpPr>
          <p:nvPr>
            <p:ph type="subTitle" idx="7"/>
          </p:nvPr>
        </p:nvSpPr>
        <p:spPr>
          <a:xfrm>
            <a:off x="3522189" y="1483206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5" name="Google Shape;1955;p33"/>
          <p:cNvSpPr txBox="1">
            <a:spLocks noGrp="1"/>
          </p:cNvSpPr>
          <p:nvPr>
            <p:ph type="subTitle" idx="8"/>
          </p:nvPr>
        </p:nvSpPr>
        <p:spPr>
          <a:xfrm>
            <a:off x="5839652" y="1483206"/>
            <a:ext cx="20997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000">
                <a:solidFill>
                  <a:schemeClr val="accent4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56" name="Google Shape;1956;p33"/>
          <p:cNvSpPr txBox="1">
            <a:spLocks noGrp="1"/>
          </p:cNvSpPr>
          <p:nvPr>
            <p:ph type="title" idx="9"/>
          </p:nvPr>
        </p:nvSpPr>
        <p:spPr>
          <a:xfrm>
            <a:off x="714850" y="429768"/>
            <a:ext cx="771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57" name="Google Shape;1957;p33"/>
          <p:cNvSpPr/>
          <p:nvPr/>
        </p:nvSpPr>
        <p:spPr>
          <a:xfrm rot="2905830" flipH="1">
            <a:off x="7873271" y="3913664"/>
            <a:ext cx="1956883" cy="2236644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33"/>
          <p:cNvSpPr/>
          <p:nvPr/>
        </p:nvSpPr>
        <p:spPr>
          <a:xfrm rot="8100000">
            <a:off x="-1013412" y="-296969"/>
            <a:ext cx="3182275" cy="1477130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9" name="Google Shape;1959;p33"/>
          <p:cNvGrpSpPr/>
          <p:nvPr/>
        </p:nvGrpSpPr>
        <p:grpSpPr>
          <a:xfrm>
            <a:off x="7744810" y="4131938"/>
            <a:ext cx="762950" cy="1927407"/>
            <a:chOff x="8361510" y="3452088"/>
            <a:chExt cx="762950" cy="1927407"/>
          </a:xfrm>
        </p:grpSpPr>
        <p:sp>
          <p:nvSpPr>
            <p:cNvPr id="1960" name="Google Shape;1960;p33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3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2" name="Google Shape;1972;p33"/>
          <p:cNvGrpSpPr/>
          <p:nvPr/>
        </p:nvGrpSpPr>
        <p:grpSpPr>
          <a:xfrm>
            <a:off x="8056772" y="-101148"/>
            <a:ext cx="1087231" cy="1218380"/>
            <a:chOff x="-146778" y="-163348"/>
            <a:chExt cx="1087231" cy="1218380"/>
          </a:xfrm>
        </p:grpSpPr>
        <p:sp>
          <p:nvSpPr>
            <p:cNvPr id="1973" name="Google Shape;1973;p33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3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3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3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7" name="Google Shape;1977;p33"/>
          <p:cNvGrpSpPr/>
          <p:nvPr/>
        </p:nvGrpSpPr>
        <p:grpSpPr>
          <a:xfrm rot="5400000">
            <a:off x="8131708" y="4432292"/>
            <a:ext cx="1004320" cy="894773"/>
            <a:chOff x="8306286" y="4189629"/>
            <a:chExt cx="1004220" cy="894684"/>
          </a:xfrm>
        </p:grpSpPr>
        <p:sp>
          <p:nvSpPr>
            <p:cNvPr id="1978" name="Google Shape;1978;p33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3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3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3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3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3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3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3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6" name="Google Shape;1986;p33"/>
          <p:cNvGrpSpPr/>
          <p:nvPr/>
        </p:nvGrpSpPr>
        <p:grpSpPr>
          <a:xfrm rot="-1414813">
            <a:off x="-145002" y="-428783"/>
            <a:ext cx="1264450" cy="1553435"/>
            <a:chOff x="556167" y="-402644"/>
            <a:chExt cx="911061" cy="1119281"/>
          </a:xfrm>
        </p:grpSpPr>
        <p:sp>
          <p:nvSpPr>
            <p:cNvPr id="1987" name="Google Shape;1987;p33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3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3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3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3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3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3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3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3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6" name="Google Shape;1996;p33"/>
          <p:cNvGrpSpPr/>
          <p:nvPr/>
        </p:nvGrpSpPr>
        <p:grpSpPr>
          <a:xfrm>
            <a:off x="86311" y="928475"/>
            <a:ext cx="306550" cy="246616"/>
            <a:chOff x="366411" y="1167375"/>
            <a:chExt cx="306550" cy="246616"/>
          </a:xfrm>
        </p:grpSpPr>
        <p:sp>
          <p:nvSpPr>
            <p:cNvPr id="1997" name="Google Shape;1997;p33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3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3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0" name="Google Shape;2000;p33"/>
          <p:cNvGrpSpPr/>
          <p:nvPr/>
        </p:nvGrpSpPr>
        <p:grpSpPr>
          <a:xfrm>
            <a:off x="8753824" y="132125"/>
            <a:ext cx="306550" cy="246616"/>
            <a:chOff x="8757949" y="3645550"/>
            <a:chExt cx="306550" cy="246616"/>
          </a:xfrm>
        </p:grpSpPr>
        <p:sp>
          <p:nvSpPr>
            <p:cNvPr id="2001" name="Google Shape;2001;p33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4" name="Google Shape;2004;p33"/>
          <p:cNvGrpSpPr/>
          <p:nvPr/>
        </p:nvGrpSpPr>
        <p:grpSpPr>
          <a:xfrm rot="5168114">
            <a:off x="12023" y="4392852"/>
            <a:ext cx="853722" cy="1055122"/>
            <a:chOff x="8141966" y="4340861"/>
            <a:chExt cx="853744" cy="1055150"/>
          </a:xfrm>
        </p:grpSpPr>
        <p:sp>
          <p:nvSpPr>
            <p:cNvPr id="2005" name="Google Shape;2005;p33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3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3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3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3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3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3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3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3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3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5" name="Google Shape;2015;p33"/>
          <p:cNvGrpSpPr/>
          <p:nvPr/>
        </p:nvGrpSpPr>
        <p:grpSpPr>
          <a:xfrm>
            <a:off x="948974" y="4878525"/>
            <a:ext cx="306550" cy="233991"/>
            <a:chOff x="281699" y="4701425"/>
            <a:chExt cx="306550" cy="233991"/>
          </a:xfrm>
        </p:grpSpPr>
        <p:sp>
          <p:nvSpPr>
            <p:cNvPr id="2016" name="Google Shape;2016;p33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75704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4"/>
          <p:cNvSpPr txBox="1">
            <a:spLocks noGrp="1"/>
          </p:cNvSpPr>
          <p:nvPr>
            <p:ph type="title"/>
          </p:nvPr>
        </p:nvSpPr>
        <p:spPr>
          <a:xfrm>
            <a:off x="1018025" y="818175"/>
            <a:ext cx="4311900" cy="10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2021" name="Google Shape;2021;p34"/>
          <p:cNvSpPr txBox="1">
            <a:spLocks noGrp="1"/>
          </p:cNvSpPr>
          <p:nvPr>
            <p:ph type="subTitle" idx="1"/>
          </p:nvPr>
        </p:nvSpPr>
        <p:spPr>
          <a:xfrm>
            <a:off x="968525" y="1987800"/>
            <a:ext cx="3183000" cy="11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4"/>
          <p:cNvSpPr/>
          <p:nvPr/>
        </p:nvSpPr>
        <p:spPr>
          <a:xfrm>
            <a:off x="7913875" y="35058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3" name="Google Shape;2023;p34"/>
          <p:cNvGrpSpPr/>
          <p:nvPr/>
        </p:nvGrpSpPr>
        <p:grpSpPr>
          <a:xfrm rot="3280567">
            <a:off x="8367014" y="-287387"/>
            <a:ext cx="1087235" cy="1218385"/>
            <a:chOff x="-146778" y="-163348"/>
            <a:chExt cx="1087231" cy="1218380"/>
          </a:xfrm>
        </p:grpSpPr>
        <p:sp>
          <p:nvSpPr>
            <p:cNvPr id="2024" name="Google Shape;2024;p34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4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4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4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8" name="Google Shape;2028;p34"/>
          <p:cNvGrpSpPr/>
          <p:nvPr/>
        </p:nvGrpSpPr>
        <p:grpSpPr>
          <a:xfrm rot="1295572">
            <a:off x="7805154" y="-300423"/>
            <a:ext cx="911039" cy="1119254"/>
            <a:chOff x="556167" y="-402644"/>
            <a:chExt cx="911061" cy="1119281"/>
          </a:xfrm>
        </p:grpSpPr>
        <p:sp>
          <p:nvSpPr>
            <p:cNvPr id="2029" name="Google Shape;2029;p34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4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4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4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4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4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4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4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4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8" name="Google Shape;2038;p34"/>
          <p:cNvGrpSpPr/>
          <p:nvPr/>
        </p:nvGrpSpPr>
        <p:grpSpPr>
          <a:xfrm>
            <a:off x="7631166" y="4238373"/>
            <a:ext cx="853744" cy="1055150"/>
            <a:chOff x="8141966" y="4340861"/>
            <a:chExt cx="853744" cy="1055150"/>
          </a:xfrm>
        </p:grpSpPr>
        <p:sp>
          <p:nvSpPr>
            <p:cNvPr id="2039" name="Google Shape;2039;p34"/>
            <p:cNvSpPr/>
            <p:nvPr/>
          </p:nvSpPr>
          <p:spPr>
            <a:xfrm rot="4607292">
              <a:off x="8092628" y="4465078"/>
              <a:ext cx="367712" cy="190025"/>
            </a:xfrm>
            <a:custGeom>
              <a:avLst/>
              <a:gdLst/>
              <a:ahLst/>
              <a:cxnLst/>
              <a:rect l="l" t="t" r="r" b="b"/>
              <a:pathLst>
                <a:path w="3187" h="1647" extrusionOk="0">
                  <a:moveTo>
                    <a:pt x="3187" y="0"/>
                  </a:moveTo>
                  <a:lnTo>
                    <a:pt x="3187" y="0"/>
                  </a:lnTo>
                  <a:cubicBezTo>
                    <a:pt x="3030" y="35"/>
                    <a:pt x="2868" y="45"/>
                    <a:pt x="2706" y="45"/>
                  </a:cubicBezTo>
                  <a:cubicBezTo>
                    <a:pt x="2516" y="45"/>
                    <a:pt x="2325" y="32"/>
                    <a:pt x="2136" y="32"/>
                  </a:cubicBezTo>
                  <a:cubicBezTo>
                    <a:pt x="2026" y="32"/>
                    <a:pt x="1917" y="36"/>
                    <a:pt x="1809" y="50"/>
                  </a:cubicBezTo>
                  <a:cubicBezTo>
                    <a:pt x="1619" y="75"/>
                    <a:pt x="1436" y="133"/>
                    <a:pt x="1270" y="216"/>
                  </a:cubicBezTo>
                  <a:cubicBezTo>
                    <a:pt x="681" y="490"/>
                    <a:pt x="316" y="1004"/>
                    <a:pt x="1" y="1560"/>
                  </a:cubicBezTo>
                  <a:cubicBezTo>
                    <a:pt x="317" y="1605"/>
                    <a:pt x="636" y="1646"/>
                    <a:pt x="952" y="1646"/>
                  </a:cubicBezTo>
                  <a:cubicBezTo>
                    <a:pt x="1165" y="1646"/>
                    <a:pt x="1377" y="1627"/>
                    <a:pt x="1585" y="1577"/>
                  </a:cubicBezTo>
                  <a:cubicBezTo>
                    <a:pt x="2365" y="1378"/>
                    <a:pt x="2979" y="780"/>
                    <a:pt x="31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4"/>
            <p:cNvSpPr/>
            <p:nvPr/>
          </p:nvSpPr>
          <p:spPr>
            <a:xfrm rot="4607292">
              <a:off x="8289817" y="4476428"/>
              <a:ext cx="408787" cy="164411"/>
            </a:xfrm>
            <a:custGeom>
              <a:avLst/>
              <a:gdLst/>
              <a:ahLst/>
              <a:cxnLst/>
              <a:rect l="l" t="t" r="r" b="b"/>
              <a:pathLst>
                <a:path w="3543" h="1425" extrusionOk="0">
                  <a:moveTo>
                    <a:pt x="1653" y="1"/>
                  </a:moveTo>
                  <a:cubicBezTo>
                    <a:pt x="1050" y="1"/>
                    <a:pt x="518" y="263"/>
                    <a:pt x="0" y="584"/>
                  </a:cubicBezTo>
                  <a:cubicBezTo>
                    <a:pt x="432" y="900"/>
                    <a:pt x="871" y="1223"/>
                    <a:pt x="1394" y="1356"/>
                  </a:cubicBezTo>
                  <a:cubicBezTo>
                    <a:pt x="1574" y="1402"/>
                    <a:pt x="1756" y="1425"/>
                    <a:pt x="1937" y="1425"/>
                  </a:cubicBezTo>
                  <a:cubicBezTo>
                    <a:pt x="2533" y="1425"/>
                    <a:pt x="3116" y="1179"/>
                    <a:pt x="3543" y="734"/>
                  </a:cubicBezTo>
                  <a:cubicBezTo>
                    <a:pt x="3103" y="609"/>
                    <a:pt x="2730" y="286"/>
                    <a:pt x="2307" y="120"/>
                  </a:cubicBezTo>
                  <a:cubicBezTo>
                    <a:pt x="2133" y="53"/>
                    <a:pt x="1942" y="20"/>
                    <a:pt x="1759" y="4"/>
                  </a:cubicBezTo>
                  <a:cubicBezTo>
                    <a:pt x="1723" y="2"/>
                    <a:pt x="1688" y="1"/>
                    <a:pt x="1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4"/>
            <p:cNvSpPr/>
            <p:nvPr/>
          </p:nvSpPr>
          <p:spPr>
            <a:xfrm rot="4607292">
              <a:off x="8485938" y="4621891"/>
              <a:ext cx="407864" cy="164181"/>
            </a:xfrm>
            <a:custGeom>
              <a:avLst/>
              <a:gdLst/>
              <a:ahLst/>
              <a:cxnLst/>
              <a:rect l="l" t="t" r="r" b="b"/>
              <a:pathLst>
                <a:path w="3535" h="1423" extrusionOk="0">
                  <a:moveTo>
                    <a:pt x="1622" y="1"/>
                  </a:moveTo>
                  <a:cubicBezTo>
                    <a:pt x="1035" y="1"/>
                    <a:pt x="503" y="261"/>
                    <a:pt x="0" y="586"/>
                  </a:cubicBezTo>
                  <a:cubicBezTo>
                    <a:pt x="432" y="893"/>
                    <a:pt x="871" y="1216"/>
                    <a:pt x="1386" y="1357"/>
                  </a:cubicBezTo>
                  <a:cubicBezTo>
                    <a:pt x="1565" y="1401"/>
                    <a:pt x="1747" y="1423"/>
                    <a:pt x="1927" y="1423"/>
                  </a:cubicBezTo>
                  <a:cubicBezTo>
                    <a:pt x="2529" y="1423"/>
                    <a:pt x="3113" y="1182"/>
                    <a:pt x="3535" y="735"/>
                  </a:cubicBezTo>
                  <a:cubicBezTo>
                    <a:pt x="3103" y="602"/>
                    <a:pt x="2730" y="279"/>
                    <a:pt x="2307" y="121"/>
                  </a:cubicBezTo>
                  <a:cubicBezTo>
                    <a:pt x="2124" y="55"/>
                    <a:pt x="1942" y="13"/>
                    <a:pt x="1751" y="5"/>
                  </a:cubicBezTo>
                  <a:cubicBezTo>
                    <a:pt x="1708" y="2"/>
                    <a:pt x="1665" y="1"/>
                    <a:pt x="16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4"/>
            <p:cNvSpPr/>
            <p:nvPr/>
          </p:nvSpPr>
          <p:spPr>
            <a:xfrm rot="4607292">
              <a:off x="8460226" y="4829164"/>
              <a:ext cx="172491" cy="406933"/>
            </a:xfrm>
            <a:custGeom>
              <a:avLst/>
              <a:gdLst/>
              <a:ahLst/>
              <a:cxnLst/>
              <a:rect l="l" t="t" r="r" b="b"/>
              <a:pathLst>
                <a:path w="1495" h="3527" extrusionOk="0">
                  <a:moveTo>
                    <a:pt x="1005" y="1"/>
                  </a:moveTo>
                  <a:cubicBezTo>
                    <a:pt x="357" y="465"/>
                    <a:pt x="1" y="1245"/>
                    <a:pt x="92" y="2042"/>
                  </a:cubicBezTo>
                  <a:cubicBezTo>
                    <a:pt x="150" y="2573"/>
                    <a:pt x="407" y="3062"/>
                    <a:pt x="656" y="3527"/>
                  </a:cubicBezTo>
                  <a:cubicBezTo>
                    <a:pt x="1071" y="3037"/>
                    <a:pt x="1428" y="2515"/>
                    <a:pt x="1478" y="1868"/>
                  </a:cubicBezTo>
                  <a:cubicBezTo>
                    <a:pt x="1494" y="1685"/>
                    <a:pt x="1486" y="1494"/>
                    <a:pt x="1444" y="1312"/>
                  </a:cubicBezTo>
                  <a:cubicBezTo>
                    <a:pt x="1336" y="864"/>
                    <a:pt x="1071" y="449"/>
                    <a:pt x="10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4"/>
            <p:cNvSpPr/>
            <p:nvPr/>
          </p:nvSpPr>
          <p:spPr>
            <a:xfrm rot="4607292">
              <a:off x="8287455" y="4662779"/>
              <a:ext cx="166722" cy="399318"/>
            </a:xfrm>
            <a:custGeom>
              <a:avLst/>
              <a:gdLst/>
              <a:ahLst/>
              <a:cxnLst/>
              <a:rect l="l" t="t" r="r" b="b"/>
              <a:pathLst>
                <a:path w="1445" h="3461" extrusionOk="0">
                  <a:moveTo>
                    <a:pt x="1146" y="1"/>
                  </a:moveTo>
                  <a:cubicBezTo>
                    <a:pt x="449" y="383"/>
                    <a:pt x="9" y="1121"/>
                    <a:pt x="1" y="1917"/>
                  </a:cubicBezTo>
                  <a:cubicBezTo>
                    <a:pt x="1" y="2457"/>
                    <a:pt x="200" y="2963"/>
                    <a:pt x="391" y="3461"/>
                  </a:cubicBezTo>
                  <a:cubicBezTo>
                    <a:pt x="864" y="3021"/>
                    <a:pt x="1270" y="2548"/>
                    <a:pt x="1403" y="1909"/>
                  </a:cubicBezTo>
                  <a:cubicBezTo>
                    <a:pt x="1436" y="1727"/>
                    <a:pt x="1444" y="1536"/>
                    <a:pt x="1428" y="1345"/>
                  </a:cubicBezTo>
                  <a:cubicBezTo>
                    <a:pt x="1378" y="897"/>
                    <a:pt x="1162" y="449"/>
                    <a:pt x="1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4"/>
            <p:cNvSpPr/>
            <p:nvPr/>
          </p:nvSpPr>
          <p:spPr>
            <a:xfrm rot="4607292">
              <a:off x="8483482" y="4759241"/>
              <a:ext cx="94841" cy="238483"/>
            </a:xfrm>
            <a:custGeom>
              <a:avLst/>
              <a:gdLst/>
              <a:ahLst/>
              <a:cxnLst/>
              <a:rect l="l" t="t" r="r" b="b"/>
              <a:pathLst>
                <a:path w="822" h="2067" fill="none" extrusionOk="0">
                  <a:moveTo>
                    <a:pt x="821" y="1"/>
                  </a:moveTo>
                  <a:cubicBezTo>
                    <a:pt x="539" y="258"/>
                    <a:pt x="332" y="581"/>
                    <a:pt x="216" y="946"/>
                  </a:cubicBezTo>
                  <a:cubicBezTo>
                    <a:pt x="108" y="1312"/>
                    <a:pt x="42" y="1685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4"/>
            <p:cNvSpPr/>
            <p:nvPr/>
          </p:nvSpPr>
          <p:spPr>
            <a:xfrm rot="4607292">
              <a:off x="8354939" y="4661420"/>
              <a:ext cx="344752" cy="72918"/>
            </a:xfrm>
            <a:custGeom>
              <a:avLst/>
              <a:gdLst/>
              <a:ahLst/>
              <a:cxnLst/>
              <a:rect l="l" t="t" r="r" b="b"/>
              <a:pathLst>
                <a:path w="2988" h="632" fill="none" extrusionOk="0">
                  <a:moveTo>
                    <a:pt x="2987" y="1"/>
                  </a:moveTo>
                  <a:cubicBezTo>
                    <a:pt x="2407" y="332"/>
                    <a:pt x="747" y="631"/>
                    <a:pt x="1" y="299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4"/>
            <p:cNvSpPr/>
            <p:nvPr/>
          </p:nvSpPr>
          <p:spPr>
            <a:xfrm rot="4607292">
              <a:off x="8639563" y="4900101"/>
              <a:ext cx="98649" cy="238483"/>
            </a:xfrm>
            <a:custGeom>
              <a:avLst/>
              <a:gdLst/>
              <a:ahLst/>
              <a:cxnLst/>
              <a:rect l="l" t="t" r="r" b="b"/>
              <a:pathLst>
                <a:path w="855" h="2067" fill="none" extrusionOk="0">
                  <a:moveTo>
                    <a:pt x="855" y="1"/>
                  </a:moveTo>
                  <a:cubicBezTo>
                    <a:pt x="398" y="607"/>
                    <a:pt x="108" y="1320"/>
                    <a:pt x="0" y="2067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4"/>
            <p:cNvSpPr/>
            <p:nvPr/>
          </p:nvSpPr>
          <p:spPr>
            <a:xfrm rot="4607292">
              <a:off x="8606485" y="4861961"/>
              <a:ext cx="237450" cy="17422"/>
            </a:xfrm>
            <a:custGeom>
              <a:avLst/>
              <a:gdLst/>
              <a:ahLst/>
              <a:cxnLst/>
              <a:rect l="l" t="t" r="r" b="b"/>
              <a:pathLst>
                <a:path w="2058" h="151" fill="none" extrusionOk="0">
                  <a:moveTo>
                    <a:pt x="2058" y="1"/>
                  </a:moveTo>
                  <a:cubicBezTo>
                    <a:pt x="1378" y="117"/>
                    <a:pt x="689" y="150"/>
                    <a:pt x="0" y="10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4"/>
            <p:cNvSpPr/>
            <p:nvPr/>
          </p:nvSpPr>
          <p:spPr>
            <a:xfrm rot="4607292">
              <a:off x="8187057" y="4627639"/>
              <a:ext cx="874110" cy="558191"/>
            </a:xfrm>
            <a:custGeom>
              <a:avLst/>
              <a:gdLst/>
              <a:ahLst/>
              <a:cxnLst/>
              <a:rect l="l" t="t" r="r" b="b"/>
              <a:pathLst>
                <a:path w="7576" h="4838" fill="none" extrusionOk="0">
                  <a:moveTo>
                    <a:pt x="7575" y="1"/>
                  </a:moveTo>
                  <a:cubicBezTo>
                    <a:pt x="6082" y="474"/>
                    <a:pt x="4721" y="1320"/>
                    <a:pt x="3527" y="2332"/>
                  </a:cubicBezTo>
                  <a:cubicBezTo>
                    <a:pt x="2415" y="3262"/>
                    <a:pt x="1378" y="4373"/>
                    <a:pt x="0" y="4838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9" name="Google Shape;2049;p34"/>
          <p:cNvGrpSpPr/>
          <p:nvPr/>
        </p:nvGrpSpPr>
        <p:grpSpPr>
          <a:xfrm rot="-4282054">
            <a:off x="8288008" y="4352902"/>
            <a:ext cx="848980" cy="760108"/>
            <a:chOff x="-44590" y="-31162"/>
            <a:chExt cx="848969" cy="760098"/>
          </a:xfrm>
        </p:grpSpPr>
        <p:sp>
          <p:nvSpPr>
            <p:cNvPr id="2050" name="Google Shape;2050;p34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6" name="Google Shape;2056;p34"/>
          <p:cNvGrpSpPr/>
          <p:nvPr/>
        </p:nvGrpSpPr>
        <p:grpSpPr>
          <a:xfrm>
            <a:off x="92811" y="947200"/>
            <a:ext cx="306550" cy="246616"/>
            <a:chOff x="366411" y="1167375"/>
            <a:chExt cx="306550" cy="246616"/>
          </a:xfrm>
        </p:grpSpPr>
        <p:sp>
          <p:nvSpPr>
            <p:cNvPr id="2057" name="Google Shape;2057;p34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0" name="Google Shape;2060;p34"/>
          <p:cNvGrpSpPr/>
          <p:nvPr/>
        </p:nvGrpSpPr>
        <p:grpSpPr>
          <a:xfrm>
            <a:off x="8153524" y="856975"/>
            <a:ext cx="306550" cy="233991"/>
            <a:chOff x="281699" y="4701425"/>
            <a:chExt cx="306550" cy="233991"/>
          </a:xfrm>
        </p:grpSpPr>
        <p:sp>
          <p:nvSpPr>
            <p:cNvPr id="2061" name="Google Shape;2061;p34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4" name="Google Shape;2064;p34"/>
          <p:cNvGrpSpPr/>
          <p:nvPr/>
        </p:nvGrpSpPr>
        <p:grpSpPr>
          <a:xfrm>
            <a:off x="8729099" y="4061550"/>
            <a:ext cx="306550" cy="246616"/>
            <a:chOff x="8757949" y="3645550"/>
            <a:chExt cx="306550" cy="246616"/>
          </a:xfrm>
        </p:grpSpPr>
        <p:sp>
          <p:nvSpPr>
            <p:cNvPr id="2065" name="Google Shape;2065;p34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8" name="Google Shape;2068;p34"/>
          <p:cNvGrpSpPr/>
          <p:nvPr/>
        </p:nvGrpSpPr>
        <p:grpSpPr>
          <a:xfrm rot="-6989598">
            <a:off x="-332258" y="-216354"/>
            <a:ext cx="1232375" cy="951137"/>
            <a:chOff x="670952" y="-197670"/>
            <a:chExt cx="1232356" cy="951123"/>
          </a:xfrm>
        </p:grpSpPr>
        <p:sp>
          <p:nvSpPr>
            <p:cNvPr id="2069" name="Google Shape;2069;p34"/>
            <p:cNvSpPr/>
            <p:nvPr/>
          </p:nvSpPr>
          <p:spPr>
            <a:xfrm>
              <a:off x="964196" y="-197670"/>
              <a:ext cx="939113" cy="617695"/>
            </a:xfrm>
            <a:custGeom>
              <a:avLst/>
              <a:gdLst/>
              <a:ahLst/>
              <a:cxnLst/>
              <a:rect l="l" t="t" r="r" b="b"/>
              <a:pathLst>
                <a:path w="18229" h="11990" fill="none" extrusionOk="0">
                  <a:moveTo>
                    <a:pt x="0" y="11990"/>
                  </a:moveTo>
                  <a:cubicBezTo>
                    <a:pt x="9" y="11484"/>
                    <a:pt x="233" y="10994"/>
                    <a:pt x="457" y="10538"/>
                  </a:cubicBezTo>
                  <a:cubicBezTo>
                    <a:pt x="2091" y="7285"/>
                    <a:pt x="4564" y="4406"/>
                    <a:pt x="7708" y="2573"/>
                  </a:cubicBezTo>
                  <a:cubicBezTo>
                    <a:pt x="10853" y="739"/>
                    <a:pt x="14686" y="1"/>
                    <a:pt x="18228" y="839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1252700" y="-118589"/>
              <a:ext cx="226162" cy="600179"/>
            </a:xfrm>
            <a:custGeom>
              <a:avLst/>
              <a:gdLst/>
              <a:ahLst/>
              <a:cxnLst/>
              <a:rect l="l" t="t" r="r" b="b"/>
              <a:pathLst>
                <a:path w="4390" h="11650" fill="none" extrusionOk="0">
                  <a:moveTo>
                    <a:pt x="1" y="11649"/>
                  </a:moveTo>
                  <a:cubicBezTo>
                    <a:pt x="474" y="7460"/>
                    <a:pt x="1984" y="3460"/>
                    <a:pt x="4390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670952" y="184236"/>
              <a:ext cx="503584" cy="569217"/>
            </a:xfrm>
            <a:custGeom>
              <a:avLst/>
              <a:gdLst/>
              <a:ahLst/>
              <a:cxnLst/>
              <a:rect l="l" t="t" r="r" b="b"/>
              <a:pathLst>
                <a:path w="9775" h="11049" extrusionOk="0">
                  <a:moveTo>
                    <a:pt x="5073" y="0"/>
                  </a:moveTo>
                  <a:cubicBezTo>
                    <a:pt x="5003" y="0"/>
                    <a:pt x="4933" y="15"/>
                    <a:pt x="4871" y="47"/>
                  </a:cubicBezTo>
                  <a:cubicBezTo>
                    <a:pt x="4771" y="113"/>
                    <a:pt x="4697" y="221"/>
                    <a:pt x="4664" y="337"/>
                  </a:cubicBezTo>
                  <a:cubicBezTo>
                    <a:pt x="4489" y="760"/>
                    <a:pt x="4489" y="1225"/>
                    <a:pt x="4539" y="1681"/>
                  </a:cubicBezTo>
                  <a:cubicBezTo>
                    <a:pt x="4622" y="2478"/>
                    <a:pt x="4829" y="3257"/>
                    <a:pt x="5145" y="3996"/>
                  </a:cubicBezTo>
                  <a:lnTo>
                    <a:pt x="3087" y="1706"/>
                  </a:lnTo>
                  <a:cubicBezTo>
                    <a:pt x="2938" y="1540"/>
                    <a:pt x="2780" y="1366"/>
                    <a:pt x="2564" y="1291"/>
                  </a:cubicBezTo>
                  <a:cubicBezTo>
                    <a:pt x="2506" y="1268"/>
                    <a:pt x="2442" y="1256"/>
                    <a:pt x="2379" y="1256"/>
                  </a:cubicBezTo>
                  <a:cubicBezTo>
                    <a:pt x="2217" y="1256"/>
                    <a:pt x="2057" y="1331"/>
                    <a:pt x="1992" y="1474"/>
                  </a:cubicBezTo>
                  <a:cubicBezTo>
                    <a:pt x="1942" y="1582"/>
                    <a:pt x="1942" y="1706"/>
                    <a:pt x="1967" y="1822"/>
                  </a:cubicBezTo>
                  <a:cubicBezTo>
                    <a:pt x="2075" y="2403"/>
                    <a:pt x="2423" y="2909"/>
                    <a:pt x="2822" y="3349"/>
                  </a:cubicBezTo>
                  <a:cubicBezTo>
                    <a:pt x="3386" y="3979"/>
                    <a:pt x="4041" y="4519"/>
                    <a:pt x="4780" y="4950"/>
                  </a:cubicBezTo>
                  <a:cubicBezTo>
                    <a:pt x="4016" y="4859"/>
                    <a:pt x="3261" y="4809"/>
                    <a:pt x="2498" y="4801"/>
                  </a:cubicBezTo>
                  <a:cubicBezTo>
                    <a:pt x="2431" y="4800"/>
                    <a:pt x="2364" y="4799"/>
                    <a:pt x="2298" y="4799"/>
                  </a:cubicBezTo>
                  <a:cubicBezTo>
                    <a:pt x="1673" y="4799"/>
                    <a:pt x="1043" y="4842"/>
                    <a:pt x="474" y="5074"/>
                  </a:cubicBezTo>
                  <a:cubicBezTo>
                    <a:pt x="291" y="5149"/>
                    <a:pt x="92" y="5265"/>
                    <a:pt x="59" y="5464"/>
                  </a:cubicBezTo>
                  <a:cubicBezTo>
                    <a:pt x="1" y="5722"/>
                    <a:pt x="258" y="5937"/>
                    <a:pt x="507" y="6029"/>
                  </a:cubicBezTo>
                  <a:cubicBezTo>
                    <a:pt x="715" y="6101"/>
                    <a:pt x="931" y="6125"/>
                    <a:pt x="1149" y="6125"/>
                  </a:cubicBezTo>
                  <a:cubicBezTo>
                    <a:pt x="1358" y="6125"/>
                    <a:pt x="1569" y="6103"/>
                    <a:pt x="1776" y="6078"/>
                  </a:cubicBezTo>
                  <a:cubicBezTo>
                    <a:pt x="2772" y="5954"/>
                    <a:pt x="3759" y="5755"/>
                    <a:pt x="4738" y="5489"/>
                  </a:cubicBezTo>
                  <a:lnTo>
                    <a:pt x="4738" y="5489"/>
                  </a:lnTo>
                  <a:cubicBezTo>
                    <a:pt x="4141" y="6676"/>
                    <a:pt x="3660" y="7912"/>
                    <a:pt x="3286" y="9181"/>
                  </a:cubicBezTo>
                  <a:cubicBezTo>
                    <a:pt x="3145" y="9629"/>
                    <a:pt x="3029" y="10127"/>
                    <a:pt x="3195" y="10567"/>
                  </a:cubicBezTo>
                  <a:cubicBezTo>
                    <a:pt x="3286" y="10816"/>
                    <a:pt x="3502" y="11048"/>
                    <a:pt x="3767" y="11048"/>
                  </a:cubicBezTo>
                  <a:cubicBezTo>
                    <a:pt x="3967" y="11040"/>
                    <a:pt x="4149" y="10949"/>
                    <a:pt x="4257" y="10783"/>
                  </a:cubicBezTo>
                  <a:cubicBezTo>
                    <a:pt x="4373" y="10625"/>
                    <a:pt x="4456" y="10451"/>
                    <a:pt x="4506" y="10260"/>
                  </a:cubicBezTo>
                  <a:cubicBezTo>
                    <a:pt x="4954" y="8833"/>
                    <a:pt x="5037" y="7315"/>
                    <a:pt x="5037" y="5821"/>
                  </a:cubicBezTo>
                  <a:cubicBezTo>
                    <a:pt x="5327" y="6593"/>
                    <a:pt x="5709" y="7331"/>
                    <a:pt x="6182" y="8003"/>
                  </a:cubicBezTo>
                  <a:cubicBezTo>
                    <a:pt x="6563" y="8551"/>
                    <a:pt x="7028" y="9065"/>
                    <a:pt x="7625" y="9364"/>
                  </a:cubicBezTo>
                  <a:cubicBezTo>
                    <a:pt x="7726" y="9414"/>
                    <a:pt x="7848" y="9454"/>
                    <a:pt x="7960" y="9454"/>
                  </a:cubicBezTo>
                  <a:cubicBezTo>
                    <a:pt x="8053" y="9454"/>
                    <a:pt x="8138" y="9427"/>
                    <a:pt x="8198" y="9356"/>
                  </a:cubicBezTo>
                  <a:cubicBezTo>
                    <a:pt x="8239" y="9297"/>
                    <a:pt x="8264" y="9239"/>
                    <a:pt x="8273" y="9173"/>
                  </a:cubicBezTo>
                  <a:cubicBezTo>
                    <a:pt x="8339" y="8766"/>
                    <a:pt x="8065" y="8385"/>
                    <a:pt x="7800" y="8070"/>
                  </a:cubicBezTo>
                  <a:cubicBezTo>
                    <a:pt x="7128" y="7265"/>
                    <a:pt x="6431" y="6485"/>
                    <a:pt x="5692" y="5730"/>
                  </a:cubicBezTo>
                  <a:lnTo>
                    <a:pt x="5692" y="5730"/>
                  </a:lnTo>
                  <a:cubicBezTo>
                    <a:pt x="6605" y="6344"/>
                    <a:pt x="7642" y="6867"/>
                    <a:pt x="8737" y="6900"/>
                  </a:cubicBezTo>
                  <a:cubicBezTo>
                    <a:pt x="8771" y="6902"/>
                    <a:pt x="8805" y="6904"/>
                    <a:pt x="8839" y="6904"/>
                  </a:cubicBezTo>
                  <a:cubicBezTo>
                    <a:pt x="9012" y="6904"/>
                    <a:pt x="9182" y="6868"/>
                    <a:pt x="9335" y="6792"/>
                  </a:cubicBezTo>
                  <a:cubicBezTo>
                    <a:pt x="9525" y="6709"/>
                    <a:pt x="9642" y="6510"/>
                    <a:pt x="9633" y="6302"/>
                  </a:cubicBezTo>
                  <a:cubicBezTo>
                    <a:pt x="9608" y="6062"/>
                    <a:pt x="9368" y="5904"/>
                    <a:pt x="9152" y="5796"/>
                  </a:cubicBezTo>
                  <a:cubicBezTo>
                    <a:pt x="8219" y="5322"/>
                    <a:pt x="7195" y="5081"/>
                    <a:pt x="6160" y="5081"/>
                  </a:cubicBezTo>
                  <a:cubicBezTo>
                    <a:pt x="6147" y="5081"/>
                    <a:pt x="6133" y="5081"/>
                    <a:pt x="6120" y="5081"/>
                  </a:cubicBezTo>
                  <a:lnTo>
                    <a:pt x="6120" y="5081"/>
                  </a:lnTo>
                  <a:cubicBezTo>
                    <a:pt x="6835" y="5061"/>
                    <a:pt x="7529" y="4848"/>
                    <a:pt x="8223" y="4643"/>
                  </a:cubicBezTo>
                  <a:cubicBezTo>
                    <a:pt x="8663" y="4519"/>
                    <a:pt x="9119" y="4378"/>
                    <a:pt x="9442" y="4046"/>
                  </a:cubicBezTo>
                  <a:cubicBezTo>
                    <a:pt x="9642" y="3838"/>
                    <a:pt x="9774" y="3540"/>
                    <a:pt x="9666" y="3282"/>
                  </a:cubicBezTo>
                  <a:cubicBezTo>
                    <a:pt x="9550" y="2972"/>
                    <a:pt x="9180" y="2858"/>
                    <a:pt x="8847" y="2858"/>
                  </a:cubicBezTo>
                  <a:cubicBezTo>
                    <a:pt x="8824" y="2858"/>
                    <a:pt x="8801" y="2858"/>
                    <a:pt x="8779" y="2859"/>
                  </a:cubicBezTo>
                  <a:cubicBezTo>
                    <a:pt x="7742" y="2892"/>
                    <a:pt x="6837" y="3540"/>
                    <a:pt x="5999" y="4154"/>
                  </a:cubicBezTo>
                  <a:cubicBezTo>
                    <a:pt x="6057" y="3681"/>
                    <a:pt x="6041" y="3224"/>
                    <a:pt x="6066" y="2751"/>
                  </a:cubicBezTo>
                  <a:cubicBezTo>
                    <a:pt x="6107" y="2171"/>
                    <a:pt x="6124" y="1582"/>
                    <a:pt x="5974" y="1026"/>
                  </a:cubicBezTo>
                  <a:cubicBezTo>
                    <a:pt x="5867" y="652"/>
                    <a:pt x="5684" y="279"/>
                    <a:pt x="5352" y="88"/>
                  </a:cubicBezTo>
                  <a:cubicBezTo>
                    <a:pt x="5270" y="30"/>
                    <a:pt x="5171" y="0"/>
                    <a:pt x="507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920920" y="426270"/>
              <a:ext cx="53166" cy="43893"/>
            </a:xfrm>
            <a:custGeom>
              <a:avLst/>
              <a:gdLst/>
              <a:ahLst/>
              <a:cxnLst/>
              <a:rect l="l" t="t" r="r" b="b"/>
              <a:pathLst>
                <a:path w="1032" h="852" extrusionOk="0">
                  <a:moveTo>
                    <a:pt x="515" y="0"/>
                  </a:moveTo>
                  <a:cubicBezTo>
                    <a:pt x="345" y="0"/>
                    <a:pt x="182" y="102"/>
                    <a:pt x="118" y="269"/>
                  </a:cubicBezTo>
                  <a:cubicBezTo>
                    <a:pt x="0" y="560"/>
                    <a:pt x="231" y="852"/>
                    <a:pt x="513" y="852"/>
                  </a:cubicBezTo>
                  <a:cubicBezTo>
                    <a:pt x="569" y="852"/>
                    <a:pt x="626" y="841"/>
                    <a:pt x="683" y="816"/>
                  </a:cubicBezTo>
                  <a:cubicBezTo>
                    <a:pt x="1031" y="659"/>
                    <a:pt x="1023" y="169"/>
                    <a:pt x="666" y="28"/>
                  </a:cubicBezTo>
                  <a:cubicBezTo>
                    <a:pt x="617" y="9"/>
                    <a:pt x="566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4"/>
            <p:cNvSpPr/>
            <p:nvPr/>
          </p:nvSpPr>
          <p:spPr>
            <a:xfrm>
              <a:off x="1117206" y="396905"/>
              <a:ext cx="207822" cy="325230"/>
            </a:xfrm>
            <a:custGeom>
              <a:avLst/>
              <a:gdLst/>
              <a:ahLst/>
              <a:cxnLst/>
              <a:rect l="l" t="t" r="r" b="b"/>
              <a:pathLst>
                <a:path w="4034" h="6313" extrusionOk="0">
                  <a:moveTo>
                    <a:pt x="2929" y="1"/>
                  </a:moveTo>
                  <a:lnTo>
                    <a:pt x="2855" y="75"/>
                  </a:lnTo>
                  <a:cubicBezTo>
                    <a:pt x="2855" y="75"/>
                    <a:pt x="1" y="6090"/>
                    <a:pt x="1909" y="6306"/>
                  </a:cubicBezTo>
                  <a:cubicBezTo>
                    <a:pt x="1948" y="6310"/>
                    <a:pt x="1986" y="6313"/>
                    <a:pt x="2023" y="6313"/>
                  </a:cubicBezTo>
                  <a:cubicBezTo>
                    <a:pt x="4033" y="6313"/>
                    <a:pt x="2929" y="1"/>
                    <a:pt x="292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4"/>
            <p:cNvSpPr/>
            <p:nvPr/>
          </p:nvSpPr>
          <p:spPr>
            <a:xfrm>
              <a:off x="1213803" y="384540"/>
              <a:ext cx="68003" cy="144094"/>
            </a:xfrm>
            <a:custGeom>
              <a:avLst/>
              <a:gdLst/>
              <a:ahLst/>
              <a:cxnLst/>
              <a:rect l="l" t="t" r="r" b="b"/>
              <a:pathLst>
                <a:path w="1320" h="2797" extrusionOk="0">
                  <a:moveTo>
                    <a:pt x="1063" y="0"/>
                  </a:moveTo>
                  <a:lnTo>
                    <a:pt x="1005" y="41"/>
                  </a:lnTo>
                  <a:cubicBezTo>
                    <a:pt x="1005" y="41"/>
                    <a:pt x="1" y="2688"/>
                    <a:pt x="1" y="2688"/>
                  </a:cubicBezTo>
                  <a:cubicBezTo>
                    <a:pt x="1" y="2688"/>
                    <a:pt x="241" y="2663"/>
                    <a:pt x="266" y="2655"/>
                  </a:cubicBezTo>
                  <a:cubicBezTo>
                    <a:pt x="581" y="2572"/>
                    <a:pt x="756" y="2373"/>
                    <a:pt x="971" y="2149"/>
                  </a:cubicBezTo>
                  <a:cubicBezTo>
                    <a:pt x="971" y="2149"/>
                    <a:pt x="996" y="2580"/>
                    <a:pt x="1320" y="2796"/>
                  </a:cubicBezTo>
                  <a:cubicBezTo>
                    <a:pt x="1320" y="2796"/>
                    <a:pt x="1262" y="680"/>
                    <a:pt x="10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4"/>
            <p:cNvSpPr/>
            <p:nvPr/>
          </p:nvSpPr>
          <p:spPr>
            <a:xfrm>
              <a:off x="1136010" y="88309"/>
              <a:ext cx="139406" cy="304365"/>
            </a:xfrm>
            <a:custGeom>
              <a:avLst/>
              <a:gdLst/>
              <a:ahLst/>
              <a:cxnLst/>
              <a:rect l="l" t="t" r="r" b="b"/>
              <a:pathLst>
                <a:path w="2706" h="5908" extrusionOk="0">
                  <a:moveTo>
                    <a:pt x="639" y="0"/>
                  </a:moveTo>
                  <a:cubicBezTo>
                    <a:pt x="341" y="598"/>
                    <a:pt x="142" y="1245"/>
                    <a:pt x="67" y="1909"/>
                  </a:cubicBezTo>
                  <a:cubicBezTo>
                    <a:pt x="1" y="2373"/>
                    <a:pt x="26" y="2846"/>
                    <a:pt x="125" y="3302"/>
                  </a:cubicBezTo>
                  <a:cubicBezTo>
                    <a:pt x="250" y="3750"/>
                    <a:pt x="424" y="4182"/>
                    <a:pt x="639" y="4588"/>
                  </a:cubicBezTo>
                  <a:lnTo>
                    <a:pt x="1287" y="5908"/>
                  </a:lnTo>
                  <a:cubicBezTo>
                    <a:pt x="1552" y="5302"/>
                    <a:pt x="1909" y="4746"/>
                    <a:pt x="2199" y="4149"/>
                  </a:cubicBezTo>
                  <a:cubicBezTo>
                    <a:pt x="2481" y="3543"/>
                    <a:pt x="2705" y="2904"/>
                    <a:pt x="2697" y="2240"/>
                  </a:cubicBezTo>
                  <a:cubicBezTo>
                    <a:pt x="2689" y="1577"/>
                    <a:pt x="2415" y="888"/>
                    <a:pt x="1876" y="506"/>
                  </a:cubicBezTo>
                  <a:cubicBezTo>
                    <a:pt x="1577" y="307"/>
                    <a:pt x="988" y="92"/>
                    <a:pt x="6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4"/>
            <p:cNvSpPr/>
            <p:nvPr/>
          </p:nvSpPr>
          <p:spPr>
            <a:xfrm>
              <a:off x="1166767" y="86609"/>
              <a:ext cx="42399" cy="305241"/>
            </a:xfrm>
            <a:custGeom>
              <a:avLst/>
              <a:gdLst/>
              <a:ahLst/>
              <a:cxnLst/>
              <a:rect l="l" t="t" r="r" b="b"/>
              <a:pathLst>
                <a:path w="823" h="5925" fill="none" extrusionOk="0">
                  <a:moveTo>
                    <a:pt x="681" y="5924"/>
                  </a:moveTo>
                  <a:cubicBezTo>
                    <a:pt x="822" y="4945"/>
                    <a:pt x="640" y="3958"/>
                    <a:pt x="441" y="3004"/>
                  </a:cubicBezTo>
                  <a:cubicBezTo>
                    <a:pt x="242" y="2041"/>
                    <a:pt x="1" y="979"/>
                    <a:pt x="59" y="0"/>
                  </a:cubicBezTo>
                </a:path>
              </a:pathLst>
            </a:custGeom>
            <a:noFill/>
            <a:ln w="2700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4"/>
          <p:cNvGrpSpPr/>
          <p:nvPr/>
        </p:nvGrpSpPr>
        <p:grpSpPr>
          <a:xfrm flipH="1">
            <a:off x="736885" y="4536696"/>
            <a:ext cx="573999" cy="1003431"/>
            <a:chOff x="8185349" y="4299471"/>
            <a:chExt cx="573999" cy="1003431"/>
          </a:xfrm>
        </p:grpSpPr>
        <p:sp>
          <p:nvSpPr>
            <p:cNvPr id="2078" name="Google Shape;2078;p34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4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4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4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4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4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4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4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4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4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4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9" name="Google Shape;2089;p34"/>
          <p:cNvGrpSpPr/>
          <p:nvPr/>
        </p:nvGrpSpPr>
        <p:grpSpPr>
          <a:xfrm flipH="1">
            <a:off x="105999" y="3690963"/>
            <a:ext cx="762950" cy="1927407"/>
            <a:chOff x="8361510" y="3452088"/>
            <a:chExt cx="762950" cy="1927407"/>
          </a:xfrm>
        </p:grpSpPr>
        <p:sp>
          <p:nvSpPr>
            <p:cNvPr id="2090" name="Google Shape;2090;p34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4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4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4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4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4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4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4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4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4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4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4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2" name="Google Shape;2102;p34"/>
          <p:cNvSpPr txBox="1"/>
          <p:nvPr/>
        </p:nvSpPr>
        <p:spPr>
          <a:xfrm>
            <a:off x="984425" y="3124725"/>
            <a:ext cx="36168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33458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35"/>
          <p:cNvSpPr/>
          <p:nvPr/>
        </p:nvSpPr>
        <p:spPr>
          <a:xfrm rot="1402665">
            <a:off x="-280186" y="-604945"/>
            <a:ext cx="1601230" cy="1828711"/>
          </a:xfrm>
          <a:custGeom>
            <a:avLst/>
            <a:gdLst/>
            <a:ahLst/>
            <a:cxnLst/>
            <a:rect l="l" t="t" r="r" b="b"/>
            <a:pathLst>
              <a:path w="25506" h="24384" extrusionOk="0">
                <a:moveTo>
                  <a:pt x="1" y="1"/>
                </a:moveTo>
                <a:lnTo>
                  <a:pt x="1" y="23049"/>
                </a:lnTo>
                <a:cubicBezTo>
                  <a:pt x="109" y="23049"/>
                  <a:pt x="200" y="23041"/>
                  <a:pt x="299" y="23024"/>
                </a:cubicBezTo>
                <a:cubicBezTo>
                  <a:pt x="1113" y="22908"/>
                  <a:pt x="1868" y="22485"/>
                  <a:pt x="2689" y="22485"/>
                </a:cubicBezTo>
                <a:cubicBezTo>
                  <a:pt x="2703" y="22485"/>
                  <a:pt x="2718" y="22484"/>
                  <a:pt x="2732" y="22484"/>
                </a:cubicBezTo>
                <a:cubicBezTo>
                  <a:pt x="3661" y="22484"/>
                  <a:pt x="4494" y="23005"/>
                  <a:pt x="5336" y="23406"/>
                </a:cubicBezTo>
                <a:cubicBezTo>
                  <a:pt x="6735" y="24054"/>
                  <a:pt x="8253" y="24384"/>
                  <a:pt x="9778" y="24384"/>
                </a:cubicBezTo>
                <a:cubicBezTo>
                  <a:pt x="10577" y="24384"/>
                  <a:pt x="11377" y="24293"/>
                  <a:pt x="12164" y="24111"/>
                </a:cubicBezTo>
                <a:cubicBezTo>
                  <a:pt x="14479" y="23547"/>
                  <a:pt x="16545" y="22236"/>
                  <a:pt x="18038" y="20377"/>
                </a:cubicBezTo>
                <a:cubicBezTo>
                  <a:pt x="18363" y="20435"/>
                  <a:pt x="18691" y="20462"/>
                  <a:pt x="19019" y="20462"/>
                </a:cubicBezTo>
                <a:cubicBezTo>
                  <a:pt x="21074" y="20462"/>
                  <a:pt x="23126" y="19377"/>
                  <a:pt x="24227" y="17631"/>
                </a:cubicBezTo>
                <a:cubicBezTo>
                  <a:pt x="25505" y="15607"/>
                  <a:pt x="25472" y="12761"/>
                  <a:pt x="24086" y="10803"/>
                </a:cubicBezTo>
                <a:cubicBezTo>
                  <a:pt x="24675" y="9816"/>
                  <a:pt x="24136" y="8347"/>
                  <a:pt x="23049" y="7974"/>
                </a:cubicBezTo>
                <a:cubicBezTo>
                  <a:pt x="22535" y="7800"/>
                  <a:pt x="21879" y="7791"/>
                  <a:pt x="21606" y="7318"/>
                </a:cubicBezTo>
                <a:cubicBezTo>
                  <a:pt x="21357" y="6887"/>
                  <a:pt x="21589" y="6364"/>
                  <a:pt x="21755" y="5900"/>
                </a:cubicBezTo>
                <a:cubicBezTo>
                  <a:pt x="22693" y="3153"/>
                  <a:pt x="20809" y="249"/>
                  <a:pt x="17914" y="1"/>
                </a:cubicBezTo>
                <a:close/>
              </a:path>
            </a:pathLst>
          </a:custGeom>
          <a:solidFill>
            <a:srgbClr val="FCE9E8">
              <a:alpha val="40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35"/>
          <p:cNvSpPr/>
          <p:nvPr/>
        </p:nvSpPr>
        <p:spPr>
          <a:xfrm>
            <a:off x="7835625" y="4012952"/>
            <a:ext cx="1761214" cy="1653910"/>
          </a:xfrm>
          <a:custGeom>
            <a:avLst/>
            <a:gdLst/>
            <a:ahLst/>
            <a:cxnLst/>
            <a:rect l="l" t="t" r="r" b="b"/>
            <a:pathLst>
              <a:path w="29164" h="29768" extrusionOk="0">
                <a:moveTo>
                  <a:pt x="12213" y="1"/>
                </a:moveTo>
                <a:cubicBezTo>
                  <a:pt x="10831" y="1"/>
                  <a:pt x="9449" y="366"/>
                  <a:pt x="8297" y="1094"/>
                </a:cubicBezTo>
                <a:cubicBezTo>
                  <a:pt x="5899" y="2604"/>
                  <a:pt x="4555" y="5633"/>
                  <a:pt x="5045" y="8429"/>
                </a:cubicBezTo>
                <a:cubicBezTo>
                  <a:pt x="2879" y="10129"/>
                  <a:pt x="1270" y="12693"/>
                  <a:pt x="631" y="15373"/>
                </a:cubicBezTo>
                <a:cubicBezTo>
                  <a:pt x="0" y="18086"/>
                  <a:pt x="291" y="20923"/>
                  <a:pt x="1461" y="23454"/>
                </a:cubicBezTo>
                <a:cubicBezTo>
                  <a:pt x="1933" y="24466"/>
                  <a:pt x="2564" y="25470"/>
                  <a:pt x="2556" y="26590"/>
                </a:cubicBezTo>
                <a:cubicBezTo>
                  <a:pt x="2539" y="27561"/>
                  <a:pt x="2050" y="28457"/>
                  <a:pt x="1909" y="29419"/>
                </a:cubicBezTo>
                <a:cubicBezTo>
                  <a:pt x="1892" y="29535"/>
                  <a:pt x="1884" y="29652"/>
                  <a:pt x="1875" y="29768"/>
                </a:cubicBezTo>
                <a:lnTo>
                  <a:pt x="29164" y="29768"/>
                </a:lnTo>
                <a:lnTo>
                  <a:pt x="29164" y="8570"/>
                </a:lnTo>
                <a:cubicBezTo>
                  <a:pt x="28911" y="5754"/>
                  <a:pt x="26541" y="3743"/>
                  <a:pt x="23900" y="3743"/>
                </a:cubicBezTo>
                <a:cubicBezTo>
                  <a:pt x="23335" y="3743"/>
                  <a:pt x="22758" y="3835"/>
                  <a:pt x="22186" y="4031"/>
                </a:cubicBezTo>
                <a:cubicBezTo>
                  <a:pt x="21807" y="4161"/>
                  <a:pt x="21398" y="4330"/>
                  <a:pt x="21016" y="4330"/>
                </a:cubicBezTo>
                <a:cubicBezTo>
                  <a:pt x="20837" y="4330"/>
                  <a:pt x="20663" y="4293"/>
                  <a:pt x="20502" y="4197"/>
                </a:cubicBezTo>
                <a:cubicBezTo>
                  <a:pt x="19946" y="3874"/>
                  <a:pt x="19929" y="3102"/>
                  <a:pt x="19722" y="2488"/>
                </a:cubicBezTo>
                <a:cubicBezTo>
                  <a:pt x="19406" y="1570"/>
                  <a:pt x="18418" y="982"/>
                  <a:pt x="17455" y="982"/>
                </a:cubicBezTo>
                <a:cubicBezTo>
                  <a:pt x="17078" y="982"/>
                  <a:pt x="16705" y="1072"/>
                  <a:pt x="16378" y="1268"/>
                </a:cubicBezTo>
                <a:cubicBezTo>
                  <a:pt x="15180" y="422"/>
                  <a:pt x="13696" y="1"/>
                  <a:pt x="12213" y="1"/>
                </a:cubicBezTo>
                <a:close/>
              </a:path>
            </a:pathLst>
          </a:custGeom>
          <a:solidFill>
            <a:srgbClr val="FCE9E8">
              <a:alpha val="41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6" name="Google Shape;2106;p35"/>
          <p:cNvGrpSpPr/>
          <p:nvPr/>
        </p:nvGrpSpPr>
        <p:grpSpPr>
          <a:xfrm rot="2700000">
            <a:off x="-37136" y="-113563"/>
            <a:ext cx="848961" cy="760091"/>
            <a:chOff x="-44590" y="-31162"/>
            <a:chExt cx="848969" cy="760098"/>
          </a:xfrm>
        </p:grpSpPr>
        <p:sp>
          <p:nvSpPr>
            <p:cNvPr id="2107" name="Google Shape;2107;p3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3" name="Google Shape;2113;p35"/>
          <p:cNvGrpSpPr/>
          <p:nvPr/>
        </p:nvGrpSpPr>
        <p:grpSpPr>
          <a:xfrm rot="-5994584">
            <a:off x="7896668" y="4228073"/>
            <a:ext cx="1718960" cy="809388"/>
            <a:chOff x="-44600" y="2477850"/>
            <a:chExt cx="1718925" cy="809372"/>
          </a:xfrm>
        </p:grpSpPr>
        <p:sp>
          <p:nvSpPr>
            <p:cNvPr id="2114" name="Google Shape;2114;p35"/>
            <p:cNvSpPr/>
            <p:nvPr/>
          </p:nvSpPr>
          <p:spPr>
            <a:xfrm>
              <a:off x="-44600" y="2609479"/>
              <a:ext cx="1343073" cy="399648"/>
            </a:xfrm>
            <a:custGeom>
              <a:avLst/>
              <a:gdLst/>
              <a:ahLst/>
              <a:cxnLst/>
              <a:rect l="l" t="t" r="r" b="b"/>
              <a:pathLst>
                <a:path w="16927" h="5037" fill="none" extrusionOk="0">
                  <a:moveTo>
                    <a:pt x="16926" y="2190"/>
                  </a:moveTo>
                  <a:cubicBezTo>
                    <a:pt x="16653" y="1883"/>
                    <a:pt x="16263" y="1709"/>
                    <a:pt x="15881" y="1552"/>
                  </a:cubicBezTo>
                  <a:cubicBezTo>
                    <a:pt x="13176" y="440"/>
                    <a:pt x="10164" y="0"/>
                    <a:pt x="7294" y="539"/>
                  </a:cubicBezTo>
                  <a:cubicBezTo>
                    <a:pt x="4415" y="1087"/>
                    <a:pt x="1710" y="2655"/>
                    <a:pt x="1" y="5036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381322" y="2697628"/>
              <a:ext cx="697919" cy="376639"/>
            </a:xfrm>
            <a:custGeom>
              <a:avLst/>
              <a:gdLst/>
              <a:ahLst/>
              <a:cxnLst/>
              <a:rect l="l" t="t" r="r" b="b"/>
              <a:pathLst>
                <a:path w="8796" h="4747" fill="none" extrusionOk="0">
                  <a:moveTo>
                    <a:pt x="8795" y="4747"/>
                  </a:moveTo>
                  <a:cubicBezTo>
                    <a:pt x="6298" y="2465"/>
                    <a:pt x="3278" y="839"/>
                    <a:pt x="1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1045596" y="2477850"/>
              <a:ext cx="628730" cy="640691"/>
            </a:xfrm>
            <a:custGeom>
              <a:avLst/>
              <a:gdLst/>
              <a:ahLst/>
              <a:cxnLst/>
              <a:rect l="l" t="t" r="r" b="b"/>
              <a:pathLst>
                <a:path w="7924" h="8075" extrusionOk="0">
                  <a:moveTo>
                    <a:pt x="3679" y="0"/>
                  </a:moveTo>
                  <a:cubicBezTo>
                    <a:pt x="3546" y="0"/>
                    <a:pt x="3415" y="93"/>
                    <a:pt x="3344" y="215"/>
                  </a:cubicBezTo>
                  <a:cubicBezTo>
                    <a:pt x="3269" y="373"/>
                    <a:pt x="3236" y="556"/>
                    <a:pt x="3253" y="730"/>
                  </a:cubicBezTo>
                  <a:cubicBezTo>
                    <a:pt x="3236" y="1559"/>
                    <a:pt x="3220" y="2381"/>
                    <a:pt x="3211" y="3211"/>
                  </a:cubicBezTo>
                  <a:cubicBezTo>
                    <a:pt x="3012" y="2597"/>
                    <a:pt x="2730" y="2016"/>
                    <a:pt x="2357" y="1485"/>
                  </a:cubicBezTo>
                  <a:cubicBezTo>
                    <a:pt x="2149" y="1186"/>
                    <a:pt x="1900" y="904"/>
                    <a:pt x="1577" y="738"/>
                  </a:cubicBezTo>
                  <a:cubicBezTo>
                    <a:pt x="1507" y="689"/>
                    <a:pt x="1425" y="670"/>
                    <a:pt x="1342" y="670"/>
                  </a:cubicBezTo>
                  <a:cubicBezTo>
                    <a:pt x="1326" y="670"/>
                    <a:pt x="1310" y="670"/>
                    <a:pt x="1295" y="672"/>
                  </a:cubicBezTo>
                  <a:cubicBezTo>
                    <a:pt x="1162" y="713"/>
                    <a:pt x="1062" y="821"/>
                    <a:pt x="1021" y="954"/>
                  </a:cubicBezTo>
                  <a:cubicBezTo>
                    <a:pt x="921" y="1244"/>
                    <a:pt x="1004" y="1568"/>
                    <a:pt x="1137" y="1850"/>
                  </a:cubicBezTo>
                  <a:cubicBezTo>
                    <a:pt x="1344" y="2265"/>
                    <a:pt x="1660" y="2613"/>
                    <a:pt x="1992" y="2945"/>
                  </a:cubicBezTo>
                  <a:cubicBezTo>
                    <a:pt x="2257" y="3211"/>
                    <a:pt x="2489" y="3501"/>
                    <a:pt x="2771" y="3758"/>
                  </a:cubicBezTo>
                  <a:cubicBezTo>
                    <a:pt x="1942" y="3825"/>
                    <a:pt x="1046" y="3907"/>
                    <a:pt x="399" y="4438"/>
                  </a:cubicBezTo>
                  <a:cubicBezTo>
                    <a:pt x="191" y="4621"/>
                    <a:pt x="0" y="4903"/>
                    <a:pt x="92" y="5169"/>
                  </a:cubicBezTo>
                  <a:cubicBezTo>
                    <a:pt x="166" y="5376"/>
                    <a:pt x="407" y="5492"/>
                    <a:pt x="639" y="5509"/>
                  </a:cubicBezTo>
                  <a:cubicBezTo>
                    <a:pt x="672" y="5512"/>
                    <a:pt x="706" y="5513"/>
                    <a:pt x="739" y="5513"/>
                  </a:cubicBezTo>
                  <a:cubicBezTo>
                    <a:pt x="1068" y="5513"/>
                    <a:pt x="1383" y="5370"/>
                    <a:pt x="1685" y="5227"/>
                  </a:cubicBezTo>
                  <a:cubicBezTo>
                    <a:pt x="2228" y="4975"/>
                    <a:pt x="2771" y="4732"/>
                    <a:pt x="3229" y="4349"/>
                  </a:cubicBezTo>
                  <a:lnTo>
                    <a:pt x="3229" y="4349"/>
                  </a:lnTo>
                  <a:cubicBezTo>
                    <a:pt x="2572" y="4909"/>
                    <a:pt x="2061" y="5613"/>
                    <a:pt x="1734" y="6413"/>
                  </a:cubicBezTo>
                  <a:cubicBezTo>
                    <a:pt x="1660" y="6596"/>
                    <a:pt x="1593" y="6820"/>
                    <a:pt x="1710" y="6977"/>
                  </a:cubicBezTo>
                  <a:cubicBezTo>
                    <a:pt x="1785" y="7078"/>
                    <a:pt x="1904" y="7136"/>
                    <a:pt x="2030" y="7136"/>
                  </a:cubicBezTo>
                  <a:cubicBezTo>
                    <a:pt x="2069" y="7136"/>
                    <a:pt x="2109" y="7130"/>
                    <a:pt x="2149" y="7118"/>
                  </a:cubicBezTo>
                  <a:cubicBezTo>
                    <a:pt x="2307" y="7069"/>
                    <a:pt x="2448" y="6986"/>
                    <a:pt x="2564" y="6869"/>
                  </a:cubicBezTo>
                  <a:cubicBezTo>
                    <a:pt x="3211" y="6264"/>
                    <a:pt x="3560" y="5401"/>
                    <a:pt x="3792" y="4555"/>
                  </a:cubicBezTo>
                  <a:lnTo>
                    <a:pt x="3792" y="4555"/>
                  </a:lnTo>
                  <a:cubicBezTo>
                    <a:pt x="3742" y="5393"/>
                    <a:pt x="3726" y="6239"/>
                    <a:pt x="3751" y="7085"/>
                  </a:cubicBezTo>
                  <a:cubicBezTo>
                    <a:pt x="3759" y="7417"/>
                    <a:pt x="3792" y="7790"/>
                    <a:pt x="4041" y="7998"/>
                  </a:cubicBezTo>
                  <a:cubicBezTo>
                    <a:pt x="4082" y="8031"/>
                    <a:pt x="4132" y="8056"/>
                    <a:pt x="4182" y="8072"/>
                  </a:cubicBezTo>
                  <a:cubicBezTo>
                    <a:pt x="4193" y="8074"/>
                    <a:pt x="4203" y="8075"/>
                    <a:pt x="4214" y="8075"/>
                  </a:cubicBezTo>
                  <a:cubicBezTo>
                    <a:pt x="4364" y="8075"/>
                    <a:pt x="4477" y="7913"/>
                    <a:pt x="4539" y="7774"/>
                  </a:cubicBezTo>
                  <a:cubicBezTo>
                    <a:pt x="4738" y="7276"/>
                    <a:pt x="4746" y="6720"/>
                    <a:pt x="4696" y="6189"/>
                  </a:cubicBezTo>
                  <a:cubicBezTo>
                    <a:pt x="4630" y="5525"/>
                    <a:pt x="4472" y="4878"/>
                    <a:pt x="4232" y="4264"/>
                  </a:cubicBezTo>
                  <a:lnTo>
                    <a:pt x="4232" y="4264"/>
                  </a:lnTo>
                  <a:cubicBezTo>
                    <a:pt x="5020" y="5169"/>
                    <a:pt x="5874" y="6040"/>
                    <a:pt x="6895" y="6670"/>
                  </a:cubicBezTo>
                  <a:cubicBezTo>
                    <a:pt x="7028" y="6762"/>
                    <a:pt x="7169" y="6828"/>
                    <a:pt x="7318" y="6861"/>
                  </a:cubicBezTo>
                  <a:cubicBezTo>
                    <a:pt x="7358" y="6869"/>
                    <a:pt x="7397" y="6874"/>
                    <a:pt x="7437" y="6874"/>
                  </a:cubicBezTo>
                  <a:cubicBezTo>
                    <a:pt x="7556" y="6874"/>
                    <a:pt x="7671" y="6836"/>
                    <a:pt x="7758" y="6762"/>
                  </a:cubicBezTo>
                  <a:cubicBezTo>
                    <a:pt x="7916" y="6612"/>
                    <a:pt x="7924" y="6363"/>
                    <a:pt x="7857" y="6164"/>
                  </a:cubicBezTo>
                  <a:cubicBezTo>
                    <a:pt x="7725" y="5807"/>
                    <a:pt x="7393" y="5575"/>
                    <a:pt x="7069" y="5368"/>
                  </a:cubicBezTo>
                  <a:cubicBezTo>
                    <a:pt x="6173" y="4795"/>
                    <a:pt x="5227" y="4306"/>
                    <a:pt x="4248" y="3899"/>
                  </a:cubicBezTo>
                  <a:cubicBezTo>
                    <a:pt x="4978" y="3551"/>
                    <a:pt x="5684" y="3144"/>
                    <a:pt x="6356" y="2696"/>
                  </a:cubicBezTo>
                  <a:cubicBezTo>
                    <a:pt x="6638" y="2505"/>
                    <a:pt x="6920" y="2298"/>
                    <a:pt x="7094" y="1999"/>
                  </a:cubicBezTo>
                  <a:cubicBezTo>
                    <a:pt x="7202" y="1817"/>
                    <a:pt x="7235" y="1543"/>
                    <a:pt x="7069" y="1418"/>
                  </a:cubicBezTo>
                  <a:cubicBezTo>
                    <a:pt x="7010" y="1371"/>
                    <a:pt x="6939" y="1354"/>
                    <a:pt x="6863" y="1354"/>
                  </a:cubicBezTo>
                  <a:cubicBezTo>
                    <a:pt x="6780" y="1354"/>
                    <a:pt x="6692" y="1376"/>
                    <a:pt x="6613" y="1402"/>
                  </a:cubicBezTo>
                  <a:cubicBezTo>
                    <a:pt x="6090" y="1584"/>
                    <a:pt x="5659" y="1933"/>
                    <a:pt x="5244" y="2306"/>
                  </a:cubicBezTo>
                  <a:cubicBezTo>
                    <a:pt x="4779" y="2713"/>
                    <a:pt x="4348" y="3144"/>
                    <a:pt x="3933" y="3600"/>
                  </a:cubicBezTo>
                  <a:cubicBezTo>
                    <a:pt x="4149" y="2953"/>
                    <a:pt x="4265" y="2273"/>
                    <a:pt x="4282" y="1593"/>
                  </a:cubicBezTo>
                  <a:cubicBezTo>
                    <a:pt x="4282" y="1120"/>
                    <a:pt x="4232" y="630"/>
                    <a:pt x="3991" y="224"/>
                  </a:cubicBezTo>
                  <a:cubicBezTo>
                    <a:pt x="3950" y="141"/>
                    <a:pt x="3875" y="66"/>
                    <a:pt x="3792" y="25"/>
                  </a:cubicBezTo>
                  <a:cubicBezTo>
                    <a:pt x="3755" y="8"/>
                    <a:pt x="3717" y="0"/>
                    <a:pt x="3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1303069" y="2768560"/>
              <a:ext cx="67761" cy="54270"/>
            </a:xfrm>
            <a:custGeom>
              <a:avLst/>
              <a:gdLst/>
              <a:ahLst/>
              <a:cxnLst/>
              <a:rect l="l" t="t" r="r" b="b"/>
              <a:pathLst>
                <a:path w="854" h="684" extrusionOk="0">
                  <a:moveTo>
                    <a:pt x="428" y="0"/>
                  </a:moveTo>
                  <a:cubicBezTo>
                    <a:pt x="304" y="0"/>
                    <a:pt x="183" y="68"/>
                    <a:pt x="124" y="185"/>
                  </a:cubicBezTo>
                  <a:cubicBezTo>
                    <a:pt x="0" y="418"/>
                    <a:pt x="176" y="683"/>
                    <a:pt x="423" y="683"/>
                  </a:cubicBezTo>
                  <a:cubicBezTo>
                    <a:pt x="458" y="683"/>
                    <a:pt x="494" y="678"/>
                    <a:pt x="530" y="667"/>
                  </a:cubicBezTo>
                  <a:cubicBezTo>
                    <a:pt x="821" y="575"/>
                    <a:pt x="854" y="177"/>
                    <a:pt x="580" y="36"/>
                  </a:cubicBezTo>
                  <a:cubicBezTo>
                    <a:pt x="532" y="12"/>
                    <a:pt x="480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995529" y="3007698"/>
              <a:ext cx="395773" cy="279524"/>
            </a:xfrm>
            <a:custGeom>
              <a:avLst/>
              <a:gdLst/>
              <a:ahLst/>
              <a:cxnLst/>
              <a:rect l="l" t="t" r="r" b="b"/>
              <a:pathLst>
                <a:path w="4988" h="352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25" y="3522"/>
                    <a:pt x="3443" y="3522"/>
                  </a:cubicBezTo>
                  <a:cubicBezTo>
                    <a:pt x="3628" y="3522"/>
                    <a:pt x="3797" y="3453"/>
                    <a:pt x="3942" y="3294"/>
                  </a:cubicBezTo>
                  <a:cubicBezTo>
                    <a:pt x="4987" y="2158"/>
                    <a:pt x="84" y="9"/>
                    <a:pt x="84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985690" y="2996510"/>
              <a:ext cx="163292" cy="145593"/>
            </a:xfrm>
            <a:custGeom>
              <a:avLst/>
              <a:gdLst/>
              <a:ahLst/>
              <a:cxnLst/>
              <a:rect l="l" t="t" r="r" b="b"/>
              <a:pathLst>
                <a:path w="2058" h="1835" extrusionOk="0">
                  <a:moveTo>
                    <a:pt x="58" y="1"/>
                  </a:moveTo>
                  <a:lnTo>
                    <a:pt x="0" y="9"/>
                  </a:lnTo>
                  <a:cubicBezTo>
                    <a:pt x="233" y="523"/>
                    <a:pt x="1311" y="1834"/>
                    <a:pt x="1311" y="1834"/>
                  </a:cubicBezTo>
                  <a:cubicBezTo>
                    <a:pt x="1353" y="1627"/>
                    <a:pt x="1311" y="1419"/>
                    <a:pt x="1187" y="1253"/>
                  </a:cubicBezTo>
                  <a:lnTo>
                    <a:pt x="1187" y="1253"/>
                  </a:lnTo>
                  <a:cubicBezTo>
                    <a:pt x="1300" y="1265"/>
                    <a:pt x="1404" y="1278"/>
                    <a:pt x="1507" y="1278"/>
                  </a:cubicBezTo>
                  <a:cubicBezTo>
                    <a:pt x="1631" y="1278"/>
                    <a:pt x="1752" y="1259"/>
                    <a:pt x="1884" y="1195"/>
                  </a:cubicBezTo>
                  <a:cubicBezTo>
                    <a:pt x="1892" y="1187"/>
                    <a:pt x="2058" y="1071"/>
                    <a:pt x="2058" y="1071"/>
                  </a:cubicBezTo>
                  <a:lnTo>
                    <a:pt x="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790185" y="2639708"/>
              <a:ext cx="264060" cy="311499"/>
            </a:xfrm>
            <a:custGeom>
              <a:avLst/>
              <a:gdLst/>
              <a:ahLst/>
              <a:cxnLst/>
              <a:rect l="l" t="t" r="r" b="b"/>
              <a:pathLst>
                <a:path w="3328" h="3926" extrusionOk="0">
                  <a:moveTo>
                    <a:pt x="598" y="1"/>
                  </a:moveTo>
                  <a:cubicBezTo>
                    <a:pt x="440" y="241"/>
                    <a:pt x="199" y="681"/>
                    <a:pt x="125" y="963"/>
                  </a:cubicBezTo>
                  <a:cubicBezTo>
                    <a:pt x="0" y="1478"/>
                    <a:pt x="191" y="2033"/>
                    <a:pt x="539" y="2440"/>
                  </a:cubicBezTo>
                  <a:cubicBezTo>
                    <a:pt x="880" y="2846"/>
                    <a:pt x="1361" y="3120"/>
                    <a:pt x="1850" y="3328"/>
                  </a:cubicBezTo>
                  <a:cubicBezTo>
                    <a:pt x="2332" y="3543"/>
                    <a:pt x="2846" y="3693"/>
                    <a:pt x="3327" y="3925"/>
                  </a:cubicBezTo>
                  <a:cubicBezTo>
                    <a:pt x="3219" y="3543"/>
                    <a:pt x="3120" y="3162"/>
                    <a:pt x="3020" y="2780"/>
                  </a:cubicBezTo>
                  <a:cubicBezTo>
                    <a:pt x="2937" y="2415"/>
                    <a:pt x="2821" y="2067"/>
                    <a:pt x="2655" y="1735"/>
                  </a:cubicBezTo>
                  <a:cubicBezTo>
                    <a:pt x="2481" y="1403"/>
                    <a:pt x="2240" y="1104"/>
                    <a:pt x="1958" y="855"/>
                  </a:cubicBezTo>
                  <a:cubicBezTo>
                    <a:pt x="1560" y="490"/>
                    <a:pt x="1095" y="208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835570" y="2638439"/>
              <a:ext cx="217961" cy="310785"/>
            </a:xfrm>
            <a:custGeom>
              <a:avLst/>
              <a:gdLst/>
              <a:ahLst/>
              <a:cxnLst/>
              <a:rect l="l" t="t" r="r" b="b"/>
              <a:pathLst>
                <a:path w="2747" h="3917" fill="none" extrusionOk="0">
                  <a:moveTo>
                    <a:pt x="2747" y="3916"/>
                  </a:moveTo>
                  <a:cubicBezTo>
                    <a:pt x="2150" y="3402"/>
                    <a:pt x="1735" y="2705"/>
                    <a:pt x="1353" y="2025"/>
                  </a:cubicBezTo>
                  <a:cubicBezTo>
                    <a:pt x="963" y="1336"/>
                    <a:pt x="557" y="573"/>
                    <a:pt x="1" y="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2" name="Google Shape;2122;p35"/>
          <p:cNvGrpSpPr/>
          <p:nvPr/>
        </p:nvGrpSpPr>
        <p:grpSpPr>
          <a:xfrm>
            <a:off x="200474" y="4148896"/>
            <a:ext cx="573999" cy="1003431"/>
            <a:chOff x="8185349" y="4299471"/>
            <a:chExt cx="573999" cy="1003431"/>
          </a:xfrm>
        </p:grpSpPr>
        <p:sp>
          <p:nvSpPr>
            <p:cNvPr id="2123" name="Google Shape;2123;p35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5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5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5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5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5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5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5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5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4" name="Google Shape;2134;p35"/>
          <p:cNvGrpSpPr/>
          <p:nvPr/>
        </p:nvGrpSpPr>
        <p:grpSpPr>
          <a:xfrm rot="8100000">
            <a:off x="8444522" y="56850"/>
            <a:ext cx="848961" cy="760091"/>
            <a:chOff x="-44590" y="-31162"/>
            <a:chExt cx="848969" cy="760098"/>
          </a:xfrm>
        </p:grpSpPr>
        <p:sp>
          <p:nvSpPr>
            <p:cNvPr id="2135" name="Google Shape;2135;p35"/>
            <p:cNvSpPr/>
            <p:nvPr/>
          </p:nvSpPr>
          <p:spPr>
            <a:xfrm>
              <a:off x="248241" y="476913"/>
              <a:ext cx="359077" cy="252024"/>
            </a:xfrm>
            <a:custGeom>
              <a:avLst/>
              <a:gdLst/>
              <a:ahLst/>
              <a:cxnLst/>
              <a:rect l="l" t="t" r="r" b="b"/>
              <a:pathLst>
                <a:path w="6970" h="4892" extrusionOk="0">
                  <a:moveTo>
                    <a:pt x="2328" y="0"/>
                  </a:moveTo>
                  <a:cubicBezTo>
                    <a:pt x="2232" y="0"/>
                    <a:pt x="2136" y="3"/>
                    <a:pt x="2041" y="7"/>
                  </a:cubicBezTo>
                  <a:cubicBezTo>
                    <a:pt x="1668" y="32"/>
                    <a:pt x="299" y="231"/>
                    <a:pt x="108" y="472"/>
                  </a:cubicBezTo>
                  <a:cubicBezTo>
                    <a:pt x="0" y="596"/>
                    <a:pt x="1477" y="2140"/>
                    <a:pt x="1751" y="2422"/>
                  </a:cubicBezTo>
                  <a:cubicBezTo>
                    <a:pt x="2356" y="3077"/>
                    <a:pt x="2979" y="3749"/>
                    <a:pt x="3701" y="4264"/>
                  </a:cubicBezTo>
                  <a:cubicBezTo>
                    <a:pt x="4185" y="4610"/>
                    <a:pt x="4787" y="4892"/>
                    <a:pt x="5362" y="4892"/>
                  </a:cubicBezTo>
                  <a:cubicBezTo>
                    <a:pt x="5613" y="4892"/>
                    <a:pt x="5860" y="4838"/>
                    <a:pt x="6090" y="4712"/>
                  </a:cubicBezTo>
                  <a:cubicBezTo>
                    <a:pt x="6696" y="4380"/>
                    <a:pt x="6969" y="3600"/>
                    <a:pt x="6845" y="2920"/>
                  </a:cubicBezTo>
                  <a:cubicBezTo>
                    <a:pt x="6721" y="2239"/>
                    <a:pt x="6273" y="1650"/>
                    <a:pt x="5742" y="1202"/>
                  </a:cubicBezTo>
                  <a:cubicBezTo>
                    <a:pt x="4803" y="394"/>
                    <a:pt x="3550" y="0"/>
                    <a:pt x="2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5"/>
            <p:cNvSpPr/>
            <p:nvPr/>
          </p:nvSpPr>
          <p:spPr>
            <a:xfrm>
              <a:off x="529069" y="12526"/>
              <a:ext cx="275310" cy="332339"/>
            </a:xfrm>
            <a:custGeom>
              <a:avLst/>
              <a:gdLst/>
              <a:ahLst/>
              <a:cxnLst/>
              <a:rect l="l" t="t" r="r" b="b"/>
              <a:pathLst>
                <a:path w="5344" h="6451" extrusionOk="0">
                  <a:moveTo>
                    <a:pt x="3611" y="0"/>
                  </a:moveTo>
                  <a:cubicBezTo>
                    <a:pt x="2794" y="0"/>
                    <a:pt x="2136" y="716"/>
                    <a:pt x="1742" y="1446"/>
                  </a:cubicBezTo>
                  <a:cubicBezTo>
                    <a:pt x="1311" y="2235"/>
                    <a:pt x="1046" y="3098"/>
                    <a:pt x="780" y="3952"/>
                  </a:cubicBezTo>
                  <a:cubicBezTo>
                    <a:pt x="664" y="4325"/>
                    <a:pt x="0" y="6350"/>
                    <a:pt x="158" y="6425"/>
                  </a:cubicBezTo>
                  <a:cubicBezTo>
                    <a:pt x="194" y="6442"/>
                    <a:pt x="249" y="6450"/>
                    <a:pt x="318" y="6450"/>
                  </a:cubicBezTo>
                  <a:cubicBezTo>
                    <a:pt x="761" y="6450"/>
                    <a:pt x="1789" y="6123"/>
                    <a:pt x="2091" y="6001"/>
                  </a:cubicBezTo>
                  <a:cubicBezTo>
                    <a:pt x="3302" y="5495"/>
                    <a:pt x="4381" y="4541"/>
                    <a:pt x="4912" y="3322"/>
                  </a:cubicBezTo>
                  <a:cubicBezTo>
                    <a:pt x="5194" y="2683"/>
                    <a:pt x="5343" y="1961"/>
                    <a:pt x="5152" y="1297"/>
                  </a:cubicBezTo>
                  <a:cubicBezTo>
                    <a:pt x="4970" y="625"/>
                    <a:pt x="4389" y="44"/>
                    <a:pt x="3692" y="3"/>
                  </a:cubicBezTo>
                  <a:cubicBezTo>
                    <a:pt x="3665" y="1"/>
                    <a:pt x="3638" y="0"/>
                    <a:pt x="36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5"/>
            <p:cNvSpPr/>
            <p:nvPr/>
          </p:nvSpPr>
          <p:spPr>
            <a:xfrm>
              <a:off x="350403" y="-31162"/>
              <a:ext cx="202206" cy="342385"/>
            </a:xfrm>
            <a:custGeom>
              <a:avLst/>
              <a:gdLst/>
              <a:ahLst/>
              <a:cxnLst/>
              <a:rect l="l" t="t" r="r" b="b"/>
              <a:pathLst>
                <a:path w="3925" h="6646" extrusionOk="0">
                  <a:moveTo>
                    <a:pt x="2192" y="1"/>
                  </a:moveTo>
                  <a:cubicBezTo>
                    <a:pt x="2117" y="1"/>
                    <a:pt x="2041" y="8"/>
                    <a:pt x="1966" y="21"/>
                  </a:cubicBezTo>
                  <a:cubicBezTo>
                    <a:pt x="1178" y="162"/>
                    <a:pt x="714" y="992"/>
                    <a:pt x="506" y="1763"/>
                  </a:cubicBezTo>
                  <a:cubicBezTo>
                    <a:pt x="290" y="2577"/>
                    <a:pt x="232" y="3423"/>
                    <a:pt x="183" y="4261"/>
                  </a:cubicBezTo>
                  <a:cubicBezTo>
                    <a:pt x="158" y="4626"/>
                    <a:pt x="0" y="6617"/>
                    <a:pt x="149" y="6642"/>
                  </a:cubicBezTo>
                  <a:cubicBezTo>
                    <a:pt x="161" y="6644"/>
                    <a:pt x="174" y="6646"/>
                    <a:pt x="189" y="6646"/>
                  </a:cubicBezTo>
                  <a:cubicBezTo>
                    <a:pt x="523" y="6646"/>
                    <a:pt x="1555" y="6028"/>
                    <a:pt x="1825" y="5829"/>
                  </a:cubicBezTo>
                  <a:cubicBezTo>
                    <a:pt x="2821" y="5107"/>
                    <a:pt x="3593" y="4004"/>
                    <a:pt x="3808" y="2776"/>
                  </a:cubicBezTo>
                  <a:cubicBezTo>
                    <a:pt x="3924" y="2129"/>
                    <a:pt x="3900" y="1440"/>
                    <a:pt x="3584" y="876"/>
                  </a:cubicBezTo>
                  <a:cubicBezTo>
                    <a:pt x="3299" y="371"/>
                    <a:pt x="2755" y="1"/>
                    <a:pt x="21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5"/>
            <p:cNvSpPr/>
            <p:nvPr/>
          </p:nvSpPr>
          <p:spPr>
            <a:xfrm>
              <a:off x="-44590" y="132770"/>
              <a:ext cx="751486" cy="368917"/>
            </a:xfrm>
            <a:custGeom>
              <a:avLst/>
              <a:gdLst/>
              <a:ahLst/>
              <a:cxnLst/>
              <a:rect l="l" t="t" r="r" b="b"/>
              <a:pathLst>
                <a:path w="14587" h="7161" fill="none" extrusionOk="0">
                  <a:moveTo>
                    <a:pt x="1" y="7160"/>
                  </a:moveTo>
                  <a:cubicBezTo>
                    <a:pt x="482" y="6704"/>
                    <a:pt x="1171" y="6563"/>
                    <a:pt x="1826" y="6472"/>
                  </a:cubicBezTo>
                  <a:cubicBezTo>
                    <a:pt x="3875" y="6198"/>
                    <a:pt x="5983" y="6239"/>
                    <a:pt x="7966" y="5642"/>
                  </a:cubicBezTo>
                  <a:cubicBezTo>
                    <a:pt x="10828" y="4796"/>
                    <a:pt x="13218" y="2647"/>
                    <a:pt x="14587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5"/>
            <p:cNvSpPr/>
            <p:nvPr/>
          </p:nvSpPr>
          <p:spPr>
            <a:xfrm>
              <a:off x="99456" y="134470"/>
              <a:ext cx="351401" cy="327033"/>
            </a:xfrm>
            <a:custGeom>
              <a:avLst/>
              <a:gdLst/>
              <a:ahLst/>
              <a:cxnLst/>
              <a:rect l="l" t="t" r="r" b="b"/>
              <a:pathLst>
                <a:path w="6821" h="6348" fill="none" extrusionOk="0">
                  <a:moveTo>
                    <a:pt x="1" y="6347"/>
                  </a:moveTo>
                  <a:cubicBezTo>
                    <a:pt x="1635" y="5949"/>
                    <a:pt x="3129" y="5136"/>
                    <a:pt x="4357" y="3991"/>
                  </a:cubicBezTo>
                  <a:cubicBezTo>
                    <a:pt x="5535" y="2921"/>
                    <a:pt x="6389" y="1535"/>
                    <a:pt x="6821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5"/>
            <p:cNvSpPr/>
            <p:nvPr/>
          </p:nvSpPr>
          <p:spPr>
            <a:xfrm>
              <a:off x="73851" y="464033"/>
              <a:ext cx="365929" cy="119263"/>
            </a:xfrm>
            <a:custGeom>
              <a:avLst/>
              <a:gdLst/>
              <a:ahLst/>
              <a:cxnLst/>
              <a:rect l="l" t="t" r="r" b="b"/>
              <a:pathLst>
                <a:path w="7103" h="2315" fill="none" extrusionOk="0">
                  <a:moveTo>
                    <a:pt x="0" y="0"/>
                  </a:moveTo>
                  <a:cubicBezTo>
                    <a:pt x="2672" y="25"/>
                    <a:pt x="4829" y="896"/>
                    <a:pt x="7102" y="2315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1" name="Google Shape;2141;p35"/>
          <p:cNvGrpSpPr/>
          <p:nvPr/>
        </p:nvGrpSpPr>
        <p:grpSpPr>
          <a:xfrm>
            <a:off x="1013086" y="112950"/>
            <a:ext cx="306550" cy="246616"/>
            <a:chOff x="366411" y="1167375"/>
            <a:chExt cx="306550" cy="246616"/>
          </a:xfrm>
        </p:grpSpPr>
        <p:sp>
          <p:nvSpPr>
            <p:cNvPr id="2142" name="Google Shape;2142;p35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5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5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5" name="Google Shape;2145;p35"/>
          <p:cNvGrpSpPr/>
          <p:nvPr/>
        </p:nvGrpSpPr>
        <p:grpSpPr>
          <a:xfrm>
            <a:off x="841874" y="4808500"/>
            <a:ext cx="306550" cy="233991"/>
            <a:chOff x="281699" y="4701425"/>
            <a:chExt cx="306550" cy="233991"/>
          </a:xfrm>
        </p:grpSpPr>
        <p:sp>
          <p:nvSpPr>
            <p:cNvPr id="2146" name="Google Shape;2146;p35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5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5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9" name="Google Shape;2149;p35"/>
          <p:cNvGrpSpPr/>
          <p:nvPr/>
        </p:nvGrpSpPr>
        <p:grpSpPr>
          <a:xfrm>
            <a:off x="8329924" y="511050"/>
            <a:ext cx="306550" cy="246616"/>
            <a:chOff x="8757949" y="3645550"/>
            <a:chExt cx="306550" cy="246616"/>
          </a:xfrm>
        </p:grpSpPr>
        <p:sp>
          <p:nvSpPr>
            <p:cNvPr id="2150" name="Google Shape;2150;p35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5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5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200786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36"/>
          <p:cNvSpPr/>
          <p:nvPr/>
        </p:nvSpPr>
        <p:spPr>
          <a:xfrm rot="8449463">
            <a:off x="-857132" y="-398383"/>
            <a:ext cx="3140702" cy="1590439"/>
          </a:xfrm>
          <a:custGeom>
            <a:avLst/>
            <a:gdLst/>
            <a:ahLst/>
            <a:cxnLst/>
            <a:rect l="l" t="t" r="r" b="b"/>
            <a:pathLst>
              <a:path w="22344" h="9301" extrusionOk="0">
                <a:moveTo>
                  <a:pt x="22344" y="0"/>
                </a:moveTo>
                <a:lnTo>
                  <a:pt x="22344" y="0"/>
                </a:lnTo>
                <a:cubicBezTo>
                  <a:pt x="20668" y="183"/>
                  <a:pt x="19083" y="1261"/>
                  <a:pt x="18353" y="2796"/>
                </a:cubicBezTo>
                <a:cubicBezTo>
                  <a:pt x="18077" y="2648"/>
                  <a:pt x="17784" y="2579"/>
                  <a:pt x="17491" y="2579"/>
                </a:cubicBezTo>
                <a:cubicBezTo>
                  <a:pt x="16963" y="2579"/>
                  <a:pt x="16438" y="2802"/>
                  <a:pt x="16021" y="3186"/>
                </a:cubicBezTo>
                <a:cubicBezTo>
                  <a:pt x="14828" y="2314"/>
                  <a:pt x="13400" y="1852"/>
                  <a:pt x="11945" y="1852"/>
                </a:cubicBezTo>
                <a:cubicBezTo>
                  <a:pt x="11449" y="1852"/>
                  <a:pt x="10949" y="1906"/>
                  <a:pt x="10454" y="2016"/>
                </a:cubicBezTo>
                <a:cubicBezTo>
                  <a:pt x="8546" y="2439"/>
                  <a:pt x="6870" y="3883"/>
                  <a:pt x="5949" y="5600"/>
                </a:cubicBezTo>
                <a:cubicBezTo>
                  <a:pt x="5649" y="5428"/>
                  <a:pt x="5303" y="5347"/>
                  <a:pt x="4954" y="5347"/>
                </a:cubicBezTo>
                <a:cubicBezTo>
                  <a:pt x="4378" y="5347"/>
                  <a:pt x="3793" y="5568"/>
                  <a:pt x="3385" y="5965"/>
                </a:cubicBezTo>
                <a:cubicBezTo>
                  <a:pt x="2710" y="5027"/>
                  <a:pt x="1629" y="4472"/>
                  <a:pt x="480" y="4472"/>
                </a:cubicBezTo>
                <a:cubicBezTo>
                  <a:pt x="401" y="4472"/>
                  <a:pt x="321" y="4475"/>
                  <a:pt x="241" y="4480"/>
                </a:cubicBezTo>
                <a:cubicBezTo>
                  <a:pt x="150" y="6090"/>
                  <a:pt x="100" y="7691"/>
                  <a:pt x="0" y="9301"/>
                </a:cubicBezTo>
                <a:lnTo>
                  <a:pt x="22269" y="9151"/>
                </a:lnTo>
                <a:cubicBezTo>
                  <a:pt x="22294" y="6082"/>
                  <a:pt x="22319" y="3070"/>
                  <a:pt x="22344" y="0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36"/>
          <p:cNvSpPr/>
          <p:nvPr/>
        </p:nvSpPr>
        <p:spPr>
          <a:xfrm rot="-1937252">
            <a:off x="7283625" y="3542918"/>
            <a:ext cx="3151540" cy="1633731"/>
          </a:xfrm>
          <a:custGeom>
            <a:avLst/>
            <a:gdLst/>
            <a:ahLst/>
            <a:cxnLst/>
            <a:rect l="l" t="t" r="r" b="b"/>
            <a:pathLst>
              <a:path w="22344" h="9310" extrusionOk="0">
                <a:moveTo>
                  <a:pt x="22344" y="1"/>
                </a:moveTo>
                <a:cubicBezTo>
                  <a:pt x="20660" y="192"/>
                  <a:pt x="19083" y="1270"/>
                  <a:pt x="18353" y="2805"/>
                </a:cubicBezTo>
                <a:cubicBezTo>
                  <a:pt x="18078" y="2657"/>
                  <a:pt x="17784" y="2588"/>
                  <a:pt x="17491" y="2588"/>
                </a:cubicBezTo>
                <a:cubicBezTo>
                  <a:pt x="16963" y="2588"/>
                  <a:pt x="16438" y="2811"/>
                  <a:pt x="16022" y="3195"/>
                </a:cubicBezTo>
                <a:cubicBezTo>
                  <a:pt x="14828" y="2323"/>
                  <a:pt x="13400" y="1861"/>
                  <a:pt x="11946" y="1861"/>
                </a:cubicBezTo>
                <a:cubicBezTo>
                  <a:pt x="11449" y="1861"/>
                  <a:pt x="10949" y="1915"/>
                  <a:pt x="10455" y="2025"/>
                </a:cubicBezTo>
                <a:cubicBezTo>
                  <a:pt x="8546" y="2448"/>
                  <a:pt x="6870" y="3892"/>
                  <a:pt x="5949" y="5609"/>
                </a:cubicBezTo>
                <a:cubicBezTo>
                  <a:pt x="5650" y="5438"/>
                  <a:pt x="5305" y="5356"/>
                  <a:pt x="4957" y="5356"/>
                </a:cubicBezTo>
                <a:cubicBezTo>
                  <a:pt x="4380" y="5356"/>
                  <a:pt x="3794" y="5579"/>
                  <a:pt x="3386" y="5983"/>
                </a:cubicBezTo>
                <a:cubicBezTo>
                  <a:pt x="2711" y="5036"/>
                  <a:pt x="1629" y="4481"/>
                  <a:pt x="481" y="4481"/>
                </a:cubicBezTo>
                <a:cubicBezTo>
                  <a:pt x="401" y="4481"/>
                  <a:pt x="321" y="4484"/>
                  <a:pt x="241" y="4489"/>
                </a:cubicBezTo>
                <a:cubicBezTo>
                  <a:pt x="150" y="6099"/>
                  <a:pt x="92" y="7700"/>
                  <a:pt x="1" y="9310"/>
                </a:cubicBezTo>
                <a:lnTo>
                  <a:pt x="22269" y="9160"/>
                </a:lnTo>
                <a:cubicBezTo>
                  <a:pt x="22294" y="6091"/>
                  <a:pt x="22319" y="3079"/>
                  <a:pt x="22344" y="1"/>
                </a:cubicBezTo>
                <a:close/>
              </a:path>
            </a:pathLst>
          </a:custGeom>
          <a:solidFill>
            <a:srgbClr val="FCE9E8">
              <a:alpha val="4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6" name="Google Shape;2156;p36"/>
          <p:cNvGrpSpPr/>
          <p:nvPr/>
        </p:nvGrpSpPr>
        <p:grpSpPr>
          <a:xfrm rot="3333252">
            <a:off x="8111746" y="-350434"/>
            <a:ext cx="1264408" cy="1553384"/>
            <a:chOff x="556167" y="-402644"/>
            <a:chExt cx="911061" cy="1119281"/>
          </a:xfrm>
        </p:grpSpPr>
        <p:sp>
          <p:nvSpPr>
            <p:cNvPr id="2157" name="Google Shape;2157;p36"/>
            <p:cNvSpPr/>
            <p:nvPr/>
          </p:nvSpPr>
          <p:spPr>
            <a:xfrm rot="-7548815">
              <a:off x="910602" y="427054"/>
              <a:ext cx="236921" cy="244166"/>
            </a:xfrm>
            <a:custGeom>
              <a:avLst/>
              <a:gdLst/>
              <a:ahLst/>
              <a:cxnLst/>
              <a:rect l="l" t="t" r="r" b="b"/>
              <a:pathLst>
                <a:path w="4938" h="5089" extrusionOk="0">
                  <a:moveTo>
                    <a:pt x="1442" y="1"/>
                  </a:moveTo>
                  <a:cubicBezTo>
                    <a:pt x="1399" y="1"/>
                    <a:pt x="1355" y="6"/>
                    <a:pt x="1312" y="19"/>
                  </a:cubicBezTo>
                  <a:cubicBezTo>
                    <a:pt x="1096" y="85"/>
                    <a:pt x="955" y="318"/>
                    <a:pt x="930" y="533"/>
                  </a:cubicBezTo>
                  <a:cubicBezTo>
                    <a:pt x="905" y="757"/>
                    <a:pt x="1013" y="1164"/>
                    <a:pt x="1071" y="1388"/>
                  </a:cubicBezTo>
                  <a:cubicBezTo>
                    <a:pt x="855" y="1288"/>
                    <a:pt x="625" y="1238"/>
                    <a:pt x="394" y="1238"/>
                  </a:cubicBezTo>
                  <a:cubicBezTo>
                    <a:pt x="377" y="1238"/>
                    <a:pt x="359" y="1238"/>
                    <a:pt x="341" y="1239"/>
                  </a:cubicBezTo>
                  <a:cubicBezTo>
                    <a:pt x="266" y="1239"/>
                    <a:pt x="192" y="1255"/>
                    <a:pt x="125" y="1305"/>
                  </a:cubicBezTo>
                  <a:cubicBezTo>
                    <a:pt x="1" y="1405"/>
                    <a:pt x="42" y="1604"/>
                    <a:pt x="109" y="1745"/>
                  </a:cubicBezTo>
                  <a:cubicBezTo>
                    <a:pt x="383" y="2317"/>
                    <a:pt x="880" y="2732"/>
                    <a:pt x="1386" y="3105"/>
                  </a:cubicBezTo>
                  <a:cubicBezTo>
                    <a:pt x="2482" y="3910"/>
                    <a:pt x="3676" y="4582"/>
                    <a:pt x="4938" y="5088"/>
                  </a:cubicBezTo>
                  <a:cubicBezTo>
                    <a:pt x="4456" y="4151"/>
                    <a:pt x="3983" y="3255"/>
                    <a:pt x="3486" y="2326"/>
                  </a:cubicBezTo>
                  <a:cubicBezTo>
                    <a:pt x="3079" y="1587"/>
                    <a:pt x="2656" y="840"/>
                    <a:pt x="2025" y="285"/>
                  </a:cubicBezTo>
                  <a:cubicBezTo>
                    <a:pt x="1860" y="140"/>
                    <a:pt x="1654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6"/>
            <p:cNvSpPr/>
            <p:nvPr/>
          </p:nvSpPr>
          <p:spPr>
            <a:xfrm rot="-7548815">
              <a:off x="601476" y="-180224"/>
              <a:ext cx="820444" cy="531465"/>
            </a:xfrm>
            <a:custGeom>
              <a:avLst/>
              <a:gdLst/>
              <a:ahLst/>
              <a:cxnLst/>
              <a:rect l="l" t="t" r="r" b="b"/>
              <a:pathLst>
                <a:path w="17100" h="11077" fill="none" extrusionOk="0">
                  <a:moveTo>
                    <a:pt x="17100" y="11076"/>
                  </a:moveTo>
                  <a:cubicBezTo>
                    <a:pt x="10653" y="8687"/>
                    <a:pt x="4821" y="4903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6"/>
            <p:cNvSpPr/>
            <p:nvPr/>
          </p:nvSpPr>
          <p:spPr>
            <a:xfrm rot="-7548815">
              <a:off x="991625" y="290116"/>
              <a:ext cx="295024" cy="130407"/>
            </a:xfrm>
            <a:custGeom>
              <a:avLst/>
              <a:gdLst/>
              <a:ahLst/>
              <a:cxnLst/>
              <a:rect l="l" t="t" r="r" b="b"/>
              <a:pathLst>
                <a:path w="6149" h="2718" extrusionOk="0">
                  <a:moveTo>
                    <a:pt x="812" y="0"/>
                  </a:moveTo>
                  <a:cubicBezTo>
                    <a:pt x="613" y="0"/>
                    <a:pt x="419" y="49"/>
                    <a:pt x="299" y="193"/>
                  </a:cubicBezTo>
                  <a:cubicBezTo>
                    <a:pt x="150" y="375"/>
                    <a:pt x="166" y="641"/>
                    <a:pt x="274" y="848"/>
                  </a:cubicBezTo>
                  <a:cubicBezTo>
                    <a:pt x="382" y="1047"/>
                    <a:pt x="697" y="1313"/>
                    <a:pt x="872" y="1462"/>
                  </a:cubicBezTo>
                  <a:cubicBezTo>
                    <a:pt x="623" y="1504"/>
                    <a:pt x="390" y="1603"/>
                    <a:pt x="183" y="1753"/>
                  </a:cubicBezTo>
                  <a:cubicBezTo>
                    <a:pt x="125" y="1794"/>
                    <a:pt x="67" y="1852"/>
                    <a:pt x="42" y="1918"/>
                  </a:cubicBezTo>
                  <a:cubicBezTo>
                    <a:pt x="0" y="2076"/>
                    <a:pt x="150" y="2217"/>
                    <a:pt x="282" y="2300"/>
                  </a:cubicBezTo>
                  <a:cubicBezTo>
                    <a:pt x="822" y="2615"/>
                    <a:pt x="1477" y="2682"/>
                    <a:pt x="2108" y="2707"/>
                  </a:cubicBezTo>
                  <a:cubicBezTo>
                    <a:pt x="2302" y="2714"/>
                    <a:pt x="2497" y="2717"/>
                    <a:pt x="2692" y="2717"/>
                  </a:cubicBezTo>
                  <a:cubicBezTo>
                    <a:pt x="3851" y="2717"/>
                    <a:pt x="5012" y="2591"/>
                    <a:pt x="6148" y="2350"/>
                  </a:cubicBezTo>
                  <a:cubicBezTo>
                    <a:pt x="5219" y="1844"/>
                    <a:pt x="4331" y="1363"/>
                    <a:pt x="3394" y="881"/>
                  </a:cubicBezTo>
                  <a:cubicBezTo>
                    <a:pt x="2639" y="500"/>
                    <a:pt x="1867" y="118"/>
                    <a:pt x="1037" y="19"/>
                  </a:cubicBezTo>
                  <a:cubicBezTo>
                    <a:pt x="964" y="7"/>
                    <a:pt x="888" y="0"/>
                    <a:pt x="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6"/>
            <p:cNvSpPr/>
            <p:nvPr/>
          </p:nvSpPr>
          <p:spPr>
            <a:xfrm rot="-7548815">
              <a:off x="990212" y="226885"/>
              <a:ext cx="250403" cy="65348"/>
            </a:xfrm>
            <a:custGeom>
              <a:avLst/>
              <a:gdLst/>
              <a:ahLst/>
              <a:cxnLst/>
              <a:rect l="l" t="t" r="r" b="b"/>
              <a:pathLst>
                <a:path w="5219" h="1362" fill="none" extrusionOk="0">
                  <a:moveTo>
                    <a:pt x="5219" y="1361"/>
                  </a:moveTo>
                  <a:lnTo>
                    <a:pt x="0" y="1"/>
                  </a:ln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6"/>
            <p:cNvSpPr/>
            <p:nvPr/>
          </p:nvSpPr>
          <p:spPr>
            <a:xfrm rot="-7548815">
              <a:off x="842116" y="202713"/>
              <a:ext cx="169990" cy="286292"/>
            </a:xfrm>
            <a:custGeom>
              <a:avLst/>
              <a:gdLst/>
              <a:ahLst/>
              <a:cxnLst/>
              <a:rect l="l" t="t" r="r" b="b"/>
              <a:pathLst>
                <a:path w="3543" h="5967" extrusionOk="0">
                  <a:moveTo>
                    <a:pt x="1694" y="0"/>
                  </a:moveTo>
                  <a:cubicBezTo>
                    <a:pt x="1468" y="0"/>
                    <a:pt x="1268" y="180"/>
                    <a:pt x="1178" y="382"/>
                  </a:cubicBezTo>
                  <a:cubicBezTo>
                    <a:pt x="1079" y="590"/>
                    <a:pt x="1062" y="996"/>
                    <a:pt x="1046" y="1229"/>
                  </a:cubicBezTo>
                  <a:cubicBezTo>
                    <a:pt x="863" y="1054"/>
                    <a:pt x="639" y="930"/>
                    <a:pt x="398" y="864"/>
                  </a:cubicBezTo>
                  <a:cubicBezTo>
                    <a:pt x="360" y="844"/>
                    <a:pt x="315" y="836"/>
                    <a:pt x="270" y="836"/>
                  </a:cubicBezTo>
                  <a:cubicBezTo>
                    <a:pt x="238" y="836"/>
                    <a:pt x="205" y="840"/>
                    <a:pt x="174" y="847"/>
                  </a:cubicBezTo>
                  <a:cubicBezTo>
                    <a:pt x="25" y="905"/>
                    <a:pt x="0" y="1104"/>
                    <a:pt x="25" y="1262"/>
                  </a:cubicBezTo>
                  <a:cubicBezTo>
                    <a:pt x="100" y="1884"/>
                    <a:pt x="440" y="2448"/>
                    <a:pt x="805" y="2963"/>
                  </a:cubicBezTo>
                  <a:cubicBezTo>
                    <a:pt x="1585" y="4074"/>
                    <a:pt x="2506" y="5078"/>
                    <a:pt x="3543" y="5966"/>
                  </a:cubicBezTo>
                  <a:cubicBezTo>
                    <a:pt x="3377" y="4921"/>
                    <a:pt x="3219" y="3925"/>
                    <a:pt x="3037" y="2880"/>
                  </a:cubicBezTo>
                  <a:cubicBezTo>
                    <a:pt x="2879" y="2050"/>
                    <a:pt x="2722" y="1212"/>
                    <a:pt x="2298" y="482"/>
                  </a:cubicBezTo>
                  <a:cubicBezTo>
                    <a:pt x="2166" y="250"/>
                    <a:pt x="1967" y="17"/>
                    <a:pt x="1709" y="1"/>
                  </a:cubicBezTo>
                  <a:cubicBezTo>
                    <a:pt x="1704" y="1"/>
                    <a:pt x="1699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6"/>
            <p:cNvSpPr/>
            <p:nvPr/>
          </p:nvSpPr>
          <p:spPr>
            <a:xfrm rot="-7548815">
              <a:off x="902228" y="22406"/>
              <a:ext cx="180785" cy="296607"/>
            </a:xfrm>
            <a:custGeom>
              <a:avLst/>
              <a:gdLst/>
              <a:ahLst/>
              <a:cxnLst/>
              <a:rect l="l" t="t" r="r" b="b"/>
              <a:pathLst>
                <a:path w="3768" h="6182" fill="none" extrusionOk="0">
                  <a:moveTo>
                    <a:pt x="3767" y="6182"/>
                  </a:moveTo>
                  <a:cubicBezTo>
                    <a:pt x="2290" y="4265"/>
                    <a:pt x="1029" y="2191"/>
                    <a:pt x="1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6"/>
            <p:cNvSpPr/>
            <p:nvPr/>
          </p:nvSpPr>
          <p:spPr>
            <a:xfrm rot="-7548815">
              <a:off x="1019771" y="33842"/>
              <a:ext cx="298190" cy="122971"/>
            </a:xfrm>
            <a:custGeom>
              <a:avLst/>
              <a:gdLst/>
              <a:ahLst/>
              <a:cxnLst/>
              <a:rect l="l" t="t" r="r" b="b"/>
              <a:pathLst>
                <a:path w="6215" h="2563" extrusionOk="0">
                  <a:moveTo>
                    <a:pt x="867" y="1"/>
                  </a:moveTo>
                  <a:cubicBezTo>
                    <a:pt x="855" y="1"/>
                    <a:pt x="843" y="1"/>
                    <a:pt x="830" y="1"/>
                  </a:cubicBezTo>
                  <a:cubicBezTo>
                    <a:pt x="565" y="1"/>
                    <a:pt x="258" y="59"/>
                    <a:pt x="125" y="283"/>
                  </a:cubicBezTo>
                  <a:cubicBezTo>
                    <a:pt x="0" y="474"/>
                    <a:pt x="50" y="739"/>
                    <a:pt x="191" y="930"/>
                  </a:cubicBezTo>
                  <a:cubicBezTo>
                    <a:pt x="324" y="1113"/>
                    <a:pt x="664" y="1337"/>
                    <a:pt x="863" y="1453"/>
                  </a:cubicBezTo>
                  <a:cubicBezTo>
                    <a:pt x="623" y="1536"/>
                    <a:pt x="399" y="1660"/>
                    <a:pt x="216" y="1835"/>
                  </a:cubicBezTo>
                  <a:cubicBezTo>
                    <a:pt x="158" y="1884"/>
                    <a:pt x="117" y="1951"/>
                    <a:pt x="100" y="2025"/>
                  </a:cubicBezTo>
                  <a:cubicBezTo>
                    <a:pt x="75" y="2183"/>
                    <a:pt x="241" y="2299"/>
                    <a:pt x="390" y="2366"/>
                  </a:cubicBezTo>
                  <a:cubicBezTo>
                    <a:pt x="752" y="2516"/>
                    <a:pt x="1143" y="2562"/>
                    <a:pt x="1538" y="2562"/>
                  </a:cubicBezTo>
                  <a:cubicBezTo>
                    <a:pt x="1778" y="2562"/>
                    <a:pt x="2019" y="2545"/>
                    <a:pt x="2257" y="2523"/>
                  </a:cubicBezTo>
                  <a:cubicBezTo>
                    <a:pt x="3610" y="2382"/>
                    <a:pt x="4937" y="2084"/>
                    <a:pt x="6215" y="1611"/>
                  </a:cubicBezTo>
                  <a:cubicBezTo>
                    <a:pt x="5227" y="1237"/>
                    <a:pt x="4282" y="889"/>
                    <a:pt x="3278" y="540"/>
                  </a:cubicBezTo>
                  <a:cubicBezTo>
                    <a:pt x="2501" y="271"/>
                    <a:pt x="1692" y="1"/>
                    <a:pt x="8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6"/>
            <p:cNvSpPr/>
            <p:nvPr/>
          </p:nvSpPr>
          <p:spPr>
            <a:xfrm rot="-7548815">
              <a:off x="785155" y="-68252"/>
              <a:ext cx="129832" cy="298862"/>
            </a:xfrm>
            <a:custGeom>
              <a:avLst/>
              <a:gdLst/>
              <a:ahLst/>
              <a:cxnLst/>
              <a:rect l="l" t="t" r="r" b="b"/>
              <a:pathLst>
                <a:path w="2706" h="6229" extrusionOk="0">
                  <a:moveTo>
                    <a:pt x="1878" y="0"/>
                  </a:moveTo>
                  <a:cubicBezTo>
                    <a:pt x="1690" y="0"/>
                    <a:pt x="1504" y="112"/>
                    <a:pt x="1386" y="263"/>
                  </a:cubicBezTo>
                  <a:cubicBezTo>
                    <a:pt x="1245" y="446"/>
                    <a:pt x="1138" y="836"/>
                    <a:pt x="1079" y="1060"/>
                  </a:cubicBezTo>
                  <a:cubicBezTo>
                    <a:pt x="930" y="852"/>
                    <a:pt x="748" y="678"/>
                    <a:pt x="524" y="554"/>
                  </a:cubicBezTo>
                  <a:cubicBezTo>
                    <a:pt x="473" y="518"/>
                    <a:pt x="410" y="494"/>
                    <a:pt x="340" y="494"/>
                  </a:cubicBezTo>
                  <a:cubicBezTo>
                    <a:pt x="329" y="494"/>
                    <a:pt x="319" y="495"/>
                    <a:pt x="308" y="496"/>
                  </a:cubicBezTo>
                  <a:cubicBezTo>
                    <a:pt x="150" y="521"/>
                    <a:pt x="84" y="703"/>
                    <a:pt x="67" y="869"/>
                  </a:cubicBezTo>
                  <a:cubicBezTo>
                    <a:pt x="1" y="1491"/>
                    <a:pt x="217" y="2114"/>
                    <a:pt x="449" y="2694"/>
                  </a:cubicBezTo>
                  <a:cubicBezTo>
                    <a:pt x="972" y="3955"/>
                    <a:pt x="1644" y="5142"/>
                    <a:pt x="2457" y="6229"/>
                  </a:cubicBezTo>
                  <a:cubicBezTo>
                    <a:pt x="2531" y="5175"/>
                    <a:pt x="2598" y="4171"/>
                    <a:pt x="2648" y="3117"/>
                  </a:cubicBezTo>
                  <a:cubicBezTo>
                    <a:pt x="2681" y="2279"/>
                    <a:pt x="2706" y="1417"/>
                    <a:pt x="2457" y="612"/>
                  </a:cubicBezTo>
                  <a:cubicBezTo>
                    <a:pt x="2382" y="363"/>
                    <a:pt x="2241" y="81"/>
                    <a:pt x="1992" y="14"/>
                  </a:cubicBezTo>
                  <a:cubicBezTo>
                    <a:pt x="1954" y="5"/>
                    <a:pt x="1916" y="0"/>
                    <a:pt x="1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6"/>
            <p:cNvSpPr/>
            <p:nvPr/>
          </p:nvSpPr>
          <p:spPr>
            <a:xfrm rot="-7548815">
              <a:off x="866501" y="-212065"/>
              <a:ext cx="117453" cy="345978"/>
            </a:xfrm>
            <a:custGeom>
              <a:avLst/>
              <a:gdLst/>
              <a:ahLst/>
              <a:cxnLst/>
              <a:rect l="l" t="t" r="r" b="b"/>
              <a:pathLst>
                <a:path w="2448" h="7211" fill="none" extrusionOk="0">
                  <a:moveTo>
                    <a:pt x="2448" y="7210"/>
                  </a:moveTo>
                  <a:cubicBezTo>
                    <a:pt x="1544" y="4837"/>
                    <a:pt x="731" y="2440"/>
                    <a:pt x="0" y="0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6" name="Google Shape;2166;p36"/>
          <p:cNvGrpSpPr/>
          <p:nvPr/>
        </p:nvGrpSpPr>
        <p:grpSpPr>
          <a:xfrm rot="-9107380">
            <a:off x="437672" y="-104894"/>
            <a:ext cx="1004199" cy="894665"/>
            <a:chOff x="8306286" y="4189629"/>
            <a:chExt cx="1004220" cy="894684"/>
          </a:xfrm>
        </p:grpSpPr>
        <p:sp>
          <p:nvSpPr>
            <p:cNvPr id="2167" name="Google Shape;2167;p36"/>
            <p:cNvSpPr/>
            <p:nvPr/>
          </p:nvSpPr>
          <p:spPr>
            <a:xfrm rot="4607292">
              <a:off x="8354225" y="4211301"/>
              <a:ext cx="329407" cy="359513"/>
            </a:xfrm>
            <a:custGeom>
              <a:avLst/>
              <a:gdLst/>
              <a:ahLst/>
              <a:cxnLst/>
              <a:rect l="l" t="t" r="r" b="b"/>
              <a:pathLst>
                <a:path w="2855" h="3116" extrusionOk="0">
                  <a:moveTo>
                    <a:pt x="2089" y="1"/>
                  </a:moveTo>
                  <a:cubicBezTo>
                    <a:pt x="1951" y="1"/>
                    <a:pt x="1812" y="17"/>
                    <a:pt x="1677" y="46"/>
                  </a:cubicBezTo>
                  <a:cubicBezTo>
                    <a:pt x="1063" y="170"/>
                    <a:pt x="291" y="626"/>
                    <a:pt x="1" y="1987"/>
                  </a:cubicBezTo>
                  <a:cubicBezTo>
                    <a:pt x="1" y="1987"/>
                    <a:pt x="1" y="1995"/>
                    <a:pt x="1" y="1995"/>
                  </a:cubicBezTo>
                  <a:lnTo>
                    <a:pt x="17" y="2020"/>
                  </a:lnTo>
                  <a:cubicBezTo>
                    <a:pt x="125" y="2170"/>
                    <a:pt x="789" y="3032"/>
                    <a:pt x="1942" y="3115"/>
                  </a:cubicBezTo>
                  <a:lnTo>
                    <a:pt x="1992" y="3115"/>
                  </a:lnTo>
                  <a:lnTo>
                    <a:pt x="1992" y="3107"/>
                  </a:lnTo>
                  <a:cubicBezTo>
                    <a:pt x="1992" y="3107"/>
                    <a:pt x="2855" y="1954"/>
                    <a:pt x="2764" y="834"/>
                  </a:cubicBezTo>
                  <a:cubicBezTo>
                    <a:pt x="2739" y="552"/>
                    <a:pt x="2656" y="278"/>
                    <a:pt x="2506" y="46"/>
                  </a:cubicBezTo>
                  <a:cubicBezTo>
                    <a:pt x="2498" y="37"/>
                    <a:pt x="2490" y="37"/>
                    <a:pt x="2473" y="37"/>
                  </a:cubicBezTo>
                  <a:cubicBezTo>
                    <a:pt x="2432" y="21"/>
                    <a:pt x="2382" y="12"/>
                    <a:pt x="2332" y="12"/>
                  </a:cubicBezTo>
                  <a:lnTo>
                    <a:pt x="2282" y="12"/>
                  </a:lnTo>
                  <a:cubicBezTo>
                    <a:pt x="2219" y="4"/>
                    <a:pt x="2154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6"/>
            <p:cNvSpPr/>
            <p:nvPr/>
          </p:nvSpPr>
          <p:spPr>
            <a:xfrm rot="4607292">
              <a:off x="8324682" y="4248338"/>
              <a:ext cx="240334" cy="226830"/>
            </a:xfrm>
            <a:custGeom>
              <a:avLst/>
              <a:gdLst/>
              <a:ahLst/>
              <a:cxnLst/>
              <a:rect l="l" t="t" r="r" b="b"/>
              <a:pathLst>
                <a:path w="2083" h="1966" extrusionOk="0">
                  <a:moveTo>
                    <a:pt x="1125" y="1"/>
                  </a:moveTo>
                  <a:cubicBezTo>
                    <a:pt x="1121" y="1"/>
                    <a:pt x="1116" y="3"/>
                    <a:pt x="1112" y="7"/>
                  </a:cubicBezTo>
                  <a:lnTo>
                    <a:pt x="1087" y="32"/>
                  </a:lnTo>
                  <a:cubicBezTo>
                    <a:pt x="830" y="314"/>
                    <a:pt x="556" y="596"/>
                    <a:pt x="216" y="779"/>
                  </a:cubicBezTo>
                  <a:cubicBezTo>
                    <a:pt x="150" y="820"/>
                    <a:pt x="75" y="837"/>
                    <a:pt x="0" y="837"/>
                  </a:cubicBezTo>
                  <a:lnTo>
                    <a:pt x="17" y="862"/>
                  </a:lnTo>
                  <a:cubicBezTo>
                    <a:pt x="92" y="862"/>
                    <a:pt x="166" y="845"/>
                    <a:pt x="233" y="804"/>
                  </a:cubicBezTo>
                  <a:cubicBezTo>
                    <a:pt x="548" y="621"/>
                    <a:pt x="822" y="389"/>
                    <a:pt x="1062" y="107"/>
                  </a:cubicBezTo>
                  <a:lnTo>
                    <a:pt x="1062" y="107"/>
                  </a:lnTo>
                  <a:cubicBezTo>
                    <a:pt x="988" y="248"/>
                    <a:pt x="930" y="389"/>
                    <a:pt x="880" y="538"/>
                  </a:cubicBezTo>
                  <a:cubicBezTo>
                    <a:pt x="830" y="721"/>
                    <a:pt x="830" y="920"/>
                    <a:pt x="880" y="1102"/>
                  </a:cubicBezTo>
                  <a:cubicBezTo>
                    <a:pt x="930" y="1243"/>
                    <a:pt x="1038" y="1359"/>
                    <a:pt x="1179" y="1401"/>
                  </a:cubicBezTo>
                  <a:cubicBezTo>
                    <a:pt x="1207" y="1407"/>
                    <a:pt x="1235" y="1411"/>
                    <a:pt x="1264" y="1411"/>
                  </a:cubicBezTo>
                  <a:cubicBezTo>
                    <a:pt x="1380" y="1411"/>
                    <a:pt x="1504" y="1356"/>
                    <a:pt x="1643" y="1243"/>
                  </a:cubicBezTo>
                  <a:cubicBezTo>
                    <a:pt x="1784" y="1135"/>
                    <a:pt x="1909" y="1003"/>
                    <a:pt x="2017" y="853"/>
                  </a:cubicBezTo>
                  <a:lnTo>
                    <a:pt x="2017" y="853"/>
                  </a:lnTo>
                  <a:cubicBezTo>
                    <a:pt x="1925" y="1077"/>
                    <a:pt x="1884" y="1318"/>
                    <a:pt x="1876" y="1559"/>
                  </a:cubicBezTo>
                  <a:cubicBezTo>
                    <a:pt x="1876" y="1691"/>
                    <a:pt x="1900" y="1824"/>
                    <a:pt x="1942" y="1957"/>
                  </a:cubicBezTo>
                  <a:lnTo>
                    <a:pt x="1983" y="1965"/>
                  </a:lnTo>
                  <a:cubicBezTo>
                    <a:pt x="1934" y="1832"/>
                    <a:pt x="1909" y="1700"/>
                    <a:pt x="1909" y="1559"/>
                  </a:cubicBezTo>
                  <a:cubicBezTo>
                    <a:pt x="1917" y="1293"/>
                    <a:pt x="1975" y="1019"/>
                    <a:pt x="2083" y="770"/>
                  </a:cubicBezTo>
                  <a:cubicBezTo>
                    <a:pt x="2083" y="762"/>
                    <a:pt x="2083" y="762"/>
                    <a:pt x="2083" y="754"/>
                  </a:cubicBezTo>
                  <a:cubicBezTo>
                    <a:pt x="2083" y="754"/>
                    <a:pt x="2083" y="745"/>
                    <a:pt x="2083" y="745"/>
                  </a:cubicBezTo>
                  <a:cubicBezTo>
                    <a:pt x="2083" y="737"/>
                    <a:pt x="2083" y="737"/>
                    <a:pt x="2083" y="737"/>
                  </a:cubicBezTo>
                  <a:cubicBezTo>
                    <a:pt x="2079" y="733"/>
                    <a:pt x="2075" y="731"/>
                    <a:pt x="2071" y="731"/>
                  </a:cubicBezTo>
                  <a:cubicBezTo>
                    <a:pt x="2066" y="731"/>
                    <a:pt x="2062" y="733"/>
                    <a:pt x="2058" y="737"/>
                  </a:cubicBezTo>
                  <a:cubicBezTo>
                    <a:pt x="1942" y="920"/>
                    <a:pt x="1793" y="1086"/>
                    <a:pt x="1618" y="1227"/>
                  </a:cubicBezTo>
                  <a:cubicBezTo>
                    <a:pt x="1486" y="1333"/>
                    <a:pt x="1369" y="1386"/>
                    <a:pt x="1264" y="1386"/>
                  </a:cubicBezTo>
                  <a:cubicBezTo>
                    <a:pt x="1237" y="1386"/>
                    <a:pt x="1212" y="1383"/>
                    <a:pt x="1187" y="1376"/>
                  </a:cubicBezTo>
                  <a:cubicBezTo>
                    <a:pt x="1054" y="1335"/>
                    <a:pt x="946" y="1227"/>
                    <a:pt x="905" y="1094"/>
                  </a:cubicBezTo>
                  <a:cubicBezTo>
                    <a:pt x="855" y="911"/>
                    <a:pt x="855" y="729"/>
                    <a:pt x="905" y="546"/>
                  </a:cubicBezTo>
                  <a:cubicBezTo>
                    <a:pt x="963" y="364"/>
                    <a:pt x="1038" y="190"/>
                    <a:pt x="1137" y="24"/>
                  </a:cubicBezTo>
                  <a:cubicBezTo>
                    <a:pt x="1137" y="15"/>
                    <a:pt x="1137" y="15"/>
                    <a:pt x="1137" y="15"/>
                  </a:cubicBezTo>
                  <a:cubicBezTo>
                    <a:pt x="1137" y="7"/>
                    <a:pt x="1137" y="7"/>
                    <a:pt x="1137" y="7"/>
                  </a:cubicBezTo>
                  <a:cubicBezTo>
                    <a:pt x="1133" y="3"/>
                    <a:pt x="1129" y="1"/>
                    <a:pt x="1125" y="1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6"/>
            <p:cNvSpPr/>
            <p:nvPr/>
          </p:nvSpPr>
          <p:spPr>
            <a:xfrm rot="4607292">
              <a:off x="8561374" y="4327361"/>
              <a:ext cx="143647" cy="138682"/>
            </a:xfrm>
            <a:custGeom>
              <a:avLst/>
              <a:gdLst/>
              <a:ahLst/>
              <a:cxnLst/>
              <a:rect l="l" t="t" r="r" b="b"/>
              <a:pathLst>
                <a:path w="1245" h="1202" extrusionOk="0">
                  <a:moveTo>
                    <a:pt x="1203" y="0"/>
                  </a:moveTo>
                  <a:cubicBezTo>
                    <a:pt x="1087" y="83"/>
                    <a:pt x="971" y="166"/>
                    <a:pt x="872" y="257"/>
                  </a:cubicBezTo>
                  <a:cubicBezTo>
                    <a:pt x="548" y="531"/>
                    <a:pt x="258" y="838"/>
                    <a:pt x="0" y="1178"/>
                  </a:cubicBezTo>
                  <a:cubicBezTo>
                    <a:pt x="0" y="1178"/>
                    <a:pt x="0" y="1178"/>
                    <a:pt x="0" y="1187"/>
                  </a:cubicBezTo>
                  <a:cubicBezTo>
                    <a:pt x="0" y="1187"/>
                    <a:pt x="0" y="1195"/>
                    <a:pt x="0" y="1195"/>
                  </a:cubicBezTo>
                  <a:cubicBezTo>
                    <a:pt x="4" y="1199"/>
                    <a:pt x="11" y="1201"/>
                    <a:pt x="16" y="1201"/>
                  </a:cubicBezTo>
                  <a:cubicBezTo>
                    <a:pt x="21" y="1201"/>
                    <a:pt x="25" y="1199"/>
                    <a:pt x="25" y="1195"/>
                  </a:cubicBezTo>
                  <a:lnTo>
                    <a:pt x="58" y="1153"/>
                  </a:lnTo>
                  <a:cubicBezTo>
                    <a:pt x="307" y="830"/>
                    <a:pt x="589" y="531"/>
                    <a:pt x="905" y="257"/>
                  </a:cubicBezTo>
                  <a:cubicBezTo>
                    <a:pt x="1013" y="166"/>
                    <a:pt x="1129" y="83"/>
                    <a:pt x="1245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6"/>
            <p:cNvSpPr/>
            <p:nvPr/>
          </p:nvSpPr>
          <p:spPr>
            <a:xfrm rot="4607292">
              <a:off x="8577907" y="4359447"/>
              <a:ext cx="52728" cy="220830"/>
            </a:xfrm>
            <a:custGeom>
              <a:avLst/>
              <a:gdLst/>
              <a:ahLst/>
              <a:cxnLst/>
              <a:rect l="l" t="t" r="r" b="b"/>
              <a:pathLst>
                <a:path w="457" h="1914" extrusionOk="0">
                  <a:moveTo>
                    <a:pt x="432" y="0"/>
                  </a:moveTo>
                  <a:cubicBezTo>
                    <a:pt x="415" y="158"/>
                    <a:pt x="390" y="307"/>
                    <a:pt x="374" y="473"/>
                  </a:cubicBezTo>
                  <a:cubicBezTo>
                    <a:pt x="316" y="946"/>
                    <a:pt x="200" y="1402"/>
                    <a:pt x="17" y="1842"/>
                  </a:cubicBezTo>
                  <a:cubicBezTo>
                    <a:pt x="17" y="1859"/>
                    <a:pt x="9" y="1875"/>
                    <a:pt x="0" y="1892"/>
                  </a:cubicBezTo>
                  <a:cubicBezTo>
                    <a:pt x="0" y="1900"/>
                    <a:pt x="0" y="1909"/>
                    <a:pt x="9" y="1909"/>
                  </a:cubicBezTo>
                  <a:cubicBezTo>
                    <a:pt x="12" y="1912"/>
                    <a:pt x="17" y="1914"/>
                    <a:pt x="22" y="1914"/>
                  </a:cubicBezTo>
                  <a:cubicBezTo>
                    <a:pt x="28" y="1914"/>
                    <a:pt x="34" y="1910"/>
                    <a:pt x="34" y="1900"/>
                  </a:cubicBezTo>
                  <a:lnTo>
                    <a:pt x="42" y="1875"/>
                  </a:lnTo>
                  <a:cubicBezTo>
                    <a:pt x="42" y="1867"/>
                    <a:pt x="42" y="1867"/>
                    <a:pt x="42" y="1859"/>
                  </a:cubicBezTo>
                  <a:cubicBezTo>
                    <a:pt x="224" y="1436"/>
                    <a:pt x="341" y="979"/>
                    <a:pt x="390" y="523"/>
                  </a:cubicBezTo>
                  <a:cubicBezTo>
                    <a:pt x="415" y="349"/>
                    <a:pt x="440" y="175"/>
                    <a:pt x="457" y="9"/>
                  </a:cubicBezTo>
                  <a:cubicBezTo>
                    <a:pt x="449" y="0"/>
                    <a:pt x="440" y="0"/>
                    <a:pt x="432" y="0"/>
                  </a:cubicBezTo>
                  <a:close/>
                </a:path>
              </a:pathLst>
            </a:custGeom>
            <a:solidFill>
              <a:srgbClr val="2B3352"/>
            </a:solidFill>
            <a:ln w="82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6"/>
            <p:cNvSpPr/>
            <p:nvPr/>
          </p:nvSpPr>
          <p:spPr>
            <a:xfrm rot="4607292">
              <a:off x="8604785" y="4401258"/>
              <a:ext cx="125532" cy="95762"/>
            </a:xfrm>
            <a:custGeom>
              <a:avLst/>
              <a:gdLst/>
              <a:ahLst/>
              <a:cxnLst/>
              <a:rect l="l" t="t" r="r" b="b"/>
              <a:pathLst>
                <a:path w="1088" h="830" extrusionOk="0">
                  <a:moveTo>
                    <a:pt x="418" y="0"/>
                  </a:moveTo>
                  <a:cubicBezTo>
                    <a:pt x="276" y="0"/>
                    <a:pt x="136" y="13"/>
                    <a:pt x="0" y="42"/>
                  </a:cubicBezTo>
                  <a:cubicBezTo>
                    <a:pt x="67" y="141"/>
                    <a:pt x="166" y="224"/>
                    <a:pt x="283" y="257"/>
                  </a:cubicBezTo>
                  <a:lnTo>
                    <a:pt x="316" y="266"/>
                  </a:lnTo>
                  <a:cubicBezTo>
                    <a:pt x="338" y="268"/>
                    <a:pt x="361" y="269"/>
                    <a:pt x="384" y="269"/>
                  </a:cubicBezTo>
                  <a:cubicBezTo>
                    <a:pt x="520" y="269"/>
                    <a:pt x="658" y="226"/>
                    <a:pt x="772" y="141"/>
                  </a:cubicBezTo>
                  <a:lnTo>
                    <a:pt x="772" y="141"/>
                  </a:lnTo>
                  <a:cubicBezTo>
                    <a:pt x="722" y="257"/>
                    <a:pt x="714" y="390"/>
                    <a:pt x="747" y="506"/>
                  </a:cubicBezTo>
                  <a:cubicBezTo>
                    <a:pt x="747" y="531"/>
                    <a:pt x="755" y="548"/>
                    <a:pt x="764" y="564"/>
                  </a:cubicBezTo>
                  <a:cubicBezTo>
                    <a:pt x="822" y="672"/>
                    <a:pt x="913" y="763"/>
                    <a:pt x="1021" y="813"/>
                  </a:cubicBezTo>
                  <a:lnTo>
                    <a:pt x="1087" y="830"/>
                  </a:lnTo>
                  <a:cubicBezTo>
                    <a:pt x="1071" y="548"/>
                    <a:pt x="979" y="282"/>
                    <a:pt x="838" y="42"/>
                  </a:cubicBezTo>
                  <a:lnTo>
                    <a:pt x="830" y="42"/>
                  </a:lnTo>
                  <a:cubicBezTo>
                    <a:pt x="822" y="33"/>
                    <a:pt x="814" y="33"/>
                    <a:pt x="805" y="33"/>
                  </a:cubicBezTo>
                  <a:cubicBezTo>
                    <a:pt x="755" y="17"/>
                    <a:pt x="706" y="8"/>
                    <a:pt x="656" y="8"/>
                  </a:cubicBezTo>
                  <a:lnTo>
                    <a:pt x="614" y="8"/>
                  </a:lnTo>
                  <a:cubicBezTo>
                    <a:pt x="549" y="3"/>
                    <a:pt x="483" y="0"/>
                    <a:pt x="418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6"/>
            <p:cNvSpPr/>
            <p:nvPr/>
          </p:nvSpPr>
          <p:spPr>
            <a:xfrm rot="4607292">
              <a:off x="8692122" y="4486201"/>
              <a:ext cx="631930" cy="472928"/>
            </a:xfrm>
            <a:custGeom>
              <a:avLst/>
              <a:gdLst/>
              <a:ahLst/>
              <a:cxnLst/>
              <a:rect l="l" t="t" r="r" b="b"/>
              <a:pathLst>
                <a:path w="5477" h="4099" fill="none" extrusionOk="0">
                  <a:moveTo>
                    <a:pt x="1" y="4099"/>
                  </a:moveTo>
                  <a:cubicBezTo>
                    <a:pt x="274" y="3784"/>
                    <a:pt x="573" y="3510"/>
                    <a:pt x="905" y="3269"/>
                  </a:cubicBezTo>
                  <a:cubicBezTo>
                    <a:pt x="1229" y="3029"/>
                    <a:pt x="1569" y="2813"/>
                    <a:pt x="1925" y="2622"/>
                  </a:cubicBezTo>
                  <a:lnTo>
                    <a:pt x="3286" y="1826"/>
                  </a:lnTo>
                  <a:cubicBezTo>
                    <a:pt x="4116" y="1344"/>
                    <a:pt x="4979" y="822"/>
                    <a:pt x="5476" y="0"/>
                  </a:cubicBezTo>
                </a:path>
              </a:pathLst>
            </a:custGeom>
            <a:noFill/>
            <a:ln w="1875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6"/>
            <p:cNvSpPr/>
            <p:nvPr/>
          </p:nvSpPr>
          <p:spPr>
            <a:xfrm rot="4607292">
              <a:off x="8709747" y="4512671"/>
              <a:ext cx="264218" cy="382011"/>
            </a:xfrm>
            <a:custGeom>
              <a:avLst/>
              <a:gdLst/>
              <a:ahLst/>
              <a:cxnLst/>
              <a:rect l="l" t="t" r="r" b="b"/>
              <a:pathLst>
                <a:path w="2290" h="3311" extrusionOk="0">
                  <a:moveTo>
                    <a:pt x="2290" y="0"/>
                  </a:moveTo>
                  <a:lnTo>
                    <a:pt x="2290" y="0"/>
                  </a:lnTo>
                  <a:cubicBezTo>
                    <a:pt x="1859" y="365"/>
                    <a:pt x="1444" y="755"/>
                    <a:pt x="1045" y="1153"/>
                  </a:cubicBezTo>
                  <a:cubicBezTo>
                    <a:pt x="855" y="1336"/>
                    <a:pt x="680" y="1535"/>
                    <a:pt x="531" y="1742"/>
                  </a:cubicBezTo>
                  <a:cubicBezTo>
                    <a:pt x="216" y="2207"/>
                    <a:pt x="83" y="2763"/>
                    <a:pt x="0" y="3311"/>
                  </a:cubicBezTo>
                  <a:cubicBezTo>
                    <a:pt x="398" y="3170"/>
                    <a:pt x="739" y="2912"/>
                    <a:pt x="996" y="2572"/>
                  </a:cubicBezTo>
                  <a:cubicBezTo>
                    <a:pt x="1328" y="2116"/>
                    <a:pt x="1452" y="1552"/>
                    <a:pt x="1684" y="1046"/>
                  </a:cubicBezTo>
                  <a:cubicBezTo>
                    <a:pt x="1859" y="681"/>
                    <a:pt x="2058" y="332"/>
                    <a:pt x="2290" y="0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6"/>
            <p:cNvSpPr/>
            <p:nvPr/>
          </p:nvSpPr>
          <p:spPr>
            <a:xfrm rot="4607292">
              <a:off x="8715217" y="4468148"/>
              <a:ext cx="411672" cy="109377"/>
            </a:xfrm>
            <a:custGeom>
              <a:avLst/>
              <a:gdLst/>
              <a:ahLst/>
              <a:cxnLst/>
              <a:rect l="l" t="t" r="r" b="b"/>
              <a:pathLst>
                <a:path w="3568" h="948" extrusionOk="0">
                  <a:moveTo>
                    <a:pt x="1794" y="1"/>
                  </a:moveTo>
                  <a:cubicBezTo>
                    <a:pt x="1165" y="1"/>
                    <a:pt x="537" y="266"/>
                    <a:pt x="0" y="617"/>
                  </a:cubicBezTo>
                  <a:cubicBezTo>
                    <a:pt x="249" y="758"/>
                    <a:pt x="506" y="857"/>
                    <a:pt x="780" y="924"/>
                  </a:cubicBezTo>
                  <a:cubicBezTo>
                    <a:pt x="879" y="940"/>
                    <a:pt x="979" y="948"/>
                    <a:pt x="1078" y="948"/>
                  </a:cubicBezTo>
                  <a:cubicBezTo>
                    <a:pt x="1479" y="948"/>
                    <a:pt x="1882" y="829"/>
                    <a:pt x="2274" y="716"/>
                  </a:cubicBezTo>
                  <a:cubicBezTo>
                    <a:pt x="2738" y="575"/>
                    <a:pt x="3095" y="484"/>
                    <a:pt x="3568" y="293"/>
                  </a:cubicBezTo>
                  <a:lnTo>
                    <a:pt x="3568" y="293"/>
                  </a:lnTo>
                  <a:cubicBezTo>
                    <a:pt x="3496" y="312"/>
                    <a:pt x="3434" y="319"/>
                    <a:pt x="3375" y="319"/>
                  </a:cubicBezTo>
                  <a:cubicBezTo>
                    <a:pt x="3224" y="319"/>
                    <a:pt x="3100" y="269"/>
                    <a:pt x="2921" y="227"/>
                  </a:cubicBezTo>
                  <a:cubicBezTo>
                    <a:pt x="2672" y="177"/>
                    <a:pt x="2431" y="86"/>
                    <a:pt x="2182" y="36"/>
                  </a:cubicBezTo>
                  <a:cubicBezTo>
                    <a:pt x="2053" y="12"/>
                    <a:pt x="1924" y="1"/>
                    <a:pt x="1794" y="1"/>
                  </a:cubicBezTo>
                  <a:close/>
                </a:path>
              </a:pathLst>
            </a:custGeom>
            <a:solidFill>
              <a:srgbClr val="2B3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5" name="Google Shape;2175;p36"/>
          <p:cNvGrpSpPr/>
          <p:nvPr/>
        </p:nvGrpSpPr>
        <p:grpSpPr>
          <a:xfrm flipH="1">
            <a:off x="8381060" y="3946338"/>
            <a:ext cx="762950" cy="1927407"/>
            <a:chOff x="8361510" y="3452088"/>
            <a:chExt cx="762950" cy="1927407"/>
          </a:xfrm>
        </p:grpSpPr>
        <p:sp>
          <p:nvSpPr>
            <p:cNvPr id="2176" name="Google Shape;2176;p36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6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6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6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6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6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6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6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6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6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6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6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8" name="Google Shape;2188;p36"/>
          <p:cNvGrpSpPr/>
          <p:nvPr/>
        </p:nvGrpSpPr>
        <p:grpSpPr>
          <a:xfrm rot="-4972968">
            <a:off x="-196673" y="65966"/>
            <a:ext cx="802111" cy="720550"/>
            <a:chOff x="8440798" y="-85238"/>
            <a:chExt cx="802107" cy="720546"/>
          </a:xfrm>
        </p:grpSpPr>
        <p:sp>
          <p:nvSpPr>
            <p:cNvPr id="2189" name="Google Shape;2189;p36"/>
            <p:cNvSpPr/>
            <p:nvPr/>
          </p:nvSpPr>
          <p:spPr>
            <a:xfrm rot="1682123">
              <a:off x="8863153" y="-64914"/>
              <a:ext cx="140762" cy="549539"/>
            </a:xfrm>
            <a:custGeom>
              <a:avLst/>
              <a:gdLst/>
              <a:ahLst/>
              <a:cxnLst/>
              <a:rect l="l" t="t" r="r" b="b"/>
              <a:pathLst>
                <a:path w="1220" h="4763" fill="none" extrusionOk="0">
                  <a:moveTo>
                    <a:pt x="0" y="4763"/>
                  </a:moveTo>
                  <a:cubicBezTo>
                    <a:pt x="224" y="3137"/>
                    <a:pt x="639" y="1535"/>
                    <a:pt x="1220" y="0"/>
                  </a:cubicBezTo>
                </a:path>
              </a:pathLst>
            </a:custGeom>
            <a:solidFill>
              <a:schemeClr val="accent1"/>
            </a:solidFill>
            <a:ln w="1875" cap="rnd" cmpd="sng">
              <a:solidFill>
                <a:srgbClr val="0072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6"/>
            <p:cNvSpPr/>
            <p:nvPr/>
          </p:nvSpPr>
          <p:spPr>
            <a:xfrm rot="1682123">
              <a:off x="8515574" y="221484"/>
              <a:ext cx="243219" cy="378897"/>
            </a:xfrm>
            <a:custGeom>
              <a:avLst/>
              <a:gdLst/>
              <a:ahLst/>
              <a:cxnLst/>
              <a:rect l="l" t="t" r="r" b="b"/>
              <a:pathLst>
                <a:path w="2108" h="3284" extrusionOk="0">
                  <a:moveTo>
                    <a:pt x="2108" y="0"/>
                  </a:moveTo>
                  <a:cubicBezTo>
                    <a:pt x="2107" y="0"/>
                    <a:pt x="0" y="3111"/>
                    <a:pt x="598" y="3277"/>
                  </a:cubicBezTo>
                  <a:cubicBezTo>
                    <a:pt x="613" y="3281"/>
                    <a:pt x="628" y="3283"/>
                    <a:pt x="643" y="3283"/>
                  </a:cubicBezTo>
                  <a:cubicBezTo>
                    <a:pt x="1229" y="3283"/>
                    <a:pt x="2041" y="241"/>
                    <a:pt x="2041" y="241"/>
                  </a:cubicBezTo>
                  <a:lnTo>
                    <a:pt x="21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6"/>
            <p:cNvSpPr/>
            <p:nvPr/>
          </p:nvSpPr>
          <p:spPr>
            <a:xfrm rot="1682123">
              <a:off x="8889210" y="167718"/>
              <a:ext cx="271025" cy="365052"/>
            </a:xfrm>
            <a:custGeom>
              <a:avLst/>
              <a:gdLst/>
              <a:ahLst/>
              <a:cxnLst/>
              <a:rect l="l" t="t" r="r" b="b"/>
              <a:pathLst>
                <a:path w="2349" h="3164" extrusionOk="0">
                  <a:moveTo>
                    <a:pt x="0" y="0"/>
                  </a:moveTo>
                  <a:lnTo>
                    <a:pt x="83" y="249"/>
                  </a:lnTo>
                  <a:cubicBezTo>
                    <a:pt x="83" y="249"/>
                    <a:pt x="1114" y="3164"/>
                    <a:pt x="1708" y="3164"/>
                  </a:cubicBezTo>
                  <a:cubicBezTo>
                    <a:pt x="1728" y="3164"/>
                    <a:pt x="1748" y="3160"/>
                    <a:pt x="1767" y="3153"/>
                  </a:cubicBezTo>
                  <a:cubicBezTo>
                    <a:pt x="2348" y="292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6"/>
            <p:cNvSpPr/>
            <p:nvPr/>
          </p:nvSpPr>
          <p:spPr>
            <a:xfrm rot="1682123">
              <a:off x="8629991" y="39610"/>
              <a:ext cx="301600" cy="311286"/>
            </a:xfrm>
            <a:custGeom>
              <a:avLst/>
              <a:gdLst/>
              <a:ahLst/>
              <a:cxnLst/>
              <a:rect l="l" t="t" r="r" b="b"/>
              <a:pathLst>
                <a:path w="2614" h="2698" extrusionOk="0">
                  <a:moveTo>
                    <a:pt x="2614" y="1"/>
                  </a:moveTo>
                  <a:lnTo>
                    <a:pt x="2614" y="1"/>
                  </a:lnTo>
                  <a:cubicBezTo>
                    <a:pt x="2613" y="1"/>
                    <a:pt x="0" y="2423"/>
                    <a:pt x="473" y="2680"/>
                  </a:cubicBezTo>
                  <a:cubicBezTo>
                    <a:pt x="494" y="2692"/>
                    <a:pt x="518" y="2697"/>
                    <a:pt x="543" y="2697"/>
                  </a:cubicBezTo>
                  <a:cubicBezTo>
                    <a:pt x="1093" y="2697"/>
                    <a:pt x="2564" y="150"/>
                    <a:pt x="2564" y="150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6"/>
            <p:cNvSpPr/>
            <p:nvPr/>
          </p:nvSpPr>
          <p:spPr>
            <a:xfrm rot="1682123">
              <a:off x="8993575" y="74776"/>
              <a:ext cx="194413" cy="282211"/>
            </a:xfrm>
            <a:custGeom>
              <a:avLst/>
              <a:gdLst/>
              <a:ahLst/>
              <a:cxnLst/>
              <a:rect l="l" t="t" r="r" b="b"/>
              <a:pathLst>
                <a:path w="1685" h="2446" extrusionOk="0">
                  <a:moveTo>
                    <a:pt x="1" y="1"/>
                  </a:moveTo>
                  <a:lnTo>
                    <a:pt x="17" y="133"/>
                  </a:lnTo>
                  <a:cubicBezTo>
                    <a:pt x="17" y="133"/>
                    <a:pt x="804" y="2445"/>
                    <a:pt x="1236" y="2445"/>
                  </a:cubicBezTo>
                  <a:cubicBezTo>
                    <a:pt x="1247" y="2445"/>
                    <a:pt x="1259" y="2443"/>
                    <a:pt x="1270" y="2440"/>
                  </a:cubicBezTo>
                  <a:cubicBezTo>
                    <a:pt x="1685" y="23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6"/>
            <p:cNvSpPr/>
            <p:nvPr/>
          </p:nvSpPr>
          <p:spPr>
            <a:xfrm rot="1682123">
              <a:off x="8860616" y="-42323"/>
              <a:ext cx="220258" cy="150797"/>
            </a:xfrm>
            <a:custGeom>
              <a:avLst/>
              <a:gdLst/>
              <a:ahLst/>
              <a:cxnLst/>
              <a:rect l="l" t="t" r="r" b="b"/>
              <a:pathLst>
                <a:path w="1909" h="1307" extrusionOk="0">
                  <a:moveTo>
                    <a:pt x="1908" y="0"/>
                  </a:moveTo>
                  <a:cubicBezTo>
                    <a:pt x="1908" y="0"/>
                    <a:pt x="0" y="996"/>
                    <a:pt x="274" y="1270"/>
                  </a:cubicBezTo>
                  <a:cubicBezTo>
                    <a:pt x="298" y="1295"/>
                    <a:pt x="331" y="1306"/>
                    <a:pt x="371" y="1306"/>
                  </a:cubicBezTo>
                  <a:cubicBezTo>
                    <a:pt x="775" y="1306"/>
                    <a:pt x="1883" y="108"/>
                    <a:pt x="1883" y="108"/>
                  </a:cubicBezTo>
                  <a:lnTo>
                    <a:pt x="19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6"/>
            <p:cNvSpPr/>
            <p:nvPr/>
          </p:nvSpPr>
          <p:spPr>
            <a:xfrm rot="1682123">
              <a:off x="8823747" y="147087"/>
              <a:ext cx="104302" cy="479967"/>
            </a:xfrm>
            <a:custGeom>
              <a:avLst/>
              <a:gdLst/>
              <a:ahLst/>
              <a:cxnLst/>
              <a:rect l="l" t="t" r="r" b="b"/>
              <a:pathLst>
                <a:path w="904" h="4160" extrusionOk="0">
                  <a:moveTo>
                    <a:pt x="167" y="0"/>
                  </a:moveTo>
                  <a:lnTo>
                    <a:pt x="117" y="174"/>
                  </a:lnTo>
                  <a:cubicBezTo>
                    <a:pt x="117" y="174"/>
                    <a:pt x="1" y="4057"/>
                    <a:pt x="457" y="4157"/>
                  </a:cubicBezTo>
                  <a:cubicBezTo>
                    <a:pt x="466" y="4159"/>
                    <a:pt x="476" y="4160"/>
                    <a:pt x="484" y="4160"/>
                  </a:cubicBezTo>
                  <a:cubicBezTo>
                    <a:pt x="903" y="4160"/>
                    <a:pt x="660" y="2076"/>
                    <a:pt x="440" y="1386"/>
                  </a:cubicBezTo>
                  <a:cubicBezTo>
                    <a:pt x="299" y="938"/>
                    <a:pt x="208" y="473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6" name="Google Shape;2196;p36"/>
          <p:cNvGrpSpPr/>
          <p:nvPr/>
        </p:nvGrpSpPr>
        <p:grpSpPr>
          <a:xfrm rot="-7684529">
            <a:off x="-195976" y="4251427"/>
            <a:ext cx="1087232" cy="1218381"/>
            <a:chOff x="-146778" y="-163348"/>
            <a:chExt cx="1087231" cy="1218380"/>
          </a:xfrm>
        </p:grpSpPr>
        <p:sp>
          <p:nvSpPr>
            <p:cNvPr id="2197" name="Google Shape;2197;p36"/>
            <p:cNvSpPr/>
            <p:nvPr/>
          </p:nvSpPr>
          <p:spPr>
            <a:xfrm rot="7939881">
              <a:off x="422863" y="552467"/>
              <a:ext cx="438916" cy="406746"/>
            </a:xfrm>
            <a:custGeom>
              <a:avLst/>
              <a:gdLst/>
              <a:ahLst/>
              <a:cxnLst/>
              <a:rect l="l" t="t" r="r" b="b"/>
              <a:pathLst>
                <a:path w="4216" h="3907" extrusionOk="0">
                  <a:moveTo>
                    <a:pt x="2879" y="1"/>
                  </a:moveTo>
                  <a:cubicBezTo>
                    <a:pt x="2471" y="1"/>
                    <a:pt x="2075" y="160"/>
                    <a:pt x="1735" y="380"/>
                  </a:cubicBezTo>
                  <a:cubicBezTo>
                    <a:pt x="963" y="861"/>
                    <a:pt x="424" y="1674"/>
                    <a:pt x="208" y="2545"/>
                  </a:cubicBezTo>
                  <a:cubicBezTo>
                    <a:pt x="142" y="2794"/>
                    <a:pt x="1" y="3723"/>
                    <a:pt x="109" y="3898"/>
                  </a:cubicBezTo>
                  <a:cubicBezTo>
                    <a:pt x="113" y="3904"/>
                    <a:pt x="123" y="3906"/>
                    <a:pt x="137" y="3906"/>
                  </a:cubicBezTo>
                  <a:cubicBezTo>
                    <a:pt x="341" y="3906"/>
                    <a:pt x="1493" y="3334"/>
                    <a:pt x="1718" y="3226"/>
                  </a:cubicBezTo>
                  <a:cubicBezTo>
                    <a:pt x="2274" y="2968"/>
                    <a:pt x="2830" y="2703"/>
                    <a:pt x="3320" y="2330"/>
                  </a:cubicBezTo>
                  <a:cubicBezTo>
                    <a:pt x="3784" y="1981"/>
                    <a:pt x="4216" y="1442"/>
                    <a:pt x="4099" y="869"/>
                  </a:cubicBezTo>
                  <a:cubicBezTo>
                    <a:pt x="4000" y="413"/>
                    <a:pt x="3560" y="73"/>
                    <a:pt x="3087" y="15"/>
                  </a:cubicBezTo>
                  <a:cubicBezTo>
                    <a:pt x="3018" y="5"/>
                    <a:pt x="2948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6"/>
            <p:cNvSpPr/>
            <p:nvPr/>
          </p:nvSpPr>
          <p:spPr>
            <a:xfrm rot="7939881">
              <a:off x="141689" y="475451"/>
              <a:ext cx="456197" cy="312113"/>
            </a:xfrm>
            <a:custGeom>
              <a:avLst/>
              <a:gdLst/>
              <a:ahLst/>
              <a:cxnLst/>
              <a:rect l="l" t="t" r="r" b="b"/>
              <a:pathLst>
                <a:path w="4382" h="2998" extrusionOk="0">
                  <a:moveTo>
                    <a:pt x="3073" y="0"/>
                  </a:moveTo>
                  <a:cubicBezTo>
                    <a:pt x="2821" y="0"/>
                    <a:pt x="2567" y="51"/>
                    <a:pt x="2332" y="131"/>
                  </a:cubicBezTo>
                  <a:cubicBezTo>
                    <a:pt x="1519" y="397"/>
                    <a:pt x="855" y="1027"/>
                    <a:pt x="457" y="1774"/>
                  </a:cubicBezTo>
                  <a:cubicBezTo>
                    <a:pt x="341" y="1981"/>
                    <a:pt x="0" y="2794"/>
                    <a:pt x="67" y="2977"/>
                  </a:cubicBezTo>
                  <a:cubicBezTo>
                    <a:pt x="73" y="2991"/>
                    <a:pt x="104" y="2997"/>
                    <a:pt x="155" y="2997"/>
                  </a:cubicBezTo>
                  <a:cubicBezTo>
                    <a:pt x="461" y="2997"/>
                    <a:pt x="1470" y="2771"/>
                    <a:pt x="1676" y="2728"/>
                  </a:cubicBezTo>
                  <a:cubicBezTo>
                    <a:pt x="2240" y="2604"/>
                    <a:pt x="2805" y="2487"/>
                    <a:pt x="3327" y="2263"/>
                  </a:cubicBezTo>
                  <a:cubicBezTo>
                    <a:pt x="3833" y="2048"/>
                    <a:pt x="4348" y="1650"/>
                    <a:pt x="4364" y="1102"/>
                  </a:cubicBezTo>
                  <a:cubicBezTo>
                    <a:pt x="4381" y="662"/>
                    <a:pt x="4049" y="256"/>
                    <a:pt x="3634" y="98"/>
                  </a:cubicBezTo>
                  <a:cubicBezTo>
                    <a:pt x="3455" y="30"/>
                    <a:pt x="3265" y="0"/>
                    <a:pt x="3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6"/>
            <p:cNvSpPr/>
            <p:nvPr/>
          </p:nvSpPr>
          <p:spPr>
            <a:xfrm rot="7939881">
              <a:off x="201348" y="-212022"/>
              <a:ext cx="353339" cy="1097913"/>
            </a:xfrm>
            <a:custGeom>
              <a:avLst/>
              <a:gdLst/>
              <a:ahLst/>
              <a:cxnLst/>
              <a:rect l="l" t="t" r="r" b="b"/>
              <a:pathLst>
                <a:path w="3394" h="10546" fill="none" extrusionOk="0">
                  <a:moveTo>
                    <a:pt x="0" y="10546"/>
                  </a:moveTo>
                  <a:cubicBezTo>
                    <a:pt x="266" y="10181"/>
                    <a:pt x="291" y="9700"/>
                    <a:pt x="282" y="9251"/>
                  </a:cubicBezTo>
                  <a:cubicBezTo>
                    <a:pt x="266" y="7833"/>
                    <a:pt x="33" y="6414"/>
                    <a:pt x="233" y="5020"/>
                  </a:cubicBezTo>
                  <a:cubicBezTo>
                    <a:pt x="531" y="3012"/>
                    <a:pt x="1743" y="1179"/>
                    <a:pt x="3394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6"/>
            <p:cNvSpPr/>
            <p:nvPr/>
          </p:nvSpPr>
          <p:spPr>
            <a:xfrm rot="7939881">
              <a:off x="111742" y="43689"/>
              <a:ext cx="375827" cy="544272"/>
            </a:xfrm>
            <a:custGeom>
              <a:avLst/>
              <a:gdLst/>
              <a:ahLst/>
              <a:cxnLst/>
              <a:rect l="l" t="t" r="r" b="b"/>
              <a:pathLst>
                <a:path w="3610" h="5228" fill="none" extrusionOk="0">
                  <a:moveTo>
                    <a:pt x="0" y="5227"/>
                  </a:moveTo>
                  <a:cubicBezTo>
                    <a:pt x="108" y="4091"/>
                    <a:pt x="515" y="2996"/>
                    <a:pt x="1170" y="2058"/>
                  </a:cubicBezTo>
                  <a:cubicBezTo>
                    <a:pt x="1776" y="1162"/>
                    <a:pt x="2622" y="449"/>
                    <a:pt x="3609" y="1"/>
                  </a:cubicBezTo>
                </a:path>
              </a:pathLst>
            </a:custGeom>
            <a:noFill/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1" name="Google Shape;2201;p36"/>
          <p:cNvGrpSpPr/>
          <p:nvPr/>
        </p:nvGrpSpPr>
        <p:grpSpPr>
          <a:xfrm>
            <a:off x="102811" y="898225"/>
            <a:ext cx="306550" cy="246616"/>
            <a:chOff x="366411" y="1167375"/>
            <a:chExt cx="306550" cy="246616"/>
          </a:xfrm>
        </p:grpSpPr>
        <p:sp>
          <p:nvSpPr>
            <p:cNvPr id="2202" name="Google Shape;2202;p36"/>
            <p:cNvSpPr/>
            <p:nvPr/>
          </p:nvSpPr>
          <p:spPr>
            <a:xfrm>
              <a:off x="366411" y="1228983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6"/>
            <p:cNvSpPr/>
            <p:nvPr/>
          </p:nvSpPr>
          <p:spPr>
            <a:xfrm>
              <a:off x="535830" y="116737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6"/>
            <p:cNvSpPr/>
            <p:nvPr/>
          </p:nvSpPr>
          <p:spPr>
            <a:xfrm>
              <a:off x="488252" y="1332157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5" name="Google Shape;2205;p36"/>
          <p:cNvGrpSpPr/>
          <p:nvPr/>
        </p:nvGrpSpPr>
        <p:grpSpPr>
          <a:xfrm>
            <a:off x="922774" y="4833225"/>
            <a:ext cx="306550" cy="233991"/>
            <a:chOff x="281699" y="4701425"/>
            <a:chExt cx="306550" cy="233991"/>
          </a:xfrm>
        </p:grpSpPr>
        <p:sp>
          <p:nvSpPr>
            <p:cNvPr id="2206" name="Google Shape;2206;p36"/>
            <p:cNvSpPr/>
            <p:nvPr/>
          </p:nvSpPr>
          <p:spPr>
            <a:xfrm>
              <a:off x="281699" y="475040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6"/>
            <p:cNvSpPr/>
            <p:nvPr/>
          </p:nvSpPr>
          <p:spPr>
            <a:xfrm>
              <a:off x="451118" y="4701425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6"/>
            <p:cNvSpPr/>
            <p:nvPr/>
          </p:nvSpPr>
          <p:spPr>
            <a:xfrm>
              <a:off x="383202" y="485358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9" name="Google Shape;2209;p36"/>
          <p:cNvGrpSpPr/>
          <p:nvPr/>
        </p:nvGrpSpPr>
        <p:grpSpPr>
          <a:xfrm>
            <a:off x="8706124" y="898225"/>
            <a:ext cx="306550" cy="246616"/>
            <a:chOff x="8757949" y="3645550"/>
            <a:chExt cx="306550" cy="246616"/>
          </a:xfrm>
        </p:grpSpPr>
        <p:sp>
          <p:nvSpPr>
            <p:cNvPr id="2210" name="Google Shape;2210;p36"/>
            <p:cNvSpPr/>
            <p:nvPr/>
          </p:nvSpPr>
          <p:spPr>
            <a:xfrm>
              <a:off x="8757949" y="3707158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74" y="1"/>
                  </a:moveTo>
                  <a:cubicBezTo>
                    <a:pt x="166" y="1"/>
                    <a:pt x="0" y="100"/>
                    <a:pt x="0" y="225"/>
                  </a:cubicBezTo>
                  <a:cubicBezTo>
                    <a:pt x="0" y="349"/>
                    <a:pt x="166" y="449"/>
                    <a:pt x="374" y="449"/>
                  </a:cubicBezTo>
                  <a:cubicBezTo>
                    <a:pt x="573" y="449"/>
                    <a:pt x="739" y="349"/>
                    <a:pt x="739" y="225"/>
                  </a:cubicBezTo>
                  <a:cubicBezTo>
                    <a:pt x="739" y="109"/>
                    <a:pt x="573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6"/>
            <p:cNvSpPr/>
            <p:nvPr/>
          </p:nvSpPr>
          <p:spPr>
            <a:xfrm>
              <a:off x="8927368" y="3645550"/>
              <a:ext cx="137131" cy="83319"/>
            </a:xfrm>
            <a:custGeom>
              <a:avLst/>
              <a:gdLst/>
              <a:ahLst/>
              <a:cxnLst/>
              <a:rect l="l" t="t" r="r" b="b"/>
              <a:pathLst>
                <a:path w="739" h="449" extrusionOk="0">
                  <a:moveTo>
                    <a:pt x="365" y="1"/>
                  </a:moveTo>
                  <a:cubicBezTo>
                    <a:pt x="166" y="1"/>
                    <a:pt x="0" y="109"/>
                    <a:pt x="0" y="225"/>
                  </a:cubicBezTo>
                  <a:cubicBezTo>
                    <a:pt x="0" y="349"/>
                    <a:pt x="166" y="449"/>
                    <a:pt x="365" y="449"/>
                  </a:cubicBezTo>
                  <a:cubicBezTo>
                    <a:pt x="572" y="449"/>
                    <a:pt x="738" y="349"/>
                    <a:pt x="738" y="225"/>
                  </a:cubicBezTo>
                  <a:cubicBezTo>
                    <a:pt x="738" y="109"/>
                    <a:pt x="572" y="1"/>
                    <a:pt x="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6"/>
            <p:cNvSpPr/>
            <p:nvPr/>
          </p:nvSpPr>
          <p:spPr>
            <a:xfrm>
              <a:off x="8859452" y="3810332"/>
              <a:ext cx="138801" cy="81834"/>
            </a:xfrm>
            <a:custGeom>
              <a:avLst/>
              <a:gdLst/>
              <a:ahLst/>
              <a:cxnLst/>
              <a:rect l="l" t="t" r="r" b="b"/>
              <a:pathLst>
                <a:path w="748" h="441" extrusionOk="0">
                  <a:moveTo>
                    <a:pt x="374" y="1"/>
                  </a:moveTo>
                  <a:cubicBezTo>
                    <a:pt x="167" y="1"/>
                    <a:pt x="1" y="100"/>
                    <a:pt x="1" y="216"/>
                  </a:cubicBezTo>
                  <a:cubicBezTo>
                    <a:pt x="1" y="341"/>
                    <a:pt x="167" y="440"/>
                    <a:pt x="374" y="440"/>
                  </a:cubicBezTo>
                  <a:cubicBezTo>
                    <a:pt x="582" y="440"/>
                    <a:pt x="748" y="341"/>
                    <a:pt x="748" y="216"/>
                  </a:cubicBezTo>
                  <a:cubicBezTo>
                    <a:pt x="748" y="100"/>
                    <a:pt x="582" y="1"/>
                    <a:pt x="3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5285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8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8" r:id="rId4"/>
    <p:sldLayoutId id="2147483669" r:id="rId5"/>
    <p:sldLayoutId id="214748367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375" y="445025"/>
            <a:ext cx="7711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dvent Pro"/>
              <a:buNone/>
              <a:defRPr sz="34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375" y="1152475"/>
            <a:ext cx="7711200" cy="3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lbert Sans"/>
              <a:buChar char="●"/>
              <a:defRPr sz="1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77502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4" r:id="rId11"/>
    <p:sldLayoutId id="2147483745" r:id="rId12"/>
    <p:sldLayoutId id="2147483746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16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9754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7" r:id="rId19"/>
    <p:sldLayoutId id="2147483788" r:id="rId20"/>
    <p:sldLayoutId id="2147483789" r:id="rId21"/>
    <p:sldLayoutId id="2147483790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6735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381074"/>
            <a:ext cx="7717500" cy="3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●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○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■"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1408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3" r:id="rId32"/>
    <p:sldLayoutId id="2147483824" r:id="rId33"/>
    <p:sldLayoutId id="2147483825" r:id="rId34"/>
    <p:sldLayoutId id="214748382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youtube.com/watch?v=Yt2NA-nFVqU&amp;t=13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youtu.be/KxoXjjQgOBo" TargetMode="External"/><Relationship Id="rId5" Type="http://schemas.openxmlformats.org/officeDocument/2006/relationships/hyperlink" Target="https://youtu.be/K4IbSM7kptQ?si=H2ZPxvetnBezs11o" TargetMode="Externa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youtu.be/C6gdhm7ghW0?si=iX3kSdxb2njBtMN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hyperlink" Target="https://youtu.be/YdLgpz6J_DQ?si=EbCG_eVqLChyqziD" TargetMode="External"/><Relationship Id="rId5" Type="http://schemas.openxmlformats.org/officeDocument/2006/relationships/hyperlink" Target="https://youtu.be/ZRpDPNXpKaM" TargetMode="Externa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5" Type="http://schemas.openxmlformats.org/officeDocument/2006/relationships/hyperlink" Target="https://www.youtube.com/watch?v=rLvv1f_jWEg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5" Type="http://schemas.openxmlformats.org/officeDocument/2006/relationships/hyperlink" Target="https://youtu.be/YwQs58MLkvs?si=i3qMzuRSVuMuXpSE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5" Type="http://schemas.openxmlformats.org/officeDocument/2006/relationships/hyperlink" Target="https://youtu.be/YdLgpz6J_DQ?si=EbCG_eVqLChyqziD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611;p48">
            <a:extLst>
              <a:ext uri="{FF2B5EF4-FFF2-40B4-BE49-F238E27FC236}">
                <a16:creationId xmlns:a16="http://schemas.microsoft.com/office/drawing/2014/main" id="{5A8B3C42-6A84-782D-BAF7-7381EAD430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229" y="1036343"/>
            <a:ext cx="3967842" cy="3690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29EDB-CE46-2AD6-7A39-188D5EBAAF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57" t="22381" r="37232" b="7302"/>
          <a:stretch/>
        </p:blipFill>
        <p:spPr>
          <a:xfrm>
            <a:off x="0" y="0"/>
            <a:ext cx="4710794" cy="5143501"/>
          </a:xfrm>
          <a:prstGeom prst="rect">
            <a:avLst/>
          </a:prstGeom>
        </p:spPr>
      </p:pic>
      <p:sp>
        <p:nvSpPr>
          <p:cNvPr id="8" name="Google Shape;400;p38">
            <a:extLst>
              <a:ext uri="{FF2B5EF4-FFF2-40B4-BE49-F238E27FC236}">
                <a16:creationId xmlns:a16="http://schemas.microsoft.com/office/drawing/2014/main" id="{004035E1-E03F-8D05-4FC9-CBA7E998A3E6}"/>
              </a:ext>
            </a:extLst>
          </p:cNvPr>
          <p:cNvSpPr txBox="1">
            <a:spLocks/>
          </p:cNvSpPr>
          <p:nvPr/>
        </p:nvSpPr>
        <p:spPr>
          <a:xfrm rot="-360">
            <a:off x="3978654" y="1666833"/>
            <a:ext cx="5721900" cy="190801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vi-VN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CHỦ ĐỀ </a:t>
            </a:r>
            <a:r>
              <a:rPr lang="en-US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1</a:t>
            </a:r>
            <a:br>
              <a:rPr lang="vi-VN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</a:br>
            <a:r>
              <a:rPr lang="en-US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NỐI VÒNG TAY LỚN</a:t>
            </a:r>
            <a:endParaRPr lang="vi-VN" sz="4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B13E3D-9FC0-ED7A-3D86-E135138C6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564" y="0"/>
            <a:ext cx="1518036" cy="1518036"/>
          </a:xfrm>
          <a:prstGeom prst="rect">
            <a:avLst/>
          </a:prstGeom>
        </p:spPr>
      </p:pic>
      <p:pic>
        <p:nvPicPr>
          <p:cNvPr id="10" name="Google Shape;611;p48">
            <a:extLst>
              <a:ext uri="{FF2B5EF4-FFF2-40B4-BE49-F238E27FC236}">
                <a16:creationId xmlns:a16="http://schemas.microsoft.com/office/drawing/2014/main" id="{30C1683E-3547-1077-7AAD-C33D03CA04B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905" y="-66463"/>
            <a:ext cx="1059389" cy="1102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16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ugging each other&#10;&#10;Description automatically generated">
            <a:extLst>
              <a:ext uri="{FF2B5EF4-FFF2-40B4-BE49-F238E27FC236}">
                <a16:creationId xmlns:a16="http://schemas.microsoft.com/office/drawing/2014/main" id="{B060A5A2-9363-EB8D-A79D-890B962433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75" r="5322" b="86345"/>
          <a:stretch/>
        </p:blipFill>
        <p:spPr>
          <a:xfrm>
            <a:off x="3763735" y="1673679"/>
            <a:ext cx="408215" cy="530678"/>
          </a:xfrm>
          <a:prstGeom prst="rect">
            <a:avLst/>
          </a:prstGeom>
        </p:spPr>
      </p:pic>
      <p:pic>
        <p:nvPicPr>
          <p:cNvPr id="21508" name="Picture 4" descr="A group of people are standing on a hilltop with their arms in the air They are all looking at the sunset">
            <a:extLst>
              <a:ext uri="{FF2B5EF4-FFF2-40B4-BE49-F238E27FC236}">
                <a16:creationId xmlns:a16="http://schemas.microsoft.com/office/drawing/2014/main" id="{0569BE7F-F9E3-909A-5E60-32D488D60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"/>
            <a:ext cx="9144000" cy="512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400;p38">
            <a:extLst>
              <a:ext uri="{FF2B5EF4-FFF2-40B4-BE49-F238E27FC236}">
                <a16:creationId xmlns:a16="http://schemas.microsoft.com/office/drawing/2014/main" id="{FF0F013E-F21A-2989-CD28-BB45C2BAA308}"/>
              </a:ext>
            </a:extLst>
          </p:cNvPr>
          <p:cNvSpPr txBox="1">
            <a:spLocks/>
          </p:cNvSpPr>
          <p:nvPr/>
        </p:nvSpPr>
        <p:spPr>
          <a:xfrm rot="21599640">
            <a:off x="1625591" y="842046"/>
            <a:ext cx="5721900" cy="154147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000" b="1" dirty="0">
                <a:ln w="10160">
                  <a:solidFill>
                    <a:srgbClr val="FDFEFF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NỘI DUNG 2 – ÔN BÀI HÁT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000" b="1" dirty="0">
                <a:ln w="10160">
                  <a:solidFill>
                    <a:srgbClr val="FDFEFF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NỐI VÒNG TAY LỚN</a:t>
            </a:r>
          </a:p>
        </p:txBody>
      </p:sp>
    </p:spTree>
    <p:extLst>
      <p:ext uri="{BB962C8B-B14F-4D97-AF65-F5344CB8AC3E}">
        <p14:creationId xmlns:p14="http://schemas.microsoft.com/office/powerpoint/2010/main" val="6634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id="{FDB79669-6531-F198-A867-5D5D7CBBE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92" y="2169721"/>
            <a:ext cx="6809508" cy="130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hlinkClick r:id="rId4"/>
            <a:extLst>
              <a:ext uri="{FF2B5EF4-FFF2-40B4-BE49-F238E27FC236}">
                <a16:creationId xmlns:a16="http://schemas.microsoft.com/office/drawing/2014/main" id="{07C13A1F-C788-002C-49CC-A39E0C5CAD86}"/>
              </a:ext>
            </a:extLst>
          </p:cNvPr>
          <p:cNvSpPr txBox="1"/>
          <p:nvPr/>
        </p:nvSpPr>
        <p:spPr>
          <a:xfrm>
            <a:off x="2152918" y="3786687"/>
            <a:ext cx="5416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Yt2NA-nFVqU&amp;t</a:t>
            </a:r>
            <a:r>
              <a:rPr lang="en-GB" dirty="0"/>
              <a:t>=</a:t>
            </a:r>
            <a:r>
              <a:rPr lang="en-GB" dirty="0" err="1"/>
              <a:t>13s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6FBEC-7DB7-BDA0-A1EA-AC96F3763770}"/>
              </a:ext>
            </a:extLst>
          </p:cNvPr>
          <p:cNvSpPr txBox="1"/>
          <p:nvPr/>
        </p:nvSpPr>
        <p:spPr>
          <a:xfrm>
            <a:off x="2766751" y="1561705"/>
            <a:ext cx="4188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1800" b="1" dirty="0" err="1">
                <a:solidFill>
                  <a:srgbClr val="263857"/>
                </a:solidFill>
              </a:rPr>
              <a:t>Khởi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động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giọng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theo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mẫu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âm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sau</a:t>
            </a:r>
            <a:endParaRPr lang="en-GB" sz="1800" b="1" dirty="0">
              <a:solidFill>
                <a:srgbClr val="263857"/>
              </a:solidFill>
            </a:endParaRPr>
          </a:p>
        </p:txBody>
      </p:sp>
      <p:sp>
        <p:nvSpPr>
          <p:cNvPr id="16" name="Google Shape;16443;p46">
            <a:extLst>
              <a:ext uri="{FF2B5EF4-FFF2-40B4-BE49-F238E27FC236}">
                <a16:creationId xmlns:a16="http://schemas.microsoft.com/office/drawing/2014/main" id="{75DD5BA4-1061-41BD-3FA2-973954865D4D}"/>
              </a:ext>
            </a:extLst>
          </p:cNvPr>
          <p:cNvSpPr txBox="1">
            <a:spLocks/>
          </p:cNvSpPr>
          <p:nvPr/>
        </p:nvSpPr>
        <p:spPr>
          <a:xfrm>
            <a:off x="3942618" y="725063"/>
            <a:ext cx="1684263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>
              <a:buClr>
                <a:srgbClr val="F7A923"/>
              </a:buClr>
              <a:buSzPts val="990"/>
            </a:pPr>
            <a:r>
              <a:rPr lang="en-GB" b="1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cs typeface="Sue Ellen Francisco"/>
                <a:sym typeface="Sue Ellen Francisco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16443;p46">
            <a:extLst>
              <a:ext uri="{FF2B5EF4-FFF2-40B4-BE49-F238E27FC236}">
                <a16:creationId xmlns:a16="http://schemas.microsoft.com/office/drawing/2014/main" id="{32EA09F3-483D-FA0B-B532-1D09CBBFAB20}"/>
              </a:ext>
            </a:extLst>
          </p:cNvPr>
          <p:cNvSpPr txBox="1">
            <a:spLocks/>
          </p:cNvSpPr>
          <p:nvPr/>
        </p:nvSpPr>
        <p:spPr>
          <a:xfrm>
            <a:off x="3936102" y="287998"/>
            <a:ext cx="161866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923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LUYỆN TẬP</a:t>
            </a:r>
            <a:endParaRPr kumimoji="0" lang="en-GB" sz="2800" b="1" i="0" u="none" strike="noStrike" kern="0" cap="none" spc="0" normalizeH="0" baseline="0" noProof="0" dirty="0">
              <a:ln w="10160">
                <a:noFill/>
                <a:prstDash val="solid"/>
              </a:ln>
              <a:solidFill>
                <a:srgbClr val="F9866B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2E36B2-E18B-8308-8B5A-0ACDCE9F6336}"/>
              </a:ext>
            </a:extLst>
          </p:cNvPr>
          <p:cNvSpPr txBox="1"/>
          <p:nvPr/>
        </p:nvSpPr>
        <p:spPr>
          <a:xfrm>
            <a:off x="2242060" y="1037901"/>
            <a:ext cx="500674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Nghe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lại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bài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hát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1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Nối</a:t>
            </a:r>
            <a:r>
              <a:rPr kumimoji="0" lang="en-GB" sz="1700" b="1" i="1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1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vòng</a:t>
            </a:r>
            <a:r>
              <a:rPr kumimoji="0" lang="en-GB" sz="1700" b="1" i="1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1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tay</a:t>
            </a:r>
            <a:r>
              <a:rPr kumimoji="0" lang="en-GB" sz="1700" b="1" i="1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1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lớn</a:t>
            </a:r>
            <a:endParaRPr kumimoji="0" lang="en-GB" sz="1700" b="1" i="1" u="none" strike="noStrike" kern="0" cap="none" spc="0" normalizeH="0" baseline="0" noProof="0" dirty="0">
              <a:ln>
                <a:noFill/>
              </a:ln>
              <a:solidFill>
                <a:srgbClr val="263857"/>
              </a:solidFill>
              <a:effectLst/>
              <a:uLnTx/>
              <a:uFillTx/>
              <a:latin typeface="Arial"/>
              <a:cs typeface="Arial"/>
              <a:sym typeface="Montserrat Medium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5B98B9-E87B-C4C0-586B-FBD7F5CAEF1D}"/>
              </a:ext>
            </a:extLst>
          </p:cNvPr>
          <p:cNvGrpSpPr/>
          <p:nvPr/>
        </p:nvGrpSpPr>
        <p:grpSpPr>
          <a:xfrm>
            <a:off x="511129" y="1401510"/>
            <a:ext cx="8595904" cy="3059396"/>
            <a:chOff x="19195" y="1109423"/>
            <a:chExt cx="9128675" cy="349744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F23D42-7425-7E83-CC05-C90E9906CE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00" t="19397" r="38928" b="38877"/>
            <a:stretch/>
          </p:blipFill>
          <p:spPr>
            <a:xfrm>
              <a:off x="19195" y="1446320"/>
              <a:ext cx="4857221" cy="316054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B0B4359-B3BC-9DD4-AE57-15B06A683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00" t="60746" r="38928" b="9524"/>
            <a:stretch/>
          </p:blipFill>
          <p:spPr>
            <a:xfrm>
              <a:off x="4714109" y="1737592"/>
              <a:ext cx="4433761" cy="216493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51504CC-A5A8-0AED-7D93-AF55E7A8C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09" r="76250" b="90924"/>
            <a:stretch/>
          </p:blipFill>
          <p:spPr>
            <a:xfrm>
              <a:off x="906235" y="1109423"/>
              <a:ext cx="644979" cy="466808"/>
            </a:xfrm>
            <a:prstGeom prst="rect">
              <a:avLst/>
            </a:prstGeom>
          </p:spPr>
        </p:pic>
      </p:grpSp>
      <p:sp>
        <p:nvSpPr>
          <p:cNvPr id="3" name="TextBox 2">
            <a:hlinkClick r:id="rId5"/>
            <a:extLst>
              <a:ext uri="{FF2B5EF4-FFF2-40B4-BE49-F238E27FC236}">
                <a16:creationId xmlns:a16="http://schemas.microsoft.com/office/drawing/2014/main" id="{9FB73C3E-5934-4EEB-BA02-7818823716D1}"/>
              </a:ext>
            </a:extLst>
          </p:cNvPr>
          <p:cNvSpPr txBox="1"/>
          <p:nvPr/>
        </p:nvSpPr>
        <p:spPr>
          <a:xfrm>
            <a:off x="2655996" y="4461188"/>
            <a:ext cx="4857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K4IbSM7kptQ?si</a:t>
            </a:r>
            <a:r>
              <a:rPr lang="en-GB" dirty="0"/>
              <a:t>=</a:t>
            </a:r>
            <a:r>
              <a:rPr lang="en-GB" dirty="0" err="1"/>
              <a:t>H2ZPxvetnBezs11o</a:t>
            </a:r>
            <a:endParaRPr lang="en-GB" dirty="0"/>
          </a:p>
        </p:txBody>
      </p:sp>
      <p:sp>
        <p:nvSpPr>
          <p:cNvPr id="4" name="TextBox 3">
            <a:hlinkClick r:id="rId6"/>
            <a:extLst>
              <a:ext uri="{FF2B5EF4-FFF2-40B4-BE49-F238E27FC236}">
                <a16:creationId xmlns:a16="http://schemas.microsoft.com/office/drawing/2014/main" id="{598EDDA4-88D4-EF4C-82F3-7175627E2028}"/>
              </a:ext>
            </a:extLst>
          </p:cNvPr>
          <p:cNvSpPr txBox="1"/>
          <p:nvPr/>
        </p:nvSpPr>
        <p:spPr>
          <a:xfrm>
            <a:off x="3646079" y="4741212"/>
            <a:ext cx="25719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KxoXjjQgOBo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2E5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08EB123-4616-E1D6-4297-E6D56D4A0A1F}"/>
              </a:ext>
            </a:extLst>
          </p:cNvPr>
          <p:cNvSpPr txBox="1"/>
          <p:nvPr/>
        </p:nvSpPr>
        <p:spPr>
          <a:xfrm>
            <a:off x="1538243" y="627152"/>
            <a:ext cx="57577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800" b="1" dirty="0" err="1">
                <a:solidFill>
                  <a:srgbClr val="263857"/>
                </a:solidFill>
              </a:rPr>
              <a:t>Ôn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tập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lại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bài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hát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theo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hình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thức</a:t>
            </a:r>
            <a:r>
              <a:rPr lang="en-US" sz="1800" b="1" dirty="0">
                <a:solidFill>
                  <a:srgbClr val="263857"/>
                </a:solidFill>
              </a:rPr>
              <a:t>:</a:t>
            </a:r>
          </a:p>
          <a:p>
            <a:pPr marL="285750" lvl="0" indent="-285750" algn="ctr">
              <a:buFontTx/>
              <a:buChar char="-"/>
            </a:pPr>
            <a:r>
              <a:rPr lang="en-US" sz="1800" b="1" dirty="0" err="1">
                <a:solidFill>
                  <a:srgbClr val="263857"/>
                </a:solidFill>
              </a:rPr>
              <a:t>Lĩnh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xướng</a:t>
            </a:r>
            <a:r>
              <a:rPr lang="en-US" sz="1800" b="1" dirty="0">
                <a:solidFill>
                  <a:srgbClr val="263857"/>
                </a:solidFill>
              </a:rPr>
              <a:t>, </a:t>
            </a:r>
            <a:r>
              <a:rPr lang="en-US" sz="1800" b="1" dirty="0" err="1">
                <a:solidFill>
                  <a:srgbClr val="263857"/>
                </a:solidFill>
              </a:rPr>
              <a:t>hòa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giọng</a:t>
            </a:r>
            <a:r>
              <a:rPr lang="en-US" sz="1800" b="1" dirty="0">
                <a:solidFill>
                  <a:srgbClr val="263857"/>
                </a:solidFill>
              </a:rPr>
              <a:t>.</a:t>
            </a:r>
          </a:p>
          <a:p>
            <a:pPr marL="285750" lvl="0" indent="-285750" algn="ctr">
              <a:buFontTx/>
              <a:buChar char="-"/>
            </a:pPr>
            <a:r>
              <a:rPr lang="en-GB" sz="1800" b="1" dirty="0" err="1">
                <a:solidFill>
                  <a:srgbClr val="263857"/>
                </a:solidFill>
              </a:rPr>
              <a:t>Hát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kết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hợp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vận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động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phụ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họa</a:t>
            </a:r>
            <a:r>
              <a:rPr lang="en-GB" sz="1800" b="1" dirty="0">
                <a:solidFill>
                  <a:srgbClr val="263857"/>
                </a:solidFill>
              </a:rPr>
              <a:t>, </a:t>
            </a:r>
            <a:r>
              <a:rPr lang="en-GB" sz="1800" b="1" dirty="0" err="1">
                <a:solidFill>
                  <a:srgbClr val="263857"/>
                </a:solidFill>
              </a:rPr>
              <a:t>vận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động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cơ</a:t>
            </a:r>
            <a:r>
              <a:rPr lang="en-GB" sz="1800" b="1" dirty="0">
                <a:solidFill>
                  <a:srgbClr val="263857"/>
                </a:solidFill>
              </a:rPr>
              <a:t> </a:t>
            </a:r>
            <a:r>
              <a:rPr lang="en-GB" sz="1800" b="1" dirty="0" err="1">
                <a:solidFill>
                  <a:srgbClr val="263857"/>
                </a:solidFill>
              </a:rPr>
              <a:t>thể</a:t>
            </a:r>
            <a:r>
              <a:rPr lang="en-GB" sz="1800" b="1" dirty="0">
                <a:solidFill>
                  <a:srgbClr val="263857"/>
                </a:solidFill>
              </a:rPr>
              <a:t>.</a:t>
            </a:r>
          </a:p>
        </p:txBody>
      </p:sp>
      <p:pic>
        <p:nvPicPr>
          <p:cNvPr id="21" name="Picture 20" descr="A group of people singing into microphones&#10;&#10;Description automatically generated">
            <a:extLst>
              <a:ext uri="{FF2B5EF4-FFF2-40B4-BE49-F238E27FC236}">
                <a16:creationId xmlns:a16="http://schemas.microsoft.com/office/drawing/2014/main" id="{AE559314-EA40-2A71-F06A-24FF341D9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590" y="1452641"/>
            <a:ext cx="3884820" cy="38926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Box 1">
            <a:hlinkClick r:id="rId4"/>
            <a:extLst>
              <a:ext uri="{FF2B5EF4-FFF2-40B4-BE49-F238E27FC236}">
                <a16:creationId xmlns:a16="http://schemas.microsoft.com/office/drawing/2014/main" id="{1F2F5485-9C80-9A22-0A29-94754CC9E846}"/>
              </a:ext>
            </a:extLst>
          </p:cNvPr>
          <p:cNvSpPr txBox="1"/>
          <p:nvPr/>
        </p:nvSpPr>
        <p:spPr>
          <a:xfrm>
            <a:off x="2243138" y="1550482"/>
            <a:ext cx="4772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C6gdhm7ghW0?si</a:t>
            </a:r>
            <a:r>
              <a:rPr lang="en-GB" dirty="0"/>
              <a:t>=</a:t>
            </a:r>
            <a:r>
              <a:rPr lang="en-GB" dirty="0" err="1"/>
              <a:t>iX3kSdxb2njBtMNm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4E6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6443;p46">
            <a:extLst>
              <a:ext uri="{FF2B5EF4-FFF2-40B4-BE49-F238E27FC236}">
                <a16:creationId xmlns:a16="http://schemas.microsoft.com/office/drawing/2014/main" id="{B89FDFA7-5961-8D9F-7009-10AEA7666B0E}"/>
              </a:ext>
            </a:extLst>
          </p:cNvPr>
          <p:cNvSpPr txBox="1">
            <a:spLocks/>
          </p:cNvSpPr>
          <p:nvPr/>
        </p:nvSpPr>
        <p:spPr>
          <a:xfrm>
            <a:off x="3936102" y="287998"/>
            <a:ext cx="161866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923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VẬN DỤNG</a:t>
            </a:r>
            <a:endParaRPr kumimoji="0" lang="en-GB" sz="2800" b="1" i="0" u="none" strike="noStrike" kern="0" cap="none" spc="0" normalizeH="0" baseline="0" noProof="0" dirty="0">
              <a:ln w="10160">
                <a:noFill/>
                <a:prstDash val="solid"/>
              </a:ln>
              <a:solidFill>
                <a:srgbClr val="F9866B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DA23EF-4E73-5E73-08FF-D9832DD98DAB}"/>
              </a:ext>
            </a:extLst>
          </p:cNvPr>
          <p:cNvSpPr txBox="1"/>
          <p:nvPr/>
        </p:nvSpPr>
        <p:spPr>
          <a:xfrm>
            <a:off x="1149410" y="1050169"/>
            <a:ext cx="735365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700" b="1" dirty="0" err="1">
                <a:solidFill>
                  <a:srgbClr val="263857"/>
                </a:solidFill>
              </a:rPr>
              <a:t>Cá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nhân</a:t>
            </a:r>
            <a:r>
              <a:rPr lang="en-US" sz="1700" b="1" dirty="0">
                <a:solidFill>
                  <a:srgbClr val="263857"/>
                </a:solidFill>
              </a:rPr>
              <a:t>/</a:t>
            </a:r>
            <a:r>
              <a:rPr lang="en-US" sz="1700" b="1" dirty="0" err="1">
                <a:solidFill>
                  <a:srgbClr val="263857"/>
                </a:solidFill>
              </a:rPr>
              <a:t>nhóm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sáng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tạo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một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số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hình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thức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biểu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diễn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phù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hợp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với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nhịp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điệu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bài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hát</a:t>
            </a:r>
            <a:r>
              <a:rPr lang="en-US" sz="1700" b="1" dirty="0">
                <a:solidFill>
                  <a:srgbClr val="263857"/>
                </a:solidFill>
              </a:rPr>
              <a:t>. </a:t>
            </a:r>
            <a:r>
              <a:rPr lang="en-US" sz="1700" b="1" dirty="0" err="1">
                <a:solidFill>
                  <a:srgbClr val="263857"/>
                </a:solidFill>
              </a:rPr>
              <a:t>Biểu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diễn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bài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hát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trong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các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buổi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sinh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hoạt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ngoại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khóa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của</a:t>
            </a:r>
            <a:r>
              <a:rPr lang="en-US" sz="1700" b="1" dirty="0">
                <a:solidFill>
                  <a:srgbClr val="263857"/>
                </a:solidFill>
              </a:rPr>
              <a:t> </a:t>
            </a:r>
            <a:r>
              <a:rPr lang="en-US" sz="1700" b="1" dirty="0" err="1">
                <a:solidFill>
                  <a:srgbClr val="263857"/>
                </a:solidFill>
              </a:rPr>
              <a:t>trường</a:t>
            </a:r>
            <a:r>
              <a:rPr lang="en-US" sz="1700" b="1" dirty="0">
                <a:solidFill>
                  <a:srgbClr val="263857"/>
                </a:solidFill>
              </a:rPr>
              <a:t>, </a:t>
            </a:r>
            <a:r>
              <a:rPr lang="en-US" sz="1700" b="1" dirty="0" err="1">
                <a:solidFill>
                  <a:srgbClr val="263857"/>
                </a:solidFill>
              </a:rPr>
              <a:t>lớp</a:t>
            </a:r>
            <a:r>
              <a:rPr lang="en-US" sz="1700" b="1" dirty="0">
                <a:solidFill>
                  <a:srgbClr val="263857"/>
                </a:solidFill>
              </a:rPr>
              <a:t>,…</a:t>
            </a:r>
            <a:endParaRPr lang="en-GB" sz="1700" b="1" dirty="0">
              <a:solidFill>
                <a:srgbClr val="263857"/>
              </a:solidFill>
            </a:endParaRPr>
          </a:p>
          <a:p>
            <a:endParaRPr lang="en-GB" sz="1700" b="1" dirty="0">
              <a:solidFill>
                <a:srgbClr val="263857"/>
              </a:solidFill>
            </a:endParaRPr>
          </a:p>
        </p:txBody>
      </p:sp>
      <p:pic>
        <p:nvPicPr>
          <p:cNvPr id="28" name="Picture 27" descr="A group of people singing and singing&#10;&#10;Description automatically generated">
            <a:extLst>
              <a:ext uri="{FF2B5EF4-FFF2-40B4-BE49-F238E27FC236}">
                <a16:creationId xmlns:a16="http://schemas.microsoft.com/office/drawing/2014/main" id="{D71EEE62-72E8-D111-9FC8-8E28A9CEE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935" y="1816691"/>
            <a:ext cx="3426865" cy="34268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A6C8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1" name="Google Shape;331;p38"/>
          <p:cNvGraphicFramePr/>
          <p:nvPr>
            <p:extLst>
              <p:ext uri="{D42A27DB-BD31-4B8C-83A1-F6EECF244321}">
                <p14:modId xmlns:p14="http://schemas.microsoft.com/office/powerpoint/2010/main" val="1261281872"/>
              </p:ext>
            </p:extLst>
          </p:nvPr>
        </p:nvGraphicFramePr>
        <p:xfrm>
          <a:off x="1624134" y="1346315"/>
          <a:ext cx="5695149" cy="232837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695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26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b="1" i="0" u="none" strike="noStrike" cap="none" dirty="0">
                          <a:solidFill>
                            <a:srgbClr val="263857"/>
                          </a:solidFill>
                          <a:latin typeface="Arial"/>
                          <a:ea typeface="Caladea"/>
                          <a:cs typeface="Arial"/>
                          <a:sym typeface="Caladea"/>
                        </a:rPr>
                        <a:t>Notes</a:t>
                      </a:r>
                      <a:endParaRPr sz="1700" b="1" i="0" u="none" strike="noStrike" cap="none" dirty="0">
                        <a:solidFill>
                          <a:srgbClr val="263857"/>
                        </a:solidFill>
                        <a:latin typeface="Arial"/>
                        <a:ea typeface="Caladea"/>
                        <a:cs typeface="Arial"/>
                        <a:sym typeface="Caladea"/>
                      </a:endParaRPr>
                    </a:p>
                  </a:txBody>
                  <a:tcPr marL="28575" marR="28575" marT="27425" marB="27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72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dirty="0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28575" marR="28575" marT="27425" marB="27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35" name="Google Shape;335;p38"/>
          <p:cNvGrpSpPr/>
          <p:nvPr/>
        </p:nvGrpSpPr>
        <p:grpSpPr>
          <a:xfrm>
            <a:off x="178648" y="1054305"/>
            <a:ext cx="9214078" cy="4727815"/>
            <a:chOff x="178648" y="1054305"/>
            <a:chExt cx="9214078" cy="4727815"/>
          </a:xfrm>
        </p:grpSpPr>
        <p:pic>
          <p:nvPicPr>
            <p:cNvPr id="336" name="Google Shape;336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033378">
              <a:off x="355804" y="1620350"/>
              <a:ext cx="511650" cy="62346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337" name="Google Shape;337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325045">
              <a:off x="8186063" y="3459914"/>
              <a:ext cx="846727" cy="757641"/>
            </a:xfrm>
            <a:prstGeom prst="rect">
              <a:avLst/>
            </a:prstGeom>
            <a:noFill/>
            <a:ln>
              <a:noFill/>
            </a:ln>
            <a:effectLst>
              <a:outerShdw blurRad="71438" dist="19050" dir="30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38" name="Google Shape;338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558540">
              <a:off x="-577917" y="4418012"/>
              <a:ext cx="2575734" cy="223475"/>
            </a:xfrm>
            <a:prstGeom prst="rect">
              <a:avLst/>
            </a:prstGeom>
            <a:noFill/>
            <a:ln>
              <a:noFill/>
            </a:ln>
            <a:effectLst>
              <a:outerShdw blurRad="71438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339" name="Google Shape;339;p3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4074561">
              <a:off x="7560843" y="2164011"/>
              <a:ext cx="2528864" cy="198430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6240000" algn="bl" rotWithShape="0">
                <a:schemeClr val="dk1">
                  <a:alpha val="50000"/>
                </a:schemeClr>
              </a:outerShdw>
            </a:effectLst>
          </p:spPr>
        </p:pic>
      </p:grpSp>
      <p:sp>
        <p:nvSpPr>
          <p:cNvPr id="2" name="Google Shape;400;p38">
            <a:extLst>
              <a:ext uri="{FF2B5EF4-FFF2-40B4-BE49-F238E27FC236}">
                <a16:creationId xmlns:a16="http://schemas.microsoft.com/office/drawing/2014/main" id="{68A47CEC-F2EA-9201-E3A9-1DFD5F0F74B5}"/>
              </a:ext>
            </a:extLst>
          </p:cNvPr>
          <p:cNvSpPr txBox="1">
            <a:spLocks/>
          </p:cNvSpPr>
          <p:nvPr/>
        </p:nvSpPr>
        <p:spPr>
          <a:xfrm rot="21599640">
            <a:off x="2323455" y="556206"/>
            <a:ext cx="4260171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vi-VN" sz="3200" b="1" i="0" u="none" strike="noStrike" kern="0" cap="none" spc="50" normalizeH="0" baseline="0" noProof="0" dirty="0">
                <a:ln w="0">
                  <a:solidFill>
                    <a:schemeClr val="accent2"/>
                  </a:solidFill>
                </a:ln>
                <a:solidFill>
                  <a:srgbClr val="7CA6C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C</a:t>
            </a:r>
            <a:r>
              <a:rPr kumimoji="0" lang="en-US" sz="3200" b="1" i="0" u="none" strike="noStrike" kern="0" cap="none" spc="50" normalizeH="0" baseline="0" noProof="0" dirty="0">
                <a:ln w="0">
                  <a:solidFill>
                    <a:schemeClr val="accent2"/>
                  </a:solidFill>
                </a:ln>
                <a:solidFill>
                  <a:srgbClr val="7CA6C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HUẨN BỊ BÀI CHO TIẾT SAU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18C0DB-C6A1-872D-9184-860660B8FB62}"/>
              </a:ext>
            </a:extLst>
          </p:cNvPr>
          <p:cNvSpPr txBox="1"/>
          <p:nvPr/>
        </p:nvSpPr>
        <p:spPr>
          <a:xfrm>
            <a:off x="1018943" y="1973849"/>
            <a:ext cx="6259604" cy="668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>
              <a:lnSpc>
                <a:spcPct val="115000"/>
              </a:lnSpc>
              <a:tabLst>
                <a:tab pos="368300" algn="l"/>
              </a:tabLst>
            </a:pPr>
            <a:r>
              <a:rPr lang="en-GB" sz="1700" b="1" dirty="0">
                <a:solidFill>
                  <a:srgbClr val="263857"/>
                </a:solidFill>
              </a:rPr>
              <a:t>- </a:t>
            </a:r>
            <a:r>
              <a:rPr lang="en-GB" sz="1700" b="1" dirty="0" err="1">
                <a:solidFill>
                  <a:srgbClr val="263857"/>
                </a:solidFill>
              </a:rPr>
              <a:t>Tìm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hiểu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trước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nội</a:t>
            </a:r>
            <a:r>
              <a:rPr lang="en-GB" sz="1700" b="1" dirty="0">
                <a:solidFill>
                  <a:srgbClr val="263857"/>
                </a:solidFill>
              </a:rPr>
              <a:t> dung </a:t>
            </a:r>
            <a:r>
              <a:rPr lang="en-GB" sz="1700" b="1" dirty="0" err="1">
                <a:solidFill>
                  <a:srgbClr val="263857"/>
                </a:solidFill>
              </a:rPr>
              <a:t>lí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thuyết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âm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nhạc</a:t>
            </a:r>
            <a:r>
              <a:rPr lang="en-GB" sz="1700" b="1" dirty="0">
                <a:solidFill>
                  <a:srgbClr val="263857"/>
                </a:solidFill>
              </a:rPr>
              <a:t>: </a:t>
            </a:r>
            <a:r>
              <a:rPr lang="en-GB" sz="1700" b="1" dirty="0" err="1">
                <a:solidFill>
                  <a:srgbClr val="263857"/>
                </a:solidFill>
              </a:rPr>
              <a:t>Sơ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lược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về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quãng</a:t>
            </a:r>
            <a:r>
              <a:rPr lang="en-GB" sz="1700" b="1" dirty="0">
                <a:solidFill>
                  <a:srgbClr val="263857"/>
                </a:solidFill>
              </a:rPr>
              <a:t>, </a:t>
            </a:r>
            <a:r>
              <a:rPr lang="en-GB" sz="1700" b="1" dirty="0" err="1">
                <a:solidFill>
                  <a:srgbClr val="263857"/>
                </a:solidFill>
              </a:rPr>
              <a:t>cách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xác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định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và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gọi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tên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quãng</a:t>
            </a:r>
            <a:r>
              <a:rPr lang="en-GB" sz="1700" b="1" dirty="0">
                <a:solidFill>
                  <a:srgbClr val="263857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651E33-7826-BE64-87D5-62C3BAFF5561}"/>
              </a:ext>
            </a:extLst>
          </p:cNvPr>
          <p:cNvSpPr txBox="1"/>
          <p:nvPr/>
        </p:nvSpPr>
        <p:spPr>
          <a:xfrm>
            <a:off x="1017762" y="2792727"/>
            <a:ext cx="6367692" cy="668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>
              <a:lnSpc>
                <a:spcPct val="115000"/>
              </a:lnSpc>
              <a:tabLst>
                <a:tab pos="368300" algn="l"/>
              </a:tabLst>
            </a:pPr>
            <a:r>
              <a:rPr lang="en-GB" sz="1700" b="1" dirty="0">
                <a:solidFill>
                  <a:srgbClr val="263857"/>
                </a:solidFill>
              </a:rPr>
              <a:t>- </a:t>
            </a:r>
            <a:r>
              <a:rPr lang="en-GB" sz="1700" b="1" dirty="0" err="1">
                <a:solidFill>
                  <a:srgbClr val="263857"/>
                </a:solidFill>
              </a:rPr>
              <a:t>Sưu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tầm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tư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liệu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về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nhạc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sĩ</a:t>
            </a:r>
            <a:r>
              <a:rPr lang="en-GB" sz="1700" b="1" dirty="0">
                <a:solidFill>
                  <a:srgbClr val="263857"/>
                </a:solidFill>
              </a:rPr>
              <a:t> Huy Du </a:t>
            </a:r>
            <a:r>
              <a:rPr lang="en-GB" sz="1700" b="1" dirty="0" err="1">
                <a:solidFill>
                  <a:srgbClr val="263857"/>
                </a:solidFill>
              </a:rPr>
              <a:t>và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bài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hát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i="1" dirty="0" err="1">
                <a:solidFill>
                  <a:srgbClr val="263857"/>
                </a:solidFill>
              </a:rPr>
              <a:t>Đường</a:t>
            </a:r>
            <a:r>
              <a:rPr lang="en-GB" sz="1700" b="1" i="1" dirty="0">
                <a:solidFill>
                  <a:srgbClr val="263857"/>
                </a:solidFill>
              </a:rPr>
              <a:t> </a:t>
            </a:r>
            <a:r>
              <a:rPr lang="en-GB" sz="1700" b="1" i="1" dirty="0" err="1">
                <a:solidFill>
                  <a:srgbClr val="263857"/>
                </a:solidFill>
              </a:rPr>
              <a:t>chúng</a:t>
            </a:r>
            <a:r>
              <a:rPr lang="en-GB" sz="1700" b="1" i="1" dirty="0">
                <a:solidFill>
                  <a:srgbClr val="263857"/>
                </a:solidFill>
              </a:rPr>
              <a:t> ta </a:t>
            </a:r>
            <a:r>
              <a:rPr lang="en-GB" sz="1700" b="1" i="1" dirty="0" err="1">
                <a:solidFill>
                  <a:srgbClr val="263857"/>
                </a:solidFill>
              </a:rPr>
              <a:t>đi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để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thuyết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trình</a:t>
            </a:r>
            <a:r>
              <a:rPr lang="en-GB" sz="1700" b="1" dirty="0">
                <a:solidFill>
                  <a:srgbClr val="263857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hite flowers&#10;&#10;Description automatically generated">
            <a:extLst>
              <a:ext uri="{FF2B5EF4-FFF2-40B4-BE49-F238E27FC236}">
                <a16:creationId xmlns:a16="http://schemas.microsoft.com/office/drawing/2014/main" id="{F9294676-0BCB-588F-7236-F63F6C907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Google Shape;523;p41">
            <a:extLst>
              <a:ext uri="{FF2B5EF4-FFF2-40B4-BE49-F238E27FC236}">
                <a16:creationId xmlns:a16="http://schemas.microsoft.com/office/drawing/2014/main" id="{276A2422-0F21-2796-CAB5-B5DEA85D4B35}"/>
              </a:ext>
            </a:extLst>
          </p:cNvPr>
          <p:cNvSpPr txBox="1">
            <a:spLocks/>
          </p:cNvSpPr>
          <p:nvPr/>
        </p:nvSpPr>
        <p:spPr>
          <a:xfrm>
            <a:off x="4571999" y="1387118"/>
            <a:ext cx="4060725" cy="15723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6842"/>
              </a:buClr>
              <a:buSzPts val="5200"/>
              <a:buFont typeface="Sue Ellen Francisco"/>
              <a:buNone/>
              <a:tabLst/>
              <a:defRPr/>
            </a:pPr>
            <a:r>
              <a:rPr lang="vi-VN" sz="3200" b="1" dirty="0">
                <a:ln w="0">
                  <a:solidFill>
                    <a:srgbClr val="FFFBEE"/>
                  </a:solidFill>
                </a:ln>
                <a:solidFill>
                  <a:srgbClr val="1F684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Dancing Script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21209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4E7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00;p38">
            <a:extLst>
              <a:ext uri="{FF2B5EF4-FFF2-40B4-BE49-F238E27FC236}">
                <a16:creationId xmlns:a16="http://schemas.microsoft.com/office/drawing/2014/main" id="{F35D4CD7-3AC4-A949-3016-3B8B0EFFD240}"/>
              </a:ext>
            </a:extLst>
          </p:cNvPr>
          <p:cNvSpPr txBox="1">
            <a:spLocks/>
          </p:cNvSpPr>
          <p:nvPr/>
        </p:nvSpPr>
        <p:spPr>
          <a:xfrm rot="21599640">
            <a:off x="1711049" y="1311881"/>
            <a:ext cx="5721900" cy="234299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000" b="1" dirty="0">
                <a:ln w="10160">
                  <a:solidFill>
                    <a:srgbClr val="FDFEFF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BÀI 1 – TIẾT 2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000" b="1" dirty="0">
                <a:ln w="10160">
                  <a:solidFill>
                    <a:srgbClr val="FDFEFF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- ĐỌC NHẠC: BÀI ĐỌC NHẠC SỐ 1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000" b="1" dirty="0">
                <a:ln w="10160">
                  <a:solidFill>
                    <a:srgbClr val="FDFEFF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 - ÔN BÀI HÁT: NỐI VÒNG TAY LỚN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et of musical notes&#10;&#10;Description automatically generated">
            <a:extLst>
              <a:ext uri="{FF2B5EF4-FFF2-40B4-BE49-F238E27FC236}">
                <a16:creationId xmlns:a16="http://schemas.microsoft.com/office/drawing/2014/main" id="{B6B17CA6-6EF7-9570-EA4F-9DB14656DC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5137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5F0A31-E3B6-6942-B854-7C97DB124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542" y="-292788"/>
            <a:ext cx="735199" cy="9632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E4045B-C53A-33D8-D420-1C8BBAB6B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652" y="-235264"/>
            <a:ext cx="735199" cy="963204"/>
          </a:xfrm>
          <a:prstGeom prst="rect">
            <a:avLst/>
          </a:prstGeom>
        </p:spPr>
      </p:pic>
      <p:grpSp>
        <p:nvGrpSpPr>
          <p:cNvPr id="16" name="Google Shape;232;p28">
            <a:extLst>
              <a:ext uri="{FF2B5EF4-FFF2-40B4-BE49-F238E27FC236}">
                <a16:creationId xmlns:a16="http://schemas.microsoft.com/office/drawing/2014/main" id="{8848D491-50FE-E2E2-7CED-524C7D96FC3E}"/>
              </a:ext>
            </a:extLst>
          </p:cNvPr>
          <p:cNvGrpSpPr/>
          <p:nvPr/>
        </p:nvGrpSpPr>
        <p:grpSpPr>
          <a:xfrm>
            <a:off x="0" y="-235264"/>
            <a:ext cx="808922" cy="1055970"/>
            <a:chOff x="33691" y="2452825"/>
            <a:chExt cx="1869709" cy="2638000"/>
          </a:xfrm>
        </p:grpSpPr>
        <p:pic>
          <p:nvPicPr>
            <p:cNvPr id="17" name="Google Shape;233;p28">
              <a:extLst>
                <a:ext uri="{FF2B5EF4-FFF2-40B4-BE49-F238E27FC236}">
                  <a16:creationId xmlns:a16="http://schemas.microsoft.com/office/drawing/2014/main" id="{0DF5B443-35D5-E42A-689E-7D74B2B937F6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34;p28">
              <a:extLst>
                <a:ext uri="{FF2B5EF4-FFF2-40B4-BE49-F238E27FC236}">
                  <a16:creationId xmlns:a16="http://schemas.microsoft.com/office/drawing/2014/main" id="{75CA6746-31F7-F720-63E6-D658AE50594B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19300" y="42067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" name="Google Shape;235;p28">
              <a:extLst>
                <a:ext uri="{FF2B5EF4-FFF2-40B4-BE49-F238E27FC236}">
                  <a16:creationId xmlns:a16="http://schemas.microsoft.com/office/drawing/2014/main" id="{91FCD91A-EEB1-F81F-D2EF-9B1E4702789D}"/>
                </a:ext>
              </a:extLst>
            </p:cNvPr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20" name="Google Shape;236;p28">
                <a:extLst>
                  <a:ext uri="{FF2B5EF4-FFF2-40B4-BE49-F238E27FC236}">
                    <a16:creationId xmlns:a16="http://schemas.microsoft.com/office/drawing/2014/main" id="{AE29F43E-FF7B-17E2-7B45-2452B4EB988A}"/>
                  </a:ext>
                </a:extLst>
              </p:cNvPr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3" name="Google Shape;237;p28">
                <a:extLst>
                  <a:ext uri="{FF2B5EF4-FFF2-40B4-BE49-F238E27FC236}">
                    <a16:creationId xmlns:a16="http://schemas.microsoft.com/office/drawing/2014/main" id="{C6DD3C36-015A-9EEA-311C-431A0E8E2917}"/>
                  </a:ext>
                </a:extLst>
              </p:cNvPr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24" name="Google Shape;238;p28">
                <a:extLst>
                  <a:ext uri="{FF2B5EF4-FFF2-40B4-BE49-F238E27FC236}">
                    <a16:creationId xmlns:a16="http://schemas.microsoft.com/office/drawing/2014/main" id="{631E9228-57B6-2757-476F-BD6015F5C165}"/>
                  </a:ext>
                </a:extLst>
              </p:cNvPr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2" name="Google Shape;232;p28">
            <a:extLst>
              <a:ext uri="{FF2B5EF4-FFF2-40B4-BE49-F238E27FC236}">
                <a16:creationId xmlns:a16="http://schemas.microsoft.com/office/drawing/2014/main" id="{01330ADC-C4B8-9707-E237-ED3C2838D756}"/>
              </a:ext>
            </a:extLst>
          </p:cNvPr>
          <p:cNvGrpSpPr/>
          <p:nvPr/>
        </p:nvGrpSpPr>
        <p:grpSpPr>
          <a:xfrm>
            <a:off x="8548007" y="4309299"/>
            <a:ext cx="595993" cy="734786"/>
            <a:chOff x="33691" y="2452825"/>
            <a:chExt cx="1869709" cy="2638000"/>
          </a:xfrm>
        </p:grpSpPr>
        <p:pic>
          <p:nvPicPr>
            <p:cNvPr id="33" name="Google Shape;233;p28">
              <a:extLst>
                <a:ext uri="{FF2B5EF4-FFF2-40B4-BE49-F238E27FC236}">
                  <a16:creationId xmlns:a16="http://schemas.microsoft.com/office/drawing/2014/main" id="{7C1DC06F-F76E-A764-1374-6075BB013E51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234;p28">
              <a:extLst>
                <a:ext uri="{FF2B5EF4-FFF2-40B4-BE49-F238E27FC236}">
                  <a16:creationId xmlns:a16="http://schemas.microsoft.com/office/drawing/2014/main" id="{971B0DC2-8045-2E3F-0F85-22F41C948101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19300" y="42067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" name="Google Shape;235;p28">
              <a:extLst>
                <a:ext uri="{FF2B5EF4-FFF2-40B4-BE49-F238E27FC236}">
                  <a16:creationId xmlns:a16="http://schemas.microsoft.com/office/drawing/2014/main" id="{E0E3E62A-9B34-6CE3-F2A6-AD2AF990D852}"/>
                </a:ext>
              </a:extLst>
            </p:cNvPr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36" name="Google Shape;236;p28">
                <a:extLst>
                  <a:ext uri="{FF2B5EF4-FFF2-40B4-BE49-F238E27FC236}">
                    <a16:creationId xmlns:a16="http://schemas.microsoft.com/office/drawing/2014/main" id="{E4EA97C9-AE03-99B5-2C44-61473785C415}"/>
                  </a:ext>
                </a:extLst>
              </p:cNvPr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37" name="Google Shape;237;p28">
                <a:extLst>
                  <a:ext uri="{FF2B5EF4-FFF2-40B4-BE49-F238E27FC236}">
                    <a16:creationId xmlns:a16="http://schemas.microsoft.com/office/drawing/2014/main" id="{DF774CD6-A911-80F1-F03F-7EA6AE7E1ABD}"/>
                  </a:ext>
                </a:extLst>
              </p:cNvPr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38" name="Google Shape;238;p28">
                <a:extLst>
                  <a:ext uri="{FF2B5EF4-FFF2-40B4-BE49-F238E27FC236}">
                    <a16:creationId xmlns:a16="http://schemas.microsoft.com/office/drawing/2014/main" id="{6CBA43F8-031C-3AA2-7323-EAFAEA2EF0BB}"/>
                  </a:ext>
                </a:extLst>
              </p:cNvPr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" name="Google Shape;400;p38">
            <a:extLst>
              <a:ext uri="{FF2B5EF4-FFF2-40B4-BE49-F238E27FC236}">
                <a16:creationId xmlns:a16="http://schemas.microsoft.com/office/drawing/2014/main" id="{77BB9495-2EB8-1978-29F6-7D53C2DF8CB3}"/>
              </a:ext>
            </a:extLst>
          </p:cNvPr>
          <p:cNvSpPr txBox="1">
            <a:spLocks/>
          </p:cNvSpPr>
          <p:nvPr/>
        </p:nvSpPr>
        <p:spPr>
          <a:xfrm rot="21599640">
            <a:off x="1916805" y="1729739"/>
            <a:ext cx="5721900" cy="154147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000" b="1" dirty="0">
                <a:ln w="10160">
                  <a:solidFill>
                    <a:srgbClr val="FDFEFF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NỘI DUNG 1 - ĐỌC NHẠC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000" b="1" dirty="0">
                <a:ln w="10160">
                  <a:solidFill>
                    <a:srgbClr val="FDFEFF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BÀI ĐỌC NHẠC SỐ 1 </a:t>
            </a:r>
          </a:p>
        </p:txBody>
      </p:sp>
    </p:spTree>
    <p:extLst>
      <p:ext uri="{BB962C8B-B14F-4D97-AF65-F5344CB8AC3E}">
        <p14:creationId xmlns:p14="http://schemas.microsoft.com/office/powerpoint/2010/main" val="7014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185349" y="4299471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361510" y="3452088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0" name="Google Shape;16443;p46">
            <a:extLst>
              <a:ext uri="{FF2B5EF4-FFF2-40B4-BE49-F238E27FC236}">
                <a16:creationId xmlns:a16="http://schemas.microsoft.com/office/drawing/2014/main" id="{C61BCA93-E0ED-A4A0-900D-CCF6EB021569}"/>
              </a:ext>
            </a:extLst>
          </p:cNvPr>
          <p:cNvSpPr txBox="1">
            <a:spLocks/>
          </p:cNvSpPr>
          <p:nvPr/>
        </p:nvSpPr>
        <p:spPr>
          <a:xfrm>
            <a:off x="3791881" y="180271"/>
            <a:ext cx="1684263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>
              <a:buClr>
                <a:srgbClr val="F7A923"/>
              </a:buClr>
              <a:buSzPts val="990"/>
            </a:pPr>
            <a:r>
              <a:rPr lang="en-GB" b="1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cs typeface="Sue Ellen Francisco"/>
                <a:sym typeface="Sue Ellen Francisco"/>
              </a:rPr>
              <a:t>KHỞI ĐỘNG</a:t>
            </a:r>
          </a:p>
        </p:txBody>
      </p:sp>
      <p:sp>
        <p:nvSpPr>
          <p:cNvPr id="2251" name="TextBox 2250">
            <a:extLst>
              <a:ext uri="{FF2B5EF4-FFF2-40B4-BE49-F238E27FC236}">
                <a16:creationId xmlns:a16="http://schemas.microsoft.com/office/drawing/2014/main" id="{59B136A3-2471-75BC-02D2-CF39ECA8D8C7}"/>
              </a:ext>
            </a:extLst>
          </p:cNvPr>
          <p:cNvSpPr txBox="1"/>
          <p:nvPr/>
        </p:nvSpPr>
        <p:spPr>
          <a:xfrm>
            <a:off x="2068626" y="658471"/>
            <a:ext cx="500674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Nghe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và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cảm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nhận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bài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đọc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nhạc</a:t>
            </a:r>
            <a:endParaRPr kumimoji="0" lang="en-GB" sz="1700" b="1" i="1" u="none" strike="noStrike" kern="0" cap="none" spc="0" normalizeH="0" baseline="0" noProof="0" dirty="0">
              <a:ln>
                <a:noFill/>
              </a:ln>
              <a:solidFill>
                <a:srgbClr val="263857"/>
              </a:solidFill>
              <a:effectLst/>
              <a:uLnTx/>
              <a:uFillTx/>
              <a:sym typeface="Montserrat Medium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E3F95B-FDAC-8CA3-976A-A33AD78AB5B2}"/>
              </a:ext>
            </a:extLst>
          </p:cNvPr>
          <p:cNvGrpSpPr/>
          <p:nvPr/>
        </p:nvGrpSpPr>
        <p:grpSpPr>
          <a:xfrm>
            <a:off x="1159413" y="1039962"/>
            <a:ext cx="6572081" cy="3732236"/>
            <a:chOff x="1555389" y="1423588"/>
            <a:chExt cx="5706004" cy="3458572"/>
          </a:xfrm>
        </p:grpSpPr>
        <p:pic>
          <p:nvPicPr>
            <p:cNvPr id="5" name="Picture 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57A9FB9-28D5-C2BB-3383-15CF7EEF7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5389" y="1597064"/>
              <a:ext cx="5706004" cy="3285096"/>
            </a:xfrm>
            <a:prstGeom prst="rect">
              <a:avLst/>
            </a:prstGeom>
          </p:spPr>
        </p:pic>
        <p:pic>
          <p:nvPicPr>
            <p:cNvPr id="6" name="Picture 5" descr="A green letter on a black background&#10;&#10;Description automatically generated">
              <a:extLst>
                <a:ext uri="{FF2B5EF4-FFF2-40B4-BE49-F238E27FC236}">
                  <a16:creationId xmlns:a16="http://schemas.microsoft.com/office/drawing/2014/main" id="{8426D3CD-B286-2123-F0D8-79B74B06E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7600" y="1423588"/>
              <a:ext cx="1698137" cy="294121"/>
            </a:xfrm>
            <a:prstGeom prst="rect">
              <a:avLst/>
            </a:prstGeom>
          </p:spPr>
        </p:pic>
      </p:grpSp>
      <p:sp>
        <p:nvSpPr>
          <p:cNvPr id="3" name="TextBox 2">
            <a:hlinkClick r:id="rId5"/>
            <a:extLst>
              <a:ext uri="{FF2B5EF4-FFF2-40B4-BE49-F238E27FC236}">
                <a16:creationId xmlns:a16="http://schemas.microsoft.com/office/drawing/2014/main" id="{4C2C2F1D-A177-331C-7292-E89FA104274D}"/>
              </a:ext>
            </a:extLst>
          </p:cNvPr>
          <p:cNvSpPr txBox="1"/>
          <p:nvPr/>
        </p:nvSpPr>
        <p:spPr>
          <a:xfrm>
            <a:off x="5646270" y="4789996"/>
            <a:ext cx="2837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ZRpDPNXpKaM</a:t>
            </a:r>
            <a:endParaRPr lang="en-GB" dirty="0"/>
          </a:p>
        </p:txBody>
      </p:sp>
      <p:sp>
        <p:nvSpPr>
          <p:cNvPr id="7" name="TextBox 6">
            <a:hlinkClick r:id="rId6"/>
            <a:extLst>
              <a:ext uri="{FF2B5EF4-FFF2-40B4-BE49-F238E27FC236}">
                <a16:creationId xmlns:a16="http://schemas.microsoft.com/office/drawing/2014/main" id="{383282AE-44F5-7867-C529-C01EDB448340}"/>
              </a:ext>
            </a:extLst>
          </p:cNvPr>
          <p:cNvSpPr txBox="1"/>
          <p:nvPr/>
        </p:nvSpPr>
        <p:spPr>
          <a:xfrm>
            <a:off x="1098984" y="4789995"/>
            <a:ext cx="5123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YdLgpz6J_DQ?si</a:t>
            </a:r>
            <a:r>
              <a:rPr lang="en-GB" dirty="0"/>
              <a:t>=</a:t>
            </a:r>
            <a:r>
              <a:rPr lang="en-GB" dirty="0" err="1"/>
              <a:t>EbCG_eVqLChyqziD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26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185349" y="4299471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361510" y="3452088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0" name="Google Shape;16443;p46">
            <a:extLst>
              <a:ext uri="{FF2B5EF4-FFF2-40B4-BE49-F238E27FC236}">
                <a16:creationId xmlns:a16="http://schemas.microsoft.com/office/drawing/2014/main" id="{C61BCA93-E0ED-A4A0-900D-CCF6EB021569}"/>
              </a:ext>
            </a:extLst>
          </p:cNvPr>
          <p:cNvSpPr txBox="1">
            <a:spLocks/>
          </p:cNvSpPr>
          <p:nvPr/>
        </p:nvSpPr>
        <p:spPr>
          <a:xfrm>
            <a:off x="2879952" y="256586"/>
            <a:ext cx="5006748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923"/>
              </a:buClr>
              <a:buSzPts val="990"/>
              <a:buFont typeface="Dancing Script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HÌNH THÀNH KIẾN THỨC MỚI</a:t>
            </a:r>
          </a:p>
        </p:txBody>
      </p:sp>
      <p:sp>
        <p:nvSpPr>
          <p:cNvPr id="2251" name="TextBox 2250">
            <a:extLst>
              <a:ext uri="{FF2B5EF4-FFF2-40B4-BE49-F238E27FC236}">
                <a16:creationId xmlns:a16="http://schemas.microsoft.com/office/drawing/2014/main" id="{59B136A3-2471-75BC-02D2-CF39ECA8D8C7}"/>
              </a:ext>
            </a:extLst>
          </p:cNvPr>
          <p:cNvSpPr txBox="1"/>
          <p:nvPr/>
        </p:nvSpPr>
        <p:spPr>
          <a:xfrm>
            <a:off x="1988687" y="895967"/>
            <a:ext cx="500674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Tìm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hiểu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bài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đọc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nhạc</a:t>
            </a:r>
            <a:endParaRPr kumimoji="0" lang="en-GB" sz="1700" b="1" i="1" u="none" strike="noStrike" kern="0" cap="none" spc="0" normalizeH="0" baseline="0" noProof="0" dirty="0">
              <a:ln>
                <a:noFill/>
              </a:ln>
              <a:solidFill>
                <a:srgbClr val="263857"/>
              </a:solidFill>
              <a:effectLst/>
              <a:uLnTx/>
              <a:uFillTx/>
              <a:latin typeface="Arial"/>
              <a:cs typeface="Arial"/>
              <a:sym typeface="Montserrat Medium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2BB7FC-29A5-7F6F-C379-6FDAC5443762}"/>
              </a:ext>
            </a:extLst>
          </p:cNvPr>
          <p:cNvGrpSpPr/>
          <p:nvPr/>
        </p:nvGrpSpPr>
        <p:grpSpPr>
          <a:xfrm>
            <a:off x="80846" y="1501114"/>
            <a:ext cx="588365" cy="571470"/>
            <a:chOff x="1170947" y="1376930"/>
            <a:chExt cx="3617192" cy="3624439"/>
          </a:xfrm>
        </p:grpSpPr>
        <p:pic>
          <p:nvPicPr>
            <p:cNvPr id="3" name="Picture 2" descr="Logo&#10;&#10;Description automatically generated">
              <a:extLst>
                <a:ext uri="{FF2B5EF4-FFF2-40B4-BE49-F238E27FC236}">
                  <a16:creationId xmlns:a16="http://schemas.microsoft.com/office/drawing/2014/main" id="{ADA3CBBF-F1B9-6538-0F13-97D33846C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0947" y="1376930"/>
              <a:ext cx="3617192" cy="362443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3E8998-1D84-F0B3-C64E-32AA3B047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348" t="87652" r="50000" b="2763"/>
            <a:stretch/>
          </p:blipFill>
          <p:spPr>
            <a:xfrm>
              <a:off x="2629685" y="3371354"/>
              <a:ext cx="1012012" cy="39100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3132AF9-AE81-6015-199C-9826AC1DE6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678"/>
          <a:stretch/>
        </p:blipFill>
        <p:spPr>
          <a:xfrm>
            <a:off x="-174103" y="2921655"/>
            <a:ext cx="896062" cy="8943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35166-88A8-704D-7C96-BE362DDE6A08}"/>
              </a:ext>
            </a:extLst>
          </p:cNvPr>
          <p:cNvSpPr txBox="1"/>
          <p:nvPr/>
        </p:nvSpPr>
        <p:spPr>
          <a:xfrm>
            <a:off x="400427" y="1628180"/>
            <a:ext cx="409163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algn="just"/>
            <a:r>
              <a:rPr lang="en-GB" b="1" dirty="0">
                <a:solidFill>
                  <a:prstClr val="black"/>
                </a:solidFill>
              </a:rPr>
              <a:t>- </a:t>
            </a:r>
            <a:r>
              <a:rPr lang="en-GB" sz="1600" dirty="0" err="1">
                <a:solidFill>
                  <a:prstClr val="black"/>
                </a:solidFill>
              </a:rPr>
              <a:t>Bài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đọc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nhạc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viết</a:t>
            </a:r>
            <a:r>
              <a:rPr lang="en-GB" sz="1600" dirty="0">
                <a:solidFill>
                  <a:prstClr val="black"/>
                </a:solidFill>
              </a:rPr>
              <a:t> ở </a:t>
            </a:r>
            <a:r>
              <a:rPr lang="en-GB" sz="1600" dirty="0" err="1">
                <a:solidFill>
                  <a:prstClr val="black"/>
                </a:solidFill>
              </a:rPr>
              <a:t>nhịp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gì</a:t>
            </a:r>
            <a:r>
              <a:rPr lang="en-GB" sz="1600" dirty="0">
                <a:solidFill>
                  <a:prstClr val="black"/>
                </a:solidFill>
              </a:rPr>
              <a:t>? </a:t>
            </a:r>
            <a:r>
              <a:rPr lang="en-GB" sz="1600" dirty="0" err="1">
                <a:solidFill>
                  <a:prstClr val="black"/>
                </a:solidFill>
              </a:rPr>
              <a:t>Nhắc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lại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khái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niệm</a:t>
            </a:r>
            <a:r>
              <a:rPr lang="en-GB" sz="1600" dirty="0">
                <a:solidFill>
                  <a:prstClr val="black"/>
                </a:solidFill>
              </a:rPr>
              <a:t>?</a:t>
            </a:r>
          </a:p>
          <a:p>
            <a:pPr marL="114300" algn="just"/>
            <a:r>
              <a:rPr lang="en-GB" sz="1600" dirty="0">
                <a:solidFill>
                  <a:prstClr val="black"/>
                </a:solidFill>
              </a:rPr>
              <a:t>- </a:t>
            </a:r>
            <a:r>
              <a:rPr lang="en-GB" sz="1600" dirty="0" err="1">
                <a:solidFill>
                  <a:prstClr val="black"/>
                </a:solidFill>
              </a:rPr>
              <a:t>Kể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tên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các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cao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độ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và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trường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độ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có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trong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bài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đọc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nhạc</a:t>
            </a:r>
            <a:r>
              <a:rPr lang="en-GB" sz="1600" dirty="0">
                <a:solidFill>
                  <a:prstClr val="black"/>
                </a:solidFill>
              </a:rPr>
              <a:t>.</a:t>
            </a:r>
          </a:p>
          <a:p>
            <a:pPr marL="12700" algn="just"/>
            <a:r>
              <a:rPr lang="en-GB" sz="1400" dirty="0">
                <a:effectLst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DB18F3-56B9-2FEA-6C7E-0926697138D3}"/>
              </a:ext>
            </a:extLst>
          </p:cNvPr>
          <p:cNvSpPr txBox="1"/>
          <p:nvPr/>
        </p:nvSpPr>
        <p:spPr>
          <a:xfrm>
            <a:off x="400537" y="3047908"/>
            <a:ext cx="4171463" cy="1441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algn="just"/>
            <a:r>
              <a:rPr lang="en-GB" sz="1600" b="1" dirty="0">
                <a:solidFill>
                  <a:prstClr val="black"/>
                </a:solidFill>
              </a:rPr>
              <a:t>- </a:t>
            </a:r>
            <a:r>
              <a:rPr lang="en-GB" sz="1600" dirty="0" err="1">
                <a:solidFill>
                  <a:prstClr val="black"/>
                </a:solidFill>
              </a:rPr>
              <a:t>Nhịp</a:t>
            </a:r>
            <a:r>
              <a:rPr lang="en-GB" sz="1600" dirty="0">
                <a:solidFill>
                  <a:prstClr val="black"/>
                </a:solidFill>
              </a:rPr>
              <a:t> 2/4  </a:t>
            </a:r>
            <a:r>
              <a:rPr lang="en-GB" sz="1600" dirty="0" err="1">
                <a:solidFill>
                  <a:prstClr val="black"/>
                </a:solidFill>
              </a:rPr>
              <a:t>có</a:t>
            </a:r>
            <a:r>
              <a:rPr lang="en-GB" sz="1600" dirty="0">
                <a:solidFill>
                  <a:prstClr val="black"/>
                </a:solidFill>
              </a:rPr>
              <a:t> 2 </a:t>
            </a:r>
            <a:r>
              <a:rPr lang="en-GB" sz="1600" dirty="0" err="1">
                <a:solidFill>
                  <a:prstClr val="black"/>
                </a:solidFill>
              </a:rPr>
              <a:t>phách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trong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một</a:t>
            </a:r>
            <a:r>
              <a:rPr lang="en-GB" sz="1600" dirty="0">
                <a:solidFill>
                  <a:prstClr val="black"/>
                </a:solidFill>
              </a:rPr>
              <a:t> ô </a:t>
            </a:r>
            <a:r>
              <a:rPr lang="en-GB" sz="1600" dirty="0" err="1">
                <a:solidFill>
                  <a:prstClr val="black"/>
                </a:solidFill>
              </a:rPr>
              <a:t>nhịp</a:t>
            </a:r>
            <a:r>
              <a:rPr lang="en-GB" sz="1600" dirty="0">
                <a:solidFill>
                  <a:prstClr val="black"/>
                </a:solidFill>
              </a:rPr>
              <a:t>. </a:t>
            </a:r>
            <a:r>
              <a:rPr lang="en-GB" sz="1600" dirty="0" err="1">
                <a:solidFill>
                  <a:prstClr val="black"/>
                </a:solidFill>
              </a:rPr>
              <a:t>Giá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trị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mỗi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phách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bằng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một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nốt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đen</a:t>
            </a:r>
            <a:r>
              <a:rPr lang="en-GB" sz="1600" dirty="0">
                <a:solidFill>
                  <a:prstClr val="black"/>
                </a:solidFill>
              </a:rPr>
              <a:t>. </a:t>
            </a:r>
            <a:r>
              <a:rPr lang="en-GB" sz="1600" dirty="0" err="1">
                <a:solidFill>
                  <a:prstClr val="black"/>
                </a:solidFill>
              </a:rPr>
              <a:t>Phách</a:t>
            </a:r>
            <a:r>
              <a:rPr lang="en-GB" sz="1600" dirty="0">
                <a:solidFill>
                  <a:prstClr val="black"/>
                </a:solidFill>
              </a:rPr>
              <a:t> 1 </a:t>
            </a:r>
            <a:r>
              <a:rPr lang="en-GB" sz="1600" dirty="0" err="1">
                <a:solidFill>
                  <a:prstClr val="black"/>
                </a:solidFill>
              </a:rPr>
              <a:t>mạnh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phách</a:t>
            </a:r>
            <a:r>
              <a:rPr lang="en-GB" sz="1600" dirty="0">
                <a:solidFill>
                  <a:prstClr val="black"/>
                </a:solidFill>
              </a:rPr>
              <a:t> 2 </a:t>
            </a:r>
            <a:r>
              <a:rPr lang="en-GB" sz="1600" dirty="0" err="1">
                <a:solidFill>
                  <a:prstClr val="black"/>
                </a:solidFill>
              </a:rPr>
              <a:t>nhẹ</a:t>
            </a:r>
            <a:r>
              <a:rPr lang="en-GB" sz="1600" dirty="0">
                <a:solidFill>
                  <a:prstClr val="black"/>
                </a:solidFill>
              </a:rPr>
              <a:t>.</a:t>
            </a:r>
          </a:p>
          <a:p>
            <a:pPr algn="l">
              <a:lnSpc>
                <a:spcPct val="122000"/>
              </a:lnSpc>
              <a:spcAft>
                <a:spcPts val="300"/>
              </a:spcAft>
            </a:pPr>
            <a:r>
              <a:rPr lang="en-GB" sz="1600" dirty="0">
                <a:solidFill>
                  <a:prstClr val="black"/>
                </a:solidFill>
              </a:rPr>
              <a:t>  - Cao </a:t>
            </a:r>
            <a:r>
              <a:rPr lang="en-GB" sz="1600" dirty="0" err="1">
                <a:solidFill>
                  <a:prstClr val="black"/>
                </a:solidFill>
              </a:rPr>
              <a:t>độ</a:t>
            </a:r>
            <a:r>
              <a:rPr lang="en-GB" sz="1600" dirty="0">
                <a:solidFill>
                  <a:prstClr val="black"/>
                </a:solidFill>
              </a:rPr>
              <a:t>: C, D, E, F, G, A, B.</a:t>
            </a:r>
          </a:p>
          <a:p>
            <a:pPr algn="l">
              <a:lnSpc>
                <a:spcPct val="122000"/>
              </a:lnSpc>
              <a:spcAft>
                <a:spcPts val="300"/>
              </a:spcAft>
            </a:pPr>
            <a:r>
              <a:rPr lang="en-GB" sz="1600" dirty="0">
                <a:solidFill>
                  <a:prstClr val="black"/>
                </a:solidFill>
              </a:rPr>
              <a:t>  - </a:t>
            </a:r>
            <a:r>
              <a:rPr lang="en-GB" sz="1600" dirty="0" err="1">
                <a:solidFill>
                  <a:prstClr val="black"/>
                </a:solidFill>
              </a:rPr>
              <a:t>Trường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độ</a:t>
            </a:r>
            <a:r>
              <a:rPr lang="en-GB" sz="1600" dirty="0">
                <a:solidFill>
                  <a:prstClr val="black"/>
                </a:solidFill>
              </a:rPr>
              <a:t>: </a:t>
            </a:r>
            <a:r>
              <a:rPr lang="en-GB" sz="1600" dirty="0" err="1">
                <a:solidFill>
                  <a:prstClr val="black"/>
                </a:solidFill>
              </a:rPr>
              <a:t>Đen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đơn</a:t>
            </a:r>
            <a:r>
              <a:rPr lang="en-GB" sz="1600" dirty="0">
                <a:solidFill>
                  <a:prstClr val="black"/>
                </a:solidFill>
              </a:rPr>
              <a:t>, </a:t>
            </a:r>
            <a:r>
              <a:rPr lang="en-GB" sz="1600" dirty="0" err="1">
                <a:solidFill>
                  <a:prstClr val="black"/>
                </a:solidFill>
              </a:rPr>
              <a:t>đen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chấm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dirty="0" err="1">
                <a:solidFill>
                  <a:prstClr val="black"/>
                </a:solidFill>
              </a:rPr>
              <a:t>dôi</a:t>
            </a:r>
            <a:r>
              <a:rPr lang="en-GB" sz="16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7C6B8E-8455-DF59-51CA-6A6E150FAE5F}"/>
              </a:ext>
            </a:extLst>
          </p:cNvPr>
          <p:cNvGrpSpPr/>
          <p:nvPr/>
        </p:nvGrpSpPr>
        <p:grpSpPr>
          <a:xfrm>
            <a:off x="4704323" y="1441184"/>
            <a:ext cx="4104443" cy="2503685"/>
            <a:chOff x="1555389" y="1423588"/>
            <a:chExt cx="5706004" cy="3458572"/>
          </a:xfrm>
        </p:grpSpPr>
        <p:pic>
          <p:nvPicPr>
            <p:cNvPr id="13" name="Picture 1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6AA9496A-B368-3182-469F-29A2B1D02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5389" y="1597064"/>
              <a:ext cx="5706004" cy="3285096"/>
            </a:xfrm>
            <a:prstGeom prst="rect">
              <a:avLst/>
            </a:prstGeom>
          </p:spPr>
        </p:pic>
        <p:pic>
          <p:nvPicPr>
            <p:cNvPr id="14" name="Picture 13" descr="A green letter on a black background&#10;&#10;Description automatically generated">
              <a:extLst>
                <a:ext uri="{FF2B5EF4-FFF2-40B4-BE49-F238E27FC236}">
                  <a16:creationId xmlns:a16="http://schemas.microsoft.com/office/drawing/2014/main" id="{7D5E1699-D884-D619-0298-BC753F99B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7600" y="1423588"/>
              <a:ext cx="1698137" cy="294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12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185349" y="4299471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361510" y="3452088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027976F-696F-14FD-F9DE-20E38E52C45B}"/>
              </a:ext>
            </a:extLst>
          </p:cNvPr>
          <p:cNvSpPr txBox="1"/>
          <p:nvPr/>
        </p:nvSpPr>
        <p:spPr>
          <a:xfrm>
            <a:off x="1413068" y="814729"/>
            <a:ext cx="405865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250" algn="just">
              <a:spcBef>
                <a:spcPts val="1200"/>
              </a:spcBef>
              <a:buClr>
                <a:srgbClr val="231F20"/>
              </a:buClr>
              <a:buSzPts val="1300"/>
              <a:defRPr/>
            </a:pPr>
            <a:r>
              <a:rPr lang="en-GB" sz="1700" b="1" dirty="0" err="1">
                <a:solidFill>
                  <a:srgbClr val="263857"/>
                </a:solidFill>
              </a:rPr>
              <a:t>Đọc</a:t>
            </a:r>
            <a:r>
              <a:rPr lang="en-GB" sz="1700" b="1" dirty="0">
                <a:solidFill>
                  <a:srgbClr val="263857"/>
                </a:solidFill>
              </a:rPr>
              <a:t> gam </a:t>
            </a:r>
            <a:r>
              <a:rPr lang="en-GB" sz="1700" b="1" dirty="0" err="1">
                <a:solidFill>
                  <a:srgbClr val="263857"/>
                </a:solidFill>
              </a:rPr>
              <a:t>Đô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trưởng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và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trục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của</a:t>
            </a:r>
            <a:r>
              <a:rPr lang="en-GB" sz="1700" b="1" dirty="0">
                <a:solidFill>
                  <a:srgbClr val="263857"/>
                </a:solidFill>
              </a:rPr>
              <a:t> gam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EB049C-2AB7-EA4D-C12B-74F3A978FD0E}"/>
              </a:ext>
            </a:extLst>
          </p:cNvPr>
          <p:cNvSpPr txBox="1"/>
          <p:nvPr/>
        </p:nvSpPr>
        <p:spPr>
          <a:xfrm>
            <a:off x="1413068" y="2571750"/>
            <a:ext cx="405865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250" algn="just">
              <a:spcBef>
                <a:spcPts val="1200"/>
              </a:spcBef>
              <a:buClr>
                <a:srgbClr val="231F20"/>
              </a:buClr>
              <a:buSzPts val="1300"/>
              <a:defRPr/>
            </a:pPr>
            <a:r>
              <a:rPr lang="en-GB" sz="1700" b="1" dirty="0" err="1">
                <a:solidFill>
                  <a:srgbClr val="263857"/>
                </a:solidFill>
              </a:rPr>
              <a:t>Luyện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tiết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tấu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và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gõ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theo</a:t>
            </a:r>
            <a:r>
              <a:rPr lang="en-GB" sz="1700" b="1" dirty="0">
                <a:solidFill>
                  <a:srgbClr val="263857"/>
                </a:solidFill>
              </a:rPr>
              <a:t> </a:t>
            </a:r>
            <a:r>
              <a:rPr lang="en-GB" sz="1700" b="1" dirty="0" err="1">
                <a:solidFill>
                  <a:srgbClr val="263857"/>
                </a:solidFill>
              </a:rPr>
              <a:t>phách</a:t>
            </a:r>
            <a:endParaRPr lang="en-GB" sz="1700" b="1" dirty="0">
              <a:solidFill>
                <a:srgbClr val="263857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36CC71-A271-4FCC-5D4D-BD7039918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04" t="45963" r="30834" b="43290"/>
          <a:stretch/>
        </p:blipFill>
        <p:spPr>
          <a:xfrm>
            <a:off x="1413068" y="1265551"/>
            <a:ext cx="6654081" cy="930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CC560F-59A6-EB5F-4EBA-7D7D8712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50" t="60842" r="25952" b="21071"/>
          <a:stretch/>
        </p:blipFill>
        <p:spPr>
          <a:xfrm>
            <a:off x="1413068" y="3223068"/>
            <a:ext cx="5659931" cy="930319"/>
          </a:xfrm>
          <a:prstGeom prst="rect">
            <a:avLst/>
          </a:prstGeom>
        </p:spPr>
      </p:pic>
      <p:sp>
        <p:nvSpPr>
          <p:cNvPr id="2" name="TextBox 1">
            <a:hlinkClick r:id="rId5"/>
            <a:extLst>
              <a:ext uri="{FF2B5EF4-FFF2-40B4-BE49-F238E27FC236}">
                <a16:creationId xmlns:a16="http://schemas.microsoft.com/office/drawing/2014/main" id="{38EDFD14-654D-173D-EA55-65874FDF0869}"/>
              </a:ext>
            </a:extLst>
          </p:cNvPr>
          <p:cNvSpPr txBox="1"/>
          <p:nvPr/>
        </p:nvSpPr>
        <p:spPr>
          <a:xfrm>
            <a:off x="1413068" y="2067558"/>
            <a:ext cx="46052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www.youtube.com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watch?v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=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rLvv1f_jWEg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649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185349" y="4299471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361510" y="3452088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CEB049C-2AB7-EA4D-C12B-74F3A978FD0E}"/>
              </a:ext>
            </a:extLst>
          </p:cNvPr>
          <p:cNvSpPr txBox="1"/>
          <p:nvPr/>
        </p:nvSpPr>
        <p:spPr>
          <a:xfrm>
            <a:off x="2752011" y="318407"/>
            <a:ext cx="405865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525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31F20"/>
              </a:buClr>
              <a:buSzPts val="1300"/>
              <a:buFont typeface="Arial"/>
              <a:buNone/>
              <a:tabLst/>
              <a:defRPr/>
            </a:pP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Luyện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tiết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tấu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gõ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theo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phách</a:t>
            </a:r>
            <a:endParaRPr kumimoji="0" lang="en-GB" sz="1700" b="1" i="0" u="none" strike="noStrike" kern="0" cap="none" spc="0" normalizeH="0" baseline="0" noProof="0" dirty="0">
              <a:ln>
                <a:noFill/>
              </a:ln>
              <a:solidFill>
                <a:srgbClr val="2638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ĐỌC VÀ GÕ TIẾT TẤU">
            <a:hlinkClick r:id="" action="ppaction://media"/>
            <a:extLst>
              <a:ext uri="{FF2B5EF4-FFF2-40B4-BE49-F238E27FC236}">
                <a16:creationId xmlns:a16="http://schemas.microsoft.com/office/drawing/2014/main" id="{8EDCF08F-E385-B5BC-66DF-778A47D08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120" y="771346"/>
            <a:ext cx="7206660" cy="40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2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185349" y="4299471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361510" y="3452088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1" name="TextBox 2250">
            <a:extLst>
              <a:ext uri="{FF2B5EF4-FFF2-40B4-BE49-F238E27FC236}">
                <a16:creationId xmlns:a16="http://schemas.microsoft.com/office/drawing/2014/main" id="{59B136A3-2471-75BC-02D2-CF39ECA8D8C7}"/>
              </a:ext>
            </a:extLst>
          </p:cNvPr>
          <p:cNvSpPr txBox="1"/>
          <p:nvPr/>
        </p:nvSpPr>
        <p:spPr>
          <a:xfrm>
            <a:off x="2068626" y="105852"/>
            <a:ext cx="50067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Tập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đọc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từng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nét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nhạc</a:t>
            </a:r>
            <a:endParaRPr kumimoji="0" lang="en-GB" sz="2000" b="1" i="1" u="none" strike="noStrike" kern="0" cap="none" spc="0" normalizeH="0" baseline="0" noProof="0" dirty="0">
              <a:ln>
                <a:noFill/>
              </a:ln>
              <a:solidFill>
                <a:srgbClr val="263857"/>
              </a:solidFill>
              <a:effectLst/>
              <a:uLnTx/>
              <a:uFillTx/>
              <a:latin typeface="Arial"/>
              <a:cs typeface="Arial"/>
              <a:sym typeface="Montserrat Medium"/>
            </a:endParaRPr>
          </a:p>
        </p:txBody>
      </p:sp>
      <p:grpSp>
        <p:nvGrpSpPr>
          <p:cNvPr id="2259" name="Group 2258">
            <a:extLst>
              <a:ext uri="{FF2B5EF4-FFF2-40B4-BE49-F238E27FC236}">
                <a16:creationId xmlns:a16="http://schemas.microsoft.com/office/drawing/2014/main" id="{B880DA94-224F-A324-67DD-57C22AB8190F}"/>
              </a:ext>
            </a:extLst>
          </p:cNvPr>
          <p:cNvGrpSpPr/>
          <p:nvPr/>
        </p:nvGrpSpPr>
        <p:grpSpPr>
          <a:xfrm>
            <a:off x="1028425" y="462776"/>
            <a:ext cx="7007399" cy="4301258"/>
            <a:chOff x="1555389" y="1423588"/>
            <a:chExt cx="5706004" cy="3458572"/>
          </a:xfrm>
        </p:grpSpPr>
        <p:pic>
          <p:nvPicPr>
            <p:cNvPr id="2256" name="Picture 225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0AEE998-F75B-8460-4E89-DCFA10C8D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5389" y="1597064"/>
              <a:ext cx="5706004" cy="3285096"/>
            </a:xfrm>
            <a:prstGeom prst="rect">
              <a:avLst/>
            </a:prstGeom>
          </p:spPr>
        </p:pic>
        <p:pic>
          <p:nvPicPr>
            <p:cNvPr id="2258" name="Picture 2257" descr="A green letter on a black background&#10;&#10;Description automatically generated">
              <a:extLst>
                <a:ext uri="{FF2B5EF4-FFF2-40B4-BE49-F238E27FC236}">
                  <a16:creationId xmlns:a16="http://schemas.microsoft.com/office/drawing/2014/main" id="{D444203F-BCB3-1939-BDA0-7410EC1FC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7600" y="1423588"/>
              <a:ext cx="1698137" cy="294121"/>
            </a:xfrm>
            <a:prstGeom prst="rect">
              <a:avLst/>
            </a:prstGeom>
          </p:spPr>
        </p:pic>
      </p:grpSp>
      <p:sp>
        <p:nvSpPr>
          <p:cNvPr id="3" name="TextBox 2">
            <a:hlinkClick r:id="rId5"/>
            <a:extLst>
              <a:ext uri="{FF2B5EF4-FFF2-40B4-BE49-F238E27FC236}">
                <a16:creationId xmlns:a16="http://schemas.microsoft.com/office/drawing/2014/main" id="{2AF64FA8-15AF-A9D6-867C-D296A8BA3F08}"/>
              </a:ext>
            </a:extLst>
          </p:cNvPr>
          <p:cNvSpPr txBox="1"/>
          <p:nvPr/>
        </p:nvSpPr>
        <p:spPr>
          <a:xfrm>
            <a:off x="2357437" y="4683704"/>
            <a:ext cx="5123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YwQs58MLkvs?si</a:t>
            </a:r>
            <a:r>
              <a:rPr lang="en-GB" dirty="0"/>
              <a:t>=</a:t>
            </a:r>
            <a:r>
              <a:rPr lang="en-GB" dirty="0" err="1"/>
              <a:t>i3qMzuRSVuMuXpSE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39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5" name="Google Shape;2225;p40"/>
          <p:cNvGrpSpPr/>
          <p:nvPr/>
        </p:nvGrpSpPr>
        <p:grpSpPr>
          <a:xfrm>
            <a:off x="8185349" y="4299471"/>
            <a:ext cx="573999" cy="1003431"/>
            <a:chOff x="8185349" y="4299471"/>
            <a:chExt cx="573999" cy="1003431"/>
          </a:xfrm>
        </p:grpSpPr>
        <p:sp>
          <p:nvSpPr>
            <p:cNvPr id="2226" name="Google Shape;2226;p40"/>
            <p:cNvSpPr/>
            <p:nvPr/>
          </p:nvSpPr>
          <p:spPr>
            <a:xfrm>
              <a:off x="8529874" y="4721144"/>
              <a:ext cx="229474" cy="298206"/>
            </a:xfrm>
            <a:custGeom>
              <a:avLst/>
              <a:gdLst/>
              <a:ahLst/>
              <a:cxnLst/>
              <a:rect l="l" t="t" r="r" b="b"/>
              <a:pathLst>
                <a:path w="4150" h="5393" extrusionOk="0">
                  <a:moveTo>
                    <a:pt x="4133" y="0"/>
                  </a:moveTo>
                  <a:lnTo>
                    <a:pt x="4116" y="8"/>
                  </a:lnTo>
                  <a:lnTo>
                    <a:pt x="4041" y="33"/>
                  </a:lnTo>
                  <a:cubicBezTo>
                    <a:pt x="3568" y="191"/>
                    <a:pt x="3112" y="390"/>
                    <a:pt x="2681" y="639"/>
                  </a:cubicBezTo>
                  <a:lnTo>
                    <a:pt x="2656" y="655"/>
                  </a:lnTo>
                  <a:cubicBezTo>
                    <a:pt x="2382" y="813"/>
                    <a:pt x="2116" y="996"/>
                    <a:pt x="1876" y="1195"/>
                  </a:cubicBezTo>
                  <a:cubicBezTo>
                    <a:pt x="1303" y="1651"/>
                    <a:pt x="847" y="2232"/>
                    <a:pt x="523" y="2896"/>
                  </a:cubicBezTo>
                  <a:cubicBezTo>
                    <a:pt x="515" y="2912"/>
                    <a:pt x="507" y="2920"/>
                    <a:pt x="507" y="2937"/>
                  </a:cubicBezTo>
                  <a:cubicBezTo>
                    <a:pt x="457" y="3045"/>
                    <a:pt x="416" y="3144"/>
                    <a:pt x="374" y="3252"/>
                  </a:cubicBezTo>
                  <a:cubicBezTo>
                    <a:pt x="125" y="3933"/>
                    <a:pt x="67" y="4671"/>
                    <a:pt x="1" y="5393"/>
                  </a:cubicBezTo>
                  <a:lnTo>
                    <a:pt x="100" y="5318"/>
                  </a:lnTo>
                  <a:lnTo>
                    <a:pt x="150" y="5285"/>
                  </a:lnTo>
                  <a:cubicBezTo>
                    <a:pt x="540" y="5020"/>
                    <a:pt x="1013" y="4804"/>
                    <a:pt x="1453" y="4588"/>
                  </a:cubicBezTo>
                  <a:lnTo>
                    <a:pt x="1519" y="4555"/>
                  </a:lnTo>
                  <a:cubicBezTo>
                    <a:pt x="1602" y="4513"/>
                    <a:pt x="1685" y="4472"/>
                    <a:pt x="1768" y="4430"/>
                  </a:cubicBezTo>
                  <a:cubicBezTo>
                    <a:pt x="2324" y="4123"/>
                    <a:pt x="2880" y="3775"/>
                    <a:pt x="3286" y="3277"/>
                  </a:cubicBezTo>
                  <a:cubicBezTo>
                    <a:pt x="3336" y="3211"/>
                    <a:pt x="3386" y="3144"/>
                    <a:pt x="3436" y="3070"/>
                  </a:cubicBezTo>
                  <a:cubicBezTo>
                    <a:pt x="3444" y="3062"/>
                    <a:pt x="3452" y="3053"/>
                    <a:pt x="3452" y="3037"/>
                  </a:cubicBezTo>
                  <a:cubicBezTo>
                    <a:pt x="3668" y="2696"/>
                    <a:pt x="3826" y="2331"/>
                    <a:pt x="3917" y="1933"/>
                  </a:cubicBezTo>
                  <a:cubicBezTo>
                    <a:pt x="3925" y="1925"/>
                    <a:pt x="3925" y="1917"/>
                    <a:pt x="3925" y="1900"/>
                  </a:cubicBezTo>
                  <a:cubicBezTo>
                    <a:pt x="3942" y="1834"/>
                    <a:pt x="3958" y="1767"/>
                    <a:pt x="3975" y="1701"/>
                  </a:cubicBezTo>
                  <a:cubicBezTo>
                    <a:pt x="4091" y="1145"/>
                    <a:pt x="4149" y="572"/>
                    <a:pt x="4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0"/>
            <p:cNvSpPr/>
            <p:nvPr/>
          </p:nvSpPr>
          <p:spPr>
            <a:xfrm>
              <a:off x="8535404" y="4722028"/>
              <a:ext cx="221622" cy="293229"/>
            </a:xfrm>
            <a:custGeom>
              <a:avLst/>
              <a:gdLst/>
              <a:ahLst/>
              <a:cxnLst/>
              <a:rect l="l" t="t" r="r" b="b"/>
              <a:pathLst>
                <a:path w="4008" h="5303" extrusionOk="0">
                  <a:moveTo>
                    <a:pt x="4008" y="1"/>
                  </a:moveTo>
                  <a:lnTo>
                    <a:pt x="3941" y="34"/>
                  </a:lnTo>
                  <a:cubicBezTo>
                    <a:pt x="3493" y="490"/>
                    <a:pt x="3078" y="938"/>
                    <a:pt x="2697" y="1378"/>
                  </a:cubicBezTo>
                  <a:lnTo>
                    <a:pt x="2680" y="1386"/>
                  </a:lnTo>
                  <a:cubicBezTo>
                    <a:pt x="2481" y="1618"/>
                    <a:pt x="2298" y="1842"/>
                    <a:pt x="2116" y="2058"/>
                  </a:cubicBezTo>
                  <a:lnTo>
                    <a:pt x="2108" y="2075"/>
                  </a:lnTo>
                  <a:cubicBezTo>
                    <a:pt x="1610" y="2680"/>
                    <a:pt x="1154" y="3319"/>
                    <a:pt x="730" y="3983"/>
                  </a:cubicBezTo>
                  <a:cubicBezTo>
                    <a:pt x="722" y="4000"/>
                    <a:pt x="722" y="4008"/>
                    <a:pt x="714" y="4016"/>
                  </a:cubicBezTo>
                  <a:cubicBezTo>
                    <a:pt x="506" y="4340"/>
                    <a:pt x="324" y="4672"/>
                    <a:pt x="158" y="4995"/>
                  </a:cubicBezTo>
                  <a:cubicBezTo>
                    <a:pt x="100" y="5095"/>
                    <a:pt x="50" y="5194"/>
                    <a:pt x="0" y="5302"/>
                  </a:cubicBezTo>
                  <a:lnTo>
                    <a:pt x="50" y="5277"/>
                  </a:lnTo>
                  <a:cubicBezTo>
                    <a:pt x="92" y="5186"/>
                    <a:pt x="141" y="5095"/>
                    <a:pt x="183" y="5004"/>
                  </a:cubicBezTo>
                  <a:cubicBezTo>
                    <a:pt x="257" y="4871"/>
                    <a:pt x="332" y="4730"/>
                    <a:pt x="407" y="4589"/>
                  </a:cubicBezTo>
                  <a:cubicBezTo>
                    <a:pt x="415" y="4580"/>
                    <a:pt x="415" y="4572"/>
                    <a:pt x="423" y="4564"/>
                  </a:cubicBezTo>
                  <a:cubicBezTo>
                    <a:pt x="739" y="4000"/>
                    <a:pt x="1087" y="3469"/>
                    <a:pt x="1469" y="2946"/>
                  </a:cubicBezTo>
                  <a:lnTo>
                    <a:pt x="1494" y="2913"/>
                  </a:lnTo>
                  <a:cubicBezTo>
                    <a:pt x="1693" y="2639"/>
                    <a:pt x="1909" y="2365"/>
                    <a:pt x="2133" y="2083"/>
                  </a:cubicBezTo>
                  <a:cubicBezTo>
                    <a:pt x="2141" y="2075"/>
                    <a:pt x="2149" y="2058"/>
                    <a:pt x="2166" y="2050"/>
                  </a:cubicBezTo>
                  <a:cubicBezTo>
                    <a:pt x="2697" y="1394"/>
                    <a:pt x="3311" y="714"/>
                    <a:pt x="4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0"/>
            <p:cNvSpPr/>
            <p:nvPr/>
          </p:nvSpPr>
          <p:spPr>
            <a:xfrm>
              <a:off x="8651904" y="4827529"/>
              <a:ext cx="95052" cy="10064"/>
            </a:xfrm>
            <a:custGeom>
              <a:avLst/>
              <a:gdLst/>
              <a:ahLst/>
              <a:cxnLst/>
              <a:rect l="l" t="t" r="r" b="b"/>
              <a:pathLst>
                <a:path w="1719" h="182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162" y="17"/>
                    <a:pt x="606" y="67"/>
                    <a:pt x="59" y="150"/>
                  </a:cubicBezTo>
                  <a:lnTo>
                    <a:pt x="9" y="150"/>
                  </a:lnTo>
                  <a:lnTo>
                    <a:pt x="1" y="158"/>
                  </a:lnTo>
                  <a:cubicBezTo>
                    <a:pt x="1" y="158"/>
                    <a:pt x="1" y="167"/>
                    <a:pt x="1" y="167"/>
                  </a:cubicBezTo>
                  <a:cubicBezTo>
                    <a:pt x="1" y="175"/>
                    <a:pt x="9" y="175"/>
                    <a:pt x="9" y="175"/>
                  </a:cubicBezTo>
                  <a:cubicBezTo>
                    <a:pt x="13" y="179"/>
                    <a:pt x="15" y="181"/>
                    <a:pt x="17" y="181"/>
                  </a:cubicBezTo>
                  <a:cubicBezTo>
                    <a:pt x="19" y="181"/>
                    <a:pt x="21" y="179"/>
                    <a:pt x="26" y="175"/>
                  </a:cubicBezTo>
                  <a:cubicBezTo>
                    <a:pt x="581" y="92"/>
                    <a:pt x="1146" y="42"/>
                    <a:pt x="1710" y="26"/>
                  </a:cubicBezTo>
                  <a:cubicBezTo>
                    <a:pt x="1710" y="17"/>
                    <a:pt x="1710" y="9"/>
                    <a:pt x="1718" y="1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0"/>
            <p:cNvSpPr/>
            <p:nvPr/>
          </p:nvSpPr>
          <p:spPr>
            <a:xfrm>
              <a:off x="8615190" y="4883542"/>
              <a:ext cx="105613" cy="7354"/>
            </a:xfrm>
            <a:custGeom>
              <a:avLst/>
              <a:gdLst/>
              <a:ahLst/>
              <a:cxnLst/>
              <a:rect l="l" t="t" r="r" b="b"/>
              <a:pathLst>
                <a:path w="1910" h="133" extrusionOk="0">
                  <a:moveTo>
                    <a:pt x="18" y="0"/>
                  </a:moveTo>
                  <a:cubicBezTo>
                    <a:pt x="9" y="0"/>
                    <a:pt x="1" y="8"/>
                    <a:pt x="1" y="17"/>
                  </a:cubicBezTo>
                  <a:cubicBezTo>
                    <a:pt x="1" y="17"/>
                    <a:pt x="9" y="25"/>
                    <a:pt x="9" y="25"/>
                  </a:cubicBezTo>
                  <a:lnTo>
                    <a:pt x="26" y="25"/>
                  </a:lnTo>
                  <a:lnTo>
                    <a:pt x="1893" y="133"/>
                  </a:lnTo>
                  <a:cubicBezTo>
                    <a:pt x="1901" y="125"/>
                    <a:pt x="1909" y="116"/>
                    <a:pt x="1909" y="10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0"/>
            <p:cNvSpPr/>
            <p:nvPr/>
          </p:nvSpPr>
          <p:spPr>
            <a:xfrm>
              <a:off x="8557852" y="4882160"/>
              <a:ext cx="18856" cy="62317"/>
            </a:xfrm>
            <a:custGeom>
              <a:avLst/>
              <a:gdLst/>
              <a:ahLst/>
              <a:cxnLst/>
              <a:rect l="l" t="t" r="r" b="b"/>
              <a:pathLst>
                <a:path w="341" h="1127" extrusionOk="0">
                  <a:moveTo>
                    <a:pt x="26" y="0"/>
                  </a:moveTo>
                  <a:cubicBezTo>
                    <a:pt x="17" y="17"/>
                    <a:pt x="9" y="25"/>
                    <a:pt x="1" y="42"/>
                  </a:cubicBezTo>
                  <a:cubicBezTo>
                    <a:pt x="84" y="407"/>
                    <a:pt x="192" y="763"/>
                    <a:pt x="308" y="1120"/>
                  </a:cubicBezTo>
                  <a:cubicBezTo>
                    <a:pt x="312" y="1124"/>
                    <a:pt x="314" y="1126"/>
                    <a:pt x="316" y="1126"/>
                  </a:cubicBezTo>
                  <a:cubicBezTo>
                    <a:pt x="318" y="1126"/>
                    <a:pt x="320" y="1124"/>
                    <a:pt x="324" y="1120"/>
                  </a:cubicBezTo>
                  <a:cubicBezTo>
                    <a:pt x="333" y="1120"/>
                    <a:pt x="341" y="1120"/>
                    <a:pt x="341" y="1112"/>
                  </a:cubicBezTo>
                  <a:cubicBezTo>
                    <a:pt x="333" y="1104"/>
                    <a:pt x="333" y="1095"/>
                    <a:pt x="333" y="1087"/>
                  </a:cubicBezTo>
                  <a:cubicBezTo>
                    <a:pt x="208" y="730"/>
                    <a:pt x="109" y="365"/>
                    <a:pt x="26" y="0"/>
                  </a:cubicBezTo>
                  <a:close/>
                </a:path>
              </a:pathLst>
            </a:custGeom>
            <a:solidFill>
              <a:srgbClr val="0072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0"/>
            <p:cNvSpPr/>
            <p:nvPr/>
          </p:nvSpPr>
          <p:spPr>
            <a:xfrm>
              <a:off x="8185349" y="4299471"/>
              <a:ext cx="520768" cy="445180"/>
            </a:xfrm>
            <a:custGeom>
              <a:avLst/>
              <a:gdLst/>
              <a:ahLst/>
              <a:cxnLst/>
              <a:rect l="l" t="t" r="r" b="b"/>
              <a:pathLst>
                <a:path w="9418" h="8051" extrusionOk="0">
                  <a:moveTo>
                    <a:pt x="5511" y="1"/>
                  </a:moveTo>
                  <a:cubicBezTo>
                    <a:pt x="5300" y="1"/>
                    <a:pt x="5089" y="18"/>
                    <a:pt x="4879" y="51"/>
                  </a:cubicBezTo>
                  <a:lnTo>
                    <a:pt x="4788" y="59"/>
                  </a:lnTo>
                  <a:cubicBezTo>
                    <a:pt x="4216" y="159"/>
                    <a:pt x="3651" y="317"/>
                    <a:pt x="3120" y="549"/>
                  </a:cubicBezTo>
                  <a:cubicBezTo>
                    <a:pt x="2291" y="906"/>
                    <a:pt x="1494" y="1370"/>
                    <a:pt x="905" y="2042"/>
                  </a:cubicBezTo>
                  <a:cubicBezTo>
                    <a:pt x="739" y="2225"/>
                    <a:pt x="598" y="2432"/>
                    <a:pt x="474" y="2640"/>
                  </a:cubicBezTo>
                  <a:lnTo>
                    <a:pt x="424" y="2739"/>
                  </a:lnTo>
                  <a:cubicBezTo>
                    <a:pt x="125" y="3279"/>
                    <a:pt x="1" y="3909"/>
                    <a:pt x="84" y="4523"/>
                  </a:cubicBezTo>
                  <a:cubicBezTo>
                    <a:pt x="192" y="5253"/>
                    <a:pt x="615" y="5892"/>
                    <a:pt x="1146" y="6382"/>
                  </a:cubicBezTo>
                  <a:cubicBezTo>
                    <a:pt x="1710" y="6896"/>
                    <a:pt x="2341" y="7336"/>
                    <a:pt x="3029" y="7668"/>
                  </a:cubicBezTo>
                  <a:cubicBezTo>
                    <a:pt x="3295" y="7809"/>
                    <a:pt x="3585" y="7908"/>
                    <a:pt x="3875" y="7983"/>
                  </a:cubicBezTo>
                  <a:cubicBezTo>
                    <a:pt x="4090" y="8026"/>
                    <a:pt x="4309" y="8050"/>
                    <a:pt x="4529" y="8050"/>
                  </a:cubicBezTo>
                  <a:cubicBezTo>
                    <a:pt x="4607" y="8050"/>
                    <a:pt x="4685" y="8047"/>
                    <a:pt x="4763" y="8041"/>
                  </a:cubicBezTo>
                  <a:cubicBezTo>
                    <a:pt x="4788" y="8033"/>
                    <a:pt x="4813" y="8033"/>
                    <a:pt x="4846" y="8033"/>
                  </a:cubicBezTo>
                  <a:cubicBezTo>
                    <a:pt x="5551" y="7958"/>
                    <a:pt x="6248" y="7742"/>
                    <a:pt x="6871" y="7394"/>
                  </a:cubicBezTo>
                  <a:cubicBezTo>
                    <a:pt x="6978" y="7336"/>
                    <a:pt x="7070" y="7286"/>
                    <a:pt x="7169" y="7219"/>
                  </a:cubicBezTo>
                  <a:cubicBezTo>
                    <a:pt x="8140" y="6597"/>
                    <a:pt x="8862" y="5643"/>
                    <a:pt x="9210" y="4540"/>
                  </a:cubicBezTo>
                  <a:cubicBezTo>
                    <a:pt x="9368" y="4083"/>
                    <a:pt x="9418" y="3602"/>
                    <a:pt x="9351" y="3121"/>
                  </a:cubicBezTo>
                  <a:cubicBezTo>
                    <a:pt x="9260" y="2640"/>
                    <a:pt x="9061" y="2192"/>
                    <a:pt x="8762" y="1802"/>
                  </a:cubicBezTo>
                  <a:cubicBezTo>
                    <a:pt x="8737" y="1769"/>
                    <a:pt x="8721" y="1735"/>
                    <a:pt x="8688" y="1702"/>
                  </a:cubicBezTo>
                  <a:lnTo>
                    <a:pt x="8646" y="1636"/>
                  </a:lnTo>
                  <a:cubicBezTo>
                    <a:pt x="8157" y="989"/>
                    <a:pt x="7501" y="458"/>
                    <a:pt x="6746" y="192"/>
                  </a:cubicBezTo>
                  <a:cubicBezTo>
                    <a:pt x="6344" y="66"/>
                    <a:pt x="5928" y="1"/>
                    <a:pt x="5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0"/>
            <p:cNvSpPr/>
            <p:nvPr/>
          </p:nvSpPr>
          <p:spPr>
            <a:xfrm>
              <a:off x="8209235" y="4443069"/>
              <a:ext cx="244127" cy="301026"/>
            </a:xfrm>
            <a:custGeom>
              <a:avLst/>
              <a:gdLst/>
              <a:ahLst/>
              <a:cxnLst/>
              <a:rect l="l" t="t" r="r" b="b"/>
              <a:pathLst>
                <a:path w="4415" h="5444" extrusionOk="0">
                  <a:moveTo>
                    <a:pt x="553" y="0"/>
                  </a:moveTo>
                  <a:cubicBezTo>
                    <a:pt x="385" y="0"/>
                    <a:pt x="217" y="19"/>
                    <a:pt x="50" y="59"/>
                  </a:cubicBezTo>
                  <a:lnTo>
                    <a:pt x="0" y="151"/>
                  </a:lnTo>
                  <a:cubicBezTo>
                    <a:pt x="183" y="100"/>
                    <a:pt x="368" y="76"/>
                    <a:pt x="552" y="76"/>
                  </a:cubicBezTo>
                  <a:cubicBezTo>
                    <a:pt x="1297" y="76"/>
                    <a:pt x="2027" y="457"/>
                    <a:pt x="2506" y="922"/>
                  </a:cubicBezTo>
                  <a:cubicBezTo>
                    <a:pt x="3244" y="1644"/>
                    <a:pt x="3643" y="2656"/>
                    <a:pt x="3908" y="3461"/>
                  </a:cubicBezTo>
                  <a:cubicBezTo>
                    <a:pt x="4099" y="4025"/>
                    <a:pt x="4240" y="4614"/>
                    <a:pt x="4315" y="5212"/>
                  </a:cubicBezTo>
                  <a:lnTo>
                    <a:pt x="4315" y="5245"/>
                  </a:lnTo>
                  <a:cubicBezTo>
                    <a:pt x="4315" y="5278"/>
                    <a:pt x="4323" y="5311"/>
                    <a:pt x="4323" y="5353"/>
                  </a:cubicBezTo>
                  <a:cubicBezTo>
                    <a:pt x="4331" y="5377"/>
                    <a:pt x="4331" y="5411"/>
                    <a:pt x="4331" y="5444"/>
                  </a:cubicBezTo>
                  <a:cubicBezTo>
                    <a:pt x="4356" y="5436"/>
                    <a:pt x="4381" y="5436"/>
                    <a:pt x="4414" y="5436"/>
                  </a:cubicBezTo>
                  <a:cubicBezTo>
                    <a:pt x="4406" y="5361"/>
                    <a:pt x="4398" y="5278"/>
                    <a:pt x="4389" y="5195"/>
                  </a:cubicBezTo>
                  <a:lnTo>
                    <a:pt x="4389" y="5187"/>
                  </a:lnTo>
                  <a:lnTo>
                    <a:pt x="4389" y="5153"/>
                  </a:lnTo>
                  <a:cubicBezTo>
                    <a:pt x="4381" y="5087"/>
                    <a:pt x="4373" y="5029"/>
                    <a:pt x="4364" y="4963"/>
                  </a:cubicBezTo>
                  <a:cubicBezTo>
                    <a:pt x="4364" y="4938"/>
                    <a:pt x="4348" y="4913"/>
                    <a:pt x="4348" y="4888"/>
                  </a:cubicBezTo>
                  <a:cubicBezTo>
                    <a:pt x="4348" y="4863"/>
                    <a:pt x="4339" y="4830"/>
                    <a:pt x="4339" y="4805"/>
                  </a:cubicBezTo>
                  <a:cubicBezTo>
                    <a:pt x="4248" y="4340"/>
                    <a:pt x="4132" y="3884"/>
                    <a:pt x="3983" y="3436"/>
                  </a:cubicBezTo>
                  <a:cubicBezTo>
                    <a:pt x="3717" y="2623"/>
                    <a:pt x="3319" y="1594"/>
                    <a:pt x="2556" y="864"/>
                  </a:cubicBezTo>
                  <a:cubicBezTo>
                    <a:pt x="2066" y="388"/>
                    <a:pt x="131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0"/>
            <p:cNvSpPr/>
            <p:nvPr/>
          </p:nvSpPr>
          <p:spPr>
            <a:xfrm>
              <a:off x="8445941" y="4302733"/>
              <a:ext cx="48660" cy="415708"/>
            </a:xfrm>
            <a:custGeom>
              <a:avLst/>
              <a:gdLst/>
              <a:ahLst/>
              <a:cxnLst/>
              <a:rect l="l" t="t" r="r" b="b"/>
              <a:pathLst>
                <a:path w="880" h="7518" extrusionOk="0">
                  <a:moveTo>
                    <a:pt x="166" y="0"/>
                  </a:moveTo>
                  <a:lnTo>
                    <a:pt x="75" y="17"/>
                  </a:lnTo>
                  <a:cubicBezTo>
                    <a:pt x="507" y="606"/>
                    <a:pt x="623" y="1403"/>
                    <a:pt x="672" y="1992"/>
                  </a:cubicBezTo>
                  <a:cubicBezTo>
                    <a:pt x="830" y="3800"/>
                    <a:pt x="614" y="5617"/>
                    <a:pt x="50" y="7343"/>
                  </a:cubicBezTo>
                  <a:cubicBezTo>
                    <a:pt x="42" y="7384"/>
                    <a:pt x="25" y="7426"/>
                    <a:pt x="9" y="7467"/>
                  </a:cubicBezTo>
                  <a:cubicBezTo>
                    <a:pt x="0" y="7492"/>
                    <a:pt x="9" y="7509"/>
                    <a:pt x="25" y="7517"/>
                  </a:cubicBezTo>
                  <a:lnTo>
                    <a:pt x="50" y="7517"/>
                  </a:lnTo>
                  <a:cubicBezTo>
                    <a:pt x="58" y="7517"/>
                    <a:pt x="75" y="7509"/>
                    <a:pt x="83" y="7501"/>
                  </a:cubicBezTo>
                  <a:cubicBezTo>
                    <a:pt x="200" y="7160"/>
                    <a:pt x="299" y="6820"/>
                    <a:pt x="390" y="6472"/>
                  </a:cubicBezTo>
                  <a:cubicBezTo>
                    <a:pt x="755" y="5003"/>
                    <a:pt x="880" y="3485"/>
                    <a:pt x="755" y="1983"/>
                  </a:cubicBezTo>
                  <a:cubicBezTo>
                    <a:pt x="706" y="1394"/>
                    <a:pt x="581" y="606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0"/>
            <p:cNvSpPr/>
            <p:nvPr/>
          </p:nvSpPr>
          <p:spPr>
            <a:xfrm>
              <a:off x="8447323" y="4389876"/>
              <a:ext cx="218415" cy="349630"/>
            </a:xfrm>
            <a:custGeom>
              <a:avLst/>
              <a:gdLst/>
              <a:ahLst/>
              <a:cxnLst/>
              <a:rect l="l" t="t" r="r" b="b"/>
              <a:pathLst>
                <a:path w="3950" h="6323" extrusionOk="0">
                  <a:moveTo>
                    <a:pt x="3908" y="1"/>
                  </a:moveTo>
                  <a:cubicBezTo>
                    <a:pt x="2357" y="1337"/>
                    <a:pt x="1145" y="3004"/>
                    <a:pt x="365" y="4888"/>
                  </a:cubicBezTo>
                  <a:cubicBezTo>
                    <a:pt x="332" y="4971"/>
                    <a:pt x="299" y="5053"/>
                    <a:pt x="266" y="5145"/>
                  </a:cubicBezTo>
                  <a:cubicBezTo>
                    <a:pt x="166" y="5369"/>
                    <a:pt x="92" y="5609"/>
                    <a:pt x="42" y="5850"/>
                  </a:cubicBezTo>
                  <a:cubicBezTo>
                    <a:pt x="33" y="5883"/>
                    <a:pt x="33" y="5916"/>
                    <a:pt x="25" y="5941"/>
                  </a:cubicBezTo>
                  <a:cubicBezTo>
                    <a:pt x="17" y="6016"/>
                    <a:pt x="9" y="6091"/>
                    <a:pt x="9" y="6165"/>
                  </a:cubicBezTo>
                  <a:cubicBezTo>
                    <a:pt x="0" y="6207"/>
                    <a:pt x="0" y="6248"/>
                    <a:pt x="9" y="6281"/>
                  </a:cubicBezTo>
                  <a:cubicBezTo>
                    <a:pt x="9" y="6298"/>
                    <a:pt x="9" y="6306"/>
                    <a:pt x="17" y="6315"/>
                  </a:cubicBezTo>
                  <a:cubicBezTo>
                    <a:pt x="25" y="6323"/>
                    <a:pt x="33" y="6323"/>
                    <a:pt x="42" y="6323"/>
                  </a:cubicBezTo>
                  <a:cubicBezTo>
                    <a:pt x="67" y="6323"/>
                    <a:pt x="83" y="6306"/>
                    <a:pt x="83" y="6281"/>
                  </a:cubicBezTo>
                  <a:lnTo>
                    <a:pt x="83" y="6157"/>
                  </a:lnTo>
                  <a:cubicBezTo>
                    <a:pt x="116" y="5817"/>
                    <a:pt x="199" y="5485"/>
                    <a:pt x="340" y="5170"/>
                  </a:cubicBezTo>
                  <a:cubicBezTo>
                    <a:pt x="1112" y="3203"/>
                    <a:pt x="2348" y="1444"/>
                    <a:pt x="3950" y="67"/>
                  </a:cubicBez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0"/>
            <p:cNvSpPr/>
            <p:nvPr/>
          </p:nvSpPr>
          <p:spPr>
            <a:xfrm>
              <a:off x="8352829" y="4694437"/>
              <a:ext cx="212886" cy="49821"/>
            </a:xfrm>
            <a:custGeom>
              <a:avLst/>
              <a:gdLst/>
              <a:ahLst/>
              <a:cxnLst/>
              <a:rect l="l" t="t" r="r" b="b"/>
              <a:pathLst>
                <a:path w="3850" h="901" extrusionOk="0">
                  <a:moveTo>
                    <a:pt x="2884" y="1"/>
                  </a:moveTo>
                  <a:cubicBezTo>
                    <a:pt x="2791" y="1"/>
                    <a:pt x="2698" y="11"/>
                    <a:pt x="2605" y="35"/>
                  </a:cubicBezTo>
                  <a:cubicBezTo>
                    <a:pt x="2473" y="76"/>
                    <a:pt x="2348" y="126"/>
                    <a:pt x="2232" y="201"/>
                  </a:cubicBezTo>
                  <a:cubicBezTo>
                    <a:pt x="2058" y="292"/>
                    <a:pt x="1908" y="425"/>
                    <a:pt x="1801" y="591"/>
                  </a:cubicBezTo>
                  <a:lnTo>
                    <a:pt x="1792" y="599"/>
                  </a:lnTo>
                  <a:cubicBezTo>
                    <a:pt x="1767" y="632"/>
                    <a:pt x="1751" y="674"/>
                    <a:pt x="1742" y="707"/>
                  </a:cubicBezTo>
                  <a:lnTo>
                    <a:pt x="1709" y="690"/>
                  </a:lnTo>
                  <a:cubicBezTo>
                    <a:pt x="1452" y="525"/>
                    <a:pt x="1162" y="417"/>
                    <a:pt x="855" y="375"/>
                  </a:cubicBezTo>
                  <a:cubicBezTo>
                    <a:pt x="782" y="363"/>
                    <a:pt x="708" y="356"/>
                    <a:pt x="635" y="356"/>
                  </a:cubicBezTo>
                  <a:cubicBezTo>
                    <a:pt x="414" y="356"/>
                    <a:pt x="193" y="412"/>
                    <a:pt x="0" y="525"/>
                  </a:cubicBezTo>
                  <a:cubicBezTo>
                    <a:pt x="274" y="657"/>
                    <a:pt x="556" y="765"/>
                    <a:pt x="846" y="831"/>
                  </a:cubicBezTo>
                  <a:cubicBezTo>
                    <a:pt x="1052" y="879"/>
                    <a:pt x="1262" y="901"/>
                    <a:pt x="1473" y="901"/>
                  </a:cubicBezTo>
                  <a:cubicBezTo>
                    <a:pt x="1560" y="901"/>
                    <a:pt x="1647" y="897"/>
                    <a:pt x="1734" y="890"/>
                  </a:cubicBezTo>
                  <a:lnTo>
                    <a:pt x="1817" y="890"/>
                  </a:lnTo>
                  <a:cubicBezTo>
                    <a:pt x="2531" y="815"/>
                    <a:pt x="3219" y="599"/>
                    <a:pt x="3850" y="251"/>
                  </a:cubicBezTo>
                  <a:cubicBezTo>
                    <a:pt x="3540" y="128"/>
                    <a:pt x="3211" y="1"/>
                    <a:pt x="2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0"/>
            <p:cNvSpPr/>
            <p:nvPr/>
          </p:nvSpPr>
          <p:spPr>
            <a:xfrm>
              <a:off x="8449590" y="4736239"/>
              <a:ext cx="108821" cy="566663"/>
            </a:xfrm>
            <a:custGeom>
              <a:avLst/>
              <a:gdLst/>
              <a:ahLst/>
              <a:cxnLst/>
              <a:rect l="l" t="t" r="r" b="b"/>
              <a:pathLst>
                <a:path w="1968" h="10248" fill="none" extrusionOk="0">
                  <a:moveTo>
                    <a:pt x="1" y="1"/>
                  </a:moveTo>
                  <a:cubicBezTo>
                    <a:pt x="1453" y="3212"/>
                    <a:pt x="1967" y="6763"/>
                    <a:pt x="1478" y="10247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40"/>
          <p:cNvGrpSpPr/>
          <p:nvPr/>
        </p:nvGrpSpPr>
        <p:grpSpPr>
          <a:xfrm>
            <a:off x="8361510" y="3452088"/>
            <a:ext cx="762950" cy="1927407"/>
            <a:chOff x="8361510" y="3452088"/>
            <a:chExt cx="762950" cy="1927407"/>
          </a:xfrm>
        </p:grpSpPr>
        <p:sp>
          <p:nvSpPr>
            <p:cNvPr id="2238" name="Google Shape;2238;p40"/>
            <p:cNvSpPr/>
            <p:nvPr/>
          </p:nvSpPr>
          <p:spPr>
            <a:xfrm>
              <a:off x="8693650" y="4148573"/>
              <a:ext cx="413441" cy="1230922"/>
            </a:xfrm>
            <a:custGeom>
              <a:avLst/>
              <a:gdLst/>
              <a:ahLst/>
              <a:cxnLst/>
              <a:rect l="l" t="t" r="r" b="b"/>
              <a:pathLst>
                <a:path w="7477" h="22261" fill="none" extrusionOk="0">
                  <a:moveTo>
                    <a:pt x="1" y="1"/>
                  </a:moveTo>
                  <a:cubicBezTo>
                    <a:pt x="1668" y="1934"/>
                    <a:pt x="2681" y="4340"/>
                    <a:pt x="3568" y="6738"/>
                  </a:cubicBezTo>
                  <a:cubicBezTo>
                    <a:pt x="4356" y="8862"/>
                    <a:pt x="5070" y="11010"/>
                    <a:pt x="5717" y="13193"/>
                  </a:cubicBezTo>
                  <a:cubicBezTo>
                    <a:pt x="6588" y="16154"/>
                    <a:pt x="7327" y="19174"/>
                    <a:pt x="7476" y="2226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0"/>
            <p:cNvSpPr/>
            <p:nvPr/>
          </p:nvSpPr>
          <p:spPr>
            <a:xfrm>
              <a:off x="8361510" y="3857062"/>
              <a:ext cx="534979" cy="404704"/>
            </a:xfrm>
            <a:custGeom>
              <a:avLst/>
              <a:gdLst/>
              <a:ahLst/>
              <a:cxnLst/>
              <a:rect l="l" t="t" r="r" b="b"/>
              <a:pathLst>
                <a:path w="9675" h="7319" extrusionOk="0">
                  <a:moveTo>
                    <a:pt x="4421" y="1"/>
                  </a:moveTo>
                  <a:cubicBezTo>
                    <a:pt x="4203" y="1"/>
                    <a:pt x="3982" y="49"/>
                    <a:pt x="3784" y="137"/>
                  </a:cubicBezTo>
                  <a:cubicBezTo>
                    <a:pt x="3320" y="336"/>
                    <a:pt x="2963" y="734"/>
                    <a:pt x="2681" y="1157"/>
                  </a:cubicBezTo>
                  <a:cubicBezTo>
                    <a:pt x="2540" y="1365"/>
                    <a:pt x="2382" y="1614"/>
                    <a:pt x="2473" y="1838"/>
                  </a:cubicBezTo>
                  <a:cubicBezTo>
                    <a:pt x="2303" y="1804"/>
                    <a:pt x="2128" y="1785"/>
                    <a:pt x="1953" y="1785"/>
                  </a:cubicBezTo>
                  <a:cubicBezTo>
                    <a:pt x="1618" y="1785"/>
                    <a:pt x="1286" y="1854"/>
                    <a:pt x="996" y="2012"/>
                  </a:cubicBezTo>
                  <a:cubicBezTo>
                    <a:pt x="548" y="2244"/>
                    <a:pt x="208" y="2717"/>
                    <a:pt x="208" y="3223"/>
                  </a:cubicBezTo>
                  <a:cubicBezTo>
                    <a:pt x="208" y="3696"/>
                    <a:pt x="490" y="4169"/>
                    <a:pt x="366" y="4634"/>
                  </a:cubicBezTo>
                  <a:cubicBezTo>
                    <a:pt x="299" y="4874"/>
                    <a:pt x="125" y="5082"/>
                    <a:pt x="75" y="5331"/>
                  </a:cubicBezTo>
                  <a:cubicBezTo>
                    <a:pt x="1" y="5729"/>
                    <a:pt x="275" y="6111"/>
                    <a:pt x="590" y="6368"/>
                  </a:cubicBezTo>
                  <a:cubicBezTo>
                    <a:pt x="1040" y="6722"/>
                    <a:pt x="1623" y="6974"/>
                    <a:pt x="2195" y="6974"/>
                  </a:cubicBezTo>
                  <a:cubicBezTo>
                    <a:pt x="2213" y="6974"/>
                    <a:pt x="2231" y="6974"/>
                    <a:pt x="2249" y="6974"/>
                  </a:cubicBezTo>
                  <a:lnTo>
                    <a:pt x="2266" y="6974"/>
                  </a:lnTo>
                  <a:cubicBezTo>
                    <a:pt x="2478" y="7219"/>
                    <a:pt x="2752" y="7319"/>
                    <a:pt x="3056" y="7319"/>
                  </a:cubicBezTo>
                  <a:cubicBezTo>
                    <a:pt x="4341" y="7319"/>
                    <a:pt x="6165" y="5538"/>
                    <a:pt x="6165" y="5538"/>
                  </a:cubicBezTo>
                  <a:cubicBezTo>
                    <a:pt x="7360" y="5206"/>
                    <a:pt x="8555" y="4534"/>
                    <a:pt x="9401" y="3630"/>
                  </a:cubicBezTo>
                  <a:cubicBezTo>
                    <a:pt x="9542" y="3464"/>
                    <a:pt x="9675" y="3273"/>
                    <a:pt x="9667" y="3049"/>
                  </a:cubicBezTo>
                  <a:cubicBezTo>
                    <a:pt x="9652" y="2864"/>
                    <a:pt x="9485" y="2685"/>
                    <a:pt x="9307" y="2685"/>
                  </a:cubicBezTo>
                  <a:cubicBezTo>
                    <a:pt x="9278" y="2685"/>
                    <a:pt x="9248" y="2690"/>
                    <a:pt x="9219" y="2701"/>
                  </a:cubicBezTo>
                  <a:cubicBezTo>
                    <a:pt x="9185" y="2726"/>
                    <a:pt x="9152" y="2734"/>
                    <a:pt x="9111" y="2742"/>
                  </a:cubicBezTo>
                  <a:cubicBezTo>
                    <a:pt x="9102" y="2744"/>
                    <a:pt x="9093" y="2745"/>
                    <a:pt x="9085" y="2745"/>
                  </a:cubicBezTo>
                  <a:cubicBezTo>
                    <a:pt x="8999" y="2745"/>
                    <a:pt x="8938" y="2633"/>
                    <a:pt x="8953" y="2535"/>
                  </a:cubicBezTo>
                  <a:cubicBezTo>
                    <a:pt x="8978" y="2435"/>
                    <a:pt x="9011" y="2344"/>
                    <a:pt x="9053" y="2244"/>
                  </a:cubicBezTo>
                  <a:cubicBezTo>
                    <a:pt x="9136" y="1954"/>
                    <a:pt x="8887" y="1647"/>
                    <a:pt x="8588" y="1589"/>
                  </a:cubicBezTo>
                  <a:cubicBezTo>
                    <a:pt x="8554" y="1583"/>
                    <a:pt x="8520" y="1581"/>
                    <a:pt x="8485" y="1581"/>
                  </a:cubicBezTo>
                  <a:cubicBezTo>
                    <a:pt x="8211" y="1581"/>
                    <a:pt x="7909" y="1747"/>
                    <a:pt x="7725" y="1946"/>
                  </a:cubicBezTo>
                  <a:cubicBezTo>
                    <a:pt x="7742" y="1904"/>
                    <a:pt x="7750" y="1854"/>
                    <a:pt x="7767" y="1813"/>
                  </a:cubicBezTo>
                  <a:cubicBezTo>
                    <a:pt x="7891" y="1415"/>
                    <a:pt x="7916" y="967"/>
                    <a:pt x="7684" y="635"/>
                  </a:cubicBezTo>
                  <a:cubicBezTo>
                    <a:pt x="7497" y="358"/>
                    <a:pt x="7174" y="232"/>
                    <a:pt x="6836" y="232"/>
                  </a:cubicBezTo>
                  <a:cubicBezTo>
                    <a:pt x="6587" y="232"/>
                    <a:pt x="6330" y="301"/>
                    <a:pt x="6116" y="427"/>
                  </a:cubicBezTo>
                  <a:cubicBezTo>
                    <a:pt x="5996" y="499"/>
                    <a:pt x="5870" y="586"/>
                    <a:pt x="5728" y="586"/>
                  </a:cubicBezTo>
                  <a:cubicBezTo>
                    <a:pt x="5722" y="586"/>
                    <a:pt x="5715" y="585"/>
                    <a:pt x="5709" y="585"/>
                  </a:cubicBezTo>
                  <a:cubicBezTo>
                    <a:pt x="5518" y="585"/>
                    <a:pt x="5377" y="402"/>
                    <a:pt x="5228" y="278"/>
                  </a:cubicBezTo>
                  <a:cubicBezTo>
                    <a:pt x="5004" y="88"/>
                    <a:pt x="4715" y="1"/>
                    <a:pt x="4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0"/>
            <p:cNvSpPr/>
            <p:nvPr/>
          </p:nvSpPr>
          <p:spPr>
            <a:xfrm>
              <a:off x="8496423" y="3958638"/>
              <a:ext cx="165166" cy="136302"/>
            </a:xfrm>
            <a:custGeom>
              <a:avLst/>
              <a:gdLst/>
              <a:ahLst/>
              <a:cxnLst/>
              <a:rect l="l" t="t" r="r" b="b"/>
              <a:pathLst>
                <a:path w="2987" h="2465" fill="none" extrusionOk="0">
                  <a:moveTo>
                    <a:pt x="0" y="1"/>
                  </a:moveTo>
                  <a:cubicBezTo>
                    <a:pt x="1203" y="532"/>
                    <a:pt x="2232" y="1386"/>
                    <a:pt x="2987" y="2465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0"/>
            <p:cNvSpPr/>
            <p:nvPr/>
          </p:nvSpPr>
          <p:spPr>
            <a:xfrm>
              <a:off x="8598713" y="4059715"/>
              <a:ext cx="128506" cy="90297"/>
            </a:xfrm>
            <a:custGeom>
              <a:avLst/>
              <a:gdLst/>
              <a:ahLst/>
              <a:cxnLst/>
              <a:rect l="l" t="t" r="r" b="b"/>
              <a:pathLst>
                <a:path w="2324" h="1633" extrusionOk="0">
                  <a:moveTo>
                    <a:pt x="1195" y="1"/>
                  </a:moveTo>
                  <a:cubicBezTo>
                    <a:pt x="893" y="1"/>
                    <a:pt x="598" y="118"/>
                    <a:pt x="374" y="330"/>
                  </a:cubicBezTo>
                  <a:cubicBezTo>
                    <a:pt x="100" y="620"/>
                    <a:pt x="0" y="1035"/>
                    <a:pt x="133" y="1417"/>
                  </a:cubicBezTo>
                  <a:cubicBezTo>
                    <a:pt x="139" y="1403"/>
                    <a:pt x="143" y="1398"/>
                    <a:pt x="149" y="1398"/>
                  </a:cubicBezTo>
                  <a:cubicBezTo>
                    <a:pt x="160" y="1398"/>
                    <a:pt x="174" y="1417"/>
                    <a:pt x="208" y="1417"/>
                  </a:cubicBezTo>
                  <a:cubicBezTo>
                    <a:pt x="239" y="1416"/>
                    <a:pt x="271" y="1416"/>
                    <a:pt x="302" y="1416"/>
                  </a:cubicBezTo>
                  <a:cubicBezTo>
                    <a:pt x="901" y="1416"/>
                    <a:pt x="1500" y="1491"/>
                    <a:pt x="2091" y="1633"/>
                  </a:cubicBezTo>
                  <a:cubicBezTo>
                    <a:pt x="2133" y="1359"/>
                    <a:pt x="2182" y="1002"/>
                    <a:pt x="2323" y="761"/>
                  </a:cubicBezTo>
                  <a:cubicBezTo>
                    <a:pt x="2157" y="396"/>
                    <a:pt x="1842" y="123"/>
                    <a:pt x="1460" y="31"/>
                  </a:cubicBezTo>
                  <a:cubicBezTo>
                    <a:pt x="1372" y="11"/>
                    <a:pt x="1283" y="1"/>
                    <a:pt x="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0"/>
            <p:cNvSpPr/>
            <p:nvPr/>
          </p:nvSpPr>
          <p:spPr>
            <a:xfrm>
              <a:off x="8480333" y="3944869"/>
              <a:ext cx="416150" cy="316896"/>
            </a:xfrm>
            <a:custGeom>
              <a:avLst/>
              <a:gdLst/>
              <a:ahLst/>
              <a:cxnLst/>
              <a:rect l="l" t="t" r="r" b="b"/>
              <a:pathLst>
                <a:path w="7526" h="5731" extrusionOk="0">
                  <a:moveTo>
                    <a:pt x="6347" y="1"/>
                  </a:moveTo>
                  <a:cubicBezTo>
                    <a:pt x="6077" y="1"/>
                    <a:pt x="5769" y="167"/>
                    <a:pt x="5584" y="366"/>
                  </a:cubicBezTo>
                  <a:cubicBezTo>
                    <a:pt x="5601" y="325"/>
                    <a:pt x="5618" y="275"/>
                    <a:pt x="5626" y="233"/>
                  </a:cubicBezTo>
                  <a:lnTo>
                    <a:pt x="5626" y="233"/>
                  </a:lnTo>
                  <a:cubicBezTo>
                    <a:pt x="4581" y="988"/>
                    <a:pt x="3933" y="2175"/>
                    <a:pt x="3842" y="3461"/>
                  </a:cubicBezTo>
                  <a:cubicBezTo>
                    <a:pt x="3536" y="3283"/>
                    <a:pt x="3175" y="3233"/>
                    <a:pt x="2821" y="3233"/>
                  </a:cubicBezTo>
                  <a:cubicBezTo>
                    <a:pt x="2763" y="3233"/>
                    <a:pt x="2705" y="3234"/>
                    <a:pt x="2647" y="3237"/>
                  </a:cubicBezTo>
                  <a:cubicBezTo>
                    <a:pt x="2241" y="3262"/>
                    <a:pt x="1826" y="3336"/>
                    <a:pt x="1511" y="3602"/>
                  </a:cubicBezTo>
                  <a:cubicBezTo>
                    <a:pt x="1328" y="3768"/>
                    <a:pt x="1179" y="3983"/>
                    <a:pt x="1096" y="4224"/>
                  </a:cubicBezTo>
                  <a:cubicBezTo>
                    <a:pt x="1079" y="4332"/>
                    <a:pt x="1021" y="4423"/>
                    <a:pt x="938" y="4489"/>
                  </a:cubicBezTo>
                  <a:cubicBezTo>
                    <a:pt x="855" y="4523"/>
                    <a:pt x="772" y="4539"/>
                    <a:pt x="681" y="4539"/>
                  </a:cubicBezTo>
                  <a:cubicBezTo>
                    <a:pt x="474" y="4548"/>
                    <a:pt x="283" y="4647"/>
                    <a:pt x="150" y="4805"/>
                  </a:cubicBezTo>
                  <a:cubicBezTo>
                    <a:pt x="26" y="4971"/>
                    <a:pt x="1" y="5195"/>
                    <a:pt x="100" y="5386"/>
                  </a:cubicBezTo>
                  <a:lnTo>
                    <a:pt x="117" y="5386"/>
                  </a:lnTo>
                  <a:cubicBezTo>
                    <a:pt x="329" y="5631"/>
                    <a:pt x="603" y="5731"/>
                    <a:pt x="907" y="5731"/>
                  </a:cubicBezTo>
                  <a:cubicBezTo>
                    <a:pt x="2192" y="5731"/>
                    <a:pt x="4016" y="3950"/>
                    <a:pt x="4016" y="3950"/>
                  </a:cubicBezTo>
                  <a:cubicBezTo>
                    <a:pt x="5211" y="3618"/>
                    <a:pt x="6406" y="2946"/>
                    <a:pt x="7252" y="2042"/>
                  </a:cubicBezTo>
                  <a:cubicBezTo>
                    <a:pt x="7393" y="1876"/>
                    <a:pt x="7526" y="1685"/>
                    <a:pt x="7518" y="1461"/>
                  </a:cubicBezTo>
                  <a:cubicBezTo>
                    <a:pt x="7504" y="1279"/>
                    <a:pt x="7341" y="1102"/>
                    <a:pt x="7171" y="1102"/>
                  </a:cubicBezTo>
                  <a:cubicBezTo>
                    <a:pt x="7140" y="1102"/>
                    <a:pt x="7109" y="1108"/>
                    <a:pt x="7078" y="1121"/>
                  </a:cubicBezTo>
                  <a:cubicBezTo>
                    <a:pt x="7045" y="1146"/>
                    <a:pt x="7011" y="1154"/>
                    <a:pt x="6978" y="1162"/>
                  </a:cubicBezTo>
                  <a:cubicBezTo>
                    <a:pt x="6969" y="1165"/>
                    <a:pt x="6960" y="1166"/>
                    <a:pt x="6951" y="1166"/>
                  </a:cubicBezTo>
                  <a:cubicBezTo>
                    <a:pt x="6859" y="1166"/>
                    <a:pt x="6805" y="1053"/>
                    <a:pt x="6812" y="955"/>
                  </a:cubicBezTo>
                  <a:cubicBezTo>
                    <a:pt x="6837" y="855"/>
                    <a:pt x="6879" y="764"/>
                    <a:pt x="6920" y="665"/>
                  </a:cubicBezTo>
                  <a:cubicBezTo>
                    <a:pt x="6995" y="374"/>
                    <a:pt x="6746" y="67"/>
                    <a:pt x="6447" y="9"/>
                  </a:cubicBezTo>
                  <a:cubicBezTo>
                    <a:pt x="6415" y="4"/>
                    <a:pt x="6381" y="1"/>
                    <a:pt x="6347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0"/>
            <p:cNvSpPr/>
            <p:nvPr/>
          </p:nvSpPr>
          <p:spPr>
            <a:xfrm>
              <a:off x="8479890" y="3963227"/>
              <a:ext cx="315679" cy="281286"/>
            </a:xfrm>
            <a:custGeom>
              <a:avLst/>
              <a:gdLst/>
              <a:ahLst/>
              <a:cxnLst/>
              <a:rect l="l" t="t" r="r" b="b"/>
              <a:pathLst>
                <a:path w="5709" h="5087" fill="none" extrusionOk="0">
                  <a:moveTo>
                    <a:pt x="117" y="5087"/>
                  </a:moveTo>
                  <a:cubicBezTo>
                    <a:pt x="0" y="4863"/>
                    <a:pt x="42" y="4589"/>
                    <a:pt x="199" y="4398"/>
                  </a:cubicBezTo>
                  <a:cubicBezTo>
                    <a:pt x="365" y="4216"/>
                    <a:pt x="581" y="4083"/>
                    <a:pt x="822" y="4025"/>
                  </a:cubicBezTo>
                  <a:cubicBezTo>
                    <a:pt x="855" y="4016"/>
                    <a:pt x="880" y="4008"/>
                    <a:pt x="905" y="3983"/>
                  </a:cubicBezTo>
                  <a:cubicBezTo>
                    <a:pt x="930" y="3967"/>
                    <a:pt x="938" y="3942"/>
                    <a:pt x="955" y="3909"/>
                  </a:cubicBezTo>
                  <a:cubicBezTo>
                    <a:pt x="1403" y="2838"/>
                    <a:pt x="2871" y="2722"/>
                    <a:pt x="3825" y="3095"/>
                  </a:cubicBezTo>
                  <a:cubicBezTo>
                    <a:pt x="3991" y="1892"/>
                    <a:pt x="4688" y="673"/>
                    <a:pt x="5709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0"/>
            <p:cNvSpPr/>
            <p:nvPr/>
          </p:nvSpPr>
          <p:spPr>
            <a:xfrm>
              <a:off x="8810205" y="3760906"/>
              <a:ext cx="124358" cy="1296115"/>
            </a:xfrm>
            <a:custGeom>
              <a:avLst/>
              <a:gdLst/>
              <a:ahLst/>
              <a:cxnLst/>
              <a:rect l="l" t="t" r="r" b="b"/>
              <a:pathLst>
                <a:path w="2249" h="23440" fill="none" extrusionOk="0">
                  <a:moveTo>
                    <a:pt x="1386" y="1"/>
                  </a:moveTo>
                  <a:cubicBezTo>
                    <a:pt x="2207" y="2424"/>
                    <a:pt x="2248" y="5029"/>
                    <a:pt x="2182" y="7584"/>
                  </a:cubicBezTo>
                  <a:cubicBezTo>
                    <a:pt x="2116" y="9849"/>
                    <a:pt x="1975" y="12114"/>
                    <a:pt x="1759" y="14371"/>
                  </a:cubicBezTo>
                  <a:cubicBezTo>
                    <a:pt x="1460" y="17449"/>
                    <a:pt x="1012" y="20527"/>
                    <a:pt x="0" y="23439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0"/>
            <p:cNvSpPr/>
            <p:nvPr/>
          </p:nvSpPr>
          <p:spPr>
            <a:xfrm>
              <a:off x="8569795" y="3452088"/>
              <a:ext cx="554664" cy="360413"/>
            </a:xfrm>
            <a:custGeom>
              <a:avLst/>
              <a:gdLst/>
              <a:ahLst/>
              <a:cxnLst/>
              <a:rect l="l" t="t" r="r" b="b"/>
              <a:pathLst>
                <a:path w="10031" h="6518" extrusionOk="0">
                  <a:moveTo>
                    <a:pt x="5673" y="0"/>
                  </a:moveTo>
                  <a:cubicBezTo>
                    <a:pt x="5649" y="0"/>
                    <a:pt x="5625" y="1"/>
                    <a:pt x="5601" y="2"/>
                  </a:cubicBezTo>
                  <a:cubicBezTo>
                    <a:pt x="5095" y="19"/>
                    <a:pt x="4605" y="243"/>
                    <a:pt x="4190" y="533"/>
                  </a:cubicBezTo>
                  <a:cubicBezTo>
                    <a:pt x="3991" y="674"/>
                    <a:pt x="3751" y="840"/>
                    <a:pt x="3751" y="1089"/>
                  </a:cubicBezTo>
                  <a:cubicBezTo>
                    <a:pt x="3369" y="847"/>
                    <a:pt x="2928" y="682"/>
                    <a:pt x="2481" y="682"/>
                  </a:cubicBezTo>
                  <a:cubicBezTo>
                    <a:pt x="2423" y="682"/>
                    <a:pt x="2365" y="685"/>
                    <a:pt x="2307" y="691"/>
                  </a:cubicBezTo>
                  <a:cubicBezTo>
                    <a:pt x="1809" y="749"/>
                    <a:pt x="1320" y="1056"/>
                    <a:pt x="1129" y="1521"/>
                  </a:cubicBezTo>
                  <a:cubicBezTo>
                    <a:pt x="946" y="1960"/>
                    <a:pt x="1038" y="2508"/>
                    <a:pt x="747" y="2889"/>
                  </a:cubicBezTo>
                  <a:cubicBezTo>
                    <a:pt x="598" y="3089"/>
                    <a:pt x="357" y="3221"/>
                    <a:pt x="225" y="3429"/>
                  </a:cubicBezTo>
                  <a:cubicBezTo>
                    <a:pt x="1" y="3769"/>
                    <a:pt x="108" y="4225"/>
                    <a:pt x="308" y="4582"/>
                  </a:cubicBezTo>
                  <a:cubicBezTo>
                    <a:pt x="598" y="5088"/>
                    <a:pt x="1063" y="5561"/>
                    <a:pt x="1618" y="5768"/>
                  </a:cubicBezTo>
                  <a:lnTo>
                    <a:pt x="1627" y="5768"/>
                  </a:lnTo>
                  <a:cubicBezTo>
                    <a:pt x="1822" y="6334"/>
                    <a:pt x="2394" y="6518"/>
                    <a:pt x="3053" y="6518"/>
                  </a:cubicBezTo>
                  <a:cubicBezTo>
                    <a:pt x="4269" y="6518"/>
                    <a:pt x="5783" y="5893"/>
                    <a:pt x="5783" y="5893"/>
                  </a:cubicBezTo>
                  <a:cubicBezTo>
                    <a:pt x="6050" y="5923"/>
                    <a:pt x="6322" y="5939"/>
                    <a:pt x="6598" y="5939"/>
                  </a:cubicBezTo>
                  <a:cubicBezTo>
                    <a:pt x="7593" y="5939"/>
                    <a:pt x="8623" y="5738"/>
                    <a:pt x="9500" y="5329"/>
                  </a:cubicBezTo>
                  <a:cubicBezTo>
                    <a:pt x="9691" y="5237"/>
                    <a:pt x="9890" y="5105"/>
                    <a:pt x="9965" y="4897"/>
                  </a:cubicBezTo>
                  <a:cubicBezTo>
                    <a:pt x="10030" y="4693"/>
                    <a:pt x="9894" y="4424"/>
                    <a:pt x="9684" y="4424"/>
                  </a:cubicBezTo>
                  <a:cubicBezTo>
                    <a:pt x="9681" y="4424"/>
                    <a:pt x="9678" y="4424"/>
                    <a:pt x="9675" y="4424"/>
                  </a:cubicBezTo>
                  <a:cubicBezTo>
                    <a:pt x="9654" y="4429"/>
                    <a:pt x="9635" y="4431"/>
                    <a:pt x="9618" y="4431"/>
                  </a:cubicBezTo>
                  <a:cubicBezTo>
                    <a:pt x="9600" y="4431"/>
                    <a:pt x="9583" y="4429"/>
                    <a:pt x="9567" y="4424"/>
                  </a:cubicBezTo>
                  <a:cubicBezTo>
                    <a:pt x="9467" y="4400"/>
                    <a:pt x="9442" y="4258"/>
                    <a:pt x="9492" y="4167"/>
                  </a:cubicBezTo>
                  <a:cubicBezTo>
                    <a:pt x="9550" y="4084"/>
                    <a:pt x="9617" y="4010"/>
                    <a:pt x="9691" y="3935"/>
                  </a:cubicBezTo>
                  <a:cubicBezTo>
                    <a:pt x="9874" y="3694"/>
                    <a:pt x="9758" y="3321"/>
                    <a:pt x="9509" y="3155"/>
                  </a:cubicBezTo>
                  <a:cubicBezTo>
                    <a:pt x="9387" y="3077"/>
                    <a:pt x="9232" y="3043"/>
                    <a:pt x="9074" y="3043"/>
                  </a:cubicBezTo>
                  <a:cubicBezTo>
                    <a:pt x="8897" y="3043"/>
                    <a:pt x="8716" y="3085"/>
                    <a:pt x="8571" y="3155"/>
                  </a:cubicBezTo>
                  <a:cubicBezTo>
                    <a:pt x="8604" y="3122"/>
                    <a:pt x="8629" y="3080"/>
                    <a:pt x="8662" y="3047"/>
                  </a:cubicBezTo>
                  <a:cubicBezTo>
                    <a:pt x="8928" y="2724"/>
                    <a:pt x="9119" y="2325"/>
                    <a:pt x="9027" y="1927"/>
                  </a:cubicBezTo>
                  <a:cubicBezTo>
                    <a:pt x="8917" y="1418"/>
                    <a:pt x="8366" y="1125"/>
                    <a:pt x="7843" y="1125"/>
                  </a:cubicBezTo>
                  <a:cubicBezTo>
                    <a:pt x="7778" y="1125"/>
                    <a:pt x="7713" y="1130"/>
                    <a:pt x="7650" y="1139"/>
                  </a:cubicBezTo>
                  <a:cubicBezTo>
                    <a:pt x="7561" y="1154"/>
                    <a:pt x="7471" y="1175"/>
                    <a:pt x="7383" y="1175"/>
                  </a:cubicBezTo>
                  <a:cubicBezTo>
                    <a:pt x="7325" y="1175"/>
                    <a:pt x="7267" y="1165"/>
                    <a:pt x="7210" y="1139"/>
                  </a:cubicBezTo>
                  <a:cubicBezTo>
                    <a:pt x="7036" y="1064"/>
                    <a:pt x="6978" y="848"/>
                    <a:pt x="6887" y="674"/>
                  </a:cubicBezTo>
                  <a:cubicBezTo>
                    <a:pt x="6658" y="239"/>
                    <a:pt x="6157" y="0"/>
                    <a:pt x="5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0"/>
            <p:cNvSpPr/>
            <p:nvPr/>
          </p:nvSpPr>
          <p:spPr>
            <a:xfrm>
              <a:off x="8774874" y="3510921"/>
              <a:ext cx="102351" cy="188611"/>
            </a:xfrm>
            <a:custGeom>
              <a:avLst/>
              <a:gdLst/>
              <a:ahLst/>
              <a:cxnLst/>
              <a:rect l="l" t="t" r="r" b="b"/>
              <a:pathLst>
                <a:path w="1851" h="3411" fill="none" extrusionOk="0">
                  <a:moveTo>
                    <a:pt x="0" y="0"/>
                  </a:moveTo>
                  <a:cubicBezTo>
                    <a:pt x="921" y="946"/>
                    <a:pt x="1560" y="2124"/>
                    <a:pt x="1850" y="3410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0"/>
            <p:cNvSpPr/>
            <p:nvPr/>
          </p:nvSpPr>
          <p:spPr>
            <a:xfrm>
              <a:off x="8809708" y="3662980"/>
              <a:ext cx="125796" cy="107162"/>
            </a:xfrm>
            <a:custGeom>
              <a:avLst/>
              <a:gdLst/>
              <a:ahLst/>
              <a:cxnLst/>
              <a:rect l="l" t="t" r="r" b="b"/>
              <a:pathLst>
                <a:path w="2275" h="1938" extrusionOk="0">
                  <a:moveTo>
                    <a:pt x="1077" y="0"/>
                  </a:moveTo>
                  <a:cubicBezTo>
                    <a:pt x="926" y="0"/>
                    <a:pt x="774" y="29"/>
                    <a:pt x="631" y="88"/>
                  </a:cubicBezTo>
                  <a:cubicBezTo>
                    <a:pt x="266" y="254"/>
                    <a:pt x="17" y="602"/>
                    <a:pt x="1" y="1000"/>
                  </a:cubicBezTo>
                  <a:cubicBezTo>
                    <a:pt x="8" y="995"/>
                    <a:pt x="13" y="993"/>
                    <a:pt x="18" y="993"/>
                  </a:cubicBezTo>
                  <a:cubicBezTo>
                    <a:pt x="33" y="993"/>
                    <a:pt x="35" y="1021"/>
                    <a:pt x="67" y="1034"/>
                  </a:cubicBezTo>
                  <a:cubicBezTo>
                    <a:pt x="656" y="1258"/>
                    <a:pt x="1212" y="1565"/>
                    <a:pt x="1727" y="1938"/>
                  </a:cubicBezTo>
                  <a:cubicBezTo>
                    <a:pt x="1876" y="1697"/>
                    <a:pt x="2058" y="1382"/>
                    <a:pt x="2274" y="1216"/>
                  </a:cubicBezTo>
                  <a:cubicBezTo>
                    <a:pt x="2257" y="818"/>
                    <a:pt x="2067" y="444"/>
                    <a:pt x="1743" y="212"/>
                  </a:cubicBezTo>
                  <a:cubicBezTo>
                    <a:pt x="1546" y="71"/>
                    <a:pt x="1312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0"/>
            <p:cNvSpPr/>
            <p:nvPr/>
          </p:nvSpPr>
          <p:spPr>
            <a:xfrm>
              <a:off x="8657876" y="3620016"/>
              <a:ext cx="466579" cy="192482"/>
            </a:xfrm>
            <a:custGeom>
              <a:avLst/>
              <a:gdLst/>
              <a:ahLst/>
              <a:cxnLst/>
              <a:rect l="l" t="t" r="r" b="b"/>
              <a:pathLst>
                <a:path w="8438" h="3481" extrusionOk="0">
                  <a:moveTo>
                    <a:pt x="7489" y="0"/>
                  </a:moveTo>
                  <a:cubicBezTo>
                    <a:pt x="7309" y="0"/>
                    <a:pt x="7125" y="43"/>
                    <a:pt x="6978" y="110"/>
                  </a:cubicBezTo>
                  <a:cubicBezTo>
                    <a:pt x="7011" y="77"/>
                    <a:pt x="7045" y="43"/>
                    <a:pt x="7069" y="10"/>
                  </a:cubicBezTo>
                  <a:lnTo>
                    <a:pt x="7069" y="10"/>
                  </a:lnTo>
                  <a:cubicBezTo>
                    <a:pt x="5817" y="317"/>
                    <a:pt x="4771" y="1172"/>
                    <a:pt x="4207" y="2325"/>
                  </a:cubicBezTo>
                  <a:cubicBezTo>
                    <a:pt x="3958" y="2001"/>
                    <a:pt x="3560" y="1802"/>
                    <a:pt x="3178" y="1678"/>
                  </a:cubicBezTo>
                  <a:cubicBezTo>
                    <a:pt x="2933" y="1592"/>
                    <a:pt x="2673" y="1528"/>
                    <a:pt x="2416" y="1528"/>
                  </a:cubicBezTo>
                  <a:cubicBezTo>
                    <a:pt x="2273" y="1528"/>
                    <a:pt x="2131" y="1547"/>
                    <a:pt x="1992" y="1595"/>
                  </a:cubicBezTo>
                  <a:cubicBezTo>
                    <a:pt x="1759" y="1678"/>
                    <a:pt x="1544" y="1827"/>
                    <a:pt x="1386" y="2018"/>
                  </a:cubicBezTo>
                  <a:cubicBezTo>
                    <a:pt x="1320" y="2101"/>
                    <a:pt x="1237" y="2167"/>
                    <a:pt x="1129" y="2200"/>
                  </a:cubicBezTo>
                  <a:cubicBezTo>
                    <a:pt x="1118" y="2202"/>
                    <a:pt x="1107" y="2202"/>
                    <a:pt x="1096" y="2202"/>
                  </a:cubicBezTo>
                  <a:cubicBezTo>
                    <a:pt x="1022" y="2202"/>
                    <a:pt x="945" y="2180"/>
                    <a:pt x="880" y="2151"/>
                  </a:cubicBezTo>
                  <a:cubicBezTo>
                    <a:pt x="800" y="2124"/>
                    <a:pt x="718" y="2111"/>
                    <a:pt x="637" y="2111"/>
                  </a:cubicBezTo>
                  <a:cubicBezTo>
                    <a:pt x="515" y="2111"/>
                    <a:pt x="395" y="2141"/>
                    <a:pt x="291" y="2200"/>
                  </a:cubicBezTo>
                  <a:cubicBezTo>
                    <a:pt x="108" y="2308"/>
                    <a:pt x="1" y="2507"/>
                    <a:pt x="25" y="2723"/>
                  </a:cubicBezTo>
                  <a:lnTo>
                    <a:pt x="25" y="2731"/>
                  </a:lnTo>
                  <a:lnTo>
                    <a:pt x="34" y="2731"/>
                  </a:lnTo>
                  <a:cubicBezTo>
                    <a:pt x="229" y="3297"/>
                    <a:pt x="801" y="3481"/>
                    <a:pt x="1460" y="3481"/>
                  </a:cubicBezTo>
                  <a:cubicBezTo>
                    <a:pt x="2676" y="3481"/>
                    <a:pt x="4190" y="2856"/>
                    <a:pt x="4190" y="2856"/>
                  </a:cubicBezTo>
                  <a:cubicBezTo>
                    <a:pt x="4457" y="2886"/>
                    <a:pt x="4729" y="2902"/>
                    <a:pt x="5005" y="2902"/>
                  </a:cubicBezTo>
                  <a:cubicBezTo>
                    <a:pt x="6000" y="2902"/>
                    <a:pt x="7030" y="2701"/>
                    <a:pt x="7907" y="2292"/>
                  </a:cubicBezTo>
                  <a:cubicBezTo>
                    <a:pt x="8098" y="2200"/>
                    <a:pt x="8297" y="2068"/>
                    <a:pt x="8372" y="1860"/>
                  </a:cubicBezTo>
                  <a:cubicBezTo>
                    <a:pt x="8437" y="1656"/>
                    <a:pt x="8301" y="1387"/>
                    <a:pt x="8091" y="1387"/>
                  </a:cubicBezTo>
                  <a:cubicBezTo>
                    <a:pt x="8088" y="1387"/>
                    <a:pt x="8085" y="1387"/>
                    <a:pt x="8082" y="1387"/>
                  </a:cubicBezTo>
                  <a:lnTo>
                    <a:pt x="7974" y="1387"/>
                  </a:lnTo>
                  <a:cubicBezTo>
                    <a:pt x="7874" y="1363"/>
                    <a:pt x="7849" y="1221"/>
                    <a:pt x="7899" y="1130"/>
                  </a:cubicBezTo>
                  <a:cubicBezTo>
                    <a:pt x="7957" y="1047"/>
                    <a:pt x="8024" y="973"/>
                    <a:pt x="8098" y="898"/>
                  </a:cubicBezTo>
                  <a:cubicBezTo>
                    <a:pt x="8281" y="657"/>
                    <a:pt x="8165" y="276"/>
                    <a:pt x="7916" y="110"/>
                  </a:cubicBezTo>
                  <a:cubicBezTo>
                    <a:pt x="7796" y="33"/>
                    <a:pt x="7644" y="0"/>
                    <a:pt x="74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0"/>
            <p:cNvSpPr/>
            <p:nvPr/>
          </p:nvSpPr>
          <p:spPr>
            <a:xfrm>
              <a:off x="8657876" y="3627426"/>
              <a:ext cx="392760" cy="145039"/>
            </a:xfrm>
            <a:custGeom>
              <a:avLst/>
              <a:gdLst/>
              <a:ahLst/>
              <a:cxnLst/>
              <a:rect l="l" t="t" r="r" b="b"/>
              <a:pathLst>
                <a:path w="7103" h="2623" fill="none" extrusionOk="0">
                  <a:moveTo>
                    <a:pt x="17" y="2622"/>
                  </a:moveTo>
                  <a:cubicBezTo>
                    <a:pt x="1" y="2373"/>
                    <a:pt x="133" y="2133"/>
                    <a:pt x="357" y="2017"/>
                  </a:cubicBezTo>
                  <a:cubicBezTo>
                    <a:pt x="573" y="1909"/>
                    <a:pt x="822" y="1867"/>
                    <a:pt x="1071" y="1901"/>
                  </a:cubicBezTo>
                  <a:cubicBezTo>
                    <a:pt x="1096" y="1909"/>
                    <a:pt x="1129" y="1909"/>
                    <a:pt x="1162" y="1901"/>
                  </a:cubicBezTo>
                  <a:cubicBezTo>
                    <a:pt x="1187" y="1892"/>
                    <a:pt x="1212" y="1876"/>
                    <a:pt x="1228" y="1851"/>
                  </a:cubicBezTo>
                  <a:cubicBezTo>
                    <a:pt x="2050" y="1021"/>
                    <a:pt x="3452" y="1461"/>
                    <a:pt x="4199" y="2166"/>
                  </a:cubicBezTo>
                  <a:cubicBezTo>
                    <a:pt x="4804" y="1112"/>
                    <a:pt x="5908" y="241"/>
                    <a:pt x="7103" y="1"/>
                  </a:cubicBezTo>
                </a:path>
              </a:pathLst>
            </a:custGeom>
            <a:solidFill>
              <a:schemeClr val="dk1"/>
            </a:solidFill>
            <a:ln w="2700" cap="rnd" cmpd="sng">
              <a:solidFill>
                <a:srgbClr val="2B33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59" name="Group 2258">
            <a:extLst>
              <a:ext uri="{FF2B5EF4-FFF2-40B4-BE49-F238E27FC236}">
                <a16:creationId xmlns:a16="http://schemas.microsoft.com/office/drawing/2014/main" id="{B880DA94-224F-A324-67DD-57C22AB8190F}"/>
              </a:ext>
            </a:extLst>
          </p:cNvPr>
          <p:cNvGrpSpPr/>
          <p:nvPr/>
        </p:nvGrpSpPr>
        <p:grpSpPr>
          <a:xfrm>
            <a:off x="1485248" y="1536452"/>
            <a:ext cx="5815868" cy="3157985"/>
            <a:chOff x="1555389" y="1423588"/>
            <a:chExt cx="5706004" cy="3458572"/>
          </a:xfrm>
        </p:grpSpPr>
        <p:pic>
          <p:nvPicPr>
            <p:cNvPr id="2256" name="Picture 225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0AEE998-F75B-8460-4E89-DCFA10C8D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5389" y="1597064"/>
              <a:ext cx="5706004" cy="3285096"/>
            </a:xfrm>
            <a:prstGeom prst="rect">
              <a:avLst/>
            </a:prstGeom>
          </p:spPr>
        </p:pic>
        <p:pic>
          <p:nvPicPr>
            <p:cNvPr id="2258" name="Picture 2257" descr="A green letter on a black background&#10;&#10;Description automatically generated">
              <a:extLst>
                <a:ext uri="{FF2B5EF4-FFF2-40B4-BE49-F238E27FC236}">
                  <a16:creationId xmlns:a16="http://schemas.microsoft.com/office/drawing/2014/main" id="{D444203F-BCB3-1939-BDA0-7410EC1FC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7600" y="1423588"/>
              <a:ext cx="1698137" cy="294121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450072F-D7BF-AA44-892E-6DCCA873DF8E}"/>
              </a:ext>
            </a:extLst>
          </p:cNvPr>
          <p:cNvSpPr txBox="1"/>
          <p:nvPr/>
        </p:nvSpPr>
        <p:spPr>
          <a:xfrm>
            <a:off x="2177914" y="613122"/>
            <a:ext cx="51232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1800" b="1" dirty="0">
                <a:solidFill>
                  <a:srgbClr val="263857"/>
                </a:solidFill>
              </a:rPr>
              <a:t>Chia </a:t>
            </a:r>
            <a:r>
              <a:rPr lang="en-US" sz="1800" b="1" dirty="0" err="1">
                <a:solidFill>
                  <a:srgbClr val="263857"/>
                </a:solidFill>
              </a:rPr>
              <a:t>nhóm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luyện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tập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theo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các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hình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thức</a:t>
            </a:r>
            <a:r>
              <a:rPr lang="en-US" sz="1800" b="1" dirty="0">
                <a:solidFill>
                  <a:srgbClr val="263857"/>
                </a:solidFill>
              </a:rPr>
              <a:t>:</a:t>
            </a:r>
            <a:endParaRPr lang="en-GB" sz="1800" b="1" dirty="0">
              <a:solidFill>
                <a:srgbClr val="263857"/>
              </a:solidFill>
            </a:endParaRPr>
          </a:p>
          <a:p>
            <a:pPr marL="111125" algn="just"/>
            <a:r>
              <a:rPr lang="en-US" sz="1800" b="1" dirty="0">
                <a:solidFill>
                  <a:srgbClr val="263857"/>
                </a:solidFill>
              </a:rPr>
              <a:t>- </a:t>
            </a:r>
            <a:r>
              <a:rPr lang="en-US" sz="1800" b="1" dirty="0" err="1">
                <a:solidFill>
                  <a:srgbClr val="263857"/>
                </a:solidFill>
              </a:rPr>
              <a:t>Đọc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nhạc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kết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hợp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gõ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đệm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theo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phách</a:t>
            </a:r>
            <a:endParaRPr lang="en-GB" sz="1800" b="1" dirty="0">
              <a:solidFill>
                <a:srgbClr val="263857"/>
              </a:solidFill>
            </a:endParaRPr>
          </a:p>
          <a:p>
            <a:pPr marL="111125" algn="just"/>
            <a:r>
              <a:rPr lang="en-US" sz="1800" b="1" dirty="0">
                <a:solidFill>
                  <a:srgbClr val="263857"/>
                </a:solidFill>
              </a:rPr>
              <a:t>- </a:t>
            </a:r>
            <a:r>
              <a:rPr lang="en-US" sz="1800" b="1" dirty="0" err="1">
                <a:solidFill>
                  <a:srgbClr val="263857"/>
                </a:solidFill>
              </a:rPr>
              <a:t>Đọc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nhạc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kết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hợp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đánh</a:t>
            </a:r>
            <a:r>
              <a:rPr lang="en-US" sz="1800" b="1" dirty="0">
                <a:solidFill>
                  <a:srgbClr val="263857"/>
                </a:solidFill>
              </a:rPr>
              <a:t> </a:t>
            </a:r>
            <a:r>
              <a:rPr lang="en-US" sz="1800" b="1" dirty="0" err="1">
                <a:solidFill>
                  <a:srgbClr val="263857"/>
                </a:solidFill>
              </a:rPr>
              <a:t>nhịp</a:t>
            </a:r>
            <a:r>
              <a:rPr lang="en-US" sz="1800" b="1" dirty="0">
                <a:solidFill>
                  <a:srgbClr val="263857"/>
                </a:solidFill>
              </a:rPr>
              <a:t> 2/4</a:t>
            </a:r>
            <a:endParaRPr lang="en-GB" sz="1800" b="1" dirty="0">
              <a:solidFill>
                <a:srgbClr val="263857"/>
              </a:solidFill>
            </a:endParaRPr>
          </a:p>
        </p:txBody>
      </p:sp>
      <p:sp>
        <p:nvSpPr>
          <p:cNvPr id="5" name="Google Shape;16443;p46">
            <a:extLst>
              <a:ext uri="{FF2B5EF4-FFF2-40B4-BE49-F238E27FC236}">
                <a16:creationId xmlns:a16="http://schemas.microsoft.com/office/drawing/2014/main" id="{26AEB414-E7FA-EFF2-E7CC-69DE49893589}"/>
              </a:ext>
            </a:extLst>
          </p:cNvPr>
          <p:cNvSpPr txBox="1">
            <a:spLocks/>
          </p:cNvSpPr>
          <p:nvPr/>
        </p:nvSpPr>
        <p:spPr>
          <a:xfrm>
            <a:off x="3797340" y="125495"/>
            <a:ext cx="1684263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>
              <a:buClr>
                <a:srgbClr val="F7A923"/>
              </a:buClr>
              <a:buSzPts val="990"/>
            </a:pPr>
            <a:r>
              <a:rPr lang="en-GB" b="1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cs typeface="Sue Ellen Francisco"/>
                <a:sym typeface="Sue Ellen Francisco"/>
              </a:rPr>
              <a:t>LUYỆN TẬP</a:t>
            </a:r>
          </a:p>
        </p:txBody>
      </p:sp>
      <p:sp>
        <p:nvSpPr>
          <p:cNvPr id="3" name="TextBox 2">
            <a:hlinkClick r:id="rId5"/>
            <a:extLst>
              <a:ext uri="{FF2B5EF4-FFF2-40B4-BE49-F238E27FC236}">
                <a16:creationId xmlns:a16="http://schemas.microsoft.com/office/drawing/2014/main" id="{AD0C27D5-472E-3A61-F7AE-1A92123C0136}"/>
              </a:ext>
            </a:extLst>
          </p:cNvPr>
          <p:cNvSpPr txBox="1"/>
          <p:nvPr/>
        </p:nvSpPr>
        <p:spPr>
          <a:xfrm>
            <a:off x="2245408" y="4698947"/>
            <a:ext cx="5123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YdLgpz6J_DQ?si</a:t>
            </a:r>
            <a:r>
              <a:rPr lang="en-GB" dirty="0"/>
              <a:t>=</a:t>
            </a:r>
            <a:r>
              <a:rPr lang="en-GB" dirty="0" err="1"/>
              <a:t>EbCG_eVqLChyqziD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652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ue Aesthetic Portfolio by Slidesgo">
  <a:themeElements>
    <a:clrScheme name="Simple Light">
      <a:dk1>
        <a:srgbClr val="263857"/>
      </a:dk1>
      <a:lt1>
        <a:srgbClr val="C2D8EC"/>
      </a:lt1>
      <a:dk2>
        <a:srgbClr val="4A6891"/>
      </a:dk2>
      <a:lt2>
        <a:srgbClr val="759FC7"/>
      </a:lt2>
      <a:accent1>
        <a:srgbClr val="E3ECF5"/>
      </a:accent1>
      <a:accent2>
        <a:srgbClr val="FDFE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638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ometric Papercut Style Marketing Plan by Slidesgo">
  <a:themeElements>
    <a:clrScheme name="Simple Light">
      <a:dk1>
        <a:srgbClr val="000000"/>
      </a:dk1>
      <a:lt1>
        <a:srgbClr val="F3E9E8"/>
      </a:lt1>
      <a:dk2>
        <a:srgbClr val="D7D2CC"/>
      </a:dk2>
      <a:lt2>
        <a:srgbClr val="F5E2E1"/>
      </a:lt2>
      <a:accent1>
        <a:srgbClr val="EADCD9"/>
      </a:accent1>
      <a:accent2>
        <a:srgbClr val="E3D0C9"/>
      </a:accent2>
      <a:accent3>
        <a:srgbClr val="D5D2CB"/>
      </a:accent3>
      <a:accent4>
        <a:srgbClr val="CCD1CA"/>
      </a:accent4>
      <a:accent5>
        <a:srgbClr val="B1CCC3"/>
      </a:accent5>
      <a:accent6>
        <a:srgbClr val="9CC5B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oft Notes Social Media Planner by Slidesgo">
  <a:themeElements>
    <a:clrScheme name="Custom 186">
      <a:dk1>
        <a:srgbClr val="3E2D1D"/>
      </a:dk1>
      <a:lt1>
        <a:srgbClr val="D9C7B3"/>
      </a:lt1>
      <a:dk2>
        <a:srgbClr val="FFFFFF"/>
      </a:dk2>
      <a:lt2>
        <a:srgbClr val="FFFFFF"/>
      </a:lt2>
      <a:accent1>
        <a:srgbClr val="F2EEEB"/>
      </a:accent1>
      <a:accent2>
        <a:srgbClr val="FFFFFF"/>
      </a:accent2>
      <a:accent3>
        <a:srgbClr val="5E442D"/>
      </a:accent3>
      <a:accent4>
        <a:srgbClr val="1A1A1A"/>
      </a:accent4>
      <a:accent5>
        <a:srgbClr val="026828"/>
      </a:accent5>
      <a:accent6>
        <a:srgbClr val="FDBB38"/>
      </a:accent6>
      <a:hlink>
        <a:srgbClr val="3E2D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iology Subject for Pre-K: Flowers and Pollination by Slidesgo">
  <a:themeElements>
    <a:clrScheme name="Simple Light">
      <a:dk1>
        <a:srgbClr val="472439"/>
      </a:dk1>
      <a:lt1>
        <a:srgbClr val="F7CACF"/>
      </a:lt1>
      <a:dk2>
        <a:srgbClr val="FCE9E8"/>
      </a:dk2>
      <a:lt2>
        <a:srgbClr val="FFFFFF"/>
      </a:lt2>
      <a:accent1>
        <a:srgbClr val="7891E2"/>
      </a:accent1>
      <a:accent2>
        <a:srgbClr val="A5D2CF"/>
      </a:accent2>
      <a:accent3>
        <a:srgbClr val="FCCB7E"/>
      </a:accent3>
      <a:accent4>
        <a:srgbClr val="ED7852"/>
      </a:accent4>
      <a:accent5>
        <a:srgbClr val="FF9180"/>
      </a:accent5>
      <a:accent6>
        <a:srgbClr val="FFFFFF"/>
      </a:accent6>
      <a:hlink>
        <a:srgbClr val="4724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7482</TotalTime>
  <Words>471</Words>
  <Application>Microsoft Office PowerPoint</Application>
  <PresentationFormat>On-screen Show (16:9)</PresentationFormat>
  <Paragraphs>50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43" baseType="lpstr">
      <vt:lpstr>Aboreto</vt:lpstr>
      <vt:lpstr>Advent Pro</vt:lpstr>
      <vt:lpstr>Advent Pro Medium</vt:lpstr>
      <vt:lpstr>Albert Sans</vt:lpstr>
      <vt:lpstr>Caladea</vt:lpstr>
      <vt:lpstr>Chewy</vt:lpstr>
      <vt:lpstr>Comfortaa</vt:lpstr>
      <vt:lpstr>Dancing Script</vt:lpstr>
      <vt:lpstr>Fira Sans Extra Condensed Medium</vt:lpstr>
      <vt:lpstr>Sue Ellen Francisco</vt:lpstr>
      <vt:lpstr>Arial</vt:lpstr>
      <vt:lpstr>Bahnschrift Condensed</vt:lpstr>
      <vt:lpstr>Barlow</vt:lpstr>
      <vt:lpstr>Bebas Neue</vt:lpstr>
      <vt:lpstr>Calibri</vt:lpstr>
      <vt:lpstr>Fira Sans Condensed Medium</vt:lpstr>
      <vt:lpstr>Montserrat Medium</vt:lpstr>
      <vt:lpstr>Nunito</vt:lpstr>
      <vt:lpstr>Nunito Light</vt:lpstr>
      <vt:lpstr>Open Sans</vt:lpstr>
      <vt:lpstr>Poppins</vt:lpstr>
      <vt:lpstr>Roboto Condensed Light</vt:lpstr>
      <vt:lpstr>Blue Aesthetic Portfolio by Slidesgo</vt:lpstr>
      <vt:lpstr>Geometric Papercut Style Marketing Plan by Slidesgo</vt:lpstr>
      <vt:lpstr>Office 主题</vt:lpstr>
      <vt:lpstr>1_Soft Notes Social Media Planner by Slidesgo</vt:lpstr>
      <vt:lpstr>Biology Subject for Pre-K: Flowers and Pollination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Anh Khoa</dc:creator>
  <cp:lastModifiedBy>ADMIN</cp:lastModifiedBy>
  <cp:revision>32</cp:revision>
  <dcterms:modified xsi:type="dcterms:W3CDTF">2024-12-16T16:02:16Z</dcterms:modified>
</cp:coreProperties>
</file>