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  <p:sldMasterId id="2147483755" r:id="rId2"/>
    <p:sldMasterId id="2147483767" r:id="rId3"/>
    <p:sldMasterId id="2147483859" r:id="rId4"/>
  </p:sldMasterIdLst>
  <p:notesMasterIdLst>
    <p:notesMasterId r:id="rId17"/>
  </p:notesMasterIdLst>
  <p:sldIdLst>
    <p:sldId id="296" r:id="rId5"/>
    <p:sldId id="297" r:id="rId6"/>
    <p:sldId id="1537" r:id="rId7"/>
    <p:sldId id="1583" r:id="rId8"/>
    <p:sldId id="1538" r:id="rId9"/>
    <p:sldId id="1539" r:id="rId10"/>
    <p:sldId id="1586" r:id="rId11"/>
    <p:sldId id="298" r:id="rId12"/>
    <p:sldId id="1588" r:id="rId13"/>
    <p:sldId id="1625" r:id="rId14"/>
    <p:sldId id="1589" r:id="rId15"/>
    <p:sldId id="1544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3E7"/>
    <a:srgbClr val="BBD2E5"/>
    <a:srgbClr val="BCD4E7"/>
    <a:srgbClr val="F1F3FF"/>
    <a:srgbClr val="FFFFFF"/>
    <a:srgbClr val="F1F4FD"/>
    <a:srgbClr val="FF3D12"/>
    <a:srgbClr val="0051CE"/>
    <a:srgbClr val="6D9CC1"/>
    <a:srgbClr val="BCD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07164A-6551-4473-A497-DE80C20B677E}">
  <a:tblStyle styleId="{C807164A-6551-4473-A497-DE80C20B677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671AF0E-E460-4B1D-B816-BBE53E41EB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8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316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319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20e826f6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20e826f66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5" name="Google Shape;9585;ga0fe23abdf_0_3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6" name="Google Shape;9586;ga0fe23abdf_0_3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69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1671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420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6532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80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824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3A7FD6-4AA0-4D8E-BB36-B66FF3C394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7976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3448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13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l="941" t="1631" r="3928" b="463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0000" y="1104954"/>
            <a:ext cx="7704000" cy="3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8089800" y="3884700"/>
            <a:ext cx="1297075" cy="1455850"/>
            <a:chOff x="8089800" y="3884700"/>
            <a:chExt cx="1297075" cy="1455850"/>
          </a:xfrm>
        </p:grpSpPr>
        <p:pic>
          <p:nvPicPr>
            <p:cNvPr id="31" name="Google Shape;31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089800" y="4050750"/>
              <a:ext cx="1289800" cy="12898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2" name="Google Shape;32;p4"/>
            <p:cNvCxnSpPr/>
            <p:nvPr/>
          </p:nvCxnSpPr>
          <p:spPr>
            <a:xfrm rot="10800000">
              <a:off x="8640175" y="3884700"/>
              <a:ext cx="746700" cy="12339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44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808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18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0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767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4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498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040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5250" y="1554675"/>
            <a:ext cx="6653400" cy="1624800"/>
          </a:xfrm>
          <a:prstGeom prst="rect">
            <a:avLst/>
          </a:prstGeom>
        </p:spPr>
        <p:txBody>
          <a:bodyPr spcFirstLastPara="1" wrap="square" lIns="92500" tIns="92500" rIns="92500" bIns="925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100"/>
              <a:buNone/>
              <a:defRPr sz="81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245300" y="3179325"/>
            <a:ext cx="6653400" cy="4095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478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3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3" name="Google Shape;13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" name="Google Shape;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391900" y="2179625"/>
            <a:ext cx="4360200" cy="8418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3973575" y="877700"/>
            <a:ext cx="1197000" cy="1126200"/>
          </a:xfrm>
          <a:prstGeom prst="rect">
            <a:avLst/>
          </a:prstGeom>
          <a:noFill/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2391925" y="3132175"/>
            <a:ext cx="43602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91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8"/>
          <p:cNvPicPr preferRelativeResize="0"/>
          <p:nvPr/>
        </p:nvPicPr>
        <p:blipFill rotWithShape="1">
          <a:blip r:embed="rId2">
            <a:alphaModFix/>
          </a:blip>
          <a:srcRect l="2464" t="2636" r="2006" b="3219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10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63" name="Google Shape;6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6826052" y="3008826"/>
            <a:ext cx="2244899" cy="22448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" name="Google Shape;64;p8"/>
          <p:cNvGrpSpPr/>
          <p:nvPr/>
        </p:nvGrpSpPr>
        <p:grpSpPr>
          <a:xfrm>
            <a:off x="-137900" y="307075"/>
            <a:ext cx="1426200" cy="804900"/>
            <a:chOff x="-137900" y="307075"/>
            <a:chExt cx="1426200" cy="804900"/>
          </a:xfrm>
        </p:grpSpPr>
        <p:sp>
          <p:nvSpPr>
            <p:cNvPr id="65" name="Google Shape;65;p8"/>
            <p:cNvSpPr/>
            <p:nvPr/>
          </p:nvSpPr>
          <p:spPr>
            <a:xfrm>
              <a:off x="-28021" y="307075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66" name="Google Shape;66;p8"/>
            <p:cNvCxnSpPr/>
            <p:nvPr/>
          </p:nvCxnSpPr>
          <p:spPr>
            <a:xfrm rot="10800000" flipH="1">
              <a:off x="-137900" y="307075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4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21" name="Google Shape;2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2" name="Google Shape;2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8725" y="972075"/>
            <a:ext cx="8506500" cy="380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7678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5"/>
          <p:cNvGrpSpPr/>
          <p:nvPr/>
        </p:nvGrpSpPr>
        <p:grpSpPr>
          <a:xfrm>
            <a:off x="-2067530" y="-1214784"/>
            <a:ext cx="12499205" cy="6636455"/>
            <a:chOff x="-2067530" y="-1214784"/>
            <a:chExt cx="12499205" cy="6636455"/>
          </a:xfrm>
        </p:grpSpPr>
        <p:pic>
          <p:nvPicPr>
            <p:cNvPr id="28" name="Google Shape;28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72488">
              <a:off x="-1621010" y="1260695"/>
              <a:ext cx="2632572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9" name="Google Shape;29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34088">
              <a:off x="7324989" y="-932930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1045400" y="3005287"/>
            <a:ext cx="3449100" cy="940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4631120" y="3005287"/>
            <a:ext cx="3450900" cy="940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pic" idx="3"/>
          </p:nvPr>
        </p:nvSpPr>
        <p:spPr>
          <a:xfrm>
            <a:off x="1045400" y="972076"/>
            <a:ext cx="3449100" cy="18468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5"/>
          <p:cNvSpPr>
            <a:spLocks noGrp="1"/>
          </p:cNvSpPr>
          <p:nvPr>
            <p:ph type="pic" idx="4"/>
          </p:nvPr>
        </p:nvSpPr>
        <p:spPr>
          <a:xfrm>
            <a:off x="4649555" y="972076"/>
            <a:ext cx="3449100" cy="1846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5103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37;p6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38" name="Google Shape;3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39" name="Google Shape;39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40" name="Google Shape;4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318742" y="262213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0059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7"/>
          <p:cNvGrpSpPr/>
          <p:nvPr/>
        </p:nvGrpSpPr>
        <p:grpSpPr>
          <a:xfrm>
            <a:off x="-2111168" y="332693"/>
            <a:ext cx="12926008" cy="5930677"/>
            <a:chOff x="-2111168" y="332693"/>
            <a:chExt cx="12926008" cy="5930677"/>
          </a:xfrm>
        </p:grpSpPr>
        <p:pic>
          <p:nvPicPr>
            <p:cNvPr id="44" name="Google Shape;44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4887">
              <a:off x="-1614807" y="625334"/>
              <a:ext cx="2632571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45" name="Google Shape;45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95157">
              <a:off x="7771094" y="2120634"/>
              <a:ext cx="2632570" cy="3892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720000" y="1827200"/>
            <a:ext cx="2907600" cy="2607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960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8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51" name="Google Shape;51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2" name="Google Shape;52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53" name="Google Shape;5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 algn="ctr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469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57" name="Google Shape;57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58" name="Google Shape;58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59" name="Google Shape;5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2391900" y="1738775"/>
            <a:ext cx="4360200" cy="8418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391925" y="2691325"/>
            <a:ext cx="43602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0280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-15450" y="-3200"/>
            <a:ext cx="91596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720000" y="4075125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2500" tIns="92500" rIns="92500" bIns="925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4187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11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67" name="Google Shape;67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68" name="Google Shape;68;p1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69" name="Google Shape;6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70" name="Google Shape;70;p11"/>
          <p:cNvSpPr txBox="1">
            <a:spLocks noGrp="1"/>
          </p:cNvSpPr>
          <p:nvPr>
            <p:ph type="title" hasCustomPrompt="1"/>
          </p:nvPr>
        </p:nvSpPr>
        <p:spPr>
          <a:xfrm>
            <a:off x="1843150" y="1558475"/>
            <a:ext cx="5457600" cy="15111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1pPr>
            <a:lvl2pPr lvl="1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2pPr>
            <a:lvl3pPr lvl="2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3pPr>
            <a:lvl4pPr lvl="3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4pPr>
            <a:lvl5pPr lvl="4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5pPr>
            <a:lvl6pPr lvl="5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6pPr>
            <a:lvl7pPr lvl="6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7pPr>
            <a:lvl8pPr lvl="7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8pPr>
            <a:lvl9pPr lvl="8" algn="ctr">
              <a:spcBef>
                <a:spcPts val="0"/>
              </a:spcBef>
              <a:spcAft>
                <a:spcPts val="0"/>
              </a:spcAft>
              <a:buSzPts val="9700"/>
              <a:buNone/>
              <a:defRPr sz="9700"/>
            </a:lvl9pPr>
          </a:lstStyle>
          <a:p>
            <a:r>
              <a:t>xx%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ubTitle" idx="1"/>
          </p:nvPr>
        </p:nvSpPr>
        <p:spPr>
          <a:xfrm>
            <a:off x="1843150" y="3069625"/>
            <a:ext cx="5457600" cy="7134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560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993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3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75" name="Google Shape;75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76" name="Google Shape;76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411450" y="972075"/>
            <a:ext cx="8321100" cy="1260900"/>
          </a:xfrm>
          <a:prstGeom prst="rect">
            <a:avLst/>
          </a:prstGeom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260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2901" t="4344" r="2910" b="2831"/>
          <a:stretch/>
        </p:blipFill>
        <p:spPr>
          <a:xfrm flipH="1"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1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2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" name="Google Shape;71;p9"/>
          <p:cNvGrpSpPr/>
          <p:nvPr/>
        </p:nvGrpSpPr>
        <p:grpSpPr>
          <a:xfrm>
            <a:off x="-116075" y="3226851"/>
            <a:ext cx="2007200" cy="1916649"/>
            <a:chOff x="7580850" y="-974699"/>
            <a:chExt cx="2007200" cy="1916649"/>
          </a:xfrm>
        </p:grpSpPr>
        <p:pic>
          <p:nvPicPr>
            <p:cNvPr id="72" name="Google Shape;72;p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>
              <a:off x="7580850" y="-974699"/>
              <a:ext cx="1563149" cy="15631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" name="Google Shape;73;p9"/>
            <p:cNvSpPr/>
            <p:nvPr/>
          </p:nvSpPr>
          <p:spPr>
            <a:xfrm>
              <a:off x="8271729" y="137050"/>
              <a:ext cx="804900" cy="804900"/>
            </a:xfrm>
            <a:prstGeom prst="ellipse">
              <a:avLst/>
            </a:prstGeom>
            <a:solidFill>
              <a:srgbClr val="FDFEFF">
                <a:alpha val="18870"/>
              </a:srgbClr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74" name="Google Shape;74;p9"/>
            <p:cNvCxnSpPr/>
            <p:nvPr/>
          </p:nvCxnSpPr>
          <p:spPr>
            <a:xfrm rot="10800000" flipH="1">
              <a:off x="8161850" y="137050"/>
              <a:ext cx="1426200" cy="6738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4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82" name="Google Shape;82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83" name="Google Shape;83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318734" y="262205"/>
            <a:ext cx="83214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411275" y="972075"/>
            <a:ext cx="8321400" cy="3701100"/>
          </a:xfrm>
          <a:prstGeom prst="rect">
            <a:avLst/>
          </a:prstGeom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79839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5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89" name="Google Shape;89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90" name="Google Shape;90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92" name="Google Shape;92;p15"/>
          <p:cNvSpPr txBox="1">
            <a:spLocks noGrp="1"/>
          </p:cNvSpPr>
          <p:nvPr>
            <p:ph type="subTitle" idx="1"/>
          </p:nvPr>
        </p:nvSpPr>
        <p:spPr>
          <a:xfrm>
            <a:off x="3008022" y="972073"/>
            <a:ext cx="1314300" cy="2888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2"/>
          </p:nvPr>
        </p:nvSpPr>
        <p:spPr>
          <a:xfrm>
            <a:off x="6728000" y="972073"/>
            <a:ext cx="1314300" cy="2885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>
            <a:spLocks noGrp="1"/>
          </p:cNvSpPr>
          <p:nvPr>
            <p:ph type="pic" idx="3"/>
          </p:nvPr>
        </p:nvSpPr>
        <p:spPr>
          <a:xfrm>
            <a:off x="1101710" y="972073"/>
            <a:ext cx="1785900" cy="28890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15"/>
          <p:cNvSpPr>
            <a:spLocks noGrp="1"/>
          </p:cNvSpPr>
          <p:nvPr>
            <p:ph type="pic" idx="4"/>
          </p:nvPr>
        </p:nvSpPr>
        <p:spPr>
          <a:xfrm>
            <a:off x="4821688" y="972073"/>
            <a:ext cx="1785900" cy="2889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65790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6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99" name="Google Shape;9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00" name="Google Shape;100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01" name="Google Shape;1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02" name="Google Shape;102;p16"/>
          <p:cNvSpPr txBox="1">
            <a:spLocks noGrp="1"/>
          </p:cNvSpPr>
          <p:nvPr>
            <p:ph type="subTitle" idx="1"/>
          </p:nvPr>
        </p:nvSpPr>
        <p:spPr>
          <a:xfrm>
            <a:off x="996738" y="2801781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subTitle" idx="2"/>
          </p:nvPr>
        </p:nvSpPr>
        <p:spPr>
          <a:xfrm>
            <a:off x="3467531" y="2801775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3"/>
          </p:nvPr>
        </p:nvSpPr>
        <p:spPr>
          <a:xfrm>
            <a:off x="5938347" y="2801781"/>
            <a:ext cx="2208900" cy="10464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>
            <a:spLocks noGrp="1"/>
          </p:cNvSpPr>
          <p:nvPr>
            <p:ph type="pic" idx="4"/>
          </p:nvPr>
        </p:nvSpPr>
        <p:spPr>
          <a:xfrm>
            <a:off x="996738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6"/>
          <p:cNvSpPr>
            <a:spLocks noGrp="1"/>
          </p:cNvSpPr>
          <p:nvPr>
            <p:ph type="pic" idx="5"/>
          </p:nvPr>
        </p:nvSpPr>
        <p:spPr>
          <a:xfrm>
            <a:off x="3467540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6"/>
          <p:cNvSpPr>
            <a:spLocks noGrp="1"/>
          </p:cNvSpPr>
          <p:nvPr>
            <p:ph type="pic" idx="6"/>
          </p:nvPr>
        </p:nvSpPr>
        <p:spPr>
          <a:xfrm>
            <a:off x="5938366" y="980425"/>
            <a:ext cx="2208900" cy="1659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346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17"/>
          <p:cNvGrpSpPr/>
          <p:nvPr/>
        </p:nvGrpSpPr>
        <p:grpSpPr>
          <a:xfrm>
            <a:off x="-2246227" y="-586829"/>
            <a:ext cx="13898630" cy="5915551"/>
            <a:chOff x="-2246227" y="-586829"/>
            <a:chExt cx="13898630" cy="5915551"/>
          </a:xfrm>
        </p:grpSpPr>
        <p:pic>
          <p:nvPicPr>
            <p:cNvPr id="111" name="Google Shape;111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27305">
              <a:off x="-1820234" y="11782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12" name="Google Shape;112;p1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281198">
              <a:off x="8401492" y="-241153"/>
              <a:ext cx="2632570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14" name="Google Shape;114;p17"/>
          <p:cNvSpPr txBox="1">
            <a:spLocks noGrp="1"/>
          </p:cNvSpPr>
          <p:nvPr>
            <p:ph type="subTitle" idx="1"/>
          </p:nvPr>
        </p:nvSpPr>
        <p:spPr>
          <a:xfrm>
            <a:off x="1007225" y="3568625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2"/>
          </p:nvPr>
        </p:nvSpPr>
        <p:spPr>
          <a:xfrm>
            <a:off x="3495763" y="3568639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7"/>
          <p:cNvSpPr txBox="1">
            <a:spLocks noGrp="1"/>
          </p:cNvSpPr>
          <p:nvPr>
            <p:ph type="subTitle" idx="3"/>
          </p:nvPr>
        </p:nvSpPr>
        <p:spPr>
          <a:xfrm>
            <a:off x="5984275" y="3568657"/>
            <a:ext cx="2152500" cy="8868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>
            <a:spLocks noGrp="1"/>
          </p:cNvSpPr>
          <p:nvPr>
            <p:ph type="pic" idx="4"/>
          </p:nvPr>
        </p:nvSpPr>
        <p:spPr>
          <a:xfrm>
            <a:off x="1007213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7"/>
          <p:cNvSpPr>
            <a:spLocks noGrp="1"/>
          </p:cNvSpPr>
          <p:nvPr>
            <p:ph type="pic" idx="5"/>
          </p:nvPr>
        </p:nvSpPr>
        <p:spPr>
          <a:xfrm>
            <a:off x="3495750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7"/>
          <p:cNvSpPr>
            <a:spLocks noGrp="1"/>
          </p:cNvSpPr>
          <p:nvPr>
            <p:ph type="pic" idx="6"/>
          </p:nvPr>
        </p:nvSpPr>
        <p:spPr>
          <a:xfrm>
            <a:off x="5984263" y="972075"/>
            <a:ext cx="2152500" cy="2541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86108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18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23" name="Google Shape;123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24" name="Google Shape;124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25" name="Google Shape;1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26" name="Google Shape;126;p18"/>
          <p:cNvSpPr txBox="1">
            <a:spLocks noGrp="1"/>
          </p:cNvSpPr>
          <p:nvPr>
            <p:ph type="subTitle" idx="1"/>
          </p:nvPr>
        </p:nvSpPr>
        <p:spPr>
          <a:xfrm>
            <a:off x="2051500" y="2189658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subTitle" idx="2"/>
          </p:nvPr>
        </p:nvSpPr>
        <p:spPr>
          <a:xfrm>
            <a:off x="4667580" y="2189658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subTitle" idx="3"/>
          </p:nvPr>
        </p:nvSpPr>
        <p:spPr>
          <a:xfrm>
            <a:off x="2051500" y="4008373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ubTitle" idx="4"/>
          </p:nvPr>
        </p:nvSpPr>
        <p:spPr>
          <a:xfrm>
            <a:off x="4667580" y="4008373"/>
            <a:ext cx="2424900" cy="4845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318725" y="262200"/>
            <a:ext cx="8506500" cy="5727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>
            <a:spLocks noGrp="1"/>
          </p:cNvSpPr>
          <p:nvPr>
            <p:ph type="pic" idx="5"/>
          </p:nvPr>
        </p:nvSpPr>
        <p:spPr>
          <a:xfrm>
            <a:off x="2051510" y="2788490"/>
            <a:ext cx="2424900" cy="11031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8"/>
          <p:cNvSpPr>
            <a:spLocks noGrp="1"/>
          </p:cNvSpPr>
          <p:nvPr>
            <p:ph type="pic" idx="6"/>
          </p:nvPr>
        </p:nvSpPr>
        <p:spPr>
          <a:xfrm>
            <a:off x="2051500" y="972075"/>
            <a:ext cx="2424900" cy="11034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18"/>
          <p:cNvSpPr>
            <a:spLocks noGrp="1"/>
          </p:cNvSpPr>
          <p:nvPr>
            <p:ph type="pic" idx="7"/>
          </p:nvPr>
        </p:nvSpPr>
        <p:spPr>
          <a:xfrm>
            <a:off x="4667574" y="2788490"/>
            <a:ext cx="2424900" cy="11031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18"/>
          <p:cNvSpPr>
            <a:spLocks noGrp="1"/>
          </p:cNvSpPr>
          <p:nvPr>
            <p:ph type="pic" idx="8"/>
          </p:nvPr>
        </p:nvSpPr>
        <p:spPr>
          <a:xfrm>
            <a:off x="4667574" y="972075"/>
            <a:ext cx="2424900" cy="11031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9374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43643">
            <a:off x="-997558" y="2646421"/>
            <a:ext cx="2632570" cy="3892824"/>
          </a:xfrm>
          <a:prstGeom prst="rect">
            <a:avLst/>
          </a:prstGeom>
          <a:noFill/>
          <a:ln>
            <a:noFill/>
          </a:ln>
          <a:effectLst>
            <a:outerShdw blurRad="57150" dist="47625" dir="3000000" algn="bl" rotWithShape="0">
              <a:schemeClr val="dk1">
                <a:alpha val="50000"/>
              </a:schemeClr>
            </a:outerShdw>
          </a:effectLst>
        </p:spPr>
      </p:pic>
      <p:pic>
        <p:nvPicPr>
          <p:cNvPr id="137" name="Google Shape;13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66" y="457200"/>
            <a:ext cx="7531469" cy="4229099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2099104" y="947016"/>
            <a:ext cx="4945800" cy="936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700">
                <a:highlight>
                  <a:schemeClr val="accent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subTitle" idx="1"/>
          </p:nvPr>
        </p:nvSpPr>
        <p:spPr>
          <a:xfrm>
            <a:off x="2099104" y="1943871"/>
            <a:ext cx="4945800" cy="936300"/>
          </a:xfrm>
          <a:prstGeom prst="rect">
            <a:avLst/>
          </a:prstGeom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/>
          <p:cNvSpPr txBox="1"/>
          <p:nvPr/>
        </p:nvSpPr>
        <p:spPr>
          <a:xfrm>
            <a:off x="2175200" y="3611950"/>
            <a:ext cx="47937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 u="sng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0" b="1" u="sng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315989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20"/>
          <p:cNvGrpSpPr/>
          <p:nvPr/>
        </p:nvGrpSpPr>
        <p:grpSpPr>
          <a:xfrm>
            <a:off x="-1878783" y="-696736"/>
            <a:ext cx="12519579" cy="7980068"/>
            <a:chOff x="-1878783" y="-696736"/>
            <a:chExt cx="12519579" cy="7980068"/>
          </a:xfrm>
        </p:grpSpPr>
        <p:pic>
          <p:nvPicPr>
            <p:cNvPr id="143" name="Google Shape;143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80156">
              <a:off x="-1428758" y="312062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4" name="Google Shape;144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91498">
              <a:off x="7508992" y="-402730"/>
              <a:ext cx="2632569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45" name="Google Shape;14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594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>
            <a:off x="-1880920" y="109644"/>
            <a:ext cx="12402729" cy="6159234"/>
            <a:chOff x="-1880920" y="109644"/>
            <a:chExt cx="12402729" cy="6159234"/>
          </a:xfrm>
        </p:grpSpPr>
        <p:pic>
          <p:nvPicPr>
            <p:cNvPr id="148" name="Google Shape;148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57676">
              <a:off x="-1353309" y="416870"/>
              <a:ext cx="2632572" cy="38928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49" name="Google Shape;149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82111">
              <a:off x="7630066" y="2211171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0" name="Google Shape;15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4782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22"/>
          <p:cNvGrpSpPr/>
          <p:nvPr/>
        </p:nvGrpSpPr>
        <p:grpSpPr>
          <a:xfrm>
            <a:off x="-2067530" y="-1214784"/>
            <a:ext cx="12499205" cy="6636455"/>
            <a:chOff x="-2067530" y="-1214784"/>
            <a:chExt cx="12499205" cy="6636455"/>
          </a:xfrm>
        </p:grpSpPr>
        <p:pic>
          <p:nvPicPr>
            <p:cNvPr id="153" name="Google Shape;153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72488">
              <a:off x="-1621010" y="1260695"/>
              <a:ext cx="2632572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54" name="Google Shape;154;p2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934088">
              <a:off x="7324989" y="-932930"/>
              <a:ext cx="2632571" cy="3892827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55" name="Google Shape;15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6630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24"/>
          <p:cNvGrpSpPr/>
          <p:nvPr/>
        </p:nvGrpSpPr>
        <p:grpSpPr>
          <a:xfrm>
            <a:off x="-2111168" y="332693"/>
            <a:ext cx="12926008" cy="5930677"/>
            <a:chOff x="-2111168" y="332693"/>
            <a:chExt cx="12926008" cy="5930677"/>
          </a:xfrm>
        </p:grpSpPr>
        <p:pic>
          <p:nvPicPr>
            <p:cNvPr id="163" name="Google Shape;163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984887">
              <a:off x="-1614807" y="625334"/>
              <a:ext cx="2632571" cy="3892828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164" name="Google Shape;164;p2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795157">
              <a:off x="7771094" y="2120634"/>
              <a:ext cx="2632570" cy="3892826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</p:grp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650" y="104775"/>
            <a:ext cx="8786698" cy="4933951"/>
          </a:xfrm>
          <a:prstGeom prst="rect">
            <a:avLst/>
          </a:prstGeom>
          <a:noFill/>
          <a:ln>
            <a:noFill/>
          </a:ln>
          <a:effectLst>
            <a:outerShdw blurRad="71438" dist="47625" dir="3000000" algn="bl" rotWithShape="0">
              <a:schemeClr val="dk1">
                <a:alpha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157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4564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361726" y="4505013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937800" y="1528800"/>
            <a:ext cx="7268400" cy="20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671645" y="-78992"/>
            <a:ext cx="255434" cy="662200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4950649" y="-8275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7396853" y="4455225"/>
            <a:ext cx="364302" cy="944474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8040390" y="4399826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8"/>
          <p:cNvSpPr/>
          <p:nvPr/>
        </p:nvSpPr>
        <p:spPr>
          <a:xfrm>
            <a:off x="8033285" y="4463142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8"/>
          <p:cNvSpPr/>
          <p:nvPr/>
        </p:nvSpPr>
        <p:spPr>
          <a:xfrm>
            <a:off x="8361733" y="4537746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8"/>
          <p:cNvSpPr/>
          <p:nvPr/>
        </p:nvSpPr>
        <p:spPr>
          <a:xfrm>
            <a:off x="8296729" y="4616986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8"/>
          <p:cNvSpPr/>
          <p:nvPr/>
        </p:nvSpPr>
        <p:spPr>
          <a:xfrm>
            <a:off x="8214365" y="4704389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8"/>
          <p:cNvSpPr/>
          <p:nvPr/>
        </p:nvSpPr>
        <p:spPr>
          <a:xfrm>
            <a:off x="8148302" y="4871637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8"/>
          <p:cNvSpPr/>
          <p:nvPr/>
        </p:nvSpPr>
        <p:spPr>
          <a:xfrm>
            <a:off x="8131598" y="5055187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8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8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8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8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8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8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8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8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8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8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8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8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8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8"/>
          <p:cNvSpPr/>
          <p:nvPr/>
        </p:nvSpPr>
        <p:spPr>
          <a:xfrm>
            <a:off x="7531922" y="4421091"/>
            <a:ext cx="686128" cy="861024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8"/>
          <p:cNvSpPr/>
          <p:nvPr/>
        </p:nvSpPr>
        <p:spPr>
          <a:xfrm>
            <a:off x="7594759" y="4498038"/>
            <a:ext cx="483364" cy="881988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8"/>
          <p:cNvSpPr/>
          <p:nvPr/>
        </p:nvSpPr>
        <p:spPr>
          <a:xfrm>
            <a:off x="7896449" y="5115051"/>
            <a:ext cx="139771" cy="133370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8"/>
          <p:cNvSpPr/>
          <p:nvPr/>
        </p:nvSpPr>
        <p:spPr>
          <a:xfrm>
            <a:off x="7788033" y="4912504"/>
            <a:ext cx="192736" cy="191829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8"/>
          <p:cNvSpPr/>
          <p:nvPr/>
        </p:nvSpPr>
        <p:spPr>
          <a:xfrm>
            <a:off x="7708164" y="4730139"/>
            <a:ext cx="216295" cy="274023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8"/>
          <p:cNvSpPr/>
          <p:nvPr/>
        </p:nvSpPr>
        <p:spPr>
          <a:xfrm>
            <a:off x="7722248" y="4724244"/>
            <a:ext cx="111423" cy="144533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8"/>
          <p:cNvSpPr/>
          <p:nvPr/>
        </p:nvSpPr>
        <p:spPr>
          <a:xfrm>
            <a:off x="7612673" y="4568762"/>
            <a:ext cx="142845" cy="17109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8"/>
          <p:cNvSpPr/>
          <p:nvPr/>
        </p:nvSpPr>
        <p:spPr>
          <a:xfrm>
            <a:off x="7590476" y="4515826"/>
            <a:ext cx="101999" cy="11852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8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8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8"/>
          <p:cNvSpPr/>
          <p:nvPr/>
        </p:nvSpPr>
        <p:spPr>
          <a:xfrm>
            <a:off x="7993325" y="4750296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8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8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8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8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8"/>
          <p:cNvSpPr/>
          <p:nvPr/>
        </p:nvSpPr>
        <p:spPr>
          <a:xfrm>
            <a:off x="7688234" y="4462865"/>
            <a:ext cx="27768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8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8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8"/>
          <p:cNvSpPr/>
          <p:nvPr/>
        </p:nvSpPr>
        <p:spPr>
          <a:xfrm>
            <a:off x="8005092" y="5011674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8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8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8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321857" y="3947644"/>
            <a:ext cx="1642206" cy="1598621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56935" y="3543753"/>
            <a:ext cx="989843" cy="1327868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519765" y="2824159"/>
            <a:ext cx="1127241" cy="1109424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83121" y="4373088"/>
            <a:ext cx="1042216" cy="104697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168275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0455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7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14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7" y="-532401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6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7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1" y="4285622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6" y="4495133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7" y="4427216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2" y="4496916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95476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105884" y="19184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1756534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5216216" y="1910100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4866866" y="2291100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105884" y="370788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1756534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5216216" y="37006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000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4866866" y="4077225"/>
            <a:ext cx="25206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25990" y="4629926"/>
            <a:ext cx="101034" cy="91052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8964920" y="4479710"/>
            <a:ext cx="120868" cy="109687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6064628" y="-39367"/>
            <a:ext cx="3274922" cy="51107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60286" y="4823433"/>
            <a:ext cx="2795640" cy="43659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7597376" y="4589276"/>
            <a:ext cx="323353" cy="838278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8385822" y="4335155"/>
            <a:ext cx="1049820" cy="671216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8647401" y="4704241"/>
            <a:ext cx="672642" cy="650434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8279153" y="4567844"/>
            <a:ext cx="327320" cy="885896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7701689" y="4745869"/>
            <a:ext cx="493195" cy="847765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7256455" y="4765459"/>
            <a:ext cx="608728" cy="850872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8473439" y="3536760"/>
            <a:ext cx="325854" cy="425166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469360" y="-270381"/>
            <a:ext cx="2260158" cy="1544343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919596" y="4720675"/>
            <a:ext cx="272377" cy="355208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7839762" y="-186589"/>
            <a:ext cx="1500235" cy="1460527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8188140" y="184140"/>
            <a:ext cx="1187279" cy="1592727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25988" y="4641403"/>
            <a:ext cx="696852" cy="714644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1528029" y="4838039"/>
            <a:ext cx="558180" cy="422304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46711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2752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333202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27991" y="816641"/>
            <a:ext cx="161913" cy="145916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1236" y="680018"/>
            <a:ext cx="134340" cy="121912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171525" y="4556624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71525" y="-472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1416117" y="-251591"/>
            <a:ext cx="359392" cy="931707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267638" y="216535"/>
            <a:ext cx="1166826" cy="746025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39161" y="-170594"/>
            <a:ext cx="747610" cy="722927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53946" y="-280695"/>
            <a:ext cx="363800" cy="984632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111408" y="-436182"/>
            <a:ext cx="548163" cy="942251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477854" y="-461408"/>
            <a:ext cx="676573" cy="945704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439672" y="1377176"/>
            <a:ext cx="362172" cy="472552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7396851" y="4455227"/>
            <a:ext cx="364299" cy="944465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8040390" y="4399826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8033285" y="4463142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8361733" y="4537746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8296729" y="4616986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8214365" y="4704389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8148302" y="4871637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8131598" y="5055187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7531922" y="4421091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7594759" y="4498038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7896449" y="5115051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7788033" y="4912504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7708164" y="4730139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7722248" y="4724244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7612673" y="4568762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7590476" y="4515826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7993325" y="4750296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7688234" y="4462865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8005092" y="5011674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"/>
          <p:cNvGrpSpPr/>
          <p:nvPr/>
        </p:nvGrpSpPr>
        <p:grpSpPr>
          <a:xfrm>
            <a:off x="7221362" y="247799"/>
            <a:ext cx="436502" cy="569243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181020" y="4253777"/>
            <a:ext cx="1117161" cy="1087511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07387" y="3879385"/>
            <a:ext cx="884073" cy="1185979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5611844" y="-217762"/>
            <a:ext cx="1007000" cy="841746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500907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85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2335500" y="3071250"/>
            <a:ext cx="4473000" cy="4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8878679" y="4192408"/>
            <a:ext cx="161913" cy="145916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33081" y="4154335"/>
            <a:ext cx="155469" cy="141087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20837" y="-3938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4522213" y="4474941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1631666" y="4298342"/>
            <a:ext cx="415920" cy="1078251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316944" y="3968424"/>
            <a:ext cx="1350351" cy="863364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168257" y="4443171"/>
            <a:ext cx="865199" cy="836633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749592" y="4267724"/>
            <a:ext cx="421021" cy="1139500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279005" y="4496713"/>
            <a:ext cx="634382" cy="1090454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1703088" y="4521912"/>
            <a:ext cx="782989" cy="1094450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501598" y="2941622"/>
            <a:ext cx="419136" cy="546878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8269968" y="793500"/>
            <a:ext cx="1190020" cy="757074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8545800" y="194516"/>
            <a:ext cx="1042259" cy="1047013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8484435" y="-270371"/>
            <a:ext cx="368416" cy="997931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7231418" y="-258355"/>
            <a:ext cx="364310" cy="944495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7991078" y="-124958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7983973" y="-199739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8312420" y="476643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8247416" y="355298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8165052" y="227075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8098990" y="73660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8082285" y="-49642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8123026" y="34495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8093623" y="317240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8081857" y="36682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8402897" y="218902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8370118" y="194513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8235650" y="386150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8216325" y="435735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8455001" y="47355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8413832" y="44329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8364247" y="621476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8391962" y="665190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7355265" y="-106134"/>
            <a:ext cx="686110" cy="861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7428715" y="-207988"/>
            <a:ext cx="483351" cy="881965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7758212" y="-59328"/>
            <a:ext cx="139767" cy="13336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7629869" y="73853"/>
            <a:ext cx="192731" cy="191824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7533765" y="164979"/>
            <a:ext cx="216290" cy="274016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7539764" y="295330"/>
            <a:ext cx="111420" cy="144529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7414026" y="412152"/>
            <a:ext cx="142841" cy="171087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7382758" y="512051"/>
            <a:ext cx="101997" cy="118526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7985182" y="397085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7810876" y="469486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7805059" y="418832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7433296" y="16465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7436085" y="21238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7486995" y="18290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7501521" y="657773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7468110" y="668131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7366618" y="47581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7370099" y="446588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7847662" y="160681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7567352" y="254259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7783578" y="300344"/>
            <a:ext cx="28598" cy="22702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7172049" y="4337924"/>
            <a:ext cx="436502" cy="569243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21282" y="-186589"/>
            <a:ext cx="1500235" cy="1460527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256703" y="184140"/>
            <a:ext cx="1187279" cy="1592727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7923837" y="4210795"/>
            <a:ext cx="1116750" cy="1145263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5562532" y="4530983"/>
            <a:ext cx="1007000" cy="841746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582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3"/>
          <p:cNvPicPr preferRelativeResize="0"/>
          <p:nvPr/>
        </p:nvPicPr>
        <p:blipFill rotWithShape="1">
          <a:blip r:embed="rId2">
            <a:alphaModFix/>
          </a:blip>
          <a:srcRect l="4425" t="20157" r="20176" b="5542"/>
          <a:stretch/>
        </p:blipFill>
        <p:spPr>
          <a:xfrm>
            <a:off x="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23"/>
          <p:cNvGrpSpPr/>
          <p:nvPr/>
        </p:nvGrpSpPr>
        <p:grpSpPr>
          <a:xfrm rot="-1261221">
            <a:off x="8101005" y="-321520"/>
            <a:ext cx="1086690" cy="2224761"/>
            <a:chOff x="132278" y="1922694"/>
            <a:chExt cx="1225385" cy="2508710"/>
          </a:xfrm>
        </p:grpSpPr>
        <p:pic>
          <p:nvPicPr>
            <p:cNvPr id="207" name="Google Shape;207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5487" y="3389227"/>
              <a:ext cx="1042176" cy="104217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208;p23"/>
            <p:cNvGrpSpPr/>
            <p:nvPr/>
          </p:nvGrpSpPr>
          <p:grpSpPr>
            <a:xfrm>
              <a:off x="132278" y="1922694"/>
              <a:ext cx="1161900" cy="2101500"/>
              <a:chOff x="3" y="614594"/>
              <a:chExt cx="1161900" cy="2101500"/>
            </a:xfrm>
          </p:grpSpPr>
          <p:sp>
            <p:nvSpPr>
              <p:cNvPr id="209" name="Google Shape;209;p23"/>
              <p:cNvSpPr/>
              <p:nvPr/>
            </p:nvSpPr>
            <p:spPr>
              <a:xfrm>
                <a:off x="3" y="1283925"/>
                <a:ext cx="1161900" cy="11619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10" name="Google Shape;210;p23"/>
              <p:cNvSpPr/>
              <p:nvPr/>
            </p:nvSpPr>
            <p:spPr>
              <a:xfrm>
                <a:off x="148000" y="823950"/>
                <a:ext cx="674100" cy="6741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11" name="Google Shape;211;p23"/>
              <p:cNvCxnSpPr/>
              <p:nvPr/>
            </p:nvCxnSpPr>
            <p:spPr>
              <a:xfrm rot="10800000">
                <a:off x="383463" y="614594"/>
                <a:ext cx="321900" cy="21015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4"/>
          <p:cNvPicPr preferRelativeResize="0"/>
          <p:nvPr/>
        </p:nvPicPr>
        <p:blipFill rotWithShape="1">
          <a:blip r:embed="rId2">
            <a:alphaModFix/>
          </a:blip>
          <a:srcRect l="9901" t="2434" r="1853" b="10600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4" name="Google Shape;214;p24"/>
          <p:cNvGrpSpPr/>
          <p:nvPr/>
        </p:nvGrpSpPr>
        <p:grpSpPr>
          <a:xfrm>
            <a:off x="-594462" y="-138969"/>
            <a:ext cx="1819930" cy="2447478"/>
            <a:chOff x="8038017" y="2160203"/>
            <a:chExt cx="1411674" cy="1898447"/>
          </a:xfrm>
        </p:grpSpPr>
        <p:pic>
          <p:nvPicPr>
            <p:cNvPr id="215" name="Google Shape;215;p2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9000028">
              <a:off x="8227148" y="2349325"/>
              <a:ext cx="1033412" cy="10334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4"/>
            <p:cNvSpPr/>
            <p:nvPr/>
          </p:nvSpPr>
          <p:spPr>
            <a:xfrm>
              <a:off x="8150966" y="3029900"/>
              <a:ext cx="794100" cy="794100"/>
            </a:xfrm>
            <a:prstGeom prst="ellipse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Barlow"/>
                <a:ea typeface="Barlow"/>
                <a:cs typeface="Barlow"/>
                <a:sym typeface="Barlow"/>
              </a:endParaRPr>
            </a:p>
          </p:txBody>
        </p:sp>
        <p:cxnSp>
          <p:nvCxnSpPr>
            <p:cNvPr id="217" name="Google Shape;217;p24"/>
            <p:cNvCxnSpPr/>
            <p:nvPr/>
          </p:nvCxnSpPr>
          <p:spPr>
            <a:xfrm rot="10800000" flipH="1">
              <a:off x="8346400" y="2250550"/>
              <a:ext cx="606300" cy="18081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8110473" y="4210696"/>
            <a:ext cx="1522279" cy="1522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246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37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4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oreto"/>
              <a:buNone/>
              <a:defRPr sz="2800">
                <a:solidFill>
                  <a:schemeClr val="dk1"/>
                </a:solidFill>
                <a:latin typeface="Aboreto"/>
                <a:ea typeface="Aboreto"/>
                <a:cs typeface="Aboreto"/>
                <a:sym typeface="Abore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●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"/>
              <a:buChar char="○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Barlow"/>
              <a:buChar char="■"/>
              <a:defRPr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8" r:id="rId4"/>
    <p:sldLayoutId id="2147483669" r:id="rId5"/>
    <p:sldLayoutId id="2147483670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C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16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adea"/>
              <a:buNone/>
              <a:defRPr sz="2000">
                <a:solidFill>
                  <a:schemeClr val="dk1"/>
                </a:solidFill>
                <a:latin typeface="Caladea"/>
                <a:ea typeface="Caladea"/>
                <a:cs typeface="Caladea"/>
                <a:sym typeface="Calade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6975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90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F1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1343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28.jpg"/><Relationship Id="rId5" Type="http://schemas.openxmlformats.org/officeDocument/2006/relationships/image" Target="../media/image4.png"/><Relationship Id="rId10" Type="http://schemas.openxmlformats.org/officeDocument/2006/relationships/image" Target="../media/image27.jpg"/><Relationship Id="rId4" Type="http://schemas.openxmlformats.org/officeDocument/2006/relationships/image" Target="../media/image24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NyCFx5WuOLc" TargetMode="External"/><Relationship Id="rId3" Type="http://schemas.openxmlformats.org/officeDocument/2006/relationships/image" Target="../media/image1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KxoXjjQgOBo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hyperlink" Target="https://youtu.be/K4IbSM7kptQ?si=rLRTFjCbNvFpNyk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TRg9jAKv37o?si=b-FnBwr6HrpEC9Si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hyperlink" Target="https://youtu.be/C6gdhm7ghW0?si=iX3kSdxb2njBtMNm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hyperlink" Target="https://youtu.be/C6gdhm7ghW0?si=iX3kSdxb2njBtMN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611;p48">
            <a:extLst>
              <a:ext uri="{FF2B5EF4-FFF2-40B4-BE49-F238E27FC236}">
                <a16:creationId xmlns:a16="http://schemas.microsoft.com/office/drawing/2014/main" id="{5A8B3C42-6A84-782D-BAF7-7381EAD430D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1229" y="1036343"/>
            <a:ext cx="3967842" cy="3690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29EDB-CE46-2AD6-7A39-188D5EBAAF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57" t="22381" r="37232" b="7302"/>
          <a:stretch/>
        </p:blipFill>
        <p:spPr>
          <a:xfrm>
            <a:off x="0" y="0"/>
            <a:ext cx="4710794" cy="5143501"/>
          </a:xfrm>
          <a:prstGeom prst="rect">
            <a:avLst/>
          </a:prstGeom>
        </p:spPr>
      </p:pic>
      <p:sp>
        <p:nvSpPr>
          <p:cNvPr id="8" name="Google Shape;400;p38">
            <a:extLst>
              <a:ext uri="{FF2B5EF4-FFF2-40B4-BE49-F238E27FC236}">
                <a16:creationId xmlns:a16="http://schemas.microsoft.com/office/drawing/2014/main" id="{004035E1-E03F-8D05-4FC9-CBA7E998A3E6}"/>
              </a:ext>
            </a:extLst>
          </p:cNvPr>
          <p:cNvSpPr txBox="1">
            <a:spLocks/>
          </p:cNvSpPr>
          <p:nvPr/>
        </p:nvSpPr>
        <p:spPr>
          <a:xfrm rot="-360">
            <a:off x="3978654" y="1666833"/>
            <a:ext cx="5721900" cy="190801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vi-VN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CHỦ ĐỀ </a:t>
            </a: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1</a:t>
            </a:r>
            <a:br>
              <a:rPr lang="vi-VN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</a:br>
            <a:r>
              <a:rPr lang="en-US" sz="4400" b="1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NỐI VÒNG TAY LỚN</a:t>
            </a:r>
            <a:endParaRPr lang="vi-VN" sz="4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13E3D-9FC0-ED7A-3D86-E135138C6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564" y="0"/>
            <a:ext cx="1518036" cy="1518036"/>
          </a:xfrm>
          <a:prstGeom prst="rect">
            <a:avLst/>
          </a:prstGeom>
        </p:spPr>
      </p:pic>
      <p:pic>
        <p:nvPicPr>
          <p:cNvPr id="10" name="Google Shape;611;p48">
            <a:extLst>
              <a:ext uri="{FF2B5EF4-FFF2-40B4-BE49-F238E27FC236}">
                <a16:creationId xmlns:a16="http://schemas.microsoft.com/office/drawing/2014/main" id="{30C1683E-3547-1077-7AAD-C33D03CA04B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9905" y="-66463"/>
            <a:ext cx="1059389" cy="1102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16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11;p48">
            <a:extLst>
              <a:ext uri="{FF2B5EF4-FFF2-40B4-BE49-F238E27FC236}">
                <a16:creationId xmlns:a16="http://schemas.microsoft.com/office/drawing/2014/main" id="{6C69A8D8-AA6C-42D5-BEE2-0D5BBFB5EE3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301" y="-50406"/>
            <a:ext cx="705367" cy="66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12;p48">
            <a:extLst>
              <a:ext uri="{FF2B5EF4-FFF2-40B4-BE49-F238E27FC236}">
                <a16:creationId xmlns:a16="http://schemas.microsoft.com/office/drawing/2014/main" id="{5F2BC375-98E3-EBD4-C15E-CA0C1B2B9BD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6389" y="0"/>
            <a:ext cx="687823" cy="61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1;p48">
            <a:extLst>
              <a:ext uri="{FF2B5EF4-FFF2-40B4-BE49-F238E27FC236}">
                <a16:creationId xmlns:a16="http://schemas.microsoft.com/office/drawing/2014/main" id="{C9AB2709-68CD-8369-C4FE-205CAD34A4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0300" y="365731"/>
            <a:ext cx="372234" cy="32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11;p48">
            <a:extLst>
              <a:ext uri="{FF2B5EF4-FFF2-40B4-BE49-F238E27FC236}">
                <a16:creationId xmlns:a16="http://schemas.microsoft.com/office/drawing/2014/main" id="{927216EF-34F9-3BA6-6F53-CB5D56A3204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98463" y="624171"/>
            <a:ext cx="372234" cy="3207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232;p28">
            <a:extLst>
              <a:ext uri="{FF2B5EF4-FFF2-40B4-BE49-F238E27FC236}">
                <a16:creationId xmlns:a16="http://schemas.microsoft.com/office/drawing/2014/main" id="{94520DD4-6F1C-EAD1-5531-7116B43500E7}"/>
              </a:ext>
            </a:extLst>
          </p:cNvPr>
          <p:cNvGrpSpPr/>
          <p:nvPr/>
        </p:nvGrpSpPr>
        <p:grpSpPr>
          <a:xfrm>
            <a:off x="8335078" y="4173881"/>
            <a:ext cx="808922" cy="1055970"/>
            <a:chOff x="33691" y="2452825"/>
            <a:chExt cx="1869709" cy="2638000"/>
          </a:xfrm>
        </p:grpSpPr>
        <p:pic>
          <p:nvPicPr>
            <p:cNvPr id="13" name="Google Shape;233;p28">
              <a:extLst>
                <a:ext uri="{FF2B5EF4-FFF2-40B4-BE49-F238E27FC236}">
                  <a16:creationId xmlns:a16="http://schemas.microsoft.com/office/drawing/2014/main" id="{6AD20347-3C7B-A256-71B0-3C6CF5A682F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34;p28">
              <a:extLst>
                <a:ext uri="{FF2B5EF4-FFF2-40B4-BE49-F238E27FC236}">
                  <a16:creationId xmlns:a16="http://schemas.microsoft.com/office/drawing/2014/main" id="{91A5CE00-2BD2-912C-1DB3-EBF4BB38884D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oogle Shape;235;p28">
              <a:extLst>
                <a:ext uri="{FF2B5EF4-FFF2-40B4-BE49-F238E27FC236}">
                  <a16:creationId xmlns:a16="http://schemas.microsoft.com/office/drawing/2014/main" id="{12B23BB6-5516-D998-B0AB-8BE3CEC88FBE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16" name="Google Shape;236;p28">
                <a:extLst>
                  <a:ext uri="{FF2B5EF4-FFF2-40B4-BE49-F238E27FC236}">
                    <a16:creationId xmlns:a16="http://schemas.microsoft.com/office/drawing/2014/main" id="{A52BC293-F5ED-D772-351B-1F5A2CDD66AD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7" name="Google Shape;237;p28">
                <a:extLst>
                  <a:ext uri="{FF2B5EF4-FFF2-40B4-BE49-F238E27FC236}">
                    <a16:creationId xmlns:a16="http://schemas.microsoft.com/office/drawing/2014/main" id="{2898275A-5ACE-CAB5-3877-2A7660B0D0C7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18" name="Google Shape;238;p28">
                <a:extLst>
                  <a:ext uri="{FF2B5EF4-FFF2-40B4-BE49-F238E27FC236}">
                    <a16:creationId xmlns:a16="http://schemas.microsoft.com/office/drawing/2014/main" id="{0CA51699-94F8-B152-2938-2E9F0126F868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9" name="Google Shape;389;p37">
            <a:extLst>
              <a:ext uri="{FF2B5EF4-FFF2-40B4-BE49-F238E27FC236}">
                <a16:creationId xmlns:a16="http://schemas.microsoft.com/office/drawing/2014/main" id="{FD75E8E9-B96A-93D3-C63F-9239DFD5E49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24133" y="1099168"/>
            <a:ext cx="1416801" cy="14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89;p37">
            <a:extLst>
              <a:ext uri="{FF2B5EF4-FFF2-40B4-BE49-F238E27FC236}">
                <a16:creationId xmlns:a16="http://schemas.microsoft.com/office/drawing/2014/main" id="{D27C9481-B549-AADE-E4BB-DCAD50E298F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6131" y="693564"/>
            <a:ext cx="705367" cy="6948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62847-9998-4D62-D34D-C325411202AB}"/>
              </a:ext>
            </a:extLst>
          </p:cNvPr>
          <p:cNvSpPr txBox="1"/>
          <p:nvPr/>
        </p:nvSpPr>
        <p:spPr>
          <a:xfrm>
            <a:off x="1530022" y="368268"/>
            <a:ext cx="57226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Một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số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hình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ảnh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về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sự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đoàn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kết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của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dân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tộc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ta</a:t>
            </a:r>
            <a:endParaRPr kumimoji="0" lang="en-GB" sz="18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Montserrat Medium"/>
            </a:endParaRPr>
          </a:p>
        </p:txBody>
      </p:sp>
      <p:pic>
        <p:nvPicPr>
          <p:cNvPr id="9" name="Google Shape;389;p37">
            <a:extLst>
              <a:ext uri="{FF2B5EF4-FFF2-40B4-BE49-F238E27FC236}">
                <a16:creationId xmlns:a16="http://schemas.microsoft.com/office/drawing/2014/main" id="{B623111F-76A4-16A8-74D5-FCD097268C1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51008" y="3946771"/>
            <a:ext cx="1416801" cy="1416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AFCB2FB-87A4-9FE2-5B3F-B8FB8B6747B3}"/>
              </a:ext>
            </a:extLst>
          </p:cNvPr>
          <p:cNvGrpSpPr/>
          <p:nvPr/>
        </p:nvGrpSpPr>
        <p:grpSpPr>
          <a:xfrm>
            <a:off x="1832922" y="3920976"/>
            <a:ext cx="5722620" cy="505810"/>
            <a:chOff x="1739788" y="4516140"/>
            <a:chExt cx="5722620" cy="50581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D8723B6-69B1-DD49-8417-740DDACF3AB2}"/>
                </a:ext>
              </a:extLst>
            </p:cNvPr>
            <p:cNvSpPr txBox="1"/>
            <p:nvPr/>
          </p:nvSpPr>
          <p:spPr>
            <a:xfrm>
              <a:off x="1739788" y="4609807"/>
              <a:ext cx="57226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Nêu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 </a:t>
              </a: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cảm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 </a:t>
              </a: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nhận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 </a:t>
              </a: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sau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 </a:t>
              </a: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khi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 </a:t>
              </a: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học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 </a:t>
              </a: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bài</a:t>
              </a: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 </a:t>
              </a:r>
              <a:r>
                <a:rPr kumimoji="0" lang="en-GB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63857"/>
                  </a:solidFill>
                  <a:effectLst/>
                  <a:uLnTx/>
                  <a:uFillTx/>
                  <a:latin typeface="Arial"/>
                  <a:cs typeface="Arial"/>
                  <a:sym typeface="Montserrat Medium"/>
                </a:rPr>
                <a:t>hát</a:t>
              </a:r>
              <a:endPara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B0422A2-1240-4BF7-C2B2-6E4A87F72EB3}"/>
                </a:ext>
              </a:extLst>
            </p:cNvPr>
            <p:cNvGrpSpPr/>
            <p:nvPr/>
          </p:nvGrpSpPr>
          <p:grpSpPr>
            <a:xfrm>
              <a:off x="2220536" y="4516140"/>
              <a:ext cx="496124" cy="505810"/>
              <a:chOff x="1170947" y="1376930"/>
              <a:chExt cx="3617192" cy="3624439"/>
            </a:xfrm>
          </p:grpSpPr>
          <p:pic>
            <p:nvPicPr>
              <p:cNvPr id="25" name="Picture 24" descr="Logo&#10;&#10;Description automatically generated">
                <a:extLst>
                  <a:ext uri="{FF2B5EF4-FFF2-40B4-BE49-F238E27FC236}">
                    <a16:creationId xmlns:a16="http://schemas.microsoft.com/office/drawing/2014/main" id="{9509F923-FBAE-4894-48B4-C50FFF2BF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0947" y="1376930"/>
                <a:ext cx="3617192" cy="362443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633B8ED-16F4-DA59-09A4-59B0294DE7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42348" t="87652" r="50000" b="2763"/>
              <a:stretch/>
            </p:blipFill>
            <p:spPr>
              <a:xfrm>
                <a:off x="2629685" y="3371354"/>
                <a:ext cx="1012012" cy="391004"/>
              </a:xfrm>
              <a:prstGeom prst="rect">
                <a:avLst/>
              </a:prstGeom>
            </p:spPr>
          </p:pic>
        </p:grp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0E3DE25B-00F4-A75F-2086-DE126DC46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111"/>
          <a:stretch/>
        </p:blipFill>
        <p:spPr bwMode="auto">
          <a:xfrm>
            <a:off x="238382" y="1014599"/>
            <a:ext cx="2478278" cy="23157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Picture 20" descr="A group of people holding flags&#10;&#10;Description automatically generated">
            <a:extLst>
              <a:ext uri="{FF2B5EF4-FFF2-40B4-BE49-F238E27FC236}">
                <a16:creationId xmlns:a16="http://schemas.microsoft.com/office/drawing/2014/main" id="{B8CA47BD-2D48-3D63-A273-D6F0C637F5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5823" y="1050019"/>
            <a:ext cx="2825556" cy="222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26" descr="A large crowd of people holding flags&#10;&#10;Description automatically generated">
            <a:extLst>
              <a:ext uri="{FF2B5EF4-FFF2-40B4-BE49-F238E27FC236}">
                <a16:creationId xmlns:a16="http://schemas.microsoft.com/office/drawing/2014/main" id="{7A844D4D-9ED5-BA1F-546C-F9DE71BD7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6756" y="1051500"/>
            <a:ext cx="2649152" cy="2261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815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A6C8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16224A-95F7-090B-C57E-49E0EDDC7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080" y="1431728"/>
            <a:ext cx="5798820" cy="2332552"/>
          </a:xfrm>
          <a:prstGeom prst="rect">
            <a:avLst/>
          </a:prstGeom>
        </p:spPr>
      </p:pic>
      <p:grpSp>
        <p:nvGrpSpPr>
          <p:cNvPr id="210" name="Google Shape;210;p30"/>
          <p:cNvGrpSpPr/>
          <p:nvPr/>
        </p:nvGrpSpPr>
        <p:grpSpPr>
          <a:xfrm>
            <a:off x="-1" y="1666326"/>
            <a:ext cx="9428904" cy="4321574"/>
            <a:chOff x="-1" y="1666326"/>
            <a:chExt cx="9428904" cy="4321574"/>
          </a:xfrm>
        </p:grpSpPr>
        <p:pic>
          <p:nvPicPr>
            <p:cNvPr id="211" name="Google Shape;211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699979">
              <a:off x="-36157" y="4854248"/>
              <a:ext cx="2528863" cy="198430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624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12" name="Google Shape;212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7804518">
              <a:off x="6849667" y="4777120"/>
              <a:ext cx="2688289" cy="221735"/>
            </a:xfrm>
            <a:prstGeom prst="rect">
              <a:avLst/>
            </a:prstGeom>
            <a:noFill/>
            <a:ln>
              <a:noFill/>
            </a:ln>
            <a:effectLst>
              <a:outerShdw blurRad="57150" dist="47625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13" name="Google Shape;213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4819095">
              <a:off x="94492" y="1659200"/>
              <a:ext cx="511650" cy="623468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3000000" algn="bl" rotWithShape="0">
                <a:schemeClr val="dk1">
                  <a:alpha val="50000"/>
                </a:schemeClr>
              </a:outerShdw>
            </a:effectLst>
          </p:spPr>
        </p:pic>
        <p:pic>
          <p:nvPicPr>
            <p:cNvPr id="214" name="Google Shape;214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273804">
              <a:off x="8473737" y="1868126"/>
              <a:ext cx="846727" cy="757641"/>
            </a:xfrm>
            <a:prstGeom prst="rect">
              <a:avLst/>
            </a:prstGeom>
            <a:noFill/>
            <a:ln>
              <a:noFill/>
            </a:ln>
            <a:effectLst>
              <a:outerShdw blurRad="71438" dist="19050" dir="3000000" algn="bl" rotWithShape="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4" name="Google Shape;400;p38">
            <a:extLst>
              <a:ext uri="{FF2B5EF4-FFF2-40B4-BE49-F238E27FC236}">
                <a16:creationId xmlns:a16="http://schemas.microsoft.com/office/drawing/2014/main" id="{29C94B4A-CFED-644E-B8E9-F12E510CF142}"/>
              </a:ext>
            </a:extLst>
          </p:cNvPr>
          <p:cNvSpPr txBox="1">
            <a:spLocks/>
          </p:cNvSpPr>
          <p:nvPr/>
        </p:nvSpPr>
        <p:spPr>
          <a:xfrm rot="21599640">
            <a:off x="2323455" y="556206"/>
            <a:ext cx="4260171" cy="63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Clr>
                <a:schemeClr val="dk1"/>
              </a:buClr>
              <a:buSzPts val="1100"/>
              <a:buNone/>
              <a:defRPr sz="54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ea typeface="Sue Ellen Francisco"/>
                <a:cs typeface="Sue Ellen Francisco"/>
                <a:sym typeface="Sue Ellen Francisco"/>
              </a:defRPr>
            </a:lvl1pPr>
            <a:lvl2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algn="ctr">
              <a:buClr>
                <a:schemeClr val="accent1"/>
              </a:buClr>
              <a:buSzPts val="5200"/>
              <a:buFont typeface="Sue Ellen Francisco"/>
              <a:buNone/>
              <a:defRPr sz="5200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vi-VN" sz="3200" b="1" i="0" u="none" strike="noStrike" kern="0" cap="none" spc="50" normalizeH="0" baseline="0" noProof="0" dirty="0">
                <a:ln w="0">
                  <a:solidFill>
                    <a:schemeClr val="accent2"/>
                  </a:solidFill>
                </a:ln>
                <a:solidFill>
                  <a:srgbClr val="7CA6C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C</a:t>
            </a:r>
            <a:r>
              <a:rPr kumimoji="0" lang="en-US" sz="3200" b="1" i="0" u="none" strike="noStrike" kern="0" cap="none" spc="50" normalizeH="0" baseline="0" noProof="0" dirty="0">
                <a:ln w="0">
                  <a:solidFill>
                    <a:schemeClr val="accent2"/>
                  </a:solidFill>
                </a:ln>
                <a:solidFill>
                  <a:srgbClr val="7CA6C8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HUẨN BỊ BÀI CHO TIẾT SAU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3D4447-8696-8249-957C-B5DE0D2E7B87}"/>
              </a:ext>
            </a:extLst>
          </p:cNvPr>
          <p:cNvSpPr txBox="1"/>
          <p:nvPr/>
        </p:nvSpPr>
        <p:spPr>
          <a:xfrm>
            <a:off x="2523051" y="2045553"/>
            <a:ext cx="40978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prstClr val="black"/>
                </a:solidFill>
              </a:rPr>
              <a:t>-  </a:t>
            </a:r>
            <a:r>
              <a:rPr lang="en-US" sz="1600" b="1" dirty="0" err="1">
                <a:solidFill>
                  <a:prstClr val="black"/>
                </a:solidFill>
              </a:rPr>
              <a:t>Ôn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tập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lại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bài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hát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</a:rPr>
              <a:t>Nối</a:t>
            </a:r>
            <a:r>
              <a:rPr lang="en-US" sz="1600" b="1" i="1" dirty="0">
                <a:solidFill>
                  <a:prstClr val="black"/>
                </a:solidFill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</a:rPr>
              <a:t>vòng</a:t>
            </a:r>
            <a:r>
              <a:rPr lang="en-US" sz="1600" b="1" i="1" dirty="0">
                <a:solidFill>
                  <a:prstClr val="black"/>
                </a:solidFill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</a:rPr>
              <a:t>tay</a:t>
            </a:r>
            <a:r>
              <a:rPr lang="en-US" sz="1600" b="1" i="1" dirty="0">
                <a:solidFill>
                  <a:prstClr val="black"/>
                </a:solidFill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</a:rPr>
              <a:t>lớn</a:t>
            </a:r>
            <a:r>
              <a:rPr lang="en-US" sz="1600" b="1" i="1" dirty="0">
                <a:solidFill>
                  <a:prstClr val="black"/>
                </a:solidFill>
              </a:rPr>
              <a:t>. </a:t>
            </a:r>
          </a:p>
          <a:p>
            <a:pPr marL="92075" indent="-92075" algn="just"/>
            <a:r>
              <a:rPr lang="en-US" sz="1600" b="1" dirty="0">
                <a:solidFill>
                  <a:prstClr val="black"/>
                </a:solidFill>
              </a:rPr>
              <a:t>- </a:t>
            </a:r>
            <a:r>
              <a:rPr lang="en-US" sz="1600" b="1" dirty="0" err="1">
                <a:solidFill>
                  <a:prstClr val="black"/>
                </a:solidFill>
              </a:rPr>
              <a:t>Tìm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hiểu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trước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</a:rPr>
              <a:t>Bài</a:t>
            </a:r>
            <a:r>
              <a:rPr lang="en-US" sz="1600" b="1" i="1" dirty="0">
                <a:solidFill>
                  <a:prstClr val="black"/>
                </a:solidFill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</a:rPr>
              <a:t>đọc</a:t>
            </a:r>
            <a:r>
              <a:rPr lang="en-US" sz="1600" b="1" i="1" dirty="0">
                <a:solidFill>
                  <a:prstClr val="black"/>
                </a:solidFill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</a:rPr>
              <a:t>nhạc</a:t>
            </a:r>
            <a:r>
              <a:rPr lang="en-US" sz="1600" b="1" i="1" dirty="0">
                <a:solidFill>
                  <a:prstClr val="black"/>
                </a:solidFill>
              </a:rPr>
              <a:t> </a:t>
            </a:r>
            <a:r>
              <a:rPr lang="en-US" sz="1600" b="1" i="1" dirty="0" err="1">
                <a:solidFill>
                  <a:prstClr val="black"/>
                </a:solidFill>
              </a:rPr>
              <a:t>số</a:t>
            </a:r>
            <a:r>
              <a:rPr lang="en-US" sz="1600" b="1" i="1" dirty="0">
                <a:solidFill>
                  <a:prstClr val="black"/>
                </a:solidFill>
              </a:rPr>
              <a:t> 1 </a:t>
            </a:r>
            <a:r>
              <a:rPr lang="en-US" sz="1600" b="1" dirty="0" err="1">
                <a:solidFill>
                  <a:prstClr val="black"/>
                </a:solidFill>
              </a:rPr>
              <a:t>trong</a:t>
            </a:r>
            <a:r>
              <a:rPr lang="en-US" sz="1600" b="1" dirty="0">
                <a:solidFill>
                  <a:prstClr val="black"/>
                </a:solidFill>
              </a:rPr>
              <a:t> SGK </a:t>
            </a:r>
            <a:r>
              <a:rPr lang="en-US" sz="1600" b="1" dirty="0" err="1">
                <a:solidFill>
                  <a:prstClr val="black"/>
                </a:solidFill>
              </a:rPr>
              <a:t>và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trên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kênh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học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b="1" dirty="0" err="1">
                <a:solidFill>
                  <a:prstClr val="black"/>
                </a:solidFill>
              </a:rPr>
              <a:t>liệu</a:t>
            </a:r>
            <a:r>
              <a:rPr lang="en-US" sz="1600" b="1" dirty="0">
                <a:solidFill>
                  <a:prstClr val="black"/>
                </a:solidFill>
              </a:rPr>
              <a:t>.</a:t>
            </a:r>
            <a:endParaRPr lang="en-GB" sz="16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flowers&#10;&#10;Description automatically generated">
            <a:extLst>
              <a:ext uri="{FF2B5EF4-FFF2-40B4-BE49-F238E27FC236}">
                <a16:creationId xmlns:a16="http://schemas.microsoft.com/office/drawing/2014/main" id="{F9294676-0BCB-588F-7236-F63F6C907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5" name="Google Shape;523;p41">
            <a:extLst>
              <a:ext uri="{FF2B5EF4-FFF2-40B4-BE49-F238E27FC236}">
                <a16:creationId xmlns:a16="http://schemas.microsoft.com/office/drawing/2014/main" id="{276A2422-0F21-2796-CAB5-B5DEA85D4B35}"/>
              </a:ext>
            </a:extLst>
          </p:cNvPr>
          <p:cNvSpPr txBox="1">
            <a:spLocks/>
          </p:cNvSpPr>
          <p:nvPr/>
        </p:nvSpPr>
        <p:spPr>
          <a:xfrm>
            <a:off x="4571999" y="1387118"/>
            <a:ext cx="4060725" cy="15723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6842"/>
              </a:buClr>
              <a:buSzPts val="5200"/>
              <a:buFont typeface="Sue Ellen Francisco"/>
              <a:buNone/>
              <a:tabLst/>
              <a:defRPr/>
            </a:pPr>
            <a:r>
              <a:rPr lang="vi-VN" sz="3200" b="1" dirty="0">
                <a:ln w="0">
                  <a:solidFill>
                    <a:srgbClr val="FFFBEE"/>
                  </a:solidFill>
                </a:ln>
                <a:solidFill>
                  <a:srgbClr val="1F684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Condensed" panose="020B0502040204020203" pitchFamily="34" charset="0"/>
                <a:sym typeface="Dancing Script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1209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ugging each other&#10;&#10;Description automatically generated">
            <a:extLst>
              <a:ext uri="{FF2B5EF4-FFF2-40B4-BE49-F238E27FC236}">
                <a16:creationId xmlns:a16="http://schemas.microsoft.com/office/drawing/2014/main" id="{B060A5A2-9363-EB8D-A79D-890B96243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75" r="5322" b="86345"/>
          <a:stretch/>
        </p:blipFill>
        <p:spPr>
          <a:xfrm>
            <a:off x="3763735" y="1673679"/>
            <a:ext cx="408215" cy="53067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92A1FB-EC40-7DBC-B09B-3F6D2CDCBFD1}"/>
              </a:ext>
            </a:extLst>
          </p:cNvPr>
          <p:cNvGrpSpPr/>
          <p:nvPr/>
        </p:nvGrpSpPr>
        <p:grpSpPr>
          <a:xfrm>
            <a:off x="1820635" y="1608364"/>
            <a:ext cx="5617029" cy="3535136"/>
            <a:chOff x="1657350" y="1257300"/>
            <a:chExt cx="5829300" cy="3886200"/>
          </a:xfrm>
        </p:grpSpPr>
        <p:pic>
          <p:nvPicPr>
            <p:cNvPr id="6" name="Picture 5" descr="A group of people hugging each other&#10;&#10;Description automatically generated">
              <a:extLst>
                <a:ext uri="{FF2B5EF4-FFF2-40B4-BE49-F238E27FC236}">
                  <a16:creationId xmlns:a16="http://schemas.microsoft.com/office/drawing/2014/main" id="{E1072E4A-513D-39C5-0D70-A7FBA75B1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7350" y="1257300"/>
              <a:ext cx="5829300" cy="3886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5471F7-30A2-82D3-8933-EB16BD38C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4375" t="22223" r="43303" b="69206"/>
            <a:stretch/>
          </p:blipFill>
          <p:spPr>
            <a:xfrm>
              <a:off x="3608614" y="1673679"/>
              <a:ext cx="1738993" cy="796017"/>
            </a:xfrm>
            <a:prstGeom prst="rect">
              <a:avLst/>
            </a:prstGeom>
          </p:spPr>
        </p:pic>
      </p:grpSp>
      <p:sp>
        <p:nvSpPr>
          <p:cNvPr id="10" name="Google Shape;400;p38">
            <a:extLst>
              <a:ext uri="{FF2B5EF4-FFF2-40B4-BE49-F238E27FC236}">
                <a16:creationId xmlns:a16="http://schemas.microsoft.com/office/drawing/2014/main" id="{179BF0A0-9502-C0AD-DA83-4FF49B7AFCC5}"/>
              </a:ext>
            </a:extLst>
          </p:cNvPr>
          <p:cNvSpPr txBox="1">
            <a:spLocks/>
          </p:cNvSpPr>
          <p:nvPr/>
        </p:nvSpPr>
        <p:spPr>
          <a:xfrm rot="-360">
            <a:off x="1768198" y="473331"/>
            <a:ext cx="5721900" cy="138693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7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Sue Ellen Francisco"/>
              <a:buNone/>
              <a:defRPr sz="5200" b="0" i="0" u="none" strike="noStrike" cap="none">
                <a:solidFill>
                  <a:schemeClr val="accen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9pPr>
          </a:lstStyle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BÀI 1 – TIẾT 1</a:t>
            </a:r>
          </a:p>
          <a:p>
            <a:pPr>
              <a:buClr>
                <a:srgbClr val="000000"/>
              </a:buClr>
              <a:buSzPts val="1100"/>
              <a:buFont typeface="Arial"/>
              <a:buNone/>
              <a:defRPr/>
            </a:pPr>
            <a:r>
              <a:rPr lang="en-US" sz="40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0066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ahnschrift Condensed" panose="020B0502040204020203" pitchFamily="34" charset="0"/>
                <a:sym typeface="Arial"/>
              </a:rPr>
              <a:t> HÁT: NỐI VÒNG TAY LỚN</a:t>
            </a:r>
            <a:endParaRPr lang="vi-VN" sz="4000" b="1" dirty="0">
              <a:ln w="10160">
                <a:solidFill>
                  <a:schemeClr val="accent2"/>
                </a:solidFill>
                <a:prstDash val="solid"/>
              </a:ln>
              <a:solidFill>
                <a:srgbClr val="0066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ahnschrift Condensed" panose="020B0502040204020203" pitchFamily="34" charset="0"/>
              <a:sym typeface="Arial"/>
            </a:endParaRPr>
          </a:p>
        </p:txBody>
      </p:sp>
      <p:grpSp>
        <p:nvGrpSpPr>
          <p:cNvPr id="11" name="Google Shape;232;p28">
            <a:extLst>
              <a:ext uri="{FF2B5EF4-FFF2-40B4-BE49-F238E27FC236}">
                <a16:creationId xmlns:a16="http://schemas.microsoft.com/office/drawing/2014/main" id="{5F23A2FB-4141-CA45-036F-EF28E28DDD45}"/>
              </a:ext>
            </a:extLst>
          </p:cNvPr>
          <p:cNvGrpSpPr/>
          <p:nvPr/>
        </p:nvGrpSpPr>
        <p:grpSpPr>
          <a:xfrm>
            <a:off x="21019" y="0"/>
            <a:ext cx="808922" cy="1055970"/>
            <a:chOff x="33691" y="2452825"/>
            <a:chExt cx="1869709" cy="2638000"/>
          </a:xfrm>
        </p:grpSpPr>
        <p:pic>
          <p:nvPicPr>
            <p:cNvPr id="12" name="Google Shape;233;p28">
              <a:extLst>
                <a:ext uri="{FF2B5EF4-FFF2-40B4-BE49-F238E27FC236}">
                  <a16:creationId xmlns:a16="http://schemas.microsoft.com/office/drawing/2014/main" id="{F4258FF6-B77D-82C1-669F-63F3FE6CDC58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34;p28">
              <a:extLst>
                <a:ext uri="{FF2B5EF4-FFF2-40B4-BE49-F238E27FC236}">
                  <a16:creationId xmlns:a16="http://schemas.microsoft.com/office/drawing/2014/main" id="{480CD9E3-E713-5061-AA9F-7CB42576EA8D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235;p28">
              <a:extLst>
                <a:ext uri="{FF2B5EF4-FFF2-40B4-BE49-F238E27FC236}">
                  <a16:creationId xmlns:a16="http://schemas.microsoft.com/office/drawing/2014/main" id="{28C9B5A7-410D-F241-47E1-647F0A968F1F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15" name="Google Shape;236;p28">
                <a:extLst>
                  <a:ext uri="{FF2B5EF4-FFF2-40B4-BE49-F238E27FC236}">
                    <a16:creationId xmlns:a16="http://schemas.microsoft.com/office/drawing/2014/main" id="{6A67010A-E45F-FC24-7872-E1CBB2777A0C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6" name="Google Shape;237;p28">
                <a:extLst>
                  <a:ext uri="{FF2B5EF4-FFF2-40B4-BE49-F238E27FC236}">
                    <a16:creationId xmlns:a16="http://schemas.microsoft.com/office/drawing/2014/main" id="{27EB30BD-977B-2DD4-612A-92F6EA054B03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17" name="Google Shape;238;p28">
                <a:extLst>
                  <a:ext uri="{FF2B5EF4-FFF2-40B4-BE49-F238E27FC236}">
                    <a16:creationId xmlns:a16="http://schemas.microsoft.com/office/drawing/2014/main" id="{FA360D66-8183-9A78-AFA5-0FE90D4A5CA6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3100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BF645CC4-A2EA-A0DE-13DB-7200D18A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821" y="3686908"/>
            <a:ext cx="6582357" cy="1434045"/>
          </a:xfrm>
          <a:prstGeom prst="rect">
            <a:avLst/>
          </a:prstGeom>
        </p:spPr>
      </p:pic>
      <p:pic>
        <p:nvPicPr>
          <p:cNvPr id="5" name="Picture 4" descr="A group of people hugging each other&#10;&#10;Description automatically generated">
            <a:extLst>
              <a:ext uri="{FF2B5EF4-FFF2-40B4-BE49-F238E27FC236}">
                <a16:creationId xmlns:a16="http://schemas.microsoft.com/office/drawing/2014/main" id="{B060A5A2-9363-EB8D-A79D-890B962433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675" r="5322" b="86345"/>
          <a:stretch/>
        </p:blipFill>
        <p:spPr>
          <a:xfrm>
            <a:off x="3763735" y="1673679"/>
            <a:ext cx="408215" cy="530678"/>
          </a:xfrm>
          <a:prstGeom prst="rect">
            <a:avLst/>
          </a:prstGeom>
        </p:spPr>
      </p:pic>
      <p:sp>
        <p:nvSpPr>
          <p:cNvPr id="2" name="Google Shape;16443;p46">
            <a:extLst>
              <a:ext uri="{FF2B5EF4-FFF2-40B4-BE49-F238E27FC236}">
                <a16:creationId xmlns:a16="http://schemas.microsoft.com/office/drawing/2014/main" id="{8BD0D2F7-ABCC-FF7A-3C6E-374F6B097240}"/>
              </a:ext>
            </a:extLst>
          </p:cNvPr>
          <p:cNvSpPr txBox="1">
            <a:spLocks/>
          </p:cNvSpPr>
          <p:nvPr/>
        </p:nvSpPr>
        <p:spPr>
          <a:xfrm>
            <a:off x="3803645" y="788757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923"/>
              </a:buClr>
              <a:buSzPts val="990"/>
              <a:buFont typeface="Dancing Script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cs typeface="Sue Ellen Francisco"/>
                <a:sym typeface="Sue Ellen Francisco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1B9AF3-B360-AE79-DF61-446F063AA86F}"/>
              </a:ext>
            </a:extLst>
          </p:cNvPr>
          <p:cNvSpPr txBox="1"/>
          <p:nvPr/>
        </p:nvSpPr>
        <p:spPr>
          <a:xfrm>
            <a:off x="1946459" y="1365901"/>
            <a:ext cx="5006748" cy="8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Hát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kết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hợp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vận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động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cơ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thể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theo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bài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dirty="0" err="1">
                <a:solidFill>
                  <a:schemeClr val="dk1"/>
                </a:solidFill>
                <a:latin typeface="+mn-lt"/>
                <a:sym typeface="Montserrat Medium"/>
              </a:rPr>
              <a:t>hát</a:t>
            </a:r>
            <a:r>
              <a:rPr lang="en-GB" sz="1700" b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GB" sz="1700" b="1" i="1" dirty="0" err="1">
                <a:solidFill>
                  <a:schemeClr val="dk1"/>
                </a:solidFill>
                <a:latin typeface="+mn-lt"/>
                <a:sym typeface="Montserrat Medium"/>
              </a:rPr>
              <a:t>Đời</a:t>
            </a:r>
            <a:r>
              <a:rPr lang="en-GB" sz="1700" b="1" i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i="1" dirty="0" err="1">
                <a:solidFill>
                  <a:schemeClr val="dk1"/>
                </a:solidFill>
                <a:latin typeface="+mn-lt"/>
                <a:sym typeface="Montserrat Medium"/>
              </a:rPr>
              <a:t>sống</a:t>
            </a:r>
            <a:r>
              <a:rPr lang="en-GB" sz="1700" b="1" i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i="1" dirty="0" err="1">
                <a:solidFill>
                  <a:schemeClr val="dk1"/>
                </a:solidFill>
                <a:latin typeface="+mn-lt"/>
                <a:sym typeface="Montserrat Medium"/>
              </a:rPr>
              <a:t>không</a:t>
            </a:r>
            <a:r>
              <a:rPr lang="en-GB" sz="1700" b="1" i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i="1" dirty="0" err="1">
                <a:solidFill>
                  <a:schemeClr val="dk1"/>
                </a:solidFill>
                <a:latin typeface="+mn-lt"/>
                <a:sym typeface="Montserrat Medium"/>
              </a:rPr>
              <a:t>già</a:t>
            </a:r>
            <a:r>
              <a:rPr lang="en-GB" sz="1700" b="1" i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i="1" dirty="0" err="1">
                <a:solidFill>
                  <a:schemeClr val="dk1"/>
                </a:solidFill>
                <a:latin typeface="+mn-lt"/>
                <a:sym typeface="Montserrat Medium"/>
              </a:rPr>
              <a:t>vì</a:t>
            </a:r>
            <a:r>
              <a:rPr lang="en-GB" sz="1700" b="1" i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i="1" dirty="0" err="1">
                <a:solidFill>
                  <a:schemeClr val="dk1"/>
                </a:solidFill>
                <a:latin typeface="+mn-lt"/>
                <a:sym typeface="Montserrat Medium"/>
              </a:rPr>
              <a:t>có</a:t>
            </a:r>
            <a:r>
              <a:rPr lang="en-GB" sz="1700" b="1" i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i="1" dirty="0" err="1">
                <a:solidFill>
                  <a:schemeClr val="dk1"/>
                </a:solidFill>
                <a:latin typeface="+mn-lt"/>
                <a:sym typeface="Montserrat Medium"/>
              </a:rPr>
              <a:t>chúng</a:t>
            </a:r>
            <a:r>
              <a:rPr lang="en-GB" sz="1700" b="1" i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  <a:r>
              <a:rPr lang="en-GB" sz="1700" b="1" i="1" dirty="0" err="1">
                <a:solidFill>
                  <a:schemeClr val="dk1"/>
                </a:solidFill>
                <a:latin typeface="+mn-lt"/>
                <a:sym typeface="Montserrat Medium"/>
              </a:rPr>
              <a:t>em</a:t>
            </a:r>
            <a:r>
              <a:rPr lang="en-GB" sz="1700" b="1" i="1" dirty="0">
                <a:solidFill>
                  <a:schemeClr val="dk1"/>
                </a:solidFill>
                <a:latin typeface="+mn-lt"/>
                <a:sym typeface="Montserrat Medium"/>
              </a:rPr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8EF88A-3707-7A6B-8EDE-D7B21E8C01C1}"/>
              </a:ext>
            </a:extLst>
          </p:cNvPr>
          <p:cNvGrpSpPr/>
          <p:nvPr/>
        </p:nvGrpSpPr>
        <p:grpSpPr>
          <a:xfrm>
            <a:off x="0" y="3686908"/>
            <a:ext cx="9101961" cy="1430339"/>
            <a:chOff x="54245" y="3713162"/>
            <a:chExt cx="9101961" cy="1430339"/>
          </a:xfrm>
        </p:grpSpPr>
        <p:pic>
          <p:nvPicPr>
            <p:cNvPr id="12" name="Picture 2" descr="D:\传网\PPT\员工风采PPT\1\63.png">
              <a:extLst>
                <a:ext uri="{FF2B5EF4-FFF2-40B4-BE49-F238E27FC236}">
                  <a16:creationId xmlns:a16="http://schemas.microsoft.com/office/drawing/2014/main" id="{BC6F24C0-5032-258C-22CF-8C7EBC46E8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64" t="72200"/>
            <a:stretch/>
          </p:blipFill>
          <p:spPr bwMode="auto">
            <a:xfrm>
              <a:off x="2845033" y="3713162"/>
              <a:ext cx="6311173" cy="143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D:\传网\PPT\员工风采PPT\1\63.png">
              <a:extLst>
                <a:ext uri="{FF2B5EF4-FFF2-40B4-BE49-F238E27FC236}">
                  <a16:creationId xmlns:a16="http://schemas.microsoft.com/office/drawing/2014/main" id="{4B2E32FB-AE00-5F60-B7E4-7990BF7BB8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32" t="72200" r="19083"/>
            <a:stretch/>
          </p:blipFill>
          <p:spPr bwMode="auto">
            <a:xfrm>
              <a:off x="54245" y="3713163"/>
              <a:ext cx="2790788" cy="1430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oogle Shape;232;p28">
            <a:extLst>
              <a:ext uri="{FF2B5EF4-FFF2-40B4-BE49-F238E27FC236}">
                <a16:creationId xmlns:a16="http://schemas.microsoft.com/office/drawing/2014/main" id="{3EDC14C6-C726-B745-56AD-BC70733F8C15}"/>
              </a:ext>
            </a:extLst>
          </p:cNvPr>
          <p:cNvGrpSpPr/>
          <p:nvPr/>
        </p:nvGrpSpPr>
        <p:grpSpPr>
          <a:xfrm>
            <a:off x="21019" y="0"/>
            <a:ext cx="808922" cy="1055970"/>
            <a:chOff x="33691" y="2452825"/>
            <a:chExt cx="1869709" cy="2638000"/>
          </a:xfrm>
        </p:grpSpPr>
        <p:pic>
          <p:nvPicPr>
            <p:cNvPr id="16" name="Google Shape;233;p28">
              <a:extLst>
                <a:ext uri="{FF2B5EF4-FFF2-40B4-BE49-F238E27FC236}">
                  <a16:creationId xmlns:a16="http://schemas.microsoft.com/office/drawing/2014/main" id="{F0D08CA6-DB77-3BB4-B88F-6701A41A19FC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34;p28">
              <a:extLst>
                <a:ext uri="{FF2B5EF4-FFF2-40B4-BE49-F238E27FC236}">
                  <a16:creationId xmlns:a16="http://schemas.microsoft.com/office/drawing/2014/main" id="{E0B43E9A-A452-7B0A-016A-F6B8B1A3165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" name="Google Shape;235;p28">
              <a:extLst>
                <a:ext uri="{FF2B5EF4-FFF2-40B4-BE49-F238E27FC236}">
                  <a16:creationId xmlns:a16="http://schemas.microsoft.com/office/drawing/2014/main" id="{CF20C913-9325-3468-4D04-C46A90E54B87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19" name="Google Shape;236;p28">
                <a:extLst>
                  <a:ext uri="{FF2B5EF4-FFF2-40B4-BE49-F238E27FC236}">
                    <a16:creationId xmlns:a16="http://schemas.microsoft.com/office/drawing/2014/main" id="{16CC3693-DB1F-6EC6-55D6-A5816D063054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0" name="Google Shape;237;p28">
                <a:extLst>
                  <a:ext uri="{FF2B5EF4-FFF2-40B4-BE49-F238E27FC236}">
                    <a16:creationId xmlns:a16="http://schemas.microsoft.com/office/drawing/2014/main" id="{CFAF5011-5163-1B1B-1014-B58443434DE7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1" name="Google Shape;238;p28">
                <a:extLst>
                  <a:ext uri="{FF2B5EF4-FFF2-40B4-BE49-F238E27FC236}">
                    <a16:creationId xmlns:a16="http://schemas.microsoft.com/office/drawing/2014/main" id="{AA8EBEF5-44EC-6061-93BD-E27E1F0C17D4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" name="TextBox 24">
            <a:hlinkClick r:id="rId8"/>
            <a:extLst>
              <a:ext uri="{FF2B5EF4-FFF2-40B4-BE49-F238E27FC236}">
                <a16:creationId xmlns:a16="http://schemas.microsoft.com/office/drawing/2014/main" id="{6702190A-4181-C9A3-704D-3A04DAADCDA1}"/>
              </a:ext>
            </a:extLst>
          </p:cNvPr>
          <p:cNvSpPr txBox="1"/>
          <p:nvPr/>
        </p:nvSpPr>
        <p:spPr>
          <a:xfrm>
            <a:off x="2254661" y="2358246"/>
            <a:ext cx="46985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NyCFx5WuOLc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D5F0A31-E3B6-6942-B854-7C97DB124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542" y="-292788"/>
            <a:ext cx="735199" cy="963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E4045B-C53A-33D8-D420-1C8BBAB6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652" y="-235264"/>
            <a:ext cx="735199" cy="963204"/>
          </a:xfrm>
          <a:prstGeom prst="rect">
            <a:avLst/>
          </a:prstGeom>
        </p:spPr>
      </p:pic>
      <p:grpSp>
        <p:nvGrpSpPr>
          <p:cNvPr id="16" name="Google Shape;232;p28">
            <a:extLst>
              <a:ext uri="{FF2B5EF4-FFF2-40B4-BE49-F238E27FC236}">
                <a16:creationId xmlns:a16="http://schemas.microsoft.com/office/drawing/2014/main" id="{8848D491-50FE-E2E2-7CED-524C7D96FC3E}"/>
              </a:ext>
            </a:extLst>
          </p:cNvPr>
          <p:cNvGrpSpPr/>
          <p:nvPr/>
        </p:nvGrpSpPr>
        <p:grpSpPr>
          <a:xfrm>
            <a:off x="0" y="-235264"/>
            <a:ext cx="808922" cy="1055970"/>
            <a:chOff x="33691" y="2452825"/>
            <a:chExt cx="1869709" cy="2638000"/>
          </a:xfrm>
        </p:grpSpPr>
        <p:pic>
          <p:nvPicPr>
            <p:cNvPr id="17" name="Google Shape;233;p28">
              <a:extLst>
                <a:ext uri="{FF2B5EF4-FFF2-40B4-BE49-F238E27FC236}">
                  <a16:creationId xmlns:a16="http://schemas.microsoft.com/office/drawing/2014/main" id="{0DF5B443-35D5-E42A-689E-7D74B2B937F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34;p28">
              <a:extLst>
                <a:ext uri="{FF2B5EF4-FFF2-40B4-BE49-F238E27FC236}">
                  <a16:creationId xmlns:a16="http://schemas.microsoft.com/office/drawing/2014/main" id="{75CA6746-31F7-F720-63E6-D658AE50594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235;p28">
              <a:extLst>
                <a:ext uri="{FF2B5EF4-FFF2-40B4-BE49-F238E27FC236}">
                  <a16:creationId xmlns:a16="http://schemas.microsoft.com/office/drawing/2014/main" id="{91FCD91A-EEB1-F81F-D2EF-9B1E4702789D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20" name="Google Shape;236;p28">
                <a:extLst>
                  <a:ext uri="{FF2B5EF4-FFF2-40B4-BE49-F238E27FC236}">
                    <a16:creationId xmlns:a16="http://schemas.microsoft.com/office/drawing/2014/main" id="{AE29F43E-FF7B-17E2-7B45-2452B4EB988A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3" name="Google Shape;237;p28">
                <a:extLst>
                  <a:ext uri="{FF2B5EF4-FFF2-40B4-BE49-F238E27FC236}">
                    <a16:creationId xmlns:a16="http://schemas.microsoft.com/office/drawing/2014/main" id="{C6DD3C36-015A-9EEA-311C-431A0E8E2917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4" name="Google Shape;238;p28">
                <a:extLst>
                  <a:ext uri="{FF2B5EF4-FFF2-40B4-BE49-F238E27FC236}">
                    <a16:creationId xmlns:a16="http://schemas.microsoft.com/office/drawing/2014/main" id="{631E9228-57B6-2757-476F-BD6015F5C165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2" name="Google Shape;232;p28">
            <a:extLst>
              <a:ext uri="{FF2B5EF4-FFF2-40B4-BE49-F238E27FC236}">
                <a16:creationId xmlns:a16="http://schemas.microsoft.com/office/drawing/2014/main" id="{01330ADC-C4B8-9707-E237-ED3C2838D756}"/>
              </a:ext>
            </a:extLst>
          </p:cNvPr>
          <p:cNvGrpSpPr/>
          <p:nvPr/>
        </p:nvGrpSpPr>
        <p:grpSpPr>
          <a:xfrm>
            <a:off x="8335078" y="4087530"/>
            <a:ext cx="808922" cy="1055970"/>
            <a:chOff x="33691" y="2452825"/>
            <a:chExt cx="1869709" cy="2638000"/>
          </a:xfrm>
        </p:grpSpPr>
        <p:pic>
          <p:nvPicPr>
            <p:cNvPr id="33" name="Google Shape;233;p28">
              <a:extLst>
                <a:ext uri="{FF2B5EF4-FFF2-40B4-BE49-F238E27FC236}">
                  <a16:creationId xmlns:a16="http://schemas.microsoft.com/office/drawing/2014/main" id="{7C1DC06F-F76E-A764-1374-6075BB013E5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34;p28">
              <a:extLst>
                <a:ext uri="{FF2B5EF4-FFF2-40B4-BE49-F238E27FC236}">
                  <a16:creationId xmlns:a16="http://schemas.microsoft.com/office/drawing/2014/main" id="{971B0DC2-8045-2E3F-0F85-22F41C94810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oogle Shape;235;p28">
              <a:extLst>
                <a:ext uri="{FF2B5EF4-FFF2-40B4-BE49-F238E27FC236}">
                  <a16:creationId xmlns:a16="http://schemas.microsoft.com/office/drawing/2014/main" id="{E0E3E62A-9B34-6CE3-F2A6-AD2AF990D852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36" name="Google Shape;236;p28">
                <a:extLst>
                  <a:ext uri="{FF2B5EF4-FFF2-40B4-BE49-F238E27FC236}">
                    <a16:creationId xmlns:a16="http://schemas.microsoft.com/office/drawing/2014/main" id="{E4EA97C9-AE03-99B5-2C44-61473785C415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7" name="Google Shape;237;p28">
                <a:extLst>
                  <a:ext uri="{FF2B5EF4-FFF2-40B4-BE49-F238E27FC236}">
                    <a16:creationId xmlns:a16="http://schemas.microsoft.com/office/drawing/2014/main" id="{DF774CD6-A911-80F1-F03F-7EA6AE7E1ABD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38" name="Google Shape;238;p28">
                <a:extLst>
                  <a:ext uri="{FF2B5EF4-FFF2-40B4-BE49-F238E27FC236}">
                    <a16:creationId xmlns:a16="http://schemas.microsoft.com/office/drawing/2014/main" id="{6CBA43F8-031C-3AA2-7323-EAFAEA2EF0BB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1" name="Google Shape;16443;p46">
            <a:extLst>
              <a:ext uri="{FF2B5EF4-FFF2-40B4-BE49-F238E27FC236}">
                <a16:creationId xmlns:a16="http://schemas.microsoft.com/office/drawing/2014/main" id="{535E12AE-2E14-F62E-4510-1F0FC7CFEAD8}"/>
              </a:ext>
            </a:extLst>
          </p:cNvPr>
          <p:cNvSpPr txBox="1">
            <a:spLocks/>
          </p:cNvSpPr>
          <p:nvPr/>
        </p:nvSpPr>
        <p:spPr>
          <a:xfrm>
            <a:off x="2825148" y="287998"/>
            <a:ext cx="3839352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  <a:defRPr/>
            </a:pPr>
            <a:r>
              <a:rPr lang="en-US" sz="2800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H</a:t>
            </a:r>
            <a:r>
              <a:rPr lang="en-GB" sz="2800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ÌNH THÀNH KIẾN THỨC MỚI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D5C6909-A0CD-F721-3983-EB4773DA9265}"/>
              </a:ext>
            </a:extLst>
          </p:cNvPr>
          <p:cNvSpPr txBox="1"/>
          <p:nvPr/>
        </p:nvSpPr>
        <p:spPr>
          <a:xfrm>
            <a:off x="2078149" y="766198"/>
            <a:ext cx="5006748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Nghe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và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cảm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nhận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bài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hát</a:t>
            </a:r>
            <a:r>
              <a:rPr kumimoji="0" lang="en-GB" sz="17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Nối</a:t>
            </a:r>
            <a:r>
              <a:rPr kumimoji="0" lang="en-GB" sz="17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vòng</a:t>
            </a:r>
            <a:r>
              <a:rPr kumimoji="0" lang="en-GB" sz="17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tay</a:t>
            </a:r>
            <a:r>
              <a:rPr kumimoji="0" lang="en-GB" sz="1700" b="1" i="1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700" b="1" i="1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lớn</a:t>
            </a:r>
            <a:endParaRPr kumimoji="0" lang="en-GB" sz="17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sym typeface="Montserrat Medium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342EB4E-D746-2482-5FB5-FE26A765A70A}"/>
              </a:ext>
            </a:extLst>
          </p:cNvPr>
          <p:cNvGrpSpPr/>
          <p:nvPr/>
        </p:nvGrpSpPr>
        <p:grpSpPr>
          <a:xfrm>
            <a:off x="19195" y="1109423"/>
            <a:ext cx="9133026" cy="3497442"/>
            <a:chOff x="19195" y="1109423"/>
            <a:chExt cx="9133026" cy="349744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C79232-0B20-EA8F-1C80-DD131F440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000" t="19397" r="38928" b="38877"/>
            <a:stretch/>
          </p:blipFill>
          <p:spPr>
            <a:xfrm>
              <a:off x="19195" y="1446320"/>
              <a:ext cx="4857221" cy="316054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14BCE87-1DB7-7878-7832-EF52F803B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000" t="60746" r="38928" b="9524"/>
            <a:stretch/>
          </p:blipFill>
          <p:spPr>
            <a:xfrm>
              <a:off x="4718460" y="1737591"/>
              <a:ext cx="4433761" cy="216493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3C5D1CD-83BC-AE3E-ADBB-53A16A51C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109" r="76250" b="90924"/>
            <a:stretch/>
          </p:blipFill>
          <p:spPr>
            <a:xfrm>
              <a:off x="906235" y="1109423"/>
              <a:ext cx="644979" cy="466808"/>
            </a:xfrm>
            <a:prstGeom prst="rect">
              <a:avLst/>
            </a:prstGeom>
          </p:spPr>
        </p:pic>
      </p:grpSp>
      <p:sp>
        <p:nvSpPr>
          <p:cNvPr id="3" name="TextBox 2">
            <a:hlinkClick r:id="rId8"/>
            <a:extLst>
              <a:ext uri="{FF2B5EF4-FFF2-40B4-BE49-F238E27FC236}">
                <a16:creationId xmlns:a16="http://schemas.microsoft.com/office/drawing/2014/main" id="{683E2632-1026-FC4E-FBD3-A56B4501CACD}"/>
              </a:ext>
            </a:extLst>
          </p:cNvPr>
          <p:cNvSpPr txBox="1"/>
          <p:nvPr/>
        </p:nvSpPr>
        <p:spPr>
          <a:xfrm>
            <a:off x="5847670" y="4739266"/>
            <a:ext cx="25719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KxoXjjQgOBo</a:t>
            </a:r>
            <a:endParaRPr lang="en-GB" dirty="0"/>
          </a:p>
        </p:txBody>
      </p:sp>
      <p:sp>
        <p:nvSpPr>
          <p:cNvPr id="4" name="TextBox 3">
            <a:hlinkClick r:id="rId9"/>
            <a:extLst>
              <a:ext uri="{FF2B5EF4-FFF2-40B4-BE49-F238E27FC236}">
                <a16:creationId xmlns:a16="http://schemas.microsoft.com/office/drawing/2014/main" id="{7B66126C-13DF-6F53-024E-33ACCC807B62}"/>
              </a:ext>
            </a:extLst>
          </p:cNvPr>
          <p:cNvSpPr txBox="1"/>
          <p:nvPr/>
        </p:nvSpPr>
        <p:spPr>
          <a:xfrm>
            <a:off x="4581523" y="4335962"/>
            <a:ext cx="4576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K4IbSM7kptQ?si</a:t>
            </a:r>
            <a:r>
              <a:rPr lang="en-GB" dirty="0"/>
              <a:t>=</a:t>
            </a:r>
            <a:r>
              <a:rPr lang="en-GB" dirty="0" err="1"/>
              <a:t>rLRTFjCbNvFpNyko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165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CD4E6">
                <a:alpha val="0"/>
                <a:lumMod val="0"/>
                <a:lumOff val="100000"/>
              </a:srgbClr>
            </a:gs>
            <a:gs pos="100000">
              <a:schemeClr val="lt2"/>
            </a:gs>
          </a:gsLst>
          <a:lin ang="2700006" scaled="0"/>
        </a:gra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ugging each other&#10;&#10;Description automatically generated">
            <a:extLst>
              <a:ext uri="{FF2B5EF4-FFF2-40B4-BE49-F238E27FC236}">
                <a16:creationId xmlns:a16="http://schemas.microsoft.com/office/drawing/2014/main" id="{B060A5A2-9363-EB8D-A79D-890B96243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75" r="5322" b="86345"/>
          <a:stretch/>
        </p:blipFill>
        <p:spPr>
          <a:xfrm>
            <a:off x="3763735" y="1673679"/>
            <a:ext cx="408215" cy="530678"/>
          </a:xfrm>
          <a:prstGeom prst="rect">
            <a:avLst/>
          </a:prstGeom>
        </p:spPr>
      </p:pic>
      <p:sp>
        <p:nvSpPr>
          <p:cNvPr id="4" name="Google Shape;3600;p41">
            <a:extLst>
              <a:ext uri="{FF2B5EF4-FFF2-40B4-BE49-F238E27FC236}">
                <a16:creationId xmlns:a16="http://schemas.microsoft.com/office/drawing/2014/main" id="{AB3B5268-C280-1504-E18E-DE2BAC799AA1}"/>
              </a:ext>
            </a:extLst>
          </p:cNvPr>
          <p:cNvSpPr txBox="1">
            <a:spLocks/>
          </p:cNvSpPr>
          <p:nvPr/>
        </p:nvSpPr>
        <p:spPr>
          <a:xfrm>
            <a:off x="206010" y="729426"/>
            <a:ext cx="5825493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107"/>
              </a:buClr>
              <a:buSzPts val="3000"/>
              <a:buFont typeface="Playfair Display"/>
              <a:buNone/>
              <a:tabLst/>
              <a:defRPr/>
            </a:pPr>
            <a:r>
              <a:rPr lang="en-US" sz="2000" dirty="0" err="1">
                <a:latin typeface="+mn-lt"/>
                <a:cs typeface="Arial"/>
              </a:rPr>
              <a:t>Giới</a:t>
            </a:r>
            <a:r>
              <a:rPr lang="en-US" sz="2000" dirty="0">
                <a:latin typeface="+mn-lt"/>
                <a:cs typeface="Arial"/>
              </a:rPr>
              <a:t> </a:t>
            </a:r>
            <a:r>
              <a:rPr lang="en-US" sz="2000" dirty="0" err="1">
                <a:latin typeface="+mn-lt"/>
                <a:cs typeface="Arial"/>
              </a:rPr>
              <a:t>thiệu</a:t>
            </a:r>
            <a:r>
              <a:rPr lang="en-US" sz="2000" dirty="0">
                <a:latin typeface="+mn-lt"/>
                <a:cs typeface="Arial"/>
              </a:rPr>
              <a:t> </a:t>
            </a:r>
            <a:r>
              <a:rPr lang="en-US" sz="2000" dirty="0" err="1">
                <a:latin typeface="+mn-lt"/>
                <a:cs typeface="Arial"/>
              </a:rPr>
              <a:t>lại</a:t>
            </a:r>
            <a:r>
              <a:rPr lang="en-US" sz="2000" dirty="0">
                <a:latin typeface="+mn-lt"/>
                <a:cs typeface="Arial"/>
              </a:rPr>
              <a:t> </a:t>
            </a:r>
            <a:r>
              <a:rPr lang="en-US" sz="2000" dirty="0" err="1">
                <a:latin typeface="+mn-lt"/>
                <a:cs typeface="Arial"/>
              </a:rPr>
              <a:t>vài</a:t>
            </a:r>
            <a:r>
              <a:rPr lang="en-US" sz="2000" dirty="0">
                <a:latin typeface="+mn-lt"/>
                <a:cs typeface="Arial"/>
              </a:rPr>
              <a:t> </a:t>
            </a:r>
            <a:r>
              <a:rPr lang="en-US" sz="2000" dirty="0" err="1">
                <a:latin typeface="+mn-lt"/>
                <a:cs typeface="Arial"/>
              </a:rPr>
              <a:t>nét</a:t>
            </a:r>
            <a:r>
              <a:rPr lang="en-US" sz="2000" dirty="0">
                <a:latin typeface="+mn-lt"/>
                <a:cs typeface="Arial"/>
              </a:rPr>
              <a:t> </a:t>
            </a:r>
            <a:r>
              <a:rPr lang="en-US" sz="2000" dirty="0" err="1">
                <a:latin typeface="+mn-lt"/>
                <a:cs typeface="Arial"/>
              </a:rPr>
              <a:t>về</a:t>
            </a:r>
            <a:r>
              <a:rPr lang="en-US" sz="2000" dirty="0">
                <a:latin typeface="+mn-lt"/>
                <a:cs typeface="Arial"/>
              </a:rPr>
              <a:t> </a:t>
            </a:r>
            <a:r>
              <a:rPr lang="en-US" sz="2000" dirty="0" err="1">
                <a:latin typeface="+mn-lt"/>
                <a:cs typeface="Arial"/>
              </a:rPr>
              <a:t>tác</a:t>
            </a:r>
            <a:r>
              <a:rPr lang="en-US" sz="2000" dirty="0">
                <a:latin typeface="+mn-lt"/>
                <a:cs typeface="Arial"/>
              </a:rPr>
              <a:t> </a:t>
            </a:r>
            <a:r>
              <a:rPr lang="en-US" sz="2000" dirty="0" err="1">
                <a:latin typeface="+mn-lt"/>
                <a:cs typeface="Arial"/>
              </a:rPr>
              <a:t>giả</a:t>
            </a:r>
            <a:r>
              <a:rPr lang="en-US" sz="2000" dirty="0">
                <a:latin typeface="+mn-lt"/>
                <a:cs typeface="Arial"/>
              </a:rPr>
              <a:t> </a:t>
            </a:r>
            <a:endParaRPr lang="en-GB" sz="2000" dirty="0">
              <a:latin typeface="+mn-lt"/>
              <a:cs typeface="Arial"/>
            </a:endParaRPr>
          </a:p>
        </p:txBody>
      </p:sp>
      <p:pic>
        <p:nvPicPr>
          <p:cNvPr id="6" name="Picture 2" descr="Đêm nhạc tưởng nhớ nhạc sĩ Trịnh Công Sơn tại Sài Gòn &amp;amp; Huế |">
            <a:extLst>
              <a:ext uri="{FF2B5EF4-FFF2-40B4-BE49-F238E27FC236}">
                <a16:creationId xmlns:a16="http://schemas.microsoft.com/office/drawing/2014/main" id="{A8332AF7-A476-3D1A-6F50-C8055D484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3014" r="26334" b="3463"/>
          <a:stretch/>
        </p:blipFill>
        <p:spPr bwMode="auto">
          <a:xfrm>
            <a:off x="5657850" y="843822"/>
            <a:ext cx="3182711" cy="3952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1858AE-B18F-CDC6-39FD-F9185E15745C}"/>
              </a:ext>
            </a:extLst>
          </p:cNvPr>
          <p:cNvSpPr txBox="1"/>
          <p:nvPr/>
        </p:nvSpPr>
        <p:spPr>
          <a:xfrm>
            <a:off x="984830" y="1249412"/>
            <a:ext cx="44444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600" b="1" dirty="0">
              <a:solidFill>
                <a:schemeClr val="tx1"/>
              </a:solidFill>
            </a:endParaRPr>
          </a:p>
          <a:p>
            <a:pPr algn="just"/>
            <a:r>
              <a:rPr lang="en-US" sz="1600" b="1" dirty="0">
                <a:solidFill>
                  <a:schemeClr val="tx1"/>
                </a:solidFill>
              </a:rPr>
              <a:t>- </a:t>
            </a:r>
            <a:r>
              <a:rPr lang="en-US" sz="1600" dirty="0" err="1">
                <a:solidFill>
                  <a:schemeClr val="tx1"/>
                </a:solidFill>
              </a:rPr>
              <a:t>Nhạc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sĩ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Trịnh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Công</a:t>
            </a:r>
            <a:r>
              <a:rPr lang="en-US" sz="1600" dirty="0">
                <a:solidFill>
                  <a:schemeClr val="tx1"/>
                </a:solidFill>
              </a:rPr>
              <a:t> S</a:t>
            </a:r>
            <a:r>
              <a:rPr lang="vi-VN" sz="1600" dirty="0">
                <a:solidFill>
                  <a:schemeClr val="tx1"/>
                </a:solidFill>
              </a:rPr>
              <a:t>ơ</a:t>
            </a:r>
            <a:r>
              <a:rPr lang="en-US" sz="1600" dirty="0">
                <a:solidFill>
                  <a:schemeClr val="tx1"/>
                </a:solidFill>
              </a:rPr>
              <a:t>n </a:t>
            </a:r>
            <a:r>
              <a:rPr lang="en-US" sz="1600" dirty="0" err="1">
                <a:solidFill>
                  <a:schemeClr val="tx1"/>
                </a:solidFill>
              </a:rPr>
              <a:t>sinh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năm</a:t>
            </a:r>
            <a:r>
              <a:rPr lang="en-US" sz="1600" dirty="0">
                <a:solidFill>
                  <a:schemeClr val="tx1"/>
                </a:solidFill>
              </a:rPr>
              <a:t> 1939 </a:t>
            </a:r>
            <a:r>
              <a:rPr lang="en-US" sz="1600" dirty="0" err="1">
                <a:solidFill>
                  <a:schemeClr val="tx1"/>
                </a:solidFill>
              </a:rPr>
              <a:t>mất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năm</a:t>
            </a:r>
            <a:r>
              <a:rPr lang="en-US" sz="1600" dirty="0">
                <a:solidFill>
                  <a:schemeClr val="tx1"/>
                </a:solidFill>
              </a:rPr>
              <a:t> 2001. </a:t>
            </a:r>
            <a:r>
              <a:rPr lang="en-US" sz="1600" dirty="0" err="1">
                <a:solidFill>
                  <a:schemeClr val="tx1"/>
                </a:solidFill>
              </a:rPr>
              <a:t>Sáng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tác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tiêu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biểu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i="1" dirty="0">
                <a:solidFill>
                  <a:schemeClr val="tx1"/>
                </a:solidFill>
              </a:rPr>
              <a:t>Em </a:t>
            </a:r>
            <a:r>
              <a:rPr lang="en-US" sz="1600" i="1" dirty="0" err="1">
                <a:solidFill>
                  <a:schemeClr val="tx1"/>
                </a:solidFill>
              </a:rPr>
              <a:t>là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bông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hồng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nhỏ</a:t>
            </a:r>
            <a:r>
              <a:rPr lang="en-US" sz="1600" i="1" dirty="0">
                <a:solidFill>
                  <a:schemeClr val="tx1"/>
                </a:solidFill>
              </a:rPr>
              <a:t>, </a:t>
            </a:r>
            <a:r>
              <a:rPr lang="en-US" sz="1600" i="1" dirty="0" err="1">
                <a:solidFill>
                  <a:schemeClr val="tx1"/>
                </a:solidFill>
              </a:rPr>
              <a:t>Tuổi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đời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mênh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mông</a:t>
            </a:r>
            <a:r>
              <a:rPr lang="en-US" sz="1600" i="1" dirty="0">
                <a:solidFill>
                  <a:schemeClr val="tx1"/>
                </a:solidFill>
              </a:rPr>
              <a:t>, </a:t>
            </a:r>
            <a:r>
              <a:rPr lang="en-US" sz="1600" i="1" dirty="0" err="1">
                <a:solidFill>
                  <a:schemeClr val="tx1"/>
                </a:solidFill>
              </a:rPr>
              <a:t>Huyền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thoại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mẹ</a:t>
            </a:r>
            <a:r>
              <a:rPr lang="en-US" sz="1600" i="1" dirty="0">
                <a:solidFill>
                  <a:schemeClr val="tx1"/>
                </a:solidFill>
              </a:rPr>
              <a:t>, </a:t>
            </a:r>
            <a:r>
              <a:rPr lang="en-US" sz="1600" i="1" dirty="0" err="1">
                <a:solidFill>
                  <a:schemeClr val="tx1"/>
                </a:solidFill>
              </a:rPr>
              <a:t>Tiếng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ve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gọi</a:t>
            </a:r>
            <a:r>
              <a:rPr lang="en-US" sz="1600" i="1" dirty="0">
                <a:solidFill>
                  <a:schemeClr val="tx1"/>
                </a:solidFill>
              </a:rPr>
              <a:t> </a:t>
            </a:r>
            <a:r>
              <a:rPr lang="en-US" sz="1600" i="1" dirty="0" err="1">
                <a:solidFill>
                  <a:schemeClr val="tx1"/>
                </a:solidFill>
              </a:rPr>
              <a:t>hè</a:t>
            </a:r>
            <a:r>
              <a:rPr lang="en-US" sz="1600" i="1" dirty="0">
                <a:solidFill>
                  <a:schemeClr val="tx1"/>
                </a:solidFill>
              </a:rPr>
              <a:t>,...</a:t>
            </a:r>
            <a:endParaRPr lang="en-US" sz="1600" dirty="0">
              <a:solidFill>
                <a:schemeClr val="tx1"/>
              </a:solidFill>
            </a:endParaRPr>
          </a:p>
          <a:p>
            <a:pPr algn="just"/>
            <a:r>
              <a:rPr lang="en-US" sz="1600" dirty="0">
                <a:solidFill>
                  <a:schemeClr val="tx1"/>
                </a:solidFill>
                <a:effectLst/>
              </a:rPr>
              <a:t>- </a:t>
            </a:r>
            <a:r>
              <a:rPr lang="en-US" sz="16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Tên</a:t>
            </a:r>
            <a:r>
              <a:rPr lang="en-US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tuổi</a:t>
            </a:r>
            <a:r>
              <a:rPr lang="en-US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của</a:t>
            </a:r>
            <a:r>
              <a:rPr lang="en-US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ông</a:t>
            </a:r>
            <a:r>
              <a:rPr lang="en-US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đã</a:t>
            </a:r>
            <a:r>
              <a:rPr lang="en-US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gắn</a:t>
            </a:r>
            <a:r>
              <a:rPr lang="en-US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liền</a:t>
            </a:r>
            <a:r>
              <a:rPr lang="en-US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đời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sống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âm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nhạc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 n</a:t>
            </a:r>
            <a:r>
              <a:rPr lang="vi-VN" sz="1600" dirty="0">
                <a:solidFill>
                  <a:schemeClr val="tx1"/>
                </a:solidFill>
                <a:latin typeface="Arial" panose="020B0604020202020204" pitchFamily="34" charset="0"/>
              </a:rPr>
              <a:t>ướ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c ta. </a:t>
            </a:r>
            <a:r>
              <a:rPr lang="en-US" sz="1600" dirty="0" err="1">
                <a:solidFill>
                  <a:schemeClr val="tx1"/>
                </a:solidFill>
              </a:rPr>
              <a:t>Ông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đã</a:t>
            </a:r>
            <a:r>
              <a:rPr lang="en-US" sz="1600" dirty="0">
                <a:solidFill>
                  <a:schemeClr val="tx1"/>
                </a:solidFill>
              </a:rPr>
              <a:t> đ</a:t>
            </a:r>
            <a:r>
              <a:rPr lang="vi-VN" sz="1600" dirty="0">
                <a:solidFill>
                  <a:schemeClr val="tx1"/>
                </a:solidFill>
              </a:rPr>
              <a:t>ược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nhận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rất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nhiều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vi-VN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giải thưởng lớn của Hội Nhạc </a:t>
            </a:r>
            <a:r>
              <a:rPr lang="en-US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</a:t>
            </a:r>
            <a:r>
              <a:rPr lang="vi-VN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ĩ</a:t>
            </a:r>
            <a:r>
              <a:rPr lang="en-US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vi-VN" sz="160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Giải thưởng Âm nhạc hòa bình thế giới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64896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ugging each other&#10;&#10;Description automatically generated">
            <a:extLst>
              <a:ext uri="{FF2B5EF4-FFF2-40B4-BE49-F238E27FC236}">
                <a16:creationId xmlns:a16="http://schemas.microsoft.com/office/drawing/2014/main" id="{B060A5A2-9363-EB8D-A79D-890B962433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75" r="5322" b="86345"/>
          <a:stretch/>
        </p:blipFill>
        <p:spPr>
          <a:xfrm>
            <a:off x="3763735" y="1673679"/>
            <a:ext cx="408215" cy="530678"/>
          </a:xfrm>
          <a:prstGeom prst="rect">
            <a:avLst/>
          </a:prstGeom>
        </p:spPr>
      </p:pic>
      <p:sp>
        <p:nvSpPr>
          <p:cNvPr id="14" name="Google Shape;3600;p41">
            <a:extLst>
              <a:ext uri="{FF2B5EF4-FFF2-40B4-BE49-F238E27FC236}">
                <a16:creationId xmlns:a16="http://schemas.microsoft.com/office/drawing/2014/main" id="{1B3865B1-77F9-EEAE-A6AF-B33F3F4CB61D}"/>
              </a:ext>
            </a:extLst>
          </p:cNvPr>
          <p:cNvSpPr txBox="1">
            <a:spLocks/>
          </p:cNvSpPr>
          <p:nvPr/>
        </p:nvSpPr>
        <p:spPr>
          <a:xfrm>
            <a:off x="2875187" y="198038"/>
            <a:ext cx="3239319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fair Display"/>
              <a:buNone/>
              <a:defRPr sz="3000" b="1" i="0" u="none" strike="noStrike" cap="none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Quicksand"/>
              <a:buNone/>
              <a:defRPr sz="3000" b="0" i="0" u="none" strike="noStrike" cap="none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buClr>
                <a:srgbClr val="3D3107"/>
              </a:buClr>
              <a:defRPr/>
            </a:pPr>
            <a:r>
              <a:rPr lang="en-US" sz="2000" dirty="0" err="1">
                <a:solidFill>
                  <a:srgbClr val="263857"/>
                </a:solidFill>
                <a:latin typeface="Arial"/>
                <a:cs typeface="Arial"/>
              </a:rPr>
              <a:t>Tìm</a:t>
            </a:r>
            <a:r>
              <a:rPr lang="en-US" sz="2000" dirty="0">
                <a:solidFill>
                  <a:srgbClr val="263857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263857"/>
                </a:solidFill>
                <a:latin typeface="Arial"/>
                <a:cs typeface="Arial"/>
              </a:rPr>
              <a:t>hiểu</a:t>
            </a:r>
            <a:r>
              <a:rPr lang="en-US" sz="2000" dirty="0">
                <a:solidFill>
                  <a:srgbClr val="263857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263857"/>
                </a:solidFill>
                <a:latin typeface="Arial"/>
                <a:cs typeface="Arial"/>
              </a:rPr>
              <a:t>bài</a:t>
            </a:r>
            <a:r>
              <a:rPr lang="en-US" sz="2000" dirty="0">
                <a:solidFill>
                  <a:srgbClr val="263857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rgbClr val="263857"/>
                </a:solidFill>
                <a:latin typeface="Arial"/>
                <a:cs typeface="Arial"/>
              </a:rPr>
              <a:t>hát</a:t>
            </a:r>
            <a:endParaRPr lang="en-GB" sz="2000" dirty="0">
              <a:solidFill>
                <a:srgbClr val="263857"/>
              </a:solidFill>
              <a:latin typeface="Arial"/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F864FC-35F3-BD58-F27D-2D792435502D}"/>
              </a:ext>
            </a:extLst>
          </p:cNvPr>
          <p:cNvGrpSpPr/>
          <p:nvPr/>
        </p:nvGrpSpPr>
        <p:grpSpPr>
          <a:xfrm>
            <a:off x="94942" y="754190"/>
            <a:ext cx="840733" cy="850788"/>
            <a:chOff x="1170947" y="1376930"/>
            <a:chExt cx="3617192" cy="3624439"/>
          </a:xfrm>
        </p:grpSpPr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785EAC6B-755A-57B8-1CB9-BAA0C9273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0947" y="1376930"/>
              <a:ext cx="3617192" cy="362443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8CEE91B-993F-B1D2-B91A-449936CB63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348" t="87652" r="50000" b="2763"/>
            <a:stretch/>
          </p:blipFill>
          <p:spPr>
            <a:xfrm>
              <a:off x="2629685" y="3371354"/>
              <a:ext cx="1012012" cy="39100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7FEDD3E-6C80-5DB7-1B9C-18877817EE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6678"/>
          <a:stretch/>
        </p:blipFill>
        <p:spPr>
          <a:xfrm>
            <a:off x="-233025" y="1673679"/>
            <a:ext cx="1168700" cy="116641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55BD524-2F35-4088-B19E-32DC43B4343F}"/>
              </a:ext>
            </a:extLst>
          </p:cNvPr>
          <p:cNvSpPr txBox="1"/>
          <p:nvPr/>
        </p:nvSpPr>
        <p:spPr>
          <a:xfrm>
            <a:off x="704422" y="918721"/>
            <a:ext cx="84043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874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Nêu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một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ký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hiệu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âm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nhạc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đã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học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ở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lớp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trước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sử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dụng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trong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bài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hát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  <a:p>
            <a:pPr marL="11874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Nêu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tính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chất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âm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nhạc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nội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dung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bài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hát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  <a:p>
            <a:pPr marL="11874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Chia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đoạn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chia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câu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bài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hát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</a:p>
          <a:p>
            <a:pPr marL="118745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 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975EB0-5055-14F5-F419-48BD9162465F}"/>
              </a:ext>
            </a:extLst>
          </p:cNvPr>
          <p:cNvSpPr txBox="1"/>
          <p:nvPr/>
        </p:nvSpPr>
        <p:spPr>
          <a:xfrm>
            <a:off x="768654" y="1906912"/>
            <a:ext cx="8275892" cy="31888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Dấu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luyến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dấu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nhắc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lại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dấu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quay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lại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khung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thay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đổi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hoá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biểu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dấu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Pha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thăng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dấu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hoá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bất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thường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,....</a:t>
            </a: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Bài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hát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nhịp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điệu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vừa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phải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điệu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hào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hùng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sôi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nổi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ở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nhịp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2/4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giọng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Mi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Bài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hát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là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nói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tình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cảm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của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yêu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nước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mong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muốn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cùng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nắm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tay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để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tạo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dựng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cuộc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sống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thanh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bình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vươn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tới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mục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tiêu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cả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vì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một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đất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nước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thống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nhất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độc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lập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hòa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bình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hạnh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phúc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Bài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hát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gồm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đoạn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+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Đoạn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Rừng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núi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dang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tay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một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vòng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+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Đoạn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2: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Cờ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nối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gió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nụ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cười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nối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trên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môi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dirty="0">
                <a:solidFill>
                  <a:prstClr val="black"/>
                </a:solidFill>
              </a:rPr>
              <a:t>  +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Đoạn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nhắc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lại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giai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điệu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đoạn</a:t>
            </a:r>
            <a:r>
              <a:rPr kumimoji="0" lang="en-GB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Bắc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vô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Nam…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một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vòng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tử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sinh</a:t>
            </a:r>
            <a:r>
              <a:rPr kumimoji="0" lang="en-GB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  <a:p>
            <a:pPr marL="285750" marR="0" lvl="0" indent="-28575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80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D5F0A31-E3B6-6942-B854-7C97DB124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542" y="-292788"/>
            <a:ext cx="735199" cy="9632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E4045B-C53A-33D8-D420-1C8BBAB6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652" y="-235264"/>
            <a:ext cx="735199" cy="963204"/>
          </a:xfrm>
          <a:prstGeom prst="rect">
            <a:avLst/>
          </a:prstGeom>
        </p:spPr>
      </p:pic>
      <p:grpSp>
        <p:nvGrpSpPr>
          <p:cNvPr id="16" name="Google Shape;232;p28">
            <a:extLst>
              <a:ext uri="{FF2B5EF4-FFF2-40B4-BE49-F238E27FC236}">
                <a16:creationId xmlns:a16="http://schemas.microsoft.com/office/drawing/2014/main" id="{8848D491-50FE-E2E2-7CED-524C7D96FC3E}"/>
              </a:ext>
            </a:extLst>
          </p:cNvPr>
          <p:cNvGrpSpPr/>
          <p:nvPr/>
        </p:nvGrpSpPr>
        <p:grpSpPr>
          <a:xfrm>
            <a:off x="0" y="-235264"/>
            <a:ext cx="808922" cy="1055970"/>
            <a:chOff x="33691" y="2452825"/>
            <a:chExt cx="1869709" cy="2638000"/>
          </a:xfrm>
        </p:grpSpPr>
        <p:pic>
          <p:nvPicPr>
            <p:cNvPr id="17" name="Google Shape;233;p28">
              <a:extLst>
                <a:ext uri="{FF2B5EF4-FFF2-40B4-BE49-F238E27FC236}">
                  <a16:creationId xmlns:a16="http://schemas.microsoft.com/office/drawing/2014/main" id="{0DF5B443-35D5-E42A-689E-7D74B2B937F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34;p28">
              <a:extLst>
                <a:ext uri="{FF2B5EF4-FFF2-40B4-BE49-F238E27FC236}">
                  <a16:creationId xmlns:a16="http://schemas.microsoft.com/office/drawing/2014/main" id="{75CA6746-31F7-F720-63E6-D658AE50594B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" name="Google Shape;235;p28">
              <a:extLst>
                <a:ext uri="{FF2B5EF4-FFF2-40B4-BE49-F238E27FC236}">
                  <a16:creationId xmlns:a16="http://schemas.microsoft.com/office/drawing/2014/main" id="{91FCD91A-EEB1-F81F-D2EF-9B1E4702789D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20" name="Google Shape;236;p28">
                <a:extLst>
                  <a:ext uri="{FF2B5EF4-FFF2-40B4-BE49-F238E27FC236}">
                    <a16:creationId xmlns:a16="http://schemas.microsoft.com/office/drawing/2014/main" id="{AE29F43E-FF7B-17E2-7B45-2452B4EB988A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23" name="Google Shape;237;p28">
                <a:extLst>
                  <a:ext uri="{FF2B5EF4-FFF2-40B4-BE49-F238E27FC236}">
                    <a16:creationId xmlns:a16="http://schemas.microsoft.com/office/drawing/2014/main" id="{C6DD3C36-015A-9EEA-311C-431A0E8E2917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24" name="Google Shape;238;p28">
                <a:extLst>
                  <a:ext uri="{FF2B5EF4-FFF2-40B4-BE49-F238E27FC236}">
                    <a16:creationId xmlns:a16="http://schemas.microsoft.com/office/drawing/2014/main" id="{631E9228-57B6-2757-476F-BD6015F5C165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2" name="Google Shape;232;p28">
            <a:extLst>
              <a:ext uri="{FF2B5EF4-FFF2-40B4-BE49-F238E27FC236}">
                <a16:creationId xmlns:a16="http://schemas.microsoft.com/office/drawing/2014/main" id="{01330ADC-C4B8-9707-E237-ED3C2838D756}"/>
              </a:ext>
            </a:extLst>
          </p:cNvPr>
          <p:cNvGrpSpPr/>
          <p:nvPr/>
        </p:nvGrpSpPr>
        <p:grpSpPr>
          <a:xfrm>
            <a:off x="8335078" y="4087530"/>
            <a:ext cx="808922" cy="1055970"/>
            <a:chOff x="33691" y="2452825"/>
            <a:chExt cx="1869709" cy="2638000"/>
          </a:xfrm>
        </p:grpSpPr>
        <p:pic>
          <p:nvPicPr>
            <p:cNvPr id="33" name="Google Shape;233;p28">
              <a:extLst>
                <a:ext uri="{FF2B5EF4-FFF2-40B4-BE49-F238E27FC236}">
                  <a16:creationId xmlns:a16="http://schemas.microsoft.com/office/drawing/2014/main" id="{7C1DC06F-F76E-A764-1374-6075BB013E5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234;p28">
              <a:extLst>
                <a:ext uri="{FF2B5EF4-FFF2-40B4-BE49-F238E27FC236}">
                  <a16:creationId xmlns:a16="http://schemas.microsoft.com/office/drawing/2014/main" id="{971B0DC2-8045-2E3F-0F85-22F41C94810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" name="Google Shape;235;p28">
              <a:extLst>
                <a:ext uri="{FF2B5EF4-FFF2-40B4-BE49-F238E27FC236}">
                  <a16:creationId xmlns:a16="http://schemas.microsoft.com/office/drawing/2014/main" id="{E0E3E62A-9B34-6CE3-F2A6-AD2AF990D852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36" name="Google Shape;236;p28">
                <a:extLst>
                  <a:ext uri="{FF2B5EF4-FFF2-40B4-BE49-F238E27FC236}">
                    <a16:creationId xmlns:a16="http://schemas.microsoft.com/office/drawing/2014/main" id="{E4EA97C9-AE03-99B5-2C44-61473785C415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37" name="Google Shape;237;p28">
                <a:extLst>
                  <a:ext uri="{FF2B5EF4-FFF2-40B4-BE49-F238E27FC236}">
                    <a16:creationId xmlns:a16="http://schemas.microsoft.com/office/drawing/2014/main" id="{DF774CD6-A911-80F1-F03F-7EA6AE7E1ABD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rgbClr val="FDFE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38" name="Google Shape;238;p28">
                <a:extLst>
                  <a:ext uri="{FF2B5EF4-FFF2-40B4-BE49-F238E27FC236}">
                    <a16:creationId xmlns:a16="http://schemas.microsoft.com/office/drawing/2014/main" id="{6CBA43F8-031C-3AA2-7323-EAFAEA2EF0BB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DFE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4D5C6909-A0CD-F721-3983-EB4773DA9265}"/>
              </a:ext>
            </a:extLst>
          </p:cNvPr>
          <p:cNvSpPr txBox="1"/>
          <p:nvPr/>
        </p:nvSpPr>
        <p:spPr>
          <a:xfrm>
            <a:off x="2070794" y="355615"/>
            <a:ext cx="5006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Tập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hát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từng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câu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kết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hợp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vỗ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tay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theo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latin typeface="Arial"/>
                <a:cs typeface="Arial"/>
                <a:sym typeface="Montserrat Medium"/>
              </a:rPr>
              <a:t>phách</a:t>
            </a:r>
            <a:endParaRPr kumimoji="0" lang="en-GB" sz="18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latin typeface="Arial"/>
              <a:cs typeface="Arial"/>
              <a:sym typeface="Montserrat Medium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342EB4E-D746-2482-5FB5-FE26A765A70A}"/>
              </a:ext>
            </a:extLst>
          </p:cNvPr>
          <p:cNvGrpSpPr/>
          <p:nvPr/>
        </p:nvGrpSpPr>
        <p:grpSpPr>
          <a:xfrm>
            <a:off x="29731" y="735313"/>
            <a:ext cx="9084537" cy="3497442"/>
            <a:chOff x="19195" y="1109423"/>
            <a:chExt cx="9084537" cy="349744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C79232-0B20-EA8F-1C80-DD131F440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000" t="19397" r="38928" b="38877"/>
            <a:stretch/>
          </p:blipFill>
          <p:spPr>
            <a:xfrm>
              <a:off x="19195" y="1446320"/>
              <a:ext cx="4857221" cy="316054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14BCE87-1DB7-7878-7832-EF52F803B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000" t="60746" r="38928" b="9524"/>
            <a:stretch/>
          </p:blipFill>
          <p:spPr>
            <a:xfrm>
              <a:off x="4669971" y="1737591"/>
              <a:ext cx="4433761" cy="216493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3C5D1CD-83BC-AE3E-ADBB-53A16A51C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0109" r="76250" b="90924"/>
            <a:stretch/>
          </p:blipFill>
          <p:spPr>
            <a:xfrm>
              <a:off x="906235" y="1109423"/>
              <a:ext cx="644979" cy="466808"/>
            </a:xfrm>
            <a:prstGeom prst="rect">
              <a:avLst/>
            </a:prstGeom>
          </p:spPr>
        </p:pic>
      </p:grpSp>
      <p:sp>
        <p:nvSpPr>
          <p:cNvPr id="3" name="TextBox 2">
            <a:hlinkClick r:id="rId8"/>
            <a:extLst>
              <a:ext uri="{FF2B5EF4-FFF2-40B4-BE49-F238E27FC236}">
                <a16:creationId xmlns:a16="http://schemas.microsoft.com/office/drawing/2014/main" id="{1833E1F8-B057-9E46-CFDC-5C4EA955A04C}"/>
              </a:ext>
            </a:extLst>
          </p:cNvPr>
          <p:cNvSpPr txBox="1"/>
          <p:nvPr/>
        </p:nvSpPr>
        <p:spPr>
          <a:xfrm>
            <a:off x="2400003" y="448010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TRg9jAKv37o?si</a:t>
            </a:r>
            <a:r>
              <a:rPr lang="en-GB" dirty="0"/>
              <a:t>=b-</a:t>
            </a:r>
            <a:r>
              <a:rPr lang="en-GB" dirty="0" err="1"/>
              <a:t>FnBwr6HrpEC9Si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330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10;p48">
            <a:extLst>
              <a:ext uri="{FF2B5EF4-FFF2-40B4-BE49-F238E27FC236}">
                <a16:creationId xmlns:a16="http://schemas.microsoft.com/office/drawing/2014/main" id="{311E7604-F675-B32C-C116-9A6A525160DF}"/>
              </a:ext>
            </a:extLst>
          </p:cNvPr>
          <p:cNvPicPr preferRelativeResize="0"/>
          <p:nvPr/>
        </p:nvPicPr>
        <p:blipFill rotWithShape="1">
          <a:blip r:embed="rId3"/>
          <a:srcRect l="1600" t="1600" r="2005" b="2005"/>
          <a:stretch/>
        </p:blipFill>
        <p:spPr>
          <a:xfrm>
            <a:off x="0" y="-50406"/>
            <a:ext cx="9144000" cy="5224040"/>
          </a:xfrm>
          <a:prstGeom prst="rect">
            <a:avLst/>
          </a:prstGeom>
          <a:solidFill>
            <a:srgbClr val="FFFFFF">
              <a:alpha val="33930"/>
            </a:srgbClr>
          </a:solidFill>
          <a:ln>
            <a:solidFill>
              <a:schemeClr val="accent2"/>
            </a:solidFill>
          </a:ln>
        </p:spPr>
      </p:pic>
      <p:pic>
        <p:nvPicPr>
          <p:cNvPr id="5" name="Google Shape;611;p48">
            <a:extLst>
              <a:ext uri="{FF2B5EF4-FFF2-40B4-BE49-F238E27FC236}">
                <a16:creationId xmlns:a16="http://schemas.microsoft.com/office/drawing/2014/main" id="{6C69A8D8-AA6C-42D5-BEE2-0D5BBFB5EE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4301" y="-50406"/>
            <a:ext cx="705367" cy="66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12;p48">
            <a:extLst>
              <a:ext uri="{FF2B5EF4-FFF2-40B4-BE49-F238E27FC236}">
                <a16:creationId xmlns:a16="http://schemas.microsoft.com/office/drawing/2014/main" id="{5F2BC375-98E3-EBD4-C15E-CA0C1B2B9BD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6389" y="0"/>
            <a:ext cx="687823" cy="61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1;p48">
            <a:extLst>
              <a:ext uri="{FF2B5EF4-FFF2-40B4-BE49-F238E27FC236}">
                <a16:creationId xmlns:a16="http://schemas.microsoft.com/office/drawing/2014/main" id="{C9AB2709-68CD-8369-C4FE-205CAD34A48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0300" y="365731"/>
            <a:ext cx="372234" cy="32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11;p48">
            <a:extLst>
              <a:ext uri="{FF2B5EF4-FFF2-40B4-BE49-F238E27FC236}">
                <a16:creationId xmlns:a16="http://schemas.microsoft.com/office/drawing/2014/main" id="{927216EF-34F9-3BA6-6F53-CB5D56A320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8463" y="624171"/>
            <a:ext cx="372234" cy="3207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232;p28">
            <a:extLst>
              <a:ext uri="{FF2B5EF4-FFF2-40B4-BE49-F238E27FC236}">
                <a16:creationId xmlns:a16="http://schemas.microsoft.com/office/drawing/2014/main" id="{94520DD4-6F1C-EAD1-5531-7116B43500E7}"/>
              </a:ext>
            </a:extLst>
          </p:cNvPr>
          <p:cNvGrpSpPr/>
          <p:nvPr/>
        </p:nvGrpSpPr>
        <p:grpSpPr>
          <a:xfrm>
            <a:off x="8335078" y="4173881"/>
            <a:ext cx="808922" cy="1055970"/>
            <a:chOff x="33691" y="2452825"/>
            <a:chExt cx="1869709" cy="2638000"/>
          </a:xfrm>
        </p:grpSpPr>
        <p:pic>
          <p:nvPicPr>
            <p:cNvPr id="13" name="Google Shape;233;p28">
              <a:extLst>
                <a:ext uri="{FF2B5EF4-FFF2-40B4-BE49-F238E27FC236}">
                  <a16:creationId xmlns:a16="http://schemas.microsoft.com/office/drawing/2014/main" id="{6AD20347-3C7B-A256-71B0-3C6CF5A682FA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34;p28">
              <a:extLst>
                <a:ext uri="{FF2B5EF4-FFF2-40B4-BE49-F238E27FC236}">
                  <a16:creationId xmlns:a16="http://schemas.microsoft.com/office/drawing/2014/main" id="{91A5CE00-2BD2-912C-1DB3-EBF4BB38884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oogle Shape;235;p28">
              <a:extLst>
                <a:ext uri="{FF2B5EF4-FFF2-40B4-BE49-F238E27FC236}">
                  <a16:creationId xmlns:a16="http://schemas.microsoft.com/office/drawing/2014/main" id="{12B23BB6-5516-D998-B0AB-8BE3CEC88FBE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16" name="Google Shape;236;p28">
                <a:extLst>
                  <a:ext uri="{FF2B5EF4-FFF2-40B4-BE49-F238E27FC236}">
                    <a16:creationId xmlns:a16="http://schemas.microsoft.com/office/drawing/2014/main" id="{A52BC293-F5ED-D772-351B-1F5A2CDD66AD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7" name="Google Shape;237;p28">
                <a:extLst>
                  <a:ext uri="{FF2B5EF4-FFF2-40B4-BE49-F238E27FC236}">
                    <a16:creationId xmlns:a16="http://schemas.microsoft.com/office/drawing/2014/main" id="{2898275A-5ACE-CAB5-3877-2A7660B0D0C7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18" name="Google Shape;238;p28">
                <a:extLst>
                  <a:ext uri="{FF2B5EF4-FFF2-40B4-BE49-F238E27FC236}">
                    <a16:creationId xmlns:a16="http://schemas.microsoft.com/office/drawing/2014/main" id="{0CA51699-94F8-B152-2938-2E9F0126F868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9" name="Google Shape;389;p37">
            <a:extLst>
              <a:ext uri="{FF2B5EF4-FFF2-40B4-BE49-F238E27FC236}">
                <a16:creationId xmlns:a16="http://schemas.microsoft.com/office/drawing/2014/main" id="{FD75E8E9-B96A-93D3-C63F-9239DFD5E49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4133" y="1099168"/>
            <a:ext cx="1416801" cy="14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89;p37">
            <a:extLst>
              <a:ext uri="{FF2B5EF4-FFF2-40B4-BE49-F238E27FC236}">
                <a16:creationId xmlns:a16="http://schemas.microsoft.com/office/drawing/2014/main" id="{D27C9481-B549-AADE-E4BB-DCAD50E298F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6131" y="693564"/>
            <a:ext cx="705367" cy="69489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16443;p46">
            <a:extLst>
              <a:ext uri="{FF2B5EF4-FFF2-40B4-BE49-F238E27FC236}">
                <a16:creationId xmlns:a16="http://schemas.microsoft.com/office/drawing/2014/main" id="{D8B9DC33-C401-24E2-2B0B-5B762A9A2177}"/>
              </a:ext>
            </a:extLst>
          </p:cNvPr>
          <p:cNvSpPr txBox="1">
            <a:spLocks/>
          </p:cNvSpPr>
          <p:nvPr/>
        </p:nvSpPr>
        <p:spPr>
          <a:xfrm>
            <a:off x="3657030" y="403188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</a:pPr>
            <a:r>
              <a:rPr lang="en-GB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LUYỆN TẬP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32043C6-ABCA-7077-A400-865A789563BB}"/>
              </a:ext>
            </a:extLst>
          </p:cNvPr>
          <p:cNvSpPr txBox="1"/>
          <p:nvPr/>
        </p:nvSpPr>
        <p:spPr>
          <a:xfrm>
            <a:off x="1847882" y="1817476"/>
            <a:ext cx="6356985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fr-FR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Hòa</a:t>
            </a:r>
            <a:r>
              <a: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giọng</a:t>
            </a:r>
            <a:r>
              <a: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Rừng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núi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dang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tay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một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vòng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Việt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Nam.</a:t>
            </a:r>
            <a:endParaRPr kumimoji="0" lang="en-GB" sz="160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1430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fr-FR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Lĩnh</a:t>
            </a:r>
            <a:r>
              <a: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xướng</a:t>
            </a:r>
            <a:r>
              <a: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Cờ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nối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gió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…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Nụ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cười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nối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trên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môi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GB" sz="160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1430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</a:t>
            </a:r>
            <a:r>
              <a:rPr kumimoji="0" lang="fr-FR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Hòa</a:t>
            </a:r>
            <a:r>
              <a: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giọng</a:t>
            </a:r>
            <a:r>
              <a:rPr kumimoji="0" lang="fr-FR" sz="16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 :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Bắc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vô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Nam…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một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vòng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tử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fr-FR" sz="160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sinh</a:t>
            </a:r>
            <a:r>
              <a:rPr kumimoji="0" lang="fr-FR" sz="160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  <a:endParaRPr kumimoji="0" lang="en-GB" sz="160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166AA6E-EC34-64AF-D1C1-A6FB1F2D084B}"/>
              </a:ext>
            </a:extLst>
          </p:cNvPr>
          <p:cNvSpPr txBox="1"/>
          <p:nvPr/>
        </p:nvSpPr>
        <p:spPr>
          <a:xfrm>
            <a:off x="1995787" y="1164766"/>
            <a:ext cx="5006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Chia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nhóm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luyện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tập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theo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hình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thức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sau</a:t>
            </a:r>
            <a:endParaRPr kumimoji="0" lang="en-GB" sz="18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sym typeface="Montserrat Medium"/>
            </a:endParaRPr>
          </a:p>
        </p:txBody>
      </p:sp>
      <p:pic>
        <p:nvPicPr>
          <p:cNvPr id="78" name="Picture 77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0D0E9785-88C4-82D0-03B8-C986D8C3B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381" y="3989869"/>
            <a:ext cx="5295238" cy="1153631"/>
          </a:xfrm>
          <a:prstGeom prst="rect">
            <a:avLst/>
          </a:prstGeom>
        </p:spPr>
      </p:pic>
      <p:pic>
        <p:nvPicPr>
          <p:cNvPr id="79" name="Google Shape;389;p37">
            <a:extLst>
              <a:ext uri="{FF2B5EF4-FFF2-40B4-BE49-F238E27FC236}">
                <a16:creationId xmlns:a16="http://schemas.microsoft.com/office/drawing/2014/main" id="{E9B40EDD-F4B8-638E-92DE-2BF24AC723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1008" y="3946771"/>
            <a:ext cx="1416801" cy="14168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hlinkClick r:id="rId9"/>
            <a:extLst>
              <a:ext uri="{FF2B5EF4-FFF2-40B4-BE49-F238E27FC236}">
                <a16:creationId xmlns:a16="http://schemas.microsoft.com/office/drawing/2014/main" id="{011F110C-76DB-2A2A-3D71-32F9A1DD4C01}"/>
              </a:ext>
            </a:extLst>
          </p:cNvPr>
          <p:cNvSpPr txBox="1"/>
          <p:nvPr/>
        </p:nvSpPr>
        <p:spPr>
          <a:xfrm>
            <a:off x="2185988" y="3173232"/>
            <a:ext cx="4772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C6gdhm7ghW0?si</a:t>
            </a:r>
            <a:r>
              <a:rPr lang="en-GB" dirty="0"/>
              <a:t>=</a:t>
            </a:r>
            <a:r>
              <a:rPr lang="en-GB" dirty="0" err="1"/>
              <a:t>iX3kSdxb2njBtMNm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5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10;p48">
            <a:extLst>
              <a:ext uri="{FF2B5EF4-FFF2-40B4-BE49-F238E27FC236}">
                <a16:creationId xmlns:a16="http://schemas.microsoft.com/office/drawing/2014/main" id="{311E7604-F675-B32C-C116-9A6A525160DF}"/>
              </a:ext>
            </a:extLst>
          </p:cNvPr>
          <p:cNvPicPr preferRelativeResize="0"/>
          <p:nvPr/>
        </p:nvPicPr>
        <p:blipFill rotWithShape="1">
          <a:blip r:embed="rId3"/>
          <a:srcRect l="1600" t="1600" r="2005" b="2005"/>
          <a:stretch/>
        </p:blipFill>
        <p:spPr>
          <a:xfrm>
            <a:off x="0" y="-50406"/>
            <a:ext cx="9144000" cy="5224040"/>
          </a:xfrm>
          <a:prstGeom prst="rect">
            <a:avLst/>
          </a:prstGeom>
          <a:solidFill>
            <a:srgbClr val="FFFFFF">
              <a:alpha val="33930"/>
            </a:srgbClr>
          </a:solidFill>
          <a:ln>
            <a:solidFill>
              <a:schemeClr val="accent2"/>
            </a:solidFill>
          </a:ln>
        </p:spPr>
      </p:pic>
      <p:pic>
        <p:nvPicPr>
          <p:cNvPr id="5" name="Google Shape;611;p48">
            <a:extLst>
              <a:ext uri="{FF2B5EF4-FFF2-40B4-BE49-F238E27FC236}">
                <a16:creationId xmlns:a16="http://schemas.microsoft.com/office/drawing/2014/main" id="{6C69A8D8-AA6C-42D5-BEE2-0D5BBFB5EE3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4301" y="-50406"/>
            <a:ext cx="705367" cy="66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12;p48">
            <a:extLst>
              <a:ext uri="{FF2B5EF4-FFF2-40B4-BE49-F238E27FC236}">
                <a16:creationId xmlns:a16="http://schemas.microsoft.com/office/drawing/2014/main" id="{5F2BC375-98E3-EBD4-C15E-CA0C1B2B9BD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16389" y="0"/>
            <a:ext cx="687823" cy="61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1;p48">
            <a:extLst>
              <a:ext uri="{FF2B5EF4-FFF2-40B4-BE49-F238E27FC236}">
                <a16:creationId xmlns:a16="http://schemas.microsoft.com/office/drawing/2014/main" id="{C9AB2709-68CD-8369-C4FE-205CAD34A48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0300" y="365731"/>
            <a:ext cx="372234" cy="320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11;p48">
            <a:extLst>
              <a:ext uri="{FF2B5EF4-FFF2-40B4-BE49-F238E27FC236}">
                <a16:creationId xmlns:a16="http://schemas.microsoft.com/office/drawing/2014/main" id="{927216EF-34F9-3BA6-6F53-CB5D56A3204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98463" y="624171"/>
            <a:ext cx="372234" cy="3207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oogle Shape;232;p28">
            <a:extLst>
              <a:ext uri="{FF2B5EF4-FFF2-40B4-BE49-F238E27FC236}">
                <a16:creationId xmlns:a16="http://schemas.microsoft.com/office/drawing/2014/main" id="{94520DD4-6F1C-EAD1-5531-7116B43500E7}"/>
              </a:ext>
            </a:extLst>
          </p:cNvPr>
          <p:cNvGrpSpPr/>
          <p:nvPr/>
        </p:nvGrpSpPr>
        <p:grpSpPr>
          <a:xfrm>
            <a:off x="8335078" y="4173881"/>
            <a:ext cx="808922" cy="1055970"/>
            <a:chOff x="33691" y="2452825"/>
            <a:chExt cx="1869709" cy="2638000"/>
          </a:xfrm>
        </p:grpSpPr>
        <p:pic>
          <p:nvPicPr>
            <p:cNvPr id="13" name="Google Shape;233;p28">
              <a:extLst>
                <a:ext uri="{FF2B5EF4-FFF2-40B4-BE49-F238E27FC236}">
                  <a16:creationId xmlns:a16="http://schemas.microsoft.com/office/drawing/2014/main" id="{6AD20347-3C7B-A256-71B0-3C6CF5A682FA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700" y="3023200"/>
              <a:ext cx="1776625" cy="1776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34;p28">
              <a:extLst>
                <a:ext uri="{FF2B5EF4-FFF2-40B4-BE49-F238E27FC236}">
                  <a16:creationId xmlns:a16="http://schemas.microsoft.com/office/drawing/2014/main" id="{91A5CE00-2BD2-912C-1DB3-EBF4BB38884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19300" y="4206725"/>
              <a:ext cx="884100" cy="8841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" name="Google Shape;235;p28">
              <a:extLst>
                <a:ext uri="{FF2B5EF4-FFF2-40B4-BE49-F238E27FC236}">
                  <a16:creationId xmlns:a16="http://schemas.microsoft.com/office/drawing/2014/main" id="{12B23BB6-5516-D998-B0AB-8BE3CEC88FBE}"/>
                </a:ext>
              </a:extLst>
            </p:cNvPr>
            <p:cNvGrpSpPr/>
            <p:nvPr/>
          </p:nvGrpSpPr>
          <p:grpSpPr>
            <a:xfrm>
              <a:off x="33691" y="2452825"/>
              <a:ext cx="848000" cy="1560900"/>
              <a:chOff x="0" y="2452825"/>
              <a:chExt cx="848000" cy="1560900"/>
            </a:xfrm>
          </p:grpSpPr>
          <p:sp>
            <p:nvSpPr>
              <p:cNvPr id="16" name="Google Shape;236;p28">
                <a:extLst>
                  <a:ext uri="{FF2B5EF4-FFF2-40B4-BE49-F238E27FC236}">
                    <a16:creationId xmlns:a16="http://schemas.microsoft.com/office/drawing/2014/main" id="{A52BC293-F5ED-D772-351B-1F5A2CDD66AD}"/>
                  </a:ext>
                </a:extLst>
              </p:cNvPr>
              <p:cNvSpPr/>
              <p:nvPr/>
            </p:nvSpPr>
            <p:spPr>
              <a:xfrm>
                <a:off x="53900" y="2861075"/>
                <a:ext cx="794100" cy="794100"/>
              </a:xfrm>
              <a:prstGeom prst="ellipse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sp>
            <p:nvSpPr>
              <p:cNvPr id="17" name="Google Shape;237;p28">
                <a:extLst>
                  <a:ext uri="{FF2B5EF4-FFF2-40B4-BE49-F238E27FC236}">
                    <a16:creationId xmlns:a16="http://schemas.microsoft.com/office/drawing/2014/main" id="{2898275A-5ACE-CAB5-3877-2A7660B0D0C7}"/>
                  </a:ext>
                </a:extLst>
              </p:cNvPr>
              <p:cNvSpPr/>
              <p:nvPr/>
            </p:nvSpPr>
            <p:spPr>
              <a:xfrm>
                <a:off x="195325" y="2861075"/>
                <a:ext cx="571800" cy="571800"/>
              </a:xfrm>
              <a:prstGeom prst="ellipse">
                <a:avLst/>
              </a:prstGeom>
              <a:solidFill>
                <a:srgbClr val="FDFEFF">
                  <a:alpha val="18870"/>
                </a:srgbClr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endParaRPr>
              </a:p>
            </p:txBody>
          </p:sp>
          <p:cxnSp>
            <p:nvCxnSpPr>
              <p:cNvPr id="18" name="Google Shape;238;p28">
                <a:extLst>
                  <a:ext uri="{FF2B5EF4-FFF2-40B4-BE49-F238E27FC236}">
                    <a16:creationId xmlns:a16="http://schemas.microsoft.com/office/drawing/2014/main" id="{0CA51699-94F8-B152-2938-2E9F0126F868}"/>
                  </a:ext>
                </a:extLst>
              </p:cNvPr>
              <p:cNvCxnSpPr/>
              <p:nvPr/>
            </p:nvCxnSpPr>
            <p:spPr>
              <a:xfrm rot="10800000" flipH="1">
                <a:off x="0" y="2452825"/>
                <a:ext cx="831000" cy="1560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9" name="Google Shape;389;p37">
            <a:extLst>
              <a:ext uri="{FF2B5EF4-FFF2-40B4-BE49-F238E27FC236}">
                <a16:creationId xmlns:a16="http://schemas.microsoft.com/office/drawing/2014/main" id="{FD75E8E9-B96A-93D3-C63F-9239DFD5E49F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4133" y="1099168"/>
            <a:ext cx="1416801" cy="141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89;p37">
            <a:extLst>
              <a:ext uri="{FF2B5EF4-FFF2-40B4-BE49-F238E27FC236}">
                <a16:creationId xmlns:a16="http://schemas.microsoft.com/office/drawing/2014/main" id="{D27C9481-B549-AADE-E4BB-DCAD50E298F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6131" y="693564"/>
            <a:ext cx="705367" cy="6948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6443;p46">
            <a:extLst>
              <a:ext uri="{FF2B5EF4-FFF2-40B4-BE49-F238E27FC236}">
                <a16:creationId xmlns:a16="http://schemas.microsoft.com/office/drawing/2014/main" id="{1135E539-959C-EB8D-1455-C5BAF08C9BB2}"/>
              </a:ext>
            </a:extLst>
          </p:cNvPr>
          <p:cNvSpPr txBox="1">
            <a:spLocks/>
          </p:cNvSpPr>
          <p:nvPr/>
        </p:nvSpPr>
        <p:spPr>
          <a:xfrm>
            <a:off x="3863422" y="82871"/>
            <a:ext cx="1684263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>
              <a:buClr>
                <a:srgbClr val="F7A923"/>
              </a:buClr>
              <a:buSzPts val="990"/>
            </a:pPr>
            <a:r>
              <a:rPr lang="en-GB" b="1" dirty="0">
                <a:ln w="10160">
                  <a:noFill/>
                  <a:prstDash val="solid"/>
                </a:ln>
                <a:solidFill>
                  <a:srgbClr val="F9866B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  <a:cs typeface="Sue Ellen Francisco"/>
                <a:sym typeface="Sue Ellen Francisco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62847-9998-4D62-D34D-C325411202AB}"/>
              </a:ext>
            </a:extLst>
          </p:cNvPr>
          <p:cNvSpPr txBox="1"/>
          <p:nvPr/>
        </p:nvSpPr>
        <p:spPr>
          <a:xfrm>
            <a:off x="1739788" y="594910"/>
            <a:ext cx="57226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Chia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nhóm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luyện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tập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theo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hình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thức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hát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kết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hợp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vận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động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phụ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họa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và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vận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động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cơ</a:t>
            </a: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 </a:t>
            </a:r>
            <a:r>
              <a:rPr kumimoji="0" lang="en-GB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63857"/>
                </a:solidFill>
                <a:effectLst/>
                <a:uLnTx/>
                <a:uFillTx/>
                <a:sym typeface="Montserrat Medium"/>
              </a:rPr>
              <a:t>thể</a:t>
            </a:r>
            <a:endParaRPr kumimoji="0" lang="en-GB" sz="1800" b="1" i="1" u="none" strike="noStrike" kern="0" cap="none" spc="0" normalizeH="0" baseline="0" noProof="0" dirty="0">
              <a:ln>
                <a:noFill/>
              </a:ln>
              <a:solidFill>
                <a:srgbClr val="263857"/>
              </a:solidFill>
              <a:effectLst/>
              <a:uLnTx/>
              <a:uFillTx/>
              <a:sym typeface="Montserrat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CCBD39-A7CB-A783-6FB6-CF9F3DDB39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942" t="20723" r="31924" b="17748"/>
          <a:stretch/>
        </p:blipFill>
        <p:spPr>
          <a:xfrm>
            <a:off x="2283627" y="1456186"/>
            <a:ext cx="4400238" cy="2978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Google Shape;389;p37">
            <a:extLst>
              <a:ext uri="{FF2B5EF4-FFF2-40B4-BE49-F238E27FC236}">
                <a16:creationId xmlns:a16="http://schemas.microsoft.com/office/drawing/2014/main" id="{B623111F-76A4-16A8-74D5-FCD097268C10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51008" y="3946771"/>
            <a:ext cx="1416801" cy="14168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hlinkClick r:id="rId9"/>
            <a:extLst>
              <a:ext uri="{FF2B5EF4-FFF2-40B4-BE49-F238E27FC236}">
                <a16:creationId xmlns:a16="http://schemas.microsoft.com/office/drawing/2014/main" id="{6D545AC1-2809-535C-7763-01778F52227E}"/>
              </a:ext>
            </a:extLst>
          </p:cNvPr>
          <p:cNvSpPr txBox="1"/>
          <p:nvPr/>
        </p:nvSpPr>
        <p:spPr>
          <a:xfrm>
            <a:off x="2224534" y="4644809"/>
            <a:ext cx="47720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youtu.be</a:t>
            </a:r>
            <a:r>
              <a:rPr lang="en-GB" dirty="0"/>
              <a:t>/</a:t>
            </a:r>
            <a:r>
              <a:rPr lang="en-GB" dirty="0" err="1"/>
              <a:t>C6gdhm7ghW0?si</a:t>
            </a:r>
            <a:r>
              <a:rPr lang="en-GB" dirty="0"/>
              <a:t>=</a:t>
            </a:r>
            <a:r>
              <a:rPr lang="en-GB" dirty="0" err="1"/>
              <a:t>iX3kSdxb2njBtMNm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07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ue Aesthetic Portfolio by Slidesgo">
  <a:themeElements>
    <a:clrScheme name="Simple Light">
      <a:dk1>
        <a:srgbClr val="263857"/>
      </a:dk1>
      <a:lt1>
        <a:srgbClr val="C2D8EC"/>
      </a:lt1>
      <a:dk2>
        <a:srgbClr val="4A6891"/>
      </a:dk2>
      <a:lt2>
        <a:srgbClr val="759FC7"/>
      </a:lt2>
      <a:accent1>
        <a:srgbClr val="E3ECF5"/>
      </a:accent1>
      <a:accent2>
        <a:srgbClr val="FDFE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6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oft Notes Social Media Planner by Slidesgo">
  <a:themeElements>
    <a:clrScheme name="Custom 186">
      <a:dk1>
        <a:srgbClr val="3E2D1D"/>
      </a:dk1>
      <a:lt1>
        <a:srgbClr val="D9C7B3"/>
      </a:lt1>
      <a:dk2>
        <a:srgbClr val="FFFFFF"/>
      </a:dk2>
      <a:lt2>
        <a:srgbClr val="FFFFFF"/>
      </a:lt2>
      <a:accent1>
        <a:srgbClr val="F2EEEB"/>
      </a:accent1>
      <a:accent2>
        <a:srgbClr val="FFFFFF"/>
      </a:accent2>
      <a:accent3>
        <a:srgbClr val="5E442D"/>
      </a:accent3>
      <a:accent4>
        <a:srgbClr val="1A1A1A"/>
      </a:accent4>
      <a:accent5>
        <a:srgbClr val="026828"/>
      </a:accent5>
      <a:accent6>
        <a:srgbClr val="FDBB38"/>
      </a:accent6>
      <a:hlink>
        <a:srgbClr val="3E2D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7483</TotalTime>
  <Words>566</Words>
  <Application>Microsoft Office PowerPoint</Application>
  <PresentationFormat>On-screen Show (16:9)</PresentationFormat>
  <Paragraphs>46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Aboreto</vt:lpstr>
      <vt:lpstr>Caladea</vt:lpstr>
      <vt:lpstr>Chewy</vt:lpstr>
      <vt:lpstr>Dancing Script</vt:lpstr>
      <vt:lpstr>Sue Ellen Francisco</vt:lpstr>
      <vt:lpstr>Arial</vt:lpstr>
      <vt:lpstr>Bahnschrift Condensed</vt:lpstr>
      <vt:lpstr>Barlow</vt:lpstr>
      <vt:lpstr>Calibri</vt:lpstr>
      <vt:lpstr>Inconsolata</vt:lpstr>
      <vt:lpstr>Montserrat Medium</vt:lpstr>
      <vt:lpstr>Nunito</vt:lpstr>
      <vt:lpstr>Nunito Light</vt:lpstr>
      <vt:lpstr>Nunito SemiBold</vt:lpstr>
      <vt:lpstr>Playfair Display</vt:lpstr>
      <vt:lpstr>Blue Aesthetic Portfolio by Slidesgo</vt:lpstr>
      <vt:lpstr>Office 主题</vt:lpstr>
      <vt:lpstr>1_Soft Notes Social Media Planner by Slidesgo</vt:lpstr>
      <vt:lpstr>Reforestation Project Proposal 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Anh Khoa</dc:creator>
  <cp:lastModifiedBy>ADMIN</cp:lastModifiedBy>
  <cp:revision>33</cp:revision>
  <dcterms:modified xsi:type="dcterms:W3CDTF">2024-12-16T16:02:48Z</dcterms:modified>
</cp:coreProperties>
</file>