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80" r:id="rId10"/>
    <p:sldId id="371" r:id="rId11"/>
    <p:sldId id="372" r:id="rId12"/>
    <p:sldId id="373" r:id="rId13"/>
    <p:sldId id="374" r:id="rId14"/>
    <p:sldId id="375" r:id="rId15"/>
    <p:sldId id="347" r:id="rId16"/>
    <p:sldId id="376" r:id="rId17"/>
    <p:sldId id="377" r:id="rId18"/>
    <p:sldId id="348" r:id="rId19"/>
    <p:sldId id="378" r:id="rId20"/>
    <p:sldId id="379" r:id="rId21"/>
    <p:sldId id="33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5" d="100"/>
          <a:sy n="65" d="100"/>
        </p:scale>
        <p:origin x="-72" y="-1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189" y="8060"/>
            <a:ext cx="7854403"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30. BÀI </a:t>
            </a:r>
            <a:r>
              <a:rPr lang="en-US" sz="2400" b="1" dirty="0" smtClean="0">
                <a:solidFill>
                  <a:srgbClr val="FF0000"/>
                </a:solidFill>
                <a:latin typeface="Times New Roman" panose="02020603050405020304" pitchFamily="18" charset="0"/>
                <a:cs typeface="Times New Roman" panose="02020603050405020304" pitchFamily="18" charset="0"/>
              </a:rPr>
              <a:t>12. BIỆN PHÁP AN TOÀN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I.Một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an </a:t>
            </a:r>
            <a:r>
              <a:rPr lang="en-US" sz="2800" b="1" dirty="0" err="1">
                <a:solidFill>
                  <a:srgbClr val="0000FF"/>
                </a:solidFill>
                <a:latin typeface="Times New Roman" panose="02020603050405020304" pitchFamily="18" charset="0"/>
                <a:cs typeface="Times New Roman" panose="02020603050405020304" pitchFamily="18" charset="0"/>
              </a:rPr>
              <a:t>toàn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1.Khi </a:t>
            </a:r>
            <a:r>
              <a:rPr lang="en-US" sz="2800" b="1" dirty="0" err="1">
                <a:solidFill>
                  <a:srgbClr val="0000FF"/>
                </a:solidFill>
                <a:latin typeface="Times New Roman" panose="02020603050405020304" pitchFamily="18" charset="0"/>
                <a:cs typeface="Times New Roman" panose="02020603050405020304" pitchFamily="18" charset="0"/>
              </a:rPr>
              <a:t>sử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
        <p:nvSpPr>
          <p:cNvPr id="5" name="Rectangle 4"/>
          <p:cNvSpPr/>
          <p:nvPr/>
        </p:nvSpPr>
        <p:spPr>
          <a:xfrm>
            <a:off x="304810" y="2035175"/>
            <a:ext cx="11582400"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376335" y="3877574"/>
            <a:ext cx="1158240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04789" y="3354354"/>
            <a:ext cx="11582400" cy="52322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1569660"/>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dirty="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dirty="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dirty="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a:t>
            </a:r>
            <a:r>
              <a:rPr lang="vi-VN" sz="2400" dirty="0" smtClean="0">
                <a:solidFill>
                  <a:srgbClr val="FF0000"/>
                </a:solidFill>
                <a:latin typeface="Times New Roman" panose="02020603050405020304" pitchFamily="18" charset="0"/>
                <a:cs typeface="Times New Roman" panose="02020603050405020304" pitchFamily="18" charset="0"/>
              </a:rPr>
              <a:t>điện</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1200329"/>
          </a:xfrm>
          <a:prstGeom prst="rect">
            <a:avLst/>
          </a:prstGeom>
        </p:spPr>
        <p:txBody>
          <a:bodyPr wrap="square">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2</a:t>
            </a:r>
            <a:r>
              <a:rPr lang="vi-VN" sz="2400" dirty="0">
                <a:solidFill>
                  <a:srgbClr val="FF0000"/>
                </a:solidFill>
                <a:latin typeface="Times New Roman" panose="02020603050405020304" pitchFamily="18" charset="0"/>
                <a:cs typeface="Times New Roman" panose="02020603050405020304" pitchFamily="18" charset="0"/>
              </a:rPr>
              <a:t>. Một số việc cần làm để đảm bảo an toàn điện:</a:t>
            </a:r>
          </a:p>
          <a:p>
            <a:r>
              <a:rPr lang="vi-VN" sz="2400" dirty="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dirty="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10682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907</TotalTime>
  <Words>1548</Words>
  <Application>Microsoft Office PowerPoint</Application>
  <PresentationFormat>Custom</PresentationFormat>
  <Paragraphs>96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107</cp:revision>
  <dcterms:created xsi:type="dcterms:W3CDTF">2023-06-21T22:05:51Z</dcterms:created>
  <dcterms:modified xsi:type="dcterms:W3CDTF">2024-03-04T15:38:33Z</dcterms:modified>
</cp:coreProperties>
</file>