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47CC-2D30-461C-B17D-3ECB442790C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92F3-D21E-4DEB-9F34-4CEE881D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454" y="116632"/>
            <a:ext cx="473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10: BẢN VẼ LẮP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30" y="836712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H4.8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9932"/>
            <a:ext cx="6534693" cy="51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454" y="116632"/>
            <a:ext cx="473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10: BẢN VẼ LẮP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11938"/>
              </p:ext>
            </p:extLst>
          </p:nvPr>
        </p:nvGraphicFramePr>
        <p:xfrm>
          <a:off x="815850" y="632432"/>
          <a:ext cx="7210667" cy="5072506"/>
        </p:xfrm>
        <a:graphic>
          <a:graphicData uri="http://schemas.openxmlformats.org/drawingml/2006/table">
            <a:tbl>
              <a:tblPr firstRow="1" firstCol="1" bandRow="1"/>
              <a:tblGrid>
                <a:gridCol w="1453701">
                  <a:extLst>
                    <a:ext uri="{9D8B030D-6E8A-4147-A177-3AD203B41FA5}">
                      <a16:colId xmlns="" xmlns:a16="http://schemas.microsoft.com/office/drawing/2014/main" val="292896339"/>
                    </a:ext>
                  </a:extLst>
                </a:gridCol>
                <a:gridCol w="2789831">
                  <a:extLst>
                    <a:ext uri="{9D8B030D-6E8A-4147-A177-3AD203B41FA5}">
                      <a16:colId xmlns="" xmlns:a16="http://schemas.microsoft.com/office/drawing/2014/main" val="2268557819"/>
                    </a:ext>
                  </a:extLst>
                </a:gridCol>
                <a:gridCol w="2967135">
                  <a:extLst>
                    <a:ext uri="{9D8B030D-6E8A-4147-A177-3AD203B41FA5}">
                      <a16:colId xmlns="" xmlns:a16="http://schemas.microsoft.com/office/drawing/2014/main" val="1257030595"/>
                    </a:ext>
                  </a:extLst>
                </a:gridCol>
              </a:tblGrid>
              <a:tr h="198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đọc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0064209"/>
                  </a:ext>
                </a:extLst>
              </a:tr>
              <a:tr h="397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Tên gọi sản phẩm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Tỉ lệ bản vẽ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3920368"/>
                  </a:ext>
                </a:extLst>
              </a:tr>
              <a:tr h="591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kê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 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600" baseline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tiết và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4241720"/>
                  </a:ext>
                </a:extLst>
              </a:tr>
              <a:tr h="58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chiếu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Các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hình biểu diễn khác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7746877"/>
                  </a:ext>
                </a:extLst>
              </a:tr>
              <a:tr h="1114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Kích thước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chung: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chiều dài, rộng và chiều cao của toàn bộ sản phẩm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Kích thước lắp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ráp: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kích thước chung của hai chi tiết lắp với nhau.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Kích thước xác định khoảng cách giữa các chi tiết.</a:t>
                      </a: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5521423"/>
                  </a:ext>
                </a:extLst>
              </a:tr>
              <a:tr h="518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của các chi tiết</a:t>
                      </a: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2279251"/>
                  </a:ext>
                </a:extLst>
              </a:tr>
              <a:tr h="646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Trình tự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633477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11960" y="614846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175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41349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454" y="116632"/>
            <a:ext cx="473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10: BẢN VẼ LẮP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18457"/>
              </p:ext>
            </p:extLst>
          </p:nvPr>
        </p:nvGraphicFramePr>
        <p:xfrm>
          <a:off x="366331" y="881645"/>
          <a:ext cx="4620246" cy="5220591"/>
        </p:xfrm>
        <a:graphic>
          <a:graphicData uri="http://schemas.openxmlformats.org/drawingml/2006/table">
            <a:tbl>
              <a:tblPr firstRow="1" firstCol="1" bandRow="1"/>
              <a:tblGrid>
                <a:gridCol w="1181408">
                  <a:extLst>
                    <a:ext uri="{9D8B030D-6E8A-4147-A177-3AD203B41FA5}">
                      <a16:colId xmlns="" xmlns:a16="http://schemas.microsoft.com/office/drawing/2014/main" val="292896339"/>
                    </a:ext>
                  </a:extLst>
                </a:gridCol>
                <a:gridCol w="2267267">
                  <a:extLst>
                    <a:ext uri="{9D8B030D-6E8A-4147-A177-3AD203B41FA5}">
                      <a16:colId xmlns="" xmlns:a16="http://schemas.microsoft.com/office/drawing/2014/main" val="2268557819"/>
                    </a:ext>
                  </a:extLst>
                </a:gridCol>
                <a:gridCol w="1171571">
                  <a:extLst>
                    <a:ext uri="{9D8B030D-6E8A-4147-A177-3AD203B41FA5}">
                      <a16:colId xmlns="" xmlns:a16="http://schemas.microsoft.com/office/drawing/2014/main" val="1257030595"/>
                    </a:ext>
                  </a:extLst>
                </a:gridCol>
              </a:tblGrid>
              <a:tr h="357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0064209"/>
                  </a:ext>
                </a:extLst>
              </a:tr>
              <a:tr h="23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Tên gọi sản phẩm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Tỉ lệ bản vẽ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3920368"/>
                  </a:ext>
                </a:extLst>
              </a:tr>
              <a:tr h="23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kê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 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600" baseline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tiết và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16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4241720"/>
                  </a:ext>
                </a:extLst>
              </a:tr>
              <a:tr h="23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chiếu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Các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hình biểu diễn khác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7746877"/>
                  </a:ext>
                </a:extLst>
              </a:tr>
              <a:tr h="1025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5521423"/>
                  </a:ext>
                </a:extLst>
              </a:tr>
              <a:tr h="23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của các chi tiết</a:t>
                      </a: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2279251"/>
                  </a:ext>
                </a:extLst>
              </a:tr>
              <a:tr h="113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Trình tự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5" marR="52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633477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93" y="1700808"/>
            <a:ext cx="3997726" cy="31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295</Words>
  <Application>Microsoft Office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2023-11-12T15:59:28Z</dcterms:created>
  <dcterms:modified xsi:type="dcterms:W3CDTF">2023-11-12T16:09:28Z</dcterms:modified>
</cp:coreProperties>
</file>