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68" r:id="rId3"/>
    <p:sldId id="308" r:id="rId4"/>
    <p:sldId id="309" r:id="rId5"/>
    <p:sldId id="270" r:id="rId6"/>
    <p:sldId id="409" r:id="rId7"/>
    <p:sldId id="310" r:id="rId8"/>
    <p:sldId id="411" r:id="rId9"/>
    <p:sldId id="412" r:id="rId10"/>
    <p:sldId id="414" r:id="rId11"/>
    <p:sldId id="415" r:id="rId12"/>
    <p:sldId id="416" r:id="rId13"/>
    <p:sldId id="259" r:id="rId14"/>
    <p:sldId id="263" r:id="rId15"/>
    <p:sldId id="269"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snapToGrid="0">
      <p:cViewPr varScale="1">
        <p:scale>
          <a:sx n="44" d="100"/>
          <a:sy n="44" d="100"/>
        </p:scale>
        <p:origin x="78"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A14D1-F21D-4128-A9C7-AAF57185E31E}"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8304D-A21D-4707-9B6B-75FF5F1895C9}" type="slidenum">
              <a:rPr lang="en-US" smtClean="0"/>
              <a:t>‹#›</a:t>
            </a:fld>
            <a:endParaRPr lang="en-US"/>
          </a:p>
        </p:txBody>
      </p:sp>
    </p:spTree>
    <p:extLst>
      <p:ext uri="{BB962C8B-B14F-4D97-AF65-F5344CB8AC3E}">
        <p14:creationId xmlns:p14="http://schemas.microsoft.com/office/powerpoint/2010/main" val="175784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7"/>
        <p:cNvGrpSpPr/>
        <p:nvPr/>
      </p:nvGrpSpPr>
      <p:grpSpPr>
        <a:xfrm>
          <a:off x="0" y="0"/>
          <a:ext cx="0" cy="0"/>
          <a:chOff x="0" y="0"/>
          <a:chExt cx="0" cy="0"/>
        </a:xfrm>
      </p:grpSpPr>
      <p:sp>
        <p:nvSpPr>
          <p:cNvPr id="3138" name="Google Shape;3138;g1dd57a388e6_0_29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9" name="Google Shape;3139;g1dd57a388e6_0_29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7"/>
        <p:cNvGrpSpPr/>
        <p:nvPr/>
      </p:nvGrpSpPr>
      <p:grpSpPr>
        <a:xfrm>
          <a:off x="0" y="0"/>
          <a:ext cx="0" cy="0"/>
          <a:chOff x="0" y="0"/>
          <a:chExt cx="0" cy="0"/>
        </a:xfrm>
      </p:grpSpPr>
      <p:sp>
        <p:nvSpPr>
          <p:cNvPr id="2608" name="Google Shape;2608;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9" name="Google Shape;2609;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1dd57a388e6_0_29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1dd57a388e6_0_29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12036f61da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12036f61da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25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6"/>
        <p:cNvGrpSpPr/>
        <p:nvPr/>
      </p:nvGrpSpPr>
      <p:grpSpPr>
        <a:xfrm>
          <a:off x="0" y="0"/>
          <a:ext cx="0" cy="0"/>
          <a:chOff x="0" y="0"/>
          <a:chExt cx="0" cy="0"/>
        </a:xfrm>
      </p:grpSpPr>
      <p:sp>
        <p:nvSpPr>
          <p:cNvPr id="2767" name="Google Shape;2767;g1dd57a388e6_0_29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8" name="Google Shape;2768;g1dd57a388e6_0_29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4"/>
        <p:cNvGrpSpPr/>
        <p:nvPr/>
      </p:nvGrpSpPr>
      <p:grpSpPr>
        <a:xfrm>
          <a:off x="0" y="0"/>
          <a:ext cx="0" cy="0"/>
          <a:chOff x="0" y="0"/>
          <a:chExt cx="0" cy="0"/>
        </a:xfrm>
      </p:grpSpPr>
      <p:sp>
        <p:nvSpPr>
          <p:cNvPr id="3025" name="Google Shape;3025;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6" name="Google Shape;3026;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dd57a388e6_0_29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dd57a388e6_0_29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6"/>
        <p:cNvGrpSpPr/>
        <p:nvPr/>
      </p:nvGrpSpPr>
      <p:grpSpPr>
        <a:xfrm>
          <a:off x="0" y="0"/>
          <a:ext cx="0" cy="0"/>
          <a:chOff x="0" y="0"/>
          <a:chExt cx="0" cy="0"/>
        </a:xfrm>
      </p:grpSpPr>
      <p:sp>
        <p:nvSpPr>
          <p:cNvPr id="2967" name="Google Shape;2967;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8" name="Google Shape;2968;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8817" y="1151967"/>
            <a:ext cx="7195200" cy="3436800"/>
          </a:xfrm>
          <a:prstGeom prst="rect">
            <a:avLst/>
          </a:prstGeom>
        </p:spPr>
        <p:txBody>
          <a:bodyPr spcFirstLastPara="1" wrap="square" lIns="91425" tIns="91425" rIns="91425" bIns="91425" anchor="ctr" anchorCtr="0">
            <a:noAutofit/>
          </a:bodyPr>
          <a:lstStyle>
            <a:lvl1pPr lvl="0">
              <a:lnSpc>
                <a:spcPct val="115000"/>
              </a:lnSpc>
              <a:spcBef>
                <a:spcPts val="0"/>
              </a:spcBef>
              <a:spcAft>
                <a:spcPts val="0"/>
              </a:spcAft>
              <a:buClr>
                <a:srgbClr val="191919"/>
              </a:buClr>
              <a:buSzPts val="5200"/>
              <a:buNone/>
              <a:defRPr sz="6267"/>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38817" y="4462033"/>
            <a:ext cx="6370000" cy="63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6" y="4568251"/>
            <a:ext cx="2155087" cy="1906279"/>
          </a:xfrm>
          <a:custGeom>
            <a:avLst/>
            <a:gdLst/>
            <a:ahLst/>
            <a:cxnLst/>
            <a:rect l="l" t="t" r="r" b="b"/>
            <a:pathLst>
              <a:path w="40909" h="36186" extrusionOk="0">
                <a:moveTo>
                  <a:pt x="900" y="0"/>
                </a:moveTo>
                <a:cubicBezTo>
                  <a:pt x="600" y="0"/>
                  <a:pt x="300" y="16"/>
                  <a:pt x="0" y="46"/>
                </a:cubicBezTo>
                <a:lnTo>
                  <a:pt x="0" y="35911"/>
                </a:lnTo>
                <a:cubicBezTo>
                  <a:pt x="1165" y="35993"/>
                  <a:pt x="2329" y="36085"/>
                  <a:pt x="3493" y="36148"/>
                </a:cubicBezTo>
                <a:cubicBezTo>
                  <a:pt x="3980" y="36174"/>
                  <a:pt x="4466" y="36186"/>
                  <a:pt x="4952" y="36186"/>
                </a:cubicBezTo>
                <a:cubicBezTo>
                  <a:pt x="7455" y="36186"/>
                  <a:pt x="9936" y="35878"/>
                  <a:pt x="12434" y="35639"/>
                </a:cubicBezTo>
                <a:cubicBezTo>
                  <a:pt x="13923" y="35498"/>
                  <a:pt x="15414" y="35437"/>
                  <a:pt x="16909" y="35370"/>
                </a:cubicBezTo>
                <a:cubicBezTo>
                  <a:pt x="18413" y="35303"/>
                  <a:pt x="19914" y="35225"/>
                  <a:pt x="21416" y="35131"/>
                </a:cubicBezTo>
                <a:cubicBezTo>
                  <a:pt x="24425" y="34951"/>
                  <a:pt x="27432" y="34739"/>
                  <a:pt x="30440" y="34544"/>
                </a:cubicBezTo>
                <a:cubicBezTo>
                  <a:pt x="33789" y="34328"/>
                  <a:pt x="37142" y="34140"/>
                  <a:pt x="40498" y="34038"/>
                </a:cubicBezTo>
                <a:cubicBezTo>
                  <a:pt x="40598" y="34036"/>
                  <a:pt x="40655" y="33963"/>
                  <a:pt x="40667" y="33868"/>
                </a:cubicBezTo>
                <a:cubicBezTo>
                  <a:pt x="40909" y="31963"/>
                  <a:pt x="40191" y="30008"/>
                  <a:pt x="38981" y="28546"/>
                </a:cubicBezTo>
                <a:cubicBezTo>
                  <a:pt x="38024" y="27390"/>
                  <a:pt x="36617" y="26454"/>
                  <a:pt x="35094" y="26454"/>
                </a:cubicBezTo>
                <a:cubicBezTo>
                  <a:pt x="34868" y="26454"/>
                  <a:pt x="34640" y="26475"/>
                  <a:pt x="34410" y="26518"/>
                </a:cubicBezTo>
                <a:cubicBezTo>
                  <a:pt x="33376" y="26715"/>
                  <a:pt x="32511" y="27362"/>
                  <a:pt x="31841" y="28150"/>
                </a:cubicBezTo>
                <a:cubicBezTo>
                  <a:pt x="31265" y="26758"/>
                  <a:pt x="29848" y="26031"/>
                  <a:pt x="28392" y="26031"/>
                </a:cubicBezTo>
                <a:cubicBezTo>
                  <a:pt x="28047" y="26031"/>
                  <a:pt x="27700" y="26072"/>
                  <a:pt x="27362" y="26154"/>
                </a:cubicBezTo>
                <a:cubicBezTo>
                  <a:pt x="26935" y="26260"/>
                  <a:pt x="26527" y="26432"/>
                  <a:pt x="26154" y="26664"/>
                </a:cubicBezTo>
                <a:cubicBezTo>
                  <a:pt x="26299" y="24843"/>
                  <a:pt x="26743" y="22924"/>
                  <a:pt x="26011" y="21182"/>
                </a:cubicBezTo>
                <a:cubicBezTo>
                  <a:pt x="25271" y="19418"/>
                  <a:pt x="23387" y="18065"/>
                  <a:pt x="21453" y="18065"/>
                </a:cubicBezTo>
                <a:cubicBezTo>
                  <a:pt x="21377" y="18065"/>
                  <a:pt x="21300" y="18067"/>
                  <a:pt x="21224" y="18071"/>
                </a:cubicBezTo>
                <a:cubicBezTo>
                  <a:pt x="20245" y="18126"/>
                  <a:pt x="19345" y="18524"/>
                  <a:pt x="18584" y="19120"/>
                </a:cubicBezTo>
                <a:cubicBezTo>
                  <a:pt x="18790" y="18106"/>
                  <a:pt x="18507" y="17068"/>
                  <a:pt x="17774" y="16295"/>
                </a:cubicBezTo>
                <a:cubicBezTo>
                  <a:pt x="17090" y="15572"/>
                  <a:pt x="16100" y="15144"/>
                  <a:pt x="15106" y="15144"/>
                </a:cubicBezTo>
                <a:cubicBezTo>
                  <a:pt x="14956" y="15144"/>
                  <a:pt x="14806" y="15153"/>
                  <a:pt x="14657" y="15173"/>
                </a:cubicBezTo>
                <a:cubicBezTo>
                  <a:pt x="14105" y="15248"/>
                  <a:pt x="13595" y="15466"/>
                  <a:pt x="13153" y="15791"/>
                </a:cubicBezTo>
                <a:cubicBezTo>
                  <a:pt x="13358" y="14762"/>
                  <a:pt x="13112" y="13673"/>
                  <a:pt x="12393" y="12878"/>
                </a:cubicBezTo>
                <a:cubicBezTo>
                  <a:pt x="11802" y="12224"/>
                  <a:pt x="10990" y="11906"/>
                  <a:pt x="10153" y="11906"/>
                </a:cubicBezTo>
                <a:cubicBezTo>
                  <a:pt x="9880" y="11906"/>
                  <a:pt x="9605" y="11940"/>
                  <a:pt x="9334" y="12006"/>
                </a:cubicBezTo>
                <a:cubicBezTo>
                  <a:pt x="9964" y="8929"/>
                  <a:pt x="9368" y="5556"/>
                  <a:pt x="7378" y="3080"/>
                </a:cubicBezTo>
                <a:cubicBezTo>
                  <a:pt x="6431" y="1903"/>
                  <a:pt x="5236" y="995"/>
                  <a:pt x="3806" y="493"/>
                </a:cubicBezTo>
                <a:cubicBezTo>
                  <a:pt x="2870" y="166"/>
                  <a:pt x="1888" y="0"/>
                  <a:pt x="900" y="0"/>
                </a:cubicBez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489847" y="4606101"/>
            <a:ext cx="2717247" cy="1830551"/>
          </a:xfrm>
          <a:custGeom>
            <a:avLst/>
            <a:gdLst/>
            <a:ahLst/>
            <a:cxnLst/>
            <a:rect l="l" t="t" r="r" b="b"/>
            <a:pathLst>
              <a:path w="51912" h="34972" extrusionOk="0">
                <a:moveTo>
                  <a:pt x="51911" y="1"/>
                </a:moveTo>
                <a:cubicBezTo>
                  <a:pt x="50597" y="193"/>
                  <a:pt x="49320" y="602"/>
                  <a:pt x="48113" y="1148"/>
                </a:cubicBezTo>
                <a:cubicBezTo>
                  <a:pt x="46768" y="1760"/>
                  <a:pt x="45498" y="2555"/>
                  <a:pt x="44382" y="3526"/>
                </a:cubicBezTo>
                <a:cubicBezTo>
                  <a:pt x="43365" y="4411"/>
                  <a:pt x="42452" y="5467"/>
                  <a:pt x="41874" y="6694"/>
                </a:cubicBezTo>
                <a:cubicBezTo>
                  <a:pt x="41634" y="7198"/>
                  <a:pt x="41463" y="7732"/>
                  <a:pt x="41366" y="8283"/>
                </a:cubicBezTo>
                <a:cubicBezTo>
                  <a:pt x="40900" y="8119"/>
                  <a:pt x="40414" y="8024"/>
                  <a:pt x="39915" y="8024"/>
                </a:cubicBezTo>
                <a:cubicBezTo>
                  <a:pt x="39765" y="8024"/>
                  <a:pt x="39614" y="8033"/>
                  <a:pt x="39462" y="8051"/>
                </a:cubicBezTo>
                <a:cubicBezTo>
                  <a:pt x="38377" y="8177"/>
                  <a:pt x="37397" y="8708"/>
                  <a:pt x="36586" y="9422"/>
                </a:cubicBezTo>
                <a:cubicBezTo>
                  <a:pt x="34782" y="11005"/>
                  <a:pt x="33656" y="13446"/>
                  <a:pt x="33405" y="15812"/>
                </a:cubicBezTo>
                <a:cubicBezTo>
                  <a:pt x="33288" y="16904"/>
                  <a:pt x="33375" y="18046"/>
                  <a:pt x="33814" y="19059"/>
                </a:cubicBezTo>
                <a:cubicBezTo>
                  <a:pt x="33091" y="18805"/>
                  <a:pt x="32184" y="18629"/>
                  <a:pt x="31303" y="18629"/>
                </a:cubicBezTo>
                <a:cubicBezTo>
                  <a:pt x="29968" y="18629"/>
                  <a:pt x="28692" y="19034"/>
                  <a:pt x="28201" y="20193"/>
                </a:cubicBezTo>
                <a:cubicBezTo>
                  <a:pt x="27919" y="19221"/>
                  <a:pt x="27158" y="18450"/>
                  <a:pt x="26300" y="17905"/>
                </a:cubicBezTo>
                <a:cubicBezTo>
                  <a:pt x="25163" y="17184"/>
                  <a:pt x="23778" y="16754"/>
                  <a:pt x="22431" y="16731"/>
                </a:cubicBezTo>
                <a:cubicBezTo>
                  <a:pt x="22406" y="16730"/>
                  <a:pt x="22381" y="16730"/>
                  <a:pt x="22356" y="16730"/>
                </a:cubicBezTo>
                <a:cubicBezTo>
                  <a:pt x="21124" y="16730"/>
                  <a:pt x="20012" y="17255"/>
                  <a:pt x="18995" y="17918"/>
                </a:cubicBezTo>
                <a:cubicBezTo>
                  <a:pt x="17747" y="18732"/>
                  <a:pt x="16612" y="19774"/>
                  <a:pt x="15769" y="21006"/>
                </a:cubicBezTo>
                <a:cubicBezTo>
                  <a:pt x="15023" y="22093"/>
                  <a:pt x="14478" y="23460"/>
                  <a:pt x="14793" y="24767"/>
                </a:cubicBezTo>
                <a:cubicBezTo>
                  <a:pt x="14007" y="24046"/>
                  <a:pt x="13014" y="23566"/>
                  <a:pt x="11927" y="23566"/>
                </a:cubicBezTo>
                <a:cubicBezTo>
                  <a:pt x="11907" y="23566"/>
                  <a:pt x="11887" y="23566"/>
                  <a:pt x="11867" y="23566"/>
                </a:cubicBezTo>
                <a:cubicBezTo>
                  <a:pt x="10683" y="23587"/>
                  <a:pt x="9565" y="24162"/>
                  <a:pt x="8773" y="25028"/>
                </a:cubicBezTo>
                <a:cubicBezTo>
                  <a:pt x="8390" y="25447"/>
                  <a:pt x="8085" y="25923"/>
                  <a:pt x="7850" y="26437"/>
                </a:cubicBezTo>
                <a:cubicBezTo>
                  <a:pt x="7478" y="26216"/>
                  <a:pt x="7049" y="26087"/>
                  <a:pt x="6623" y="26032"/>
                </a:cubicBezTo>
                <a:cubicBezTo>
                  <a:pt x="6459" y="26011"/>
                  <a:pt x="6294" y="26001"/>
                  <a:pt x="6129" y="26001"/>
                </a:cubicBezTo>
                <a:cubicBezTo>
                  <a:pt x="6073" y="26001"/>
                  <a:pt x="6017" y="26002"/>
                  <a:pt x="5961" y="26004"/>
                </a:cubicBezTo>
                <a:cubicBezTo>
                  <a:pt x="5892" y="25999"/>
                  <a:pt x="5822" y="25997"/>
                  <a:pt x="5752" y="25997"/>
                </a:cubicBezTo>
                <a:cubicBezTo>
                  <a:pt x="4280" y="25997"/>
                  <a:pt x="2775" y="27026"/>
                  <a:pt x="2052" y="28360"/>
                </a:cubicBezTo>
                <a:cubicBezTo>
                  <a:pt x="1800" y="28821"/>
                  <a:pt x="1644" y="29328"/>
                  <a:pt x="1593" y="29851"/>
                </a:cubicBezTo>
                <a:cubicBezTo>
                  <a:pt x="1562" y="29852"/>
                  <a:pt x="1534" y="29866"/>
                  <a:pt x="1514" y="29889"/>
                </a:cubicBezTo>
                <a:cubicBezTo>
                  <a:pt x="809" y="30691"/>
                  <a:pt x="403" y="31729"/>
                  <a:pt x="23" y="32710"/>
                </a:cubicBezTo>
                <a:cubicBezTo>
                  <a:pt x="1" y="32765"/>
                  <a:pt x="35" y="32845"/>
                  <a:pt x="87" y="32871"/>
                </a:cubicBezTo>
                <a:cubicBezTo>
                  <a:pt x="1647" y="33656"/>
                  <a:pt x="3382" y="33798"/>
                  <a:pt x="5101" y="33822"/>
                </a:cubicBezTo>
                <a:cubicBezTo>
                  <a:pt x="5975" y="33835"/>
                  <a:pt x="6850" y="33824"/>
                  <a:pt x="7723" y="33868"/>
                </a:cubicBezTo>
                <a:cubicBezTo>
                  <a:pt x="8688" y="33914"/>
                  <a:pt x="9652" y="34012"/>
                  <a:pt x="10615" y="34080"/>
                </a:cubicBezTo>
                <a:cubicBezTo>
                  <a:pt x="12617" y="34222"/>
                  <a:pt x="14590" y="34422"/>
                  <a:pt x="16569" y="34754"/>
                </a:cubicBezTo>
                <a:cubicBezTo>
                  <a:pt x="17484" y="34909"/>
                  <a:pt x="18407" y="34972"/>
                  <a:pt x="19331" y="34972"/>
                </a:cubicBezTo>
                <a:cubicBezTo>
                  <a:pt x="20283" y="34972"/>
                  <a:pt x="21235" y="34905"/>
                  <a:pt x="22181" y="34802"/>
                </a:cubicBezTo>
                <a:cubicBezTo>
                  <a:pt x="24084" y="34597"/>
                  <a:pt x="25969" y="34248"/>
                  <a:pt x="27865" y="33984"/>
                </a:cubicBezTo>
                <a:cubicBezTo>
                  <a:pt x="29844" y="33708"/>
                  <a:pt x="31836" y="33513"/>
                  <a:pt x="33831" y="33380"/>
                </a:cubicBezTo>
                <a:cubicBezTo>
                  <a:pt x="37746" y="33117"/>
                  <a:pt x="41672" y="33093"/>
                  <a:pt x="45596" y="33088"/>
                </a:cubicBezTo>
                <a:cubicBezTo>
                  <a:pt x="47695" y="33085"/>
                  <a:pt x="49806" y="32971"/>
                  <a:pt x="51912" y="32966"/>
                </a:cubicBezTo>
                <a:lnTo>
                  <a:pt x="51911"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244487" y="-21165"/>
            <a:ext cx="2961860" cy="2471316"/>
          </a:xfrm>
          <a:custGeom>
            <a:avLst/>
            <a:gdLst/>
            <a:ahLst/>
            <a:cxnLst/>
            <a:rect l="l" t="t" r="r" b="b"/>
            <a:pathLst>
              <a:path w="28505" h="23784" extrusionOk="0">
                <a:moveTo>
                  <a:pt x="0" y="1"/>
                </a:moveTo>
                <a:cubicBezTo>
                  <a:pt x="229" y="491"/>
                  <a:pt x="520" y="949"/>
                  <a:pt x="865" y="1367"/>
                </a:cubicBezTo>
                <a:cubicBezTo>
                  <a:pt x="1648" y="2313"/>
                  <a:pt x="2799" y="3079"/>
                  <a:pt x="4046" y="3079"/>
                </a:cubicBezTo>
                <a:cubicBezTo>
                  <a:pt x="4231" y="3079"/>
                  <a:pt x="4419" y="3062"/>
                  <a:pt x="4607" y="3026"/>
                </a:cubicBezTo>
                <a:cubicBezTo>
                  <a:pt x="5454" y="2867"/>
                  <a:pt x="6161" y="2336"/>
                  <a:pt x="6710" y="1691"/>
                </a:cubicBezTo>
                <a:cubicBezTo>
                  <a:pt x="7182" y="2831"/>
                  <a:pt x="8342" y="3425"/>
                  <a:pt x="9533" y="3425"/>
                </a:cubicBezTo>
                <a:cubicBezTo>
                  <a:pt x="9816" y="3425"/>
                  <a:pt x="10101" y="3392"/>
                  <a:pt x="10378" y="3324"/>
                </a:cubicBezTo>
                <a:cubicBezTo>
                  <a:pt x="10727" y="3239"/>
                  <a:pt x="11061" y="3098"/>
                  <a:pt x="11367" y="2908"/>
                </a:cubicBezTo>
                <a:lnTo>
                  <a:pt x="11367" y="2908"/>
                </a:lnTo>
                <a:cubicBezTo>
                  <a:pt x="11247" y="4398"/>
                  <a:pt x="10885" y="5970"/>
                  <a:pt x="11484" y="7396"/>
                </a:cubicBezTo>
                <a:cubicBezTo>
                  <a:pt x="12089" y="8840"/>
                  <a:pt x="13631" y="9948"/>
                  <a:pt x="15213" y="9948"/>
                </a:cubicBezTo>
                <a:cubicBezTo>
                  <a:pt x="15276" y="9948"/>
                  <a:pt x="15340" y="9946"/>
                  <a:pt x="15403" y="9943"/>
                </a:cubicBezTo>
                <a:cubicBezTo>
                  <a:pt x="16205" y="9897"/>
                  <a:pt x="16940" y="9572"/>
                  <a:pt x="17565" y="9085"/>
                </a:cubicBezTo>
                <a:lnTo>
                  <a:pt x="17565" y="9085"/>
                </a:lnTo>
                <a:cubicBezTo>
                  <a:pt x="17391" y="9918"/>
                  <a:pt x="17639" y="10783"/>
                  <a:pt x="18228" y="11398"/>
                </a:cubicBezTo>
                <a:cubicBezTo>
                  <a:pt x="18789" y="11989"/>
                  <a:pt x="19599" y="12340"/>
                  <a:pt x="20413" y="12340"/>
                </a:cubicBezTo>
                <a:cubicBezTo>
                  <a:pt x="20536" y="12340"/>
                  <a:pt x="20659" y="12332"/>
                  <a:pt x="20782" y="12316"/>
                </a:cubicBezTo>
                <a:cubicBezTo>
                  <a:pt x="21228" y="12253"/>
                  <a:pt x="21650" y="12080"/>
                  <a:pt x="22012" y="11811"/>
                </a:cubicBezTo>
                <a:lnTo>
                  <a:pt x="22012" y="11811"/>
                </a:lnTo>
                <a:cubicBezTo>
                  <a:pt x="21844" y="12652"/>
                  <a:pt x="22046" y="13543"/>
                  <a:pt x="22633" y="14195"/>
                </a:cubicBezTo>
                <a:cubicBezTo>
                  <a:pt x="23118" y="14731"/>
                  <a:pt x="23783" y="14991"/>
                  <a:pt x="24469" y="14991"/>
                </a:cubicBezTo>
                <a:cubicBezTo>
                  <a:pt x="24692" y="14991"/>
                  <a:pt x="24917" y="14964"/>
                  <a:pt x="25139" y="14909"/>
                </a:cubicBezTo>
                <a:lnTo>
                  <a:pt x="25139" y="14909"/>
                </a:lnTo>
                <a:cubicBezTo>
                  <a:pt x="24624" y="17430"/>
                  <a:pt x="25110" y="20190"/>
                  <a:pt x="26741" y="22218"/>
                </a:cubicBezTo>
                <a:cubicBezTo>
                  <a:pt x="27243" y="22844"/>
                  <a:pt x="27834" y="23374"/>
                  <a:pt x="28505" y="23783"/>
                </a:cubicBezTo>
                <a:lnTo>
                  <a:pt x="28504"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805567" y="386075"/>
            <a:ext cx="854240" cy="504264"/>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336467" y="424767"/>
            <a:ext cx="902839" cy="532924"/>
          </a:xfrm>
          <a:custGeom>
            <a:avLst/>
            <a:gdLst/>
            <a:ahLst/>
            <a:cxnLst/>
            <a:rect l="l" t="t" r="r" b="b"/>
            <a:pathLst>
              <a:path w="12362" h="7297" extrusionOk="0">
                <a:moveTo>
                  <a:pt x="7036" y="1"/>
                </a:moveTo>
                <a:cubicBezTo>
                  <a:pt x="6660" y="1"/>
                  <a:pt x="6282" y="104"/>
                  <a:pt x="5949" y="278"/>
                </a:cubicBezTo>
                <a:cubicBezTo>
                  <a:pt x="5465" y="529"/>
                  <a:pt x="5121" y="966"/>
                  <a:pt x="4885" y="1448"/>
                </a:cubicBezTo>
                <a:cubicBezTo>
                  <a:pt x="4716" y="1792"/>
                  <a:pt x="4548" y="2144"/>
                  <a:pt x="4432" y="2510"/>
                </a:cubicBezTo>
                <a:cubicBezTo>
                  <a:pt x="4404" y="2594"/>
                  <a:pt x="4382" y="2679"/>
                  <a:pt x="4363" y="2764"/>
                </a:cubicBezTo>
                <a:cubicBezTo>
                  <a:pt x="4176" y="2639"/>
                  <a:pt x="3970" y="2545"/>
                  <a:pt x="3754" y="2481"/>
                </a:cubicBezTo>
                <a:cubicBezTo>
                  <a:pt x="3547" y="2421"/>
                  <a:pt x="3328" y="2391"/>
                  <a:pt x="3106" y="2391"/>
                </a:cubicBezTo>
                <a:cubicBezTo>
                  <a:pt x="2345" y="2391"/>
                  <a:pt x="1551" y="2738"/>
                  <a:pt x="1127" y="3366"/>
                </a:cubicBezTo>
                <a:cubicBezTo>
                  <a:pt x="1055" y="3473"/>
                  <a:pt x="931" y="3702"/>
                  <a:pt x="875" y="3923"/>
                </a:cubicBezTo>
                <a:cubicBezTo>
                  <a:pt x="423" y="4062"/>
                  <a:pt x="0" y="4379"/>
                  <a:pt x="209" y="4914"/>
                </a:cubicBezTo>
                <a:cubicBezTo>
                  <a:pt x="440" y="5503"/>
                  <a:pt x="1026" y="5502"/>
                  <a:pt x="1565" y="5519"/>
                </a:cubicBezTo>
                <a:cubicBezTo>
                  <a:pt x="1541" y="5952"/>
                  <a:pt x="1896" y="6277"/>
                  <a:pt x="2289" y="6450"/>
                </a:cubicBezTo>
                <a:cubicBezTo>
                  <a:pt x="2526" y="6555"/>
                  <a:pt x="2765" y="6603"/>
                  <a:pt x="3002" y="6603"/>
                </a:cubicBezTo>
                <a:cubicBezTo>
                  <a:pt x="3317" y="6603"/>
                  <a:pt x="3628" y="6519"/>
                  <a:pt x="3927" y="6375"/>
                </a:cubicBezTo>
                <a:cubicBezTo>
                  <a:pt x="4346" y="6957"/>
                  <a:pt x="5092" y="7297"/>
                  <a:pt x="5819" y="7297"/>
                </a:cubicBezTo>
                <a:cubicBezTo>
                  <a:pt x="6118" y="7297"/>
                  <a:pt x="6415" y="7239"/>
                  <a:pt x="6683" y="7117"/>
                </a:cubicBezTo>
                <a:cubicBezTo>
                  <a:pt x="6938" y="7002"/>
                  <a:pt x="7074" y="6817"/>
                  <a:pt x="7221" y="6587"/>
                </a:cubicBezTo>
                <a:cubicBezTo>
                  <a:pt x="7238" y="6563"/>
                  <a:pt x="7269" y="6528"/>
                  <a:pt x="7290" y="6495"/>
                </a:cubicBezTo>
                <a:cubicBezTo>
                  <a:pt x="7298" y="6503"/>
                  <a:pt x="7304" y="6506"/>
                  <a:pt x="7309" y="6506"/>
                </a:cubicBezTo>
                <a:cubicBezTo>
                  <a:pt x="7318" y="6506"/>
                  <a:pt x="7322" y="6497"/>
                  <a:pt x="7324" y="6485"/>
                </a:cubicBezTo>
                <a:cubicBezTo>
                  <a:pt x="7370" y="6501"/>
                  <a:pt x="7437" y="6515"/>
                  <a:pt x="7472" y="6527"/>
                </a:cubicBezTo>
                <a:cubicBezTo>
                  <a:pt x="7538" y="6553"/>
                  <a:pt x="7604" y="6582"/>
                  <a:pt x="7670" y="6608"/>
                </a:cubicBezTo>
                <a:cubicBezTo>
                  <a:pt x="7921" y="6704"/>
                  <a:pt x="8220" y="6728"/>
                  <a:pt x="8495" y="6728"/>
                </a:cubicBezTo>
                <a:cubicBezTo>
                  <a:pt x="8537" y="6728"/>
                  <a:pt x="8579" y="6727"/>
                  <a:pt x="8620" y="6726"/>
                </a:cubicBezTo>
                <a:cubicBezTo>
                  <a:pt x="8981" y="6718"/>
                  <a:pt x="9339" y="6649"/>
                  <a:pt x="9669" y="6498"/>
                </a:cubicBezTo>
                <a:cubicBezTo>
                  <a:pt x="10134" y="6284"/>
                  <a:pt x="10694" y="5821"/>
                  <a:pt x="10645" y="5270"/>
                </a:cubicBezTo>
                <a:cubicBezTo>
                  <a:pt x="11349" y="5134"/>
                  <a:pt x="12361" y="4985"/>
                  <a:pt x="12281" y="4078"/>
                </a:cubicBezTo>
                <a:cubicBezTo>
                  <a:pt x="12236" y="3569"/>
                  <a:pt x="11778" y="3436"/>
                  <a:pt x="11305" y="3436"/>
                </a:cubicBezTo>
                <a:cubicBezTo>
                  <a:pt x="11103" y="3436"/>
                  <a:pt x="10897" y="3461"/>
                  <a:pt x="10721" y="3490"/>
                </a:cubicBezTo>
                <a:cubicBezTo>
                  <a:pt x="10640" y="3106"/>
                  <a:pt x="10539" y="2729"/>
                  <a:pt x="10171" y="2509"/>
                </a:cubicBezTo>
                <a:cubicBezTo>
                  <a:pt x="10018" y="2415"/>
                  <a:pt x="9842" y="2367"/>
                  <a:pt x="9666" y="2367"/>
                </a:cubicBezTo>
                <a:cubicBezTo>
                  <a:pt x="9569" y="2367"/>
                  <a:pt x="9472" y="2381"/>
                  <a:pt x="9378" y="2410"/>
                </a:cubicBezTo>
                <a:cubicBezTo>
                  <a:pt x="9331" y="1980"/>
                  <a:pt x="9239" y="1566"/>
                  <a:pt x="8991" y="1196"/>
                </a:cubicBezTo>
                <a:cubicBezTo>
                  <a:pt x="8664" y="715"/>
                  <a:pt x="8196" y="285"/>
                  <a:pt x="7639" y="97"/>
                </a:cubicBezTo>
                <a:cubicBezTo>
                  <a:pt x="7443" y="31"/>
                  <a:pt x="7240" y="1"/>
                  <a:pt x="70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290800" y="270568"/>
            <a:ext cx="414667" cy="244833"/>
          </a:xfrm>
          <a:custGeom>
            <a:avLst/>
            <a:gdLst/>
            <a:ahLst/>
            <a:cxnLst/>
            <a:rect l="l" t="t" r="r" b="b"/>
            <a:pathLst>
              <a:path w="12440" h="7345" extrusionOk="0">
                <a:moveTo>
                  <a:pt x="5356" y="1"/>
                </a:moveTo>
                <a:cubicBezTo>
                  <a:pt x="5152" y="1"/>
                  <a:pt x="4948" y="31"/>
                  <a:pt x="4752" y="97"/>
                </a:cubicBezTo>
                <a:cubicBezTo>
                  <a:pt x="4192" y="287"/>
                  <a:pt x="3719" y="721"/>
                  <a:pt x="3393" y="1205"/>
                </a:cubicBezTo>
                <a:cubicBezTo>
                  <a:pt x="3141" y="1576"/>
                  <a:pt x="3048" y="1995"/>
                  <a:pt x="3001" y="2426"/>
                </a:cubicBezTo>
                <a:cubicBezTo>
                  <a:pt x="2907" y="2397"/>
                  <a:pt x="2810" y="2382"/>
                  <a:pt x="2713" y="2382"/>
                </a:cubicBezTo>
                <a:cubicBezTo>
                  <a:pt x="2535" y="2382"/>
                  <a:pt x="2358" y="2431"/>
                  <a:pt x="2202" y="2526"/>
                </a:cubicBezTo>
                <a:cubicBezTo>
                  <a:pt x="1834" y="2747"/>
                  <a:pt x="1733" y="3127"/>
                  <a:pt x="1650" y="3513"/>
                </a:cubicBezTo>
                <a:cubicBezTo>
                  <a:pt x="1473" y="3483"/>
                  <a:pt x="1267" y="3459"/>
                  <a:pt x="1063" y="3459"/>
                </a:cubicBezTo>
                <a:cubicBezTo>
                  <a:pt x="587" y="3459"/>
                  <a:pt x="125" y="3593"/>
                  <a:pt x="80" y="4105"/>
                </a:cubicBezTo>
                <a:cubicBezTo>
                  <a:pt x="0" y="5019"/>
                  <a:pt x="1018" y="5168"/>
                  <a:pt x="1726" y="5306"/>
                </a:cubicBezTo>
                <a:cubicBezTo>
                  <a:pt x="1677" y="5859"/>
                  <a:pt x="2239" y="6326"/>
                  <a:pt x="2708" y="6541"/>
                </a:cubicBezTo>
                <a:cubicBezTo>
                  <a:pt x="3040" y="6694"/>
                  <a:pt x="3399" y="6762"/>
                  <a:pt x="3765" y="6771"/>
                </a:cubicBezTo>
                <a:cubicBezTo>
                  <a:pt x="3802" y="6771"/>
                  <a:pt x="3840" y="6772"/>
                  <a:pt x="3878" y="6772"/>
                </a:cubicBezTo>
                <a:cubicBezTo>
                  <a:pt x="4158" y="6772"/>
                  <a:pt x="4463" y="6750"/>
                  <a:pt x="4720" y="6651"/>
                </a:cubicBezTo>
                <a:cubicBezTo>
                  <a:pt x="4787" y="6625"/>
                  <a:pt x="4853" y="6596"/>
                  <a:pt x="4919" y="6570"/>
                </a:cubicBezTo>
                <a:cubicBezTo>
                  <a:pt x="4955" y="6556"/>
                  <a:pt x="5023" y="6545"/>
                  <a:pt x="5069" y="6528"/>
                </a:cubicBezTo>
                <a:cubicBezTo>
                  <a:pt x="5071" y="6539"/>
                  <a:pt x="5075" y="6548"/>
                  <a:pt x="5084" y="6548"/>
                </a:cubicBezTo>
                <a:cubicBezTo>
                  <a:pt x="5089" y="6548"/>
                  <a:pt x="5095" y="6545"/>
                  <a:pt x="5103" y="6539"/>
                </a:cubicBezTo>
                <a:cubicBezTo>
                  <a:pt x="5124" y="6571"/>
                  <a:pt x="5157" y="6606"/>
                  <a:pt x="5172" y="6631"/>
                </a:cubicBezTo>
                <a:cubicBezTo>
                  <a:pt x="5320" y="6863"/>
                  <a:pt x="5457" y="7048"/>
                  <a:pt x="5714" y="7165"/>
                </a:cubicBezTo>
                <a:cubicBezTo>
                  <a:pt x="5984" y="7287"/>
                  <a:pt x="6282" y="7344"/>
                  <a:pt x="6583" y="7344"/>
                </a:cubicBezTo>
                <a:cubicBezTo>
                  <a:pt x="7316" y="7344"/>
                  <a:pt x="8067" y="7003"/>
                  <a:pt x="8488" y="6416"/>
                </a:cubicBezTo>
                <a:cubicBezTo>
                  <a:pt x="8789" y="6561"/>
                  <a:pt x="9103" y="6646"/>
                  <a:pt x="9420" y="6646"/>
                </a:cubicBezTo>
                <a:cubicBezTo>
                  <a:pt x="9659" y="6646"/>
                  <a:pt x="9899" y="6599"/>
                  <a:pt x="10137" y="6493"/>
                </a:cubicBezTo>
                <a:cubicBezTo>
                  <a:pt x="10532" y="6318"/>
                  <a:pt x="10889" y="5991"/>
                  <a:pt x="10866" y="5556"/>
                </a:cubicBezTo>
                <a:cubicBezTo>
                  <a:pt x="11407" y="5538"/>
                  <a:pt x="11997" y="5539"/>
                  <a:pt x="12229" y="4946"/>
                </a:cubicBezTo>
                <a:cubicBezTo>
                  <a:pt x="12439" y="4408"/>
                  <a:pt x="12014" y="4088"/>
                  <a:pt x="11558" y="3948"/>
                </a:cubicBezTo>
                <a:cubicBezTo>
                  <a:pt x="11502" y="3727"/>
                  <a:pt x="11378" y="3495"/>
                  <a:pt x="11305" y="3388"/>
                </a:cubicBezTo>
                <a:cubicBezTo>
                  <a:pt x="10878" y="2757"/>
                  <a:pt x="10080" y="2407"/>
                  <a:pt x="9315" y="2407"/>
                </a:cubicBezTo>
                <a:cubicBezTo>
                  <a:pt x="9092" y="2407"/>
                  <a:pt x="8871" y="2437"/>
                  <a:pt x="8663" y="2498"/>
                </a:cubicBezTo>
                <a:cubicBezTo>
                  <a:pt x="8444" y="2562"/>
                  <a:pt x="8237" y="2656"/>
                  <a:pt x="8048" y="2783"/>
                </a:cubicBezTo>
                <a:cubicBezTo>
                  <a:pt x="8029" y="2696"/>
                  <a:pt x="8007" y="2612"/>
                  <a:pt x="7979" y="2527"/>
                </a:cubicBezTo>
                <a:cubicBezTo>
                  <a:pt x="7862" y="2158"/>
                  <a:pt x="7692" y="1804"/>
                  <a:pt x="7523" y="1458"/>
                </a:cubicBezTo>
                <a:cubicBezTo>
                  <a:pt x="7286" y="972"/>
                  <a:pt x="6940" y="534"/>
                  <a:pt x="6453" y="280"/>
                </a:cubicBezTo>
                <a:cubicBezTo>
                  <a:pt x="6117" y="106"/>
                  <a:pt x="5736" y="1"/>
                  <a:pt x="53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 y="-47116"/>
            <a:ext cx="3052737" cy="1830565"/>
          </a:xfrm>
          <a:custGeom>
            <a:avLst/>
            <a:gdLst/>
            <a:ahLst/>
            <a:cxnLst/>
            <a:rect l="l" t="t" r="r" b="b"/>
            <a:pathLst>
              <a:path w="35186" h="21100" extrusionOk="0">
                <a:moveTo>
                  <a:pt x="0" y="1"/>
                </a:moveTo>
                <a:lnTo>
                  <a:pt x="0" y="21099"/>
                </a:lnTo>
                <a:cubicBezTo>
                  <a:pt x="235" y="21010"/>
                  <a:pt x="467" y="20913"/>
                  <a:pt x="695" y="20808"/>
                </a:cubicBezTo>
                <a:cubicBezTo>
                  <a:pt x="1696" y="20354"/>
                  <a:pt x="2640" y="19764"/>
                  <a:pt x="3470" y="19041"/>
                </a:cubicBezTo>
                <a:cubicBezTo>
                  <a:pt x="4227" y="18382"/>
                  <a:pt x="4906" y="17597"/>
                  <a:pt x="5335" y="16684"/>
                </a:cubicBezTo>
                <a:cubicBezTo>
                  <a:pt x="5514" y="16310"/>
                  <a:pt x="5641" y="15913"/>
                  <a:pt x="5713" y="15504"/>
                </a:cubicBezTo>
                <a:cubicBezTo>
                  <a:pt x="6061" y="15625"/>
                  <a:pt x="6423" y="15696"/>
                  <a:pt x="6795" y="15696"/>
                </a:cubicBezTo>
                <a:cubicBezTo>
                  <a:pt x="6906" y="15696"/>
                  <a:pt x="7017" y="15690"/>
                  <a:pt x="7129" y="15677"/>
                </a:cubicBezTo>
                <a:cubicBezTo>
                  <a:pt x="7937" y="15582"/>
                  <a:pt x="8664" y="15187"/>
                  <a:pt x="9268" y="14657"/>
                </a:cubicBezTo>
                <a:cubicBezTo>
                  <a:pt x="10610" y="13479"/>
                  <a:pt x="11447" y="11664"/>
                  <a:pt x="11634" y="9904"/>
                </a:cubicBezTo>
                <a:cubicBezTo>
                  <a:pt x="11720" y="9093"/>
                  <a:pt x="11656" y="8243"/>
                  <a:pt x="11329" y="7489"/>
                </a:cubicBezTo>
                <a:lnTo>
                  <a:pt x="11329" y="7489"/>
                </a:lnTo>
                <a:cubicBezTo>
                  <a:pt x="11868" y="7678"/>
                  <a:pt x="12542" y="7810"/>
                  <a:pt x="13198" y="7810"/>
                </a:cubicBezTo>
                <a:cubicBezTo>
                  <a:pt x="14190" y="7810"/>
                  <a:pt x="15138" y="7508"/>
                  <a:pt x="15504" y="6646"/>
                </a:cubicBezTo>
                <a:cubicBezTo>
                  <a:pt x="15712" y="7369"/>
                  <a:pt x="16279" y="7942"/>
                  <a:pt x="16918" y="8349"/>
                </a:cubicBezTo>
                <a:cubicBezTo>
                  <a:pt x="17763" y="8884"/>
                  <a:pt x="18793" y="9204"/>
                  <a:pt x="19794" y="9222"/>
                </a:cubicBezTo>
                <a:cubicBezTo>
                  <a:pt x="19812" y="9222"/>
                  <a:pt x="19831" y="9222"/>
                  <a:pt x="19850" y="9222"/>
                </a:cubicBezTo>
                <a:cubicBezTo>
                  <a:pt x="20766" y="9222"/>
                  <a:pt x="21594" y="8831"/>
                  <a:pt x="22351" y="8338"/>
                </a:cubicBezTo>
                <a:cubicBezTo>
                  <a:pt x="23278" y="7732"/>
                  <a:pt x="24123" y="6958"/>
                  <a:pt x="24751" y="6042"/>
                </a:cubicBezTo>
                <a:cubicBezTo>
                  <a:pt x="25304" y="5234"/>
                  <a:pt x="25709" y="4217"/>
                  <a:pt x="25476" y="3245"/>
                </a:cubicBezTo>
                <a:lnTo>
                  <a:pt x="25476" y="3245"/>
                </a:lnTo>
                <a:cubicBezTo>
                  <a:pt x="26060" y="3781"/>
                  <a:pt x="26797" y="4139"/>
                  <a:pt x="27605" y="4139"/>
                </a:cubicBezTo>
                <a:cubicBezTo>
                  <a:pt x="27620" y="4139"/>
                  <a:pt x="27635" y="4139"/>
                  <a:pt x="27650" y="4138"/>
                </a:cubicBezTo>
                <a:cubicBezTo>
                  <a:pt x="28531" y="4123"/>
                  <a:pt x="29363" y="3695"/>
                  <a:pt x="29952" y="3051"/>
                </a:cubicBezTo>
                <a:cubicBezTo>
                  <a:pt x="30234" y="2739"/>
                  <a:pt x="30466" y="2387"/>
                  <a:pt x="30639" y="2004"/>
                </a:cubicBezTo>
                <a:cubicBezTo>
                  <a:pt x="30916" y="2168"/>
                  <a:pt x="31234" y="2264"/>
                  <a:pt x="31552" y="2306"/>
                </a:cubicBezTo>
                <a:cubicBezTo>
                  <a:pt x="31674" y="2321"/>
                  <a:pt x="31797" y="2329"/>
                  <a:pt x="31920" y="2329"/>
                </a:cubicBezTo>
                <a:cubicBezTo>
                  <a:pt x="31961" y="2329"/>
                  <a:pt x="32002" y="2328"/>
                  <a:pt x="32043" y="2326"/>
                </a:cubicBezTo>
                <a:cubicBezTo>
                  <a:pt x="32095" y="2330"/>
                  <a:pt x="32146" y="2331"/>
                  <a:pt x="32198" y="2331"/>
                </a:cubicBezTo>
                <a:cubicBezTo>
                  <a:pt x="33292" y="2331"/>
                  <a:pt x="34412" y="1567"/>
                  <a:pt x="34951" y="575"/>
                </a:cubicBezTo>
                <a:cubicBezTo>
                  <a:pt x="35048" y="392"/>
                  <a:pt x="35128" y="200"/>
                  <a:pt x="35185" y="2"/>
                </a:cubicBezTo>
                <a:lnTo>
                  <a:pt x="0"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 name="Google Shape;18;p2"/>
          <p:cNvGrpSpPr/>
          <p:nvPr/>
        </p:nvGrpSpPr>
        <p:grpSpPr>
          <a:xfrm>
            <a:off x="-33" y="5672133"/>
            <a:ext cx="12192229" cy="1185867"/>
            <a:chOff x="-25" y="4254100"/>
            <a:chExt cx="9144172" cy="889400"/>
          </a:xfrm>
        </p:grpSpPr>
        <p:grpSp>
          <p:nvGrpSpPr>
            <p:cNvPr id="19" name="Google Shape;19;p2"/>
            <p:cNvGrpSpPr/>
            <p:nvPr/>
          </p:nvGrpSpPr>
          <p:grpSpPr>
            <a:xfrm>
              <a:off x="-25" y="4569025"/>
              <a:ext cx="9144172" cy="574475"/>
              <a:chOff x="-25" y="4569025"/>
              <a:chExt cx="9144172" cy="574475"/>
            </a:xfrm>
          </p:grpSpPr>
          <p:sp>
            <p:nvSpPr>
              <p:cNvPr id="20" name="Google Shape;20;p2"/>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00892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95340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 name="Google Shape;31;p2"/>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 name="Google Shape;33;p2"/>
            <p:cNvGrpSpPr/>
            <p:nvPr/>
          </p:nvGrpSpPr>
          <p:grpSpPr>
            <a:xfrm>
              <a:off x="-25" y="4896125"/>
              <a:ext cx="9144172" cy="247375"/>
              <a:chOff x="-25" y="4896125"/>
              <a:chExt cx="9144172" cy="247375"/>
            </a:xfrm>
          </p:grpSpPr>
          <p:sp>
            <p:nvSpPr>
              <p:cNvPr id="34" name="Google Shape;34;p2"/>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 name="Google Shape;47;p2"/>
            <p:cNvGrpSpPr/>
            <p:nvPr/>
          </p:nvGrpSpPr>
          <p:grpSpPr>
            <a:xfrm>
              <a:off x="8045900" y="4368850"/>
              <a:ext cx="189200" cy="337050"/>
              <a:chOff x="8045900" y="4368850"/>
              <a:chExt cx="189200" cy="337050"/>
            </a:xfrm>
          </p:grpSpPr>
          <p:sp>
            <p:nvSpPr>
              <p:cNvPr id="48" name="Google Shape;48;p2"/>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2"/>
            <p:cNvGrpSpPr/>
            <p:nvPr/>
          </p:nvGrpSpPr>
          <p:grpSpPr>
            <a:xfrm>
              <a:off x="7373450" y="4254100"/>
              <a:ext cx="253625" cy="451775"/>
              <a:chOff x="7373450" y="4254100"/>
              <a:chExt cx="253625" cy="451775"/>
            </a:xfrm>
          </p:grpSpPr>
          <p:sp>
            <p:nvSpPr>
              <p:cNvPr id="55" name="Google Shape;55;p2"/>
              <p:cNvSpPr/>
              <p:nvPr/>
            </p:nvSpPr>
            <p:spPr>
              <a:xfrm>
                <a:off x="748410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38137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748815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737345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41525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45847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 name="Google Shape;61;p2"/>
            <p:cNvGrpSpPr/>
            <p:nvPr/>
          </p:nvGrpSpPr>
          <p:grpSpPr>
            <a:xfrm>
              <a:off x="7116050" y="4368850"/>
              <a:ext cx="189200" cy="337050"/>
              <a:chOff x="7116050" y="4368850"/>
              <a:chExt cx="189200" cy="337050"/>
            </a:xfrm>
          </p:grpSpPr>
          <p:sp>
            <p:nvSpPr>
              <p:cNvPr id="62" name="Google Shape;62;p2"/>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2"/>
            <p:cNvGrpSpPr/>
            <p:nvPr/>
          </p:nvGrpSpPr>
          <p:grpSpPr>
            <a:xfrm>
              <a:off x="4737050" y="4368850"/>
              <a:ext cx="189175" cy="337050"/>
              <a:chOff x="4737050" y="4368850"/>
              <a:chExt cx="189175" cy="337050"/>
            </a:xfrm>
          </p:grpSpPr>
          <p:sp>
            <p:nvSpPr>
              <p:cNvPr id="69" name="Google Shape;69;p2"/>
              <p:cNvSpPr/>
              <p:nvPr/>
            </p:nvSpPr>
            <p:spPr>
              <a:xfrm>
                <a:off x="481960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74297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482257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473705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476822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480045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 name="Google Shape;75;p2"/>
            <p:cNvGrpSpPr/>
            <p:nvPr/>
          </p:nvGrpSpPr>
          <p:grpSpPr>
            <a:xfrm>
              <a:off x="4217750" y="4368850"/>
              <a:ext cx="189200" cy="337050"/>
              <a:chOff x="4217750" y="4368850"/>
              <a:chExt cx="189200" cy="337050"/>
            </a:xfrm>
          </p:grpSpPr>
          <p:sp>
            <p:nvSpPr>
              <p:cNvPr id="76" name="Google Shape;76;p2"/>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 name="Google Shape;82;p2"/>
            <p:cNvGrpSpPr/>
            <p:nvPr/>
          </p:nvGrpSpPr>
          <p:grpSpPr>
            <a:xfrm>
              <a:off x="3287900" y="4368850"/>
              <a:ext cx="189200" cy="337050"/>
              <a:chOff x="3287900" y="4368850"/>
              <a:chExt cx="189200" cy="337050"/>
            </a:xfrm>
          </p:grpSpPr>
          <p:sp>
            <p:nvSpPr>
              <p:cNvPr id="83" name="Google Shape;83;p2"/>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2"/>
            <p:cNvGrpSpPr/>
            <p:nvPr/>
          </p:nvGrpSpPr>
          <p:grpSpPr>
            <a:xfrm>
              <a:off x="3545300" y="4254100"/>
              <a:ext cx="253625" cy="451775"/>
              <a:chOff x="3545300" y="4254100"/>
              <a:chExt cx="253625" cy="451775"/>
            </a:xfrm>
          </p:grpSpPr>
          <p:sp>
            <p:nvSpPr>
              <p:cNvPr id="90" name="Google Shape;90;p2"/>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 name="Google Shape;96;p2"/>
            <p:cNvGrpSpPr/>
            <p:nvPr/>
          </p:nvGrpSpPr>
          <p:grpSpPr>
            <a:xfrm>
              <a:off x="908900" y="4368850"/>
              <a:ext cx="189175" cy="337050"/>
              <a:chOff x="908900" y="4368850"/>
              <a:chExt cx="189175" cy="337050"/>
            </a:xfrm>
          </p:grpSpPr>
          <p:sp>
            <p:nvSpPr>
              <p:cNvPr id="97" name="Google Shape;97;p2"/>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1" name="Google Shape;101;p2"/>
          <p:cNvGrpSpPr/>
          <p:nvPr/>
        </p:nvGrpSpPr>
        <p:grpSpPr>
          <a:xfrm>
            <a:off x="1253434" y="5868534"/>
            <a:ext cx="154700" cy="156767"/>
            <a:chOff x="940075" y="4401400"/>
            <a:chExt cx="116025" cy="117575"/>
          </a:xfrm>
        </p:grpSpPr>
        <p:sp>
          <p:nvSpPr>
            <p:cNvPr id="102" name="Google Shape;102;p2"/>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95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259"/>
        <p:cNvGrpSpPr/>
        <p:nvPr/>
      </p:nvGrpSpPr>
      <p:grpSpPr>
        <a:xfrm>
          <a:off x="0" y="0"/>
          <a:ext cx="0" cy="0"/>
          <a:chOff x="0" y="0"/>
          <a:chExt cx="0" cy="0"/>
        </a:xfrm>
      </p:grpSpPr>
      <p:sp>
        <p:nvSpPr>
          <p:cNvPr id="2260" name="Google Shape;2260;p27"/>
          <p:cNvSpPr txBox="1">
            <a:spLocks noGrp="1"/>
          </p:cNvSpPr>
          <p:nvPr>
            <p:ph type="title" hasCustomPrompt="1"/>
          </p:nvPr>
        </p:nvSpPr>
        <p:spPr>
          <a:xfrm>
            <a:off x="3431800" y="758033"/>
            <a:ext cx="5328400" cy="10252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61" name="Google Shape;2261;p27"/>
          <p:cNvSpPr txBox="1">
            <a:spLocks noGrp="1"/>
          </p:cNvSpPr>
          <p:nvPr>
            <p:ph type="subTitle" idx="1"/>
          </p:nvPr>
        </p:nvSpPr>
        <p:spPr>
          <a:xfrm>
            <a:off x="3431800" y="1692501"/>
            <a:ext cx="5328400" cy="53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262" name="Google Shape;2262;p27"/>
          <p:cNvSpPr txBox="1">
            <a:spLocks noGrp="1"/>
          </p:cNvSpPr>
          <p:nvPr>
            <p:ph type="title" idx="2" hasCustomPrompt="1"/>
          </p:nvPr>
        </p:nvSpPr>
        <p:spPr>
          <a:xfrm>
            <a:off x="3431800" y="2386711"/>
            <a:ext cx="5328400" cy="10252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63" name="Google Shape;2263;p27"/>
          <p:cNvSpPr txBox="1">
            <a:spLocks noGrp="1"/>
          </p:cNvSpPr>
          <p:nvPr>
            <p:ph type="subTitle" idx="3"/>
          </p:nvPr>
        </p:nvSpPr>
        <p:spPr>
          <a:xfrm>
            <a:off x="3431800" y="3319084"/>
            <a:ext cx="5328400" cy="53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264" name="Google Shape;2264;p27"/>
          <p:cNvSpPr txBox="1">
            <a:spLocks noGrp="1"/>
          </p:cNvSpPr>
          <p:nvPr>
            <p:ph type="title" idx="4" hasCustomPrompt="1"/>
          </p:nvPr>
        </p:nvSpPr>
        <p:spPr>
          <a:xfrm>
            <a:off x="3431800" y="4015387"/>
            <a:ext cx="5328400" cy="10252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65" name="Google Shape;2265;p27"/>
          <p:cNvSpPr txBox="1">
            <a:spLocks noGrp="1"/>
          </p:cNvSpPr>
          <p:nvPr>
            <p:ph type="subTitle" idx="5"/>
          </p:nvPr>
        </p:nvSpPr>
        <p:spPr>
          <a:xfrm>
            <a:off x="3431800" y="4945667"/>
            <a:ext cx="5328400" cy="53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grpSp>
        <p:nvGrpSpPr>
          <p:cNvPr id="2266" name="Google Shape;2266;p27"/>
          <p:cNvGrpSpPr/>
          <p:nvPr/>
        </p:nvGrpSpPr>
        <p:grpSpPr>
          <a:xfrm>
            <a:off x="-33" y="5672088"/>
            <a:ext cx="12192229" cy="1185913"/>
            <a:chOff x="-25" y="4254065"/>
            <a:chExt cx="9144172" cy="889435"/>
          </a:xfrm>
        </p:grpSpPr>
        <p:sp>
          <p:nvSpPr>
            <p:cNvPr id="2267" name="Google Shape;2267;p27"/>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68" name="Google Shape;2268;p27"/>
            <p:cNvGrpSpPr/>
            <p:nvPr/>
          </p:nvGrpSpPr>
          <p:grpSpPr>
            <a:xfrm>
              <a:off x="7781550" y="4569025"/>
              <a:ext cx="145650" cy="137175"/>
              <a:chOff x="7781550" y="4569025"/>
              <a:chExt cx="145650" cy="137175"/>
            </a:xfrm>
          </p:grpSpPr>
          <p:sp>
            <p:nvSpPr>
              <p:cNvPr id="2269" name="Google Shape;2269;p27"/>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7"/>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1" name="Google Shape;2271;p27"/>
            <p:cNvGrpSpPr/>
            <p:nvPr/>
          </p:nvGrpSpPr>
          <p:grpSpPr>
            <a:xfrm>
              <a:off x="6732850" y="4597250"/>
              <a:ext cx="150725" cy="119925"/>
              <a:chOff x="6732850" y="4597250"/>
              <a:chExt cx="150725" cy="119925"/>
            </a:xfrm>
          </p:grpSpPr>
          <p:sp>
            <p:nvSpPr>
              <p:cNvPr id="2272" name="Google Shape;2272;p27"/>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27"/>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4" name="Google Shape;2274;p27"/>
            <p:cNvGrpSpPr/>
            <p:nvPr/>
          </p:nvGrpSpPr>
          <p:grpSpPr>
            <a:xfrm>
              <a:off x="5513425" y="4605250"/>
              <a:ext cx="114275" cy="90900"/>
              <a:chOff x="5513425" y="4605250"/>
              <a:chExt cx="114275" cy="90900"/>
            </a:xfrm>
          </p:grpSpPr>
          <p:sp>
            <p:nvSpPr>
              <p:cNvPr id="2275" name="Google Shape;2275;p27"/>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7"/>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7" name="Google Shape;2277;p27"/>
            <p:cNvGrpSpPr/>
            <p:nvPr/>
          </p:nvGrpSpPr>
          <p:grpSpPr>
            <a:xfrm>
              <a:off x="3953400" y="4569025"/>
              <a:ext cx="145650" cy="137175"/>
              <a:chOff x="3953400" y="4569025"/>
              <a:chExt cx="145650" cy="137175"/>
            </a:xfrm>
          </p:grpSpPr>
          <p:sp>
            <p:nvSpPr>
              <p:cNvPr id="2278" name="Google Shape;2278;p27"/>
              <p:cNvSpPr/>
              <p:nvPr/>
            </p:nvSpPr>
            <p:spPr>
              <a:xfrm>
                <a:off x="400892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7"/>
              <p:cNvSpPr/>
              <p:nvPr/>
            </p:nvSpPr>
            <p:spPr>
              <a:xfrm>
                <a:off x="395340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0" name="Google Shape;2280;p27"/>
            <p:cNvGrpSpPr/>
            <p:nvPr/>
          </p:nvGrpSpPr>
          <p:grpSpPr>
            <a:xfrm>
              <a:off x="2217875" y="4597250"/>
              <a:ext cx="150725" cy="119925"/>
              <a:chOff x="2904700" y="4597250"/>
              <a:chExt cx="150725" cy="119925"/>
            </a:xfrm>
          </p:grpSpPr>
          <p:sp>
            <p:nvSpPr>
              <p:cNvPr id="2281" name="Google Shape;2281;p27"/>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7"/>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3" name="Google Shape;2283;p27"/>
            <p:cNvGrpSpPr/>
            <p:nvPr/>
          </p:nvGrpSpPr>
          <p:grpSpPr>
            <a:xfrm>
              <a:off x="1685275" y="4605250"/>
              <a:ext cx="114275" cy="90900"/>
              <a:chOff x="1685275" y="4605250"/>
              <a:chExt cx="114275" cy="90900"/>
            </a:xfrm>
          </p:grpSpPr>
          <p:sp>
            <p:nvSpPr>
              <p:cNvPr id="2284" name="Google Shape;2284;p27"/>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7"/>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27"/>
            <p:cNvGrpSpPr/>
            <p:nvPr/>
          </p:nvGrpSpPr>
          <p:grpSpPr>
            <a:xfrm>
              <a:off x="8045900" y="4368850"/>
              <a:ext cx="189200" cy="337050"/>
              <a:chOff x="8045900" y="4368850"/>
              <a:chExt cx="189200" cy="337050"/>
            </a:xfrm>
          </p:grpSpPr>
          <p:sp>
            <p:nvSpPr>
              <p:cNvPr id="2287" name="Google Shape;2287;p27"/>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7"/>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7"/>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7"/>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7"/>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7"/>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3" name="Google Shape;2293;p27"/>
            <p:cNvGrpSpPr/>
            <p:nvPr/>
          </p:nvGrpSpPr>
          <p:grpSpPr>
            <a:xfrm>
              <a:off x="7116050" y="4368850"/>
              <a:ext cx="189200" cy="337050"/>
              <a:chOff x="7116050" y="4368850"/>
              <a:chExt cx="189200" cy="337050"/>
            </a:xfrm>
          </p:grpSpPr>
          <p:sp>
            <p:nvSpPr>
              <p:cNvPr id="2294" name="Google Shape;2294;p27"/>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7"/>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7"/>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7"/>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7"/>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7"/>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0" name="Google Shape;2300;p27"/>
            <p:cNvGrpSpPr/>
            <p:nvPr/>
          </p:nvGrpSpPr>
          <p:grpSpPr>
            <a:xfrm>
              <a:off x="3621500" y="4254100"/>
              <a:ext cx="253625" cy="451775"/>
              <a:chOff x="3545300" y="4254100"/>
              <a:chExt cx="253625" cy="451775"/>
            </a:xfrm>
          </p:grpSpPr>
          <p:sp>
            <p:nvSpPr>
              <p:cNvPr id="2301" name="Google Shape;2301;p27"/>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7"/>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7"/>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7"/>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7"/>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7"/>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27"/>
            <p:cNvGrpSpPr/>
            <p:nvPr/>
          </p:nvGrpSpPr>
          <p:grpSpPr>
            <a:xfrm>
              <a:off x="4293950" y="4368850"/>
              <a:ext cx="189200" cy="337050"/>
              <a:chOff x="4217750" y="4368850"/>
              <a:chExt cx="189200" cy="337050"/>
            </a:xfrm>
          </p:grpSpPr>
          <p:sp>
            <p:nvSpPr>
              <p:cNvPr id="2308" name="Google Shape;2308;p27"/>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27"/>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27"/>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7"/>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7"/>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7"/>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4" name="Google Shape;2314;p27"/>
            <p:cNvGrpSpPr/>
            <p:nvPr/>
          </p:nvGrpSpPr>
          <p:grpSpPr>
            <a:xfrm>
              <a:off x="713225" y="4368850"/>
              <a:ext cx="189200" cy="337050"/>
              <a:chOff x="3287900" y="4368850"/>
              <a:chExt cx="189200" cy="337050"/>
            </a:xfrm>
          </p:grpSpPr>
          <p:sp>
            <p:nvSpPr>
              <p:cNvPr id="2315" name="Google Shape;2315;p27"/>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7"/>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7"/>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7"/>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7"/>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7"/>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1" name="Google Shape;2321;p27"/>
            <p:cNvGrpSpPr/>
            <p:nvPr/>
          </p:nvGrpSpPr>
          <p:grpSpPr>
            <a:xfrm>
              <a:off x="1087950" y="4368850"/>
              <a:ext cx="189175" cy="337050"/>
              <a:chOff x="908900" y="4368850"/>
              <a:chExt cx="189175" cy="337050"/>
            </a:xfrm>
          </p:grpSpPr>
          <p:sp>
            <p:nvSpPr>
              <p:cNvPr id="2322" name="Google Shape;2322;p27"/>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7"/>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7"/>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7"/>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7"/>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7"/>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8" name="Google Shape;2328;p27"/>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29" name="Google Shape;2329;p27"/>
            <p:cNvGrpSpPr/>
            <p:nvPr/>
          </p:nvGrpSpPr>
          <p:grpSpPr>
            <a:xfrm>
              <a:off x="6422250" y="4896125"/>
              <a:ext cx="150750" cy="119950"/>
              <a:chOff x="6422250" y="4896125"/>
              <a:chExt cx="150750" cy="119950"/>
            </a:xfrm>
          </p:grpSpPr>
          <p:sp>
            <p:nvSpPr>
              <p:cNvPr id="2330" name="Google Shape;2330;p27"/>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7"/>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2" name="Google Shape;2332;p27"/>
            <p:cNvGrpSpPr/>
            <p:nvPr/>
          </p:nvGrpSpPr>
          <p:grpSpPr>
            <a:xfrm>
              <a:off x="4757950" y="4912900"/>
              <a:ext cx="129700" cy="103175"/>
              <a:chOff x="4757950" y="4912900"/>
              <a:chExt cx="129700" cy="103175"/>
            </a:xfrm>
          </p:grpSpPr>
          <p:sp>
            <p:nvSpPr>
              <p:cNvPr id="2333" name="Google Shape;2333;p27"/>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7"/>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5" name="Google Shape;2335;p27"/>
            <p:cNvGrpSpPr/>
            <p:nvPr/>
          </p:nvGrpSpPr>
          <p:grpSpPr>
            <a:xfrm>
              <a:off x="7490500" y="4912900"/>
              <a:ext cx="129675" cy="103175"/>
              <a:chOff x="7490500" y="4912900"/>
              <a:chExt cx="129675" cy="103175"/>
            </a:xfrm>
          </p:grpSpPr>
          <p:sp>
            <p:nvSpPr>
              <p:cNvPr id="2336" name="Google Shape;2336;p27"/>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7"/>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8" name="Google Shape;2338;p27"/>
            <p:cNvGrpSpPr/>
            <p:nvPr/>
          </p:nvGrpSpPr>
          <p:grpSpPr>
            <a:xfrm>
              <a:off x="2004350" y="4896125"/>
              <a:ext cx="150750" cy="119950"/>
              <a:chOff x="2594100" y="4896125"/>
              <a:chExt cx="150750" cy="119950"/>
            </a:xfrm>
          </p:grpSpPr>
          <p:sp>
            <p:nvSpPr>
              <p:cNvPr id="2339" name="Google Shape;2339;p27"/>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7"/>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1" name="Google Shape;2341;p27"/>
            <p:cNvGrpSpPr/>
            <p:nvPr/>
          </p:nvGrpSpPr>
          <p:grpSpPr>
            <a:xfrm>
              <a:off x="929800" y="4912900"/>
              <a:ext cx="129700" cy="103175"/>
              <a:chOff x="929800" y="4912900"/>
              <a:chExt cx="129700" cy="103175"/>
            </a:xfrm>
          </p:grpSpPr>
          <p:sp>
            <p:nvSpPr>
              <p:cNvPr id="2342" name="Google Shape;2342;p27"/>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7"/>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4" name="Google Shape;2344;p27"/>
            <p:cNvGrpSpPr/>
            <p:nvPr/>
          </p:nvGrpSpPr>
          <p:grpSpPr>
            <a:xfrm>
              <a:off x="3662350" y="4912900"/>
              <a:ext cx="129675" cy="103175"/>
              <a:chOff x="3662350" y="4912900"/>
              <a:chExt cx="129675" cy="103175"/>
            </a:xfrm>
          </p:grpSpPr>
          <p:sp>
            <p:nvSpPr>
              <p:cNvPr id="2345" name="Google Shape;2345;p27"/>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27"/>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7" name="Google Shape;2347;p27"/>
            <p:cNvGrpSpPr/>
            <p:nvPr/>
          </p:nvGrpSpPr>
          <p:grpSpPr>
            <a:xfrm>
              <a:off x="3236675" y="4368850"/>
              <a:ext cx="189200" cy="337050"/>
              <a:chOff x="4217750" y="4368850"/>
              <a:chExt cx="189200" cy="337050"/>
            </a:xfrm>
          </p:grpSpPr>
          <p:sp>
            <p:nvSpPr>
              <p:cNvPr id="2348" name="Google Shape;2348;p27"/>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27"/>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27"/>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27"/>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27"/>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27"/>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4" name="Google Shape;2354;p27"/>
            <p:cNvGrpSpPr/>
            <p:nvPr/>
          </p:nvGrpSpPr>
          <p:grpSpPr>
            <a:xfrm>
              <a:off x="7499984" y="4254065"/>
              <a:ext cx="253627" cy="451883"/>
              <a:chOff x="908900" y="4368850"/>
              <a:chExt cx="189175" cy="337050"/>
            </a:xfrm>
          </p:grpSpPr>
          <p:sp>
            <p:nvSpPr>
              <p:cNvPr id="2355" name="Google Shape;2355;p27"/>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27"/>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7"/>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7"/>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7"/>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7"/>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1" name="Google Shape;2361;p27"/>
            <p:cNvGrpSpPr/>
            <p:nvPr/>
          </p:nvGrpSpPr>
          <p:grpSpPr>
            <a:xfrm>
              <a:off x="2751275" y="4597250"/>
              <a:ext cx="150725" cy="119925"/>
              <a:chOff x="2904700" y="4597250"/>
              <a:chExt cx="150725" cy="119925"/>
            </a:xfrm>
          </p:grpSpPr>
          <p:sp>
            <p:nvSpPr>
              <p:cNvPr id="2362" name="Google Shape;2362;p27"/>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27"/>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4" name="Google Shape;2364;p27"/>
            <p:cNvGrpSpPr/>
            <p:nvPr/>
          </p:nvGrpSpPr>
          <p:grpSpPr>
            <a:xfrm>
              <a:off x="5265875" y="4597250"/>
              <a:ext cx="150725" cy="119925"/>
              <a:chOff x="2904700" y="4597250"/>
              <a:chExt cx="150725" cy="119925"/>
            </a:xfrm>
          </p:grpSpPr>
          <p:sp>
            <p:nvSpPr>
              <p:cNvPr id="2365" name="Google Shape;2365;p27"/>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7"/>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7" name="Google Shape;2367;p27"/>
            <p:cNvGrpSpPr/>
            <p:nvPr/>
          </p:nvGrpSpPr>
          <p:grpSpPr>
            <a:xfrm>
              <a:off x="7795300" y="4912900"/>
              <a:ext cx="129675" cy="103175"/>
              <a:chOff x="7490500" y="4912900"/>
              <a:chExt cx="129675" cy="103175"/>
            </a:xfrm>
          </p:grpSpPr>
          <p:sp>
            <p:nvSpPr>
              <p:cNvPr id="2368" name="Google Shape;2368;p27"/>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7"/>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0" name="Google Shape;2370;p27"/>
            <p:cNvGrpSpPr/>
            <p:nvPr/>
          </p:nvGrpSpPr>
          <p:grpSpPr>
            <a:xfrm>
              <a:off x="5062750" y="4912900"/>
              <a:ext cx="129700" cy="103175"/>
              <a:chOff x="4757950" y="4912900"/>
              <a:chExt cx="129700" cy="103175"/>
            </a:xfrm>
          </p:grpSpPr>
          <p:sp>
            <p:nvSpPr>
              <p:cNvPr id="2371" name="Google Shape;2371;p27"/>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7"/>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3" name="Google Shape;2373;p27"/>
            <p:cNvGrpSpPr/>
            <p:nvPr/>
          </p:nvGrpSpPr>
          <p:grpSpPr>
            <a:xfrm>
              <a:off x="2385350" y="4896125"/>
              <a:ext cx="150750" cy="119950"/>
              <a:chOff x="2594100" y="4896125"/>
              <a:chExt cx="150750" cy="119950"/>
            </a:xfrm>
          </p:grpSpPr>
          <p:sp>
            <p:nvSpPr>
              <p:cNvPr id="2374" name="Google Shape;2374;p27"/>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7"/>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7868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467"/>
        <p:cNvGrpSpPr/>
        <p:nvPr/>
      </p:nvGrpSpPr>
      <p:grpSpPr>
        <a:xfrm>
          <a:off x="0" y="0"/>
          <a:ext cx="0" cy="0"/>
          <a:chOff x="0" y="0"/>
          <a:chExt cx="0" cy="0"/>
        </a:xfrm>
      </p:grpSpPr>
      <p:grpSp>
        <p:nvGrpSpPr>
          <p:cNvPr id="2468" name="Google Shape;2468;p29"/>
          <p:cNvGrpSpPr/>
          <p:nvPr/>
        </p:nvGrpSpPr>
        <p:grpSpPr>
          <a:xfrm>
            <a:off x="-33" y="6092034"/>
            <a:ext cx="12192229" cy="765967"/>
            <a:chOff x="-25" y="4569025"/>
            <a:chExt cx="9144172" cy="574475"/>
          </a:xfrm>
        </p:grpSpPr>
        <p:sp>
          <p:nvSpPr>
            <p:cNvPr id="2469" name="Google Shape;2469;p29"/>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70" name="Google Shape;2470;p29"/>
            <p:cNvGrpSpPr/>
            <p:nvPr/>
          </p:nvGrpSpPr>
          <p:grpSpPr>
            <a:xfrm>
              <a:off x="7781550" y="4569025"/>
              <a:ext cx="145650" cy="137175"/>
              <a:chOff x="7781550" y="4569025"/>
              <a:chExt cx="145650" cy="137175"/>
            </a:xfrm>
          </p:grpSpPr>
          <p:sp>
            <p:nvSpPr>
              <p:cNvPr id="2471" name="Google Shape;2471;p29"/>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29"/>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3" name="Google Shape;2473;p29"/>
            <p:cNvGrpSpPr/>
            <p:nvPr/>
          </p:nvGrpSpPr>
          <p:grpSpPr>
            <a:xfrm>
              <a:off x="6732850" y="4597250"/>
              <a:ext cx="150725" cy="119925"/>
              <a:chOff x="6732850" y="4597250"/>
              <a:chExt cx="150725" cy="119925"/>
            </a:xfrm>
          </p:grpSpPr>
          <p:sp>
            <p:nvSpPr>
              <p:cNvPr id="2474" name="Google Shape;2474;p29"/>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29"/>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6" name="Google Shape;2476;p29"/>
            <p:cNvGrpSpPr/>
            <p:nvPr/>
          </p:nvGrpSpPr>
          <p:grpSpPr>
            <a:xfrm>
              <a:off x="4877388" y="4605250"/>
              <a:ext cx="114275" cy="90900"/>
              <a:chOff x="5513425" y="4605250"/>
              <a:chExt cx="114275" cy="90900"/>
            </a:xfrm>
          </p:grpSpPr>
          <p:sp>
            <p:nvSpPr>
              <p:cNvPr id="2477" name="Google Shape;2477;p29"/>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9"/>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9" name="Google Shape;2479;p29"/>
            <p:cNvGrpSpPr/>
            <p:nvPr/>
          </p:nvGrpSpPr>
          <p:grpSpPr>
            <a:xfrm>
              <a:off x="2828500" y="4597250"/>
              <a:ext cx="150725" cy="119925"/>
              <a:chOff x="2904700" y="4597250"/>
              <a:chExt cx="150725" cy="119925"/>
            </a:xfrm>
          </p:grpSpPr>
          <p:sp>
            <p:nvSpPr>
              <p:cNvPr id="2480" name="Google Shape;2480;p29"/>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29"/>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2" name="Google Shape;2482;p29"/>
            <p:cNvGrpSpPr/>
            <p:nvPr/>
          </p:nvGrpSpPr>
          <p:grpSpPr>
            <a:xfrm>
              <a:off x="1418575" y="4605250"/>
              <a:ext cx="114275" cy="90900"/>
              <a:chOff x="1685275" y="4605250"/>
              <a:chExt cx="114275" cy="90900"/>
            </a:xfrm>
          </p:grpSpPr>
          <p:sp>
            <p:nvSpPr>
              <p:cNvPr id="2483" name="Google Shape;2483;p29"/>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29"/>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5" name="Google Shape;2485;p29"/>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86" name="Google Shape;2486;p29"/>
            <p:cNvGrpSpPr/>
            <p:nvPr/>
          </p:nvGrpSpPr>
          <p:grpSpPr>
            <a:xfrm>
              <a:off x="6422250" y="4896125"/>
              <a:ext cx="150750" cy="119950"/>
              <a:chOff x="6422250" y="4896125"/>
              <a:chExt cx="150750" cy="119950"/>
            </a:xfrm>
          </p:grpSpPr>
          <p:sp>
            <p:nvSpPr>
              <p:cNvPr id="2487" name="Google Shape;2487;p29"/>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9"/>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9" name="Google Shape;2489;p29"/>
            <p:cNvGrpSpPr/>
            <p:nvPr/>
          </p:nvGrpSpPr>
          <p:grpSpPr>
            <a:xfrm>
              <a:off x="4757950" y="4912900"/>
              <a:ext cx="129700" cy="103175"/>
              <a:chOff x="4757950" y="4912900"/>
              <a:chExt cx="129700" cy="103175"/>
            </a:xfrm>
          </p:grpSpPr>
          <p:sp>
            <p:nvSpPr>
              <p:cNvPr id="2490" name="Google Shape;2490;p29"/>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9"/>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2" name="Google Shape;2492;p29"/>
            <p:cNvGrpSpPr/>
            <p:nvPr/>
          </p:nvGrpSpPr>
          <p:grpSpPr>
            <a:xfrm>
              <a:off x="7490500" y="4912900"/>
              <a:ext cx="129675" cy="103175"/>
              <a:chOff x="7490500" y="4912900"/>
              <a:chExt cx="129675" cy="103175"/>
            </a:xfrm>
          </p:grpSpPr>
          <p:sp>
            <p:nvSpPr>
              <p:cNvPr id="2493" name="Google Shape;2493;p29"/>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29"/>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5" name="Google Shape;2495;p29"/>
            <p:cNvGrpSpPr/>
            <p:nvPr/>
          </p:nvGrpSpPr>
          <p:grpSpPr>
            <a:xfrm>
              <a:off x="1765425" y="4896125"/>
              <a:ext cx="150750" cy="119950"/>
              <a:chOff x="2594100" y="4896125"/>
              <a:chExt cx="150750" cy="119950"/>
            </a:xfrm>
          </p:grpSpPr>
          <p:sp>
            <p:nvSpPr>
              <p:cNvPr id="2496" name="Google Shape;2496;p29"/>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9"/>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8" name="Google Shape;2498;p29"/>
            <p:cNvGrpSpPr/>
            <p:nvPr/>
          </p:nvGrpSpPr>
          <p:grpSpPr>
            <a:xfrm>
              <a:off x="929800" y="4912900"/>
              <a:ext cx="129700" cy="103175"/>
              <a:chOff x="929800" y="4912900"/>
              <a:chExt cx="129700" cy="103175"/>
            </a:xfrm>
          </p:grpSpPr>
          <p:sp>
            <p:nvSpPr>
              <p:cNvPr id="2499" name="Google Shape;2499;p29"/>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9"/>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1" name="Google Shape;2501;p29"/>
            <p:cNvGrpSpPr/>
            <p:nvPr/>
          </p:nvGrpSpPr>
          <p:grpSpPr>
            <a:xfrm>
              <a:off x="3662350" y="4912900"/>
              <a:ext cx="129675" cy="103175"/>
              <a:chOff x="3662350" y="4912900"/>
              <a:chExt cx="129675" cy="103175"/>
            </a:xfrm>
          </p:grpSpPr>
          <p:sp>
            <p:nvSpPr>
              <p:cNvPr id="2502" name="Google Shape;2502;p29"/>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9"/>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4" name="Google Shape;2504;p29"/>
            <p:cNvGrpSpPr/>
            <p:nvPr/>
          </p:nvGrpSpPr>
          <p:grpSpPr>
            <a:xfrm>
              <a:off x="2180575" y="4605250"/>
              <a:ext cx="114275" cy="90900"/>
              <a:chOff x="1685275" y="4605250"/>
              <a:chExt cx="114275" cy="90900"/>
            </a:xfrm>
          </p:grpSpPr>
          <p:sp>
            <p:nvSpPr>
              <p:cNvPr id="2505" name="Google Shape;2505;p29"/>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9"/>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7" name="Google Shape;2507;p29"/>
            <p:cNvGrpSpPr/>
            <p:nvPr/>
          </p:nvGrpSpPr>
          <p:grpSpPr>
            <a:xfrm>
              <a:off x="2545675" y="4896125"/>
              <a:ext cx="150750" cy="119950"/>
              <a:chOff x="2594100" y="4896125"/>
              <a:chExt cx="150750" cy="119950"/>
            </a:xfrm>
          </p:grpSpPr>
          <p:sp>
            <p:nvSpPr>
              <p:cNvPr id="2508" name="Google Shape;2508;p29"/>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9"/>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29"/>
            <p:cNvGrpSpPr/>
            <p:nvPr/>
          </p:nvGrpSpPr>
          <p:grpSpPr>
            <a:xfrm>
              <a:off x="5291350" y="4912900"/>
              <a:ext cx="129700" cy="103175"/>
              <a:chOff x="4757950" y="4912900"/>
              <a:chExt cx="129700" cy="103175"/>
            </a:xfrm>
          </p:grpSpPr>
          <p:sp>
            <p:nvSpPr>
              <p:cNvPr id="2511" name="Google Shape;2511;p29"/>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9"/>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3" name="Google Shape;2513;p29"/>
            <p:cNvGrpSpPr/>
            <p:nvPr/>
          </p:nvGrpSpPr>
          <p:grpSpPr>
            <a:xfrm>
              <a:off x="5639388" y="4605250"/>
              <a:ext cx="114275" cy="90900"/>
              <a:chOff x="5513425" y="4605250"/>
              <a:chExt cx="114275" cy="90900"/>
            </a:xfrm>
          </p:grpSpPr>
          <p:sp>
            <p:nvSpPr>
              <p:cNvPr id="2514" name="Google Shape;2514;p29"/>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29"/>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16" name="Google Shape;2516;p29"/>
          <p:cNvSpPr/>
          <p:nvPr/>
        </p:nvSpPr>
        <p:spPr>
          <a:xfrm>
            <a:off x="9244487" y="-21165"/>
            <a:ext cx="2961860" cy="2471316"/>
          </a:xfrm>
          <a:custGeom>
            <a:avLst/>
            <a:gdLst/>
            <a:ahLst/>
            <a:cxnLst/>
            <a:rect l="l" t="t" r="r" b="b"/>
            <a:pathLst>
              <a:path w="28505" h="23784" extrusionOk="0">
                <a:moveTo>
                  <a:pt x="0" y="1"/>
                </a:moveTo>
                <a:cubicBezTo>
                  <a:pt x="229" y="491"/>
                  <a:pt x="520" y="949"/>
                  <a:pt x="865" y="1367"/>
                </a:cubicBezTo>
                <a:cubicBezTo>
                  <a:pt x="1648" y="2313"/>
                  <a:pt x="2799" y="3079"/>
                  <a:pt x="4046" y="3079"/>
                </a:cubicBezTo>
                <a:cubicBezTo>
                  <a:pt x="4231" y="3079"/>
                  <a:pt x="4419" y="3062"/>
                  <a:pt x="4607" y="3026"/>
                </a:cubicBezTo>
                <a:cubicBezTo>
                  <a:pt x="5454" y="2867"/>
                  <a:pt x="6161" y="2336"/>
                  <a:pt x="6710" y="1691"/>
                </a:cubicBezTo>
                <a:cubicBezTo>
                  <a:pt x="7182" y="2831"/>
                  <a:pt x="8342" y="3425"/>
                  <a:pt x="9533" y="3425"/>
                </a:cubicBezTo>
                <a:cubicBezTo>
                  <a:pt x="9816" y="3425"/>
                  <a:pt x="10101" y="3392"/>
                  <a:pt x="10378" y="3324"/>
                </a:cubicBezTo>
                <a:cubicBezTo>
                  <a:pt x="10727" y="3239"/>
                  <a:pt x="11061" y="3098"/>
                  <a:pt x="11367" y="2908"/>
                </a:cubicBezTo>
                <a:lnTo>
                  <a:pt x="11367" y="2908"/>
                </a:lnTo>
                <a:cubicBezTo>
                  <a:pt x="11247" y="4398"/>
                  <a:pt x="10885" y="5970"/>
                  <a:pt x="11484" y="7396"/>
                </a:cubicBezTo>
                <a:cubicBezTo>
                  <a:pt x="12089" y="8840"/>
                  <a:pt x="13631" y="9948"/>
                  <a:pt x="15213" y="9948"/>
                </a:cubicBezTo>
                <a:cubicBezTo>
                  <a:pt x="15276" y="9948"/>
                  <a:pt x="15340" y="9946"/>
                  <a:pt x="15403" y="9943"/>
                </a:cubicBezTo>
                <a:cubicBezTo>
                  <a:pt x="16205" y="9897"/>
                  <a:pt x="16940" y="9572"/>
                  <a:pt x="17565" y="9085"/>
                </a:cubicBezTo>
                <a:lnTo>
                  <a:pt x="17565" y="9085"/>
                </a:lnTo>
                <a:cubicBezTo>
                  <a:pt x="17391" y="9918"/>
                  <a:pt x="17639" y="10783"/>
                  <a:pt x="18228" y="11398"/>
                </a:cubicBezTo>
                <a:cubicBezTo>
                  <a:pt x="18789" y="11989"/>
                  <a:pt x="19599" y="12340"/>
                  <a:pt x="20413" y="12340"/>
                </a:cubicBezTo>
                <a:cubicBezTo>
                  <a:pt x="20536" y="12340"/>
                  <a:pt x="20659" y="12332"/>
                  <a:pt x="20782" y="12316"/>
                </a:cubicBezTo>
                <a:cubicBezTo>
                  <a:pt x="21228" y="12253"/>
                  <a:pt x="21650" y="12080"/>
                  <a:pt x="22012" y="11811"/>
                </a:cubicBezTo>
                <a:lnTo>
                  <a:pt x="22012" y="11811"/>
                </a:lnTo>
                <a:cubicBezTo>
                  <a:pt x="21844" y="12652"/>
                  <a:pt x="22046" y="13543"/>
                  <a:pt x="22633" y="14195"/>
                </a:cubicBezTo>
                <a:cubicBezTo>
                  <a:pt x="23118" y="14731"/>
                  <a:pt x="23783" y="14991"/>
                  <a:pt x="24469" y="14991"/>
                </a:cubicBezTo>
                <a:cubicBezTo>
                  <a:pt x="24692" y="14991"/>
                  <a:pt x="24917" y="14964"/>
                  <a:pt x="25139" y="14909"/>
                </a:cubicBezTo>
                <a:lnTo>
                  <a:pt x="25139" y="14909"/>
                </a:lnTo>
                <a:cubicBezTo>
                  <a:pt x="24624" y="17430"/>
                  <a:pt x="25110" y="20190"/>
                  <a:pt x="26741" y="22218"/>
                </a:cubicBezTo>
                <a:cubicBezTo>
                  <a:pt x="27243" y="22844"/>
                  <a:pt x="27834" y="23374"/>
                  <a:pt x="28505" y="23783"/>
                </a:cubicBezTo>
                <a:lnTo>
                  <a:pt x="28504"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7" name="Google Shape;2517;p29"/>
          <p:cNvSpPr/>
          <p:nvPr/>
        </p:nvSpPr>
        <p:spPr>
          <a:xfrm>
            <a:off x="7755567" y="186401"/>
            <a:ext cx="902839" cy="532924"/>
          </a:xfrm>
          <a:custGeom>
            <a:avLst/>
            <a:gdLst/>
            <a:ahLst/>
            <a:cxnLst/>
            <a:rect l="l" t="t" r="r" b="b"/>
            <a:pathLst>
              <a:path w="12362" h="7297" extrusionOk="0">
                <a:moveTo>
                  <a:pt x="7036" y="1"/>
                </a:moveTo>
                <a:cubicBezTo>
                  <a:pt x="6660" y="1"/>
                  <a:pt x="6282" y="104"/>
                  <a:pt x="5949" y="278"/>
                </a:cubicBezTo>
                <a:cubicBezTo>
                  <a:pt x="5465" y="529"/>
                  <a:pt x="5121" y="966"/>
                  <a:pt x="4885" y="1448"/>
                </a:cubicBezTo>
                <a:cubicBezTo>
                  <a:pt x="4716" y="1792"/>
                  <a:pt x="4548" y="2144"/>
                  <a:pt x="4432" y="2510"/>
                </a:cubicBezTo>
                <a:cubicBezTo>
                  <a:pt x="4404" y="2594"/>
                  <a:pt x="4382" y="2679"/>
                  <a:pt x="4363" y="2764"/>
                </a:cubicBezTo>
                <a:cubicBezTo>
                  <a:pt x="4176" y="2639"/>
                  <a:pt x="3970" y="2545"/>
                  <a:pt x="3754" y="2481"/>
                </a:cubicBezTo>
                <a:cubicBezTo>
                  <a:pt x="3547" y="2421"/>
                  <a:pt x="3328" y="2391"/>
                  <a:pt x="3106" y="2391"/>
                </a:cubicBezTo>
                <a:cubicBezTo>
                  <a:pt x="2345" y="2391"/>
                  <a:pt x="1551" y="2738"/>
                  <a:pt x="1127" y="3366"/>
                </a:cubicBezTo>
                <a:cubicBezTo>
                  <a:pt x="1055" y="3473"/>
                  <a:pt x="931" y="3702"/>
                  <a:pt x="875" y="3923"/>
                </a:cubicBezTo>
                <a:cubicBezTo>
                  <a:pt x="423" y="4062"/>
                  <a:pt x="0" y="4379"/>
                  <a:pt x="209" y="4914"/>
                </a:cubicBezTo>
                <a:cubicBezTo>
                  <a:pt x="440" y="5503"/>
                  <a:pt x="1026" y="5502"/>
                  <a:pt x="1565" y="5519"/>
                </a:cubicBezTo>
                <a:cubicBezTo>
                  <a:pt x="1541" y="5952"/>
                  <a:pt x="1896" y="6277"/>
                  <a:pt x="2289" y="6450"/>
                </a:cubicBezTo>
                <a:cubicBezTo>
                  <a:pt x="2526" y="6555"/>
                  <a:pt x="2765" y="6603"/>
                  <a:pt x="3002" y="6603"/>
                </a:cubicBezTo>
                <a:cubicBezTo>
                  <a:pt x="3317" y="6603"/>
                  <a:pt x="3628" y="6519"/>
                  <a:pt x="3927" y="6375"/>
                </a:cubicBezTo>
                <a:cubicBezTo>
                  <a:pt x="4346" y="6957"/>
                  <a:pt x="5092" y="7297"/>
                  <a:pt x="5819" y="7297"/>
                </a:cubicBezTo>
                <a:cubicBezTo>
                  <a:pt x="6118" y="7297"/>
                  <a:pt x="6415" y="7239"/>
                  <a:pt x="6683" y="7117"/>
                </a:cubicBezTo>
                <a:cubicBezTo>
                  <a:pt x="6938" y="7002"/>
                  <a:pt x="7074" y="6817"/>
                  <a:pt x="7221" y="6587"/>
                </a:cubicBezTo>
                <a:cubicBezTo>
                  <a:pt x="7238" y="6563"/>
                  <a:pt x="7269" y="6528"/>
                  <a:pt x="7290" y="6495"/>
                </a:cubicBezTo>
                <a:cubicBezTo>
                  <a:pt x="7298" y="6503"/>
                  <a:pt x="7304" y="6506"/>
                  <a:pt x="7309" y="6506"/>
                </a:cubicBezTo>
                <a:cubicBezTo>
                  <a:pt x="7318" y="6506"/>
                  <a:pt x="7322" y="6497"/>
                  <a:pt x="7324" y="6485"/>
                </a:cubicBezTo>
                <a:cubicBezTo>
                  <a:pt x="7370" y="6501"/>
                  <a:pt x="7437" y="6515"/>
                  <a:pt x="7472" y="6527"/>
                </a:cubicBezTo>
                <a:cubicBezTo>
                  <a:pt x="7538" y="6553"/>
                  <a:pt x="7604" y="6582"/>
                  <a:pt x="7670" y="6608"/>
                </a:cubicBezTo>
                <a:cubicBezTo>
                  <a:pt x="7921" y="6704"/>
                  <a:pt x="8220" y="6728"/>
                  <a:pt x="8495" y="6728"/>
                </a:cubicBezTo>
                <a:cubicBezTo>
                  <a:pt x="8537" y="6728"/>
                  <a:pt x="8579" y="6727"/>
                  <a:pt x="8620" y="6726"/>
                </a:cubicBezTo>
                <a:cubicBezTo>
                  <a:pt x="8981" y="6718"/>
                  <a:pt x="9339" y="6649"/>
                  <a:pt x="9669" y="6498"/>
                </a:cubicBezTo>
                <a:cubicBezTo>
                  <a:pt x="10134" y="6284"/>
                  <a:pt x="10694" y="5821"/>
                  <a:pt x="10645" y="5270"/>
                </a:cubicBezTo>
                <a:cubicBezTo>
                  <a:pt x="11349" y="5134"/>
                  <a:pt x="12361" y="4985"/>
                  <a:pt x="12281" y="4078"/>
                </a:cubicBezTo>
                <a:cubicBezTo>
                  <a:pt x="12236" y="3569"/>
                  <a:pt x="11778" y="3436"/>
                  <a:pt x="11305" y="3436"/>
                </a:cubicBezTo>
                <a:cubicBezTo>
                  <a:pt x="11103" y="3436"/>
                  <a:pt x="10897" y="3461"/>
                  <a:pt x="10721" y="3490"/>
                </a:cubicBezTo>
                <a:cubicBezTo>
                  <a:pt x="10640" y="3106"/>
                  <a:pt x="10539" y="2729"/>
                  <a:pt x="10171" y="2509"/>
                </a:cubicBezTo>
                <a:cubicBezTo>
                  <a:pt x="10018" y="2415"/>
                  <a:pt x="9842" y="2367"/>
                  <a:pt x="9666" y="2367"/>
                </a:cubicBezTo>
                <a:cubicBezTo>
                  <a:pt x="9569" y="2367"/>
                  <a:pt x="9472" y="2381"/>
                  <a:pt x="9378" y="2410"/>
                </a:cubicBezTo>
                <a:cubicBezTo>
                  <a:pt x="9331" y="1980"/>
                  <a:pt x="9239" y="1566"/>
                  <a:pt x="8991" y="1196"/>
                </a:cubicBezTo>
                <a:cubicBezTo>
                  <a:pt x="8664" y="715"/>
                  <a:pt x="8196" y="285"/>
                  <a:pt x="7639" y="97"/>
                </a:cubicBezTo>
                <a:cubicBezTo>
                  <a:pt x="7443" y="31"/>
                  <a:pt x="7240" y="1"/>
                  <a:pt x="70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8" name="Google Shape;2518;p29"/>
          <p:cNvSpPr/>
          <p:nvPr/>
        </p:nvSpPr>
        <p:spPr>
          <a:xfrm>
            <a:off x="1" y="-47116"/>
            <a:ext cx="3052737" cy="1830565"/>
          </a:xfrm>
          <a:custGeom>
            <a:avLst/>
            <a:gdLst/>
            <a:ahLst/>
            <a:cxnLst/>
            <a:rect l="l" t="t" r="r" b="b"/>
            <a:pathLst>
              <a:path w="35186" h="21100" extrusionOk="0">
                <a:moveTo>
                  <a:pt x="0" y="1"/>
                </a:moveTo>
                <a:lnTo>
                  <a:pt x="0" y="21099"/>
                </a:lnTo>
                <a:cubicBezTo>
                  <a:pt x="235" y="21010"/>
                  <a:pt x="467" y="20913"/>
                  <a:pt x="695" y="20808"/>
                </a:cubicBezTo>
                <a:cubicBezTo>
                  <a:pt x="1696" y="20354"/>
                  <a:pt x="2640" y="19764"/>
                  <a:pt x="3470" y="19041"/>
                </a:cubicBezTo>
                <a:cubicBezTo>
                  <a:pt x="4227" y="18382"/>
                  <a:pt x="4906" y="17597"/>
                  <a:pt x="5335" y="16684"/>
                </a:cubicBezTo>
                <a:cubicBezTo>
                  <a:pt x="5514" y="16310"/>
                  <a:pt x="5641" y="15913"/>
                  <a:pt x="5713" y="15504"/>
                </a:cubicBezTo>
                <a:cubicBezTo>
                  <a:pt x="6061" y="15625"/>
                  <a:pt x="6423" y="15696"/>
                  <a:pt x="6795" y="15696"/>
                </a:cubicBezTo>
                <a:cubicBezTo>
                  <a:pt x="6906" y="15696"/>
                  <a:pt x="7017" y="15690"/>
                  <a:pt x="7129" y="15677"/>
                </a:cubicBezTo>
                <a:cubicBezTo>
                  <a:pt x="7937" y="15582"/>
                  <a:pt x="8664" y="15187"/>
                  <a:pt x="9268" y="14657"/>
                </a:cubicBezTo>
                <a:cubicBezTo>
                  <a:pt x="10610" y="13479"/>
                  <a:pt x="11447" y="11664"/>
                  <a:pt x="11634" y="9904"/>
                </a:cubicBezTo>
                <a:cubicBezTo>
                  <a:pt x="11720" y="9093"/>
                  <a:pt x="11656" y="8243"/>
                  <a:pt x="11329" y="7489"/>
                </a:cubicBezTo>
                <a:lnTo>
                  <a:pt x="11329" y="7489"/>
                </a:lnTo>
                <a:cubicBezTo>
                  <a:pt x="11868" y="7678"/>
                  <a:pt x="12542" y="7810"/>
                  <a:pt x="13198" y="7810"/>
                </a:cubicBezTo>
                <a:cubicBezTo>
                  <a:pt x="14190" y="7810"/>
                  <a:pt x="15138" y="7508"/>
                  <a:pt x="15504" y="6646"/>
                </a:cubicBezTo>
                <a:cubicBezTo>
                  <a:pt x="15712" y="7369"/>
                  <a:pt x="16279" y="7942"/>
                  <a:pt x="16918" y="8349"/>
                </a:cubicBezTo>
                <a:cubicBezTo>
                  <a:pt x="17763" y="8884"/>
                  <a:pt x="18793" y="9204"/>
                  <a:pt x="19794" y="9222"/>
                </a:cubicBezTo>
                <a:cubicBezTo>
                  <a:pt x="19812" y="9222"/>
                  <a:pt x="19831" y="9222"/>
                  <a:pt x="19850" y="9222"/>
                </a:cubicBezTo>
                <a:cubicBezTo>
                  <a:pt x="20766" y="9222"/>
                  <a:pt x="21594" y="8831"/>
                  <a:pt x="22351" y="8338"/>
                </a:cubicBezTo>
                <a:cubicBezTo>
                  <a:pt x="23278" y="7732"/>
                  <a:pt x="24123" y="6958"/>
                  <a:pt x="24751" y="6042"/>
                </a:cubicBezTo>
                <a:cubicBezTo>
                  <a:pt x="25304" y="5234"/>
                  <a:pt x="25709" y="4217"/>
                  <a:pt x="25476" y="3245"/>
                </a:cubicBezTo>
                <a:lnTo>
                  <a:pt x="25476" y="3245"/>
                </a:lnTo>
                <a:cubicBezTo>
                  <a:pt x="26060" y="3781"/>
                  <a:pt x="26797" y="4139"/>
                  <a:pt x="27605" y="4139"/>
                </a:cubicBezTo>
                <a:cubicBezTo>
                  <a:pt x="27620" y="4139"/>
                  <a:pt x="27635" y="4139"/>
                  <a:pt x="27650" y="4138"/>
                </a:cubicBezTo>
                <a:cubicBezTo>
                  <a:pt x="28531" y="4123"/>
                  <a:pt x="29363" y="3695"/>
                  <a:pt x="29952" y="3051"/>
                </a:cubicBezTo>
                <a:cubicBezTo>
                  <a:pt x="30234" y="2739"/>
                  <a:pt x="30466" y="2387"/>
                  <a:pt x="30639" y="2004"/>
                </a:cubicBezTo>
                <a:cubicBezTo>
                  <a:pt x="30916" y="2168"/>
                  <a:pt x="31234" y="2264"/>
                  <a:pt x="31552" y="2306"/>
                </a:cubicBezTo>
                <a:cubicBezTo>
                  <a:pt x="31674" y="2321"/>
                  <a:pt x="31797" y="2329"/>
                  <a:pt x="31920" y="2329"/>
                </a:cubicBezTo>
                <a:cubicBezTo>
                  <a:pt x="31961" y="2329"/>
                  <a:pt x="32002" y="2328"/>
                  <a:pt x="32043" y="2326"/>
                </a:cubicBezTo>
                <a:cubicBezTo>
                  <a:pt x="32095" y="2330"/>
                  <a:pt x="32146" y="2331"/>
                  <a:pt x="32198" y="2331"/>
                </a:cubicBezTo>
                <a:cubicBezTo>
                  <a:pt x="33292" y="2331"/>
                  <a:pt x="34412" y="1567"/>
                  <a:pt x="34951" y="575"/>
                </a:cubicBezTo>
                <a:cubicBezTo>
                  <a:pt x="35048" y="392"/>
                  <a:pt x="35128" y="200"/>
                  <a:pt x="35185" y="2"/>
                </a:cubicBezTo>
                <a:lnTo>
                  <a:pt x="0"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9" name="Google Shape;2519;p29"/>
          <p:cNvSpPr/>
          <p:nvPr/>
        </p:nvSpPr>
        <p:spPr>
          <a:xfrm>
            <a:off x="2218367" y="719334"/>
            <a:ext cx="902839" cy="532924"/>
          </a:xfrm>
          <a:custGeom>
            <a:avLst/>
            <a:gdLst/>
            <a:ahLst/>
            <a:cxnLst/>
            <a:rect l="l" t="t" r="r" b="b"/>
            <a:pathLst>
              <a:path w="12362" h="7297" extrusionOk="0">
                <a:moveTo>
                  <a:pt x="7036" y="1"/>
                </a:moveTo>
                <a:cubicBezTo>
                  <a:pt x="6660" y="1"/>
                  <a:pt x="6282" y="104"/>
                  <a:pt x="5949" y="278"/>
                </a:cubicBezTo>
                <a:cubicBezTo>
                  <a:pt x="5465" y="529"/>
                  <a:pt x="5121" y="966"/>
                  <a:pt x="4885" y="1448"/>
                </a:cubicBezTo>
                <a:cubicBezTo>
                  <a:pt x="4716" y="1792"/>
                  <a:pt x="4548" y="2144"/>
                  <a:pt x="4432" y="2510"/>
                </a:cubicBezTo>
                <a:cubicBezTo>
                  <a:pt x="4404" y="2594"/>
                  <a:pt x="4382" y="2679"/>
                  <a:pt x="4363" y="2764"/>
                </a:cubicBezTo>
                <a:cubicBezTo>
                  <a:pt x="4176" y="2639"/>
                  <a:pt x="3970" y="2545"/>
                  <a:pt x="3754" y="2481"/>
                </a:cubicBezTo>
                <a:cubicBezTo>
                  <a:pt x="3547" y="2421"/>
                  <a:pt x="3328" y="2391"/>
                  <a:pt x="3106" y="2391"/>
                </a:cubicBezTo>
                <a:cubicBezTo>
                  <a:pt x="2345" y="2391"/>
                  <a:pt x="1551" y="2738"/>
                  <a:pt x="1127" y="3366"/>
                </a:cubicBezTo>
                <a:cubicBezTo>
                  <a:pt x="1055" y="3473"/>
                  <a:pt x="931" y="3702"/>
                  <a:pt x="875" y="3923"/>
                </a:cubicBezTo>
                <a:cubicBezTo>
                  <a:pt x="423" y="4062"/>
                  <a:pt x="0" y="4379"/>
                  <a:pt x="209" y="4914"/>
                </a:cubicBezTo>
                <a:cubicBezTo>
                  <a:pt x="440" y="5503"/>
                  <a:pt x="1026" y="5502"/>
                  <a:pt x="1565" y="5519"/>
                </a:cubicBezTo>
                <a:cubicBezTo>
                  <a:pt x="1541" y="5952"/>
                  <a:pt x="1896" y="6277"/>
                  <a:pt x="2289" y="6450"/>
                </a:cubicBezTo>
                <a:cubicBezTo>
                  <a:pt x="2526" y="6555"/>
                  <a:pt x="2765" y="6603"/>
                  <a:pt x="3002" y="6603"/>
                </a:cubicBezTo>
                <a:cubicBezTo>
                  <a:pt x="3317" y="6603"/>
                  <a:pt x="3628" y="6519"/>
                  <a:pt x="3927" y="6375"/>
                </a:cubicBezTo>
                <a:cubicBezTo>
                  <a:pt x="4346" y="6957"/>
                  <a:pt x="5092" y="7297"/>
                  <a:pt x="5819" y="7297"/>
                </a:cubicBezTo>
                <a:cubicBezTo>
                  <a:pt x="6118" y="7297"/>
                  <a:pt x="6415" y="7239"/>
                  <a:pt x="6683" y="7117"/>
                </a:cubicBezTo>
                <a:cubicBezTo>
                  <a:pt x="6938" y="7002"/>
                  <a:pt x="7074" y="6817"/>
                  <a:pt x="7221" y="6587"/>
                </a:cubicBezTo>
                <a:cubicBezTo>
                  <a:pt x="7238" y="6563"/>
                  <a:pt x="7269" y="6528"/>
                  <a:pt x="7290" y="6495"/>
                </a:cubicBezTo>
                <a:cubicBezTo>
                  <a:pt x="7298" y="6503"/>
                  <a:pt x="7304" y="6506"/>
                  <a:pt x="7309" y="6506"/>
                </a:cubicBezTo>
                <a:cubicBezTo>
                  <a:pt x="7318" y="6506"/>
                  <a:pt x="7322" y="6497"/>
                  <a:pt x="7324" y="6485"/>
                </a:cubicBezTo>
                <a:cubicBezTo>
                  <a:pt x="7370" y="6501"/>
                  <a:pt x="7437" y="6515"/>
                  <a:pt x="7472" y="6527"/>
                </a:cubicBezTo>
                <a:cubicBezTo>
                  <a:pt x="7538" y="6553"/>
                  <a:pt x="7604" y="6582"/>
                  <a:pt x="7670" y="6608"/>
                </a:cubicBezTo>
                <a:cubicBezTo>
                  <a:pt x="7921" y="6704"/>
                  <a:pt x="8220" y="6728"/>
                  <a:pt x="8495" y="6728"/>
                </a:cubicBezTo>
                <a:cubicBezTo>
                  <a:pt x="8537" y="6728"/>
                  <a:pt x="8579" y="6727"/>
                  <a:pt x="8620" y="6726"/>
                </a:cubicBezTo>
                <a:cubicBezTo>
                  <a:pt x="8981" y="6718"/>
                  <a:pt x="9339" y="6649"/>
                  <a:pt x="9669" y="6498"/>
                </a:cubicBezTo>
                <a:cubicBezTo>
                  <a:pt x="10134" y="6284"/>
                  <a:pt x="10694" y="5821"/>
                  <a:pt x="10645" y="5270"/>
                </a:cubicBezTo>
                <a:cubicBezTo>
                  <a:pt x="11349" y="5134"/>
                  <a:pt x="12361" y="4985"/>
                  <a:pt x="12281" y="4078"/>
                </a:cubicBezTo>
                <a:cubicBezTo>
                  <a:pt x="12236" y="3569"/>
                  <a:pt x="11778" y="3436"/>
                  <a:pt x="11305" y="3436"/>
                </a:cubicBezTo>
                <a:cubicBezTo>
                  <a:pt x="11103" y="3436"/>
                  <a:pt x="10897" y="3461"/>
                  <a:pt x="10721" y="3490"/>
                </a:cubicBezTo>
                <a:cubicBezTo>
                  <a:pt x="10640" y="3106"/>
                  <a:pt x="10539" y="2729"/>
                  <a:pt x="10171" y="2509"/>
                </a:cubicBezTo>
                <a:cubicBezTo>
                  <a:pt x="10018" y="2415"/>
                  <a:pt x="9842" y="2367"/>
                  <a:pt x="9666" y="2367"/>
                </a:cubicBezTo>
                <a:cubicBezTo>
                  <a:pt x="9569" y="2367"/>
                  <a:pt x="9472" y="2381"/>
                  <a:pt x="9378" y="2410"/>
                </a:cubicBezTo>
                <a:cubicBezTo>
                  <a:pt x="9331" y="1980"/>
                  <a:pt x="9239" y="1566"/>
                  <a:pt x="8991" y="1196"/>
                </a:cubicBezTo>
                <a:cubicBezTo>
                  <a:pt x="8664" y="715"/>
                  <a:pt x="8196" y="285"/>
                  <a:pt x="7639" y="97"/>
                </a:cubicBezTo>
                <a:cubicBezTo>
                  <a:pt x="7443" y="31"/>
                  <a:pt x="7240" y="1"/>
                  <a:pt x="70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0" name="Google Shape;2520;p29"/>
          <p:cNvGrpSpPr/>
          <p:nvPr/>
        </p:nvGrpSpPr>
        <p:grpSpPr>
          <a:xfrm>
            <a:off x="315273" y="5384538"/>
            <a:ext cx="489952" cy="872780"/>
            <a:chOff x="7116050" y="4368850"/>
            <a:chExt cx="189200" cy="337050"/>
          </a:xfrm>
        </p:grpSpPr>
        <p:sp>
          <p:nvSpPr>
            <p:cNvPr id="2521" name="Google Shape;2521;p29"/>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9"/>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9"/>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29"/>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29"/>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9"/>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7" name="Google Shape;2527;p29"/>
          <p:cNvGrpSpPr/>
          <p:nvPr/>
        </p:nvGrpSpPr>
        <p:grpSpPr>
          <a:xfrm>
            <a:off x="1096793" y="5384538"/>
            <a:ext cx="489888" cy="872780"/>
            <a:chOff x="908900" y="4368850"/>
            <a:chExt cx="189175" cy="337050"/>
          </a:xfrm>
        </p:grpSpPr>
        <p:sp>
          <p:nvSpPr>
            <p:cNvPr id="2528" name="Google Shape;2528;p29"/>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9"/>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9"/>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9"/>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29"/>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29"/>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9332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534"/>
        <p:cNvGrpSpPr/>
        <p:nvPr/>
      </p:nvGrpSpPr>
      <p:grpSpPr>
        <a:xfrm>
          <a:off x="0" y="0"/>
          <a:ext cx="0" cy="0"/>
          <a:chOff x="0" y="0"/>
          <a:chExt cx="0" cy="0"/>
        </a:xfrm>
      </p:grpSpPr>
      <p:grpSp>
        <p:nvGrpSpPr>
          <p:cNvPr id="2535" name="Google Shape;2535;p30"/>
          <p:cNvGrpSpPr/>
          <p:nvPr/>
        </p:nvGrpSpPr>
        <p:grpSpPr>
          <a:xfrm>
            <a:off x="-33" y="6092034"/>
            <a:ext cx="12192229" cy="765967"/>
            <a:chOff x="-25" y="4569025"/>
            <a:chExt cx="9144172" cy="574475"/>
          </a:xfrm>
        </p:grpSpPr>
        <p:sp>
          <p:nvSpPr>
            <p:cNvPr id="2536" name="Google Shape;2536;p30"/>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37" name="Google Shape;2537;p30"/>
            <p:cNvGrpSpPr/>
            <p:nvPr/>
          </p:nvGrpSpPr>
          <p:grpSpPr>
            <a:xfrm>
              <a:off x="7781550" y="4569025"/>
              <a:ext cx="145650" cy="137175"/>
              <a:chOff x="7781550" y="4569025"/>
              <a:chExt cx="145650" cy="137175"/>
            </a:xfrm>
          </p:grpSpPr>
          <p:sp>
            <p:nvSpPr>
              <p:cNvPr id="2538" name="Google Shape;2538;p30"/>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30"/>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0" name="Google Shape;2540;p30"/>
            <p:cNvGrpSpPr/>
            <p:nvPr/>
          </p:nvGrpSpPr>
          <p:grpSpPr>
            <a:xfrm>
              <a:off x="6732850" y="4597250"/>
              <a:ext cx="150725" cy="119925"/>
              <a:chOff x="6732850" y="4597250"/>
              <a:chExt cx="150725" cy="119925"/>
            </a:xfrm>
          </p:grpSpPr>
          <p:sp>
            <p:nvSpPr>
              <p:cNvPr id="2541" name="Google Shape;2541;p30"/>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30"/>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3" name="Google Shape;2543;p30"/>
            <p:cNvGrpSpPr/>
            <p:nvPr/>
          </p:nvGrpSpPr>
          <p:grpSpPr>
            <a:xfrm>
              <a:off x="4877388" y="4605250"/>
              <a:ext cx="114275" cy="90900"/>
              <a:chOff x="5513425" y="4605250"/>
              <a:chExt cx="114275" cy="90900"/>
            </a:xfrm>
          </p:grpSpPr>
          <p:sp>
            <p:nvSpPr>
              <p:cNvPr id="2544" name="Google Shape;2544;p30"/>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30"/>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6" name="Google Shape;2546;p30"/>
            <p:cNvGrpSpPr/>
            <p:nvPr/>
          </p:nvGrpSpPr>
          <p:grpSpPr>
            <a:xfrm>
              <a:off x="2828500" y="4597250"/>
              <a:ext cx="150725" cy="119925"/>
              <a:chOff x="2904700" y="4597250"/>
              <a:chExt cx="150725" cy="119925"/>
            </a:xfrm>
          </p:grpSpPr>
          <p:sp>
            <p:nvSpPr>
              <p:cNvPr id="2547" name="Google Shape;2547;p30"/>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30"/>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9" name="Google Shape;2549;p30"/>
            <p:cNvGrpSpPr/>
            <p:nvPr/>
          </p:nvGrpSpPr>
          <p:grpSpPr>
            <a:xfrm>
              <a:off x="1418575" y="4605250"/>
              <a:ext cx="114275" cy="90900"/>
              <a:chOff x="1685275" y="4605250"/>
              <a:chExt cx="114275" cy="90900"/>
            </a:xfrm>
          </p:grpSpPr>
          <p:sp>
            <p:nvSpPr>
              <p:cNvPr id="2550" name="Google Shape;2550;p30"/>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30"/>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2" name="Google Shape;2552;p30"/>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53" name="Google Shape;2553;p30"/>
            <p:cNvGrpSpPr/>
            <p:nvPr/>
          </p:nvGrpSpPr>
          <p:grpSpPr>
            <a:xfrm>
              <a:off x="6422250" y="4896125"/>
              <a:ext cx="150750" cy="119950"/>
              <a:chOff x="6422250" y="4896125"/>
              <a:chExt cx="150750" cy="119950"/>
            </a:xfrm>
          </p:grpSpPr>
          <p:sp>
            <p:nvSpPr>
              <p:cNvPr id="2554" name="Google Shape;2554;p30"/>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30"/>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6" name="Google Shape;2556;p30"/>
            <p:cNvGrpSpPr/>
            <p:nvPr/>
          </p:nvGrpSpPr>
          <p:grpSpPr>
            <a:xfrm>
              <a:off x="4757950" y="4912900"/>
              <a:ext cx="129700" cy="103175"/>
              <a:chOff x="4757950" y="4912900"/>
              <a:chExt cx="129700" cy="103175"/>
            </a:xfrm>
          </p:grpSpPr>
          <p:sp>
            <p:nvSpPr>
              <p:cNvPr id="2557" name="Google Shape;2557;p30"/>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30"/>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9" name="Google Shape;2559;p30"/>
            <p:cNvGrpSpPr/>
            <p:nvPr/>
          </p:nvGrpSpPr>
          <p:grpSpPr>
            <a:xfrm>
              <a:off x="7490500" y="4912900"/>
              <a:ext cx="129675" cy="103175"/>
              <a:chOff x="7490500" y="4912900"/>
              <a:chExt cx="129675" cy="103175"/>
            </a:xfrm>
          </p:grpSpPr>
          <p:sp>
            <p:nvSpPr>
              <p:cNvPr id="2560" name="Google Shape;2560;p30"/>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30"/>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2" name="Google Shape;2562;p30"/>
            <p:cNvGrpSpPr/>
            <p:nvPr/>
          </p:nvGrpSpPr>
          <p:grpSpPr>
            <a:xfrm>
              <a:off x="1765425" y="4896125"/>
              <a:ext cx="150750" cy="119950"/>
              <a:chOff x="2594100" y="4896125"/>
              <a:chExt cx="150750" cy="119950"/>
            </a:xfrm>
          </p:grpSpPr>
          <p:sp>
            <p:nvSpPr>
              <p:cNvPr id="2563" name="Google Shape;2563;p30"/>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30"/>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5" name="Google Shape;2565;p30"/>
            <p:cNvGrpSpPr/>
            <p:nvPr/>
          </p:nvGrpSpPr>
          <p:grpSpPr>
            <a:xfrm>
              <a:off x="929800" y="4912900"/>
              <a:ext cx="129700" cy="103175"/>
              <a:chOff x="929800" y="4912900"/>
              <a:chExt cx="129700" cy="103175"/>
            </a:xfrm>
          </p:grpSpPr>
          <p:sp>
            <p:nvSpPr>
              <p:cNvPr id="2566" name="Google Shape;2566;p30"/>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30"/>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8" name="Google Shape;2568;p30"/>
            <p:cNvGrpSpPr/>
            <p:nvPr/>
          </p:nvGrpSpPr>
          <p:grpSpPr>
            <a:xfrm>
              <a:off x="3662350" y="4912900"/>
              <a:ext cx="129675" cy="103175"/>
              <a:chOff x="3662350" y="4912900"/>
              <a:chExt cx="129675" cy="103175"/>
            </a:xfrm>
          </p:grpSpPr>
          <p:sp>
            <p:nvSpPr>
              <p:cNvPr id="2569" name="Google Shape;2569;p30"/>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30"/>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1" name="Google Shape;2571;p30"/>
            <p:cNvGrpSpPr/>
            <p:nvPr/>
          </p:nvGrpSpPr>
          <p:grpSpPr>
            <a:xfrm>
              <a:off x="2180575" y="4605250"/>
              <a:ext cx="114275" cy="90900"/>
              <a:chOff x="1685275" y="4605250"/>
              <a:chExt cx="114275" cy="90900"/>
            </a:xfrm>
          </p:grpSpPr>
          <p:sp>
            <p:nvSpPr>
              <p:cNvPr id="2572" name="Google Shape;2572;p30"/>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30"/>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4" name="Google Shape;2574;p30"/>
            <p:cNvGrpSpPr/>
            <p:nvPr/>
          </p:nvGrpSpPr>
          <p:grpSpPr>
            <a:xfrm>
              <a:off x="2545675" y="4896125"/>
              <a:ext cx="150750" cy="119950"/>
              <a:chOff x="2594100" y="4896125"/>
              <a:chExt cx="150750" cy="119950"/>
            </a:xfrm>
          </p:grpSpPr>
          <p:sp>
            <p:nvSpPr>
              <p:cNvPr id="2575" name="Google Shape;2575;p30"/>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30"/>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7" name="Google Shape;2577;p30"/>
            <p:cNvGrpSpPr/>
            <p:nvPr/>
          </p:nvGrpSpPr>
          <p:grpSpPr>
            <a:xfrm>
              <a:off x="5291350" y="4912900"/>
              <a:ext cx="129700" cy="103175"/>
              <a:chOff x="4757950" y="4912900"/>
              <a:chExt cx="129700" cy="103175"/>
            </a:xfrm>
          </p:grpSpPr>
          <p:sp>
            <p:nvSpPr>
              <p:cNvPr id="2578" name="Google Shape;2578;p30"/>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30"/>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0" name="Google Shape;2580;p30"/>
            <p:cNvGrpSpPr/>
            <p:nvPr/>
          </p:nvGrpSpPr>
          <p:grpSpPr>
            <a:xfrm>
              <a:off x="5639388" y="4605250"/>
              <a:ext cx="114275" cy="90900"/>
              <a:chOff x="5513425" y="4605250"/>
              <a:chExt cx="114275" cy="90900"/>
            </a:xfrm>
          </p:grpSpPr>
          <p:sp>
            <p:nvSpPr>
              <p:cNvPr id="2581" name="Google Shape;2581;p30"/>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30"/>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83" name="Google Shape;2583;p30"/>
          <p:cNvGrpSpPr/>
          <p:nvPr/>
        </p:nvGrpSpPr>
        <p:grpSpPr>
          <a:xfrm>
            <a:off x="705989" y="5384538"/>
            <a:ext cx="489952" cy="872780"/>
            <a:chOff x="7116050" y="4368850"/>
            <a:chExt cx="189200" cy="337050"/>
          </a:xfrm>
        </p:grpSpPr>
        <p:sp>
          <p:nvSpPr>
            <p:cNvPr id="2584" name="Google Shape;2584;p30"/>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30"/>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30"/>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30"/>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30"/>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30"/>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0" name="Google Shape;2590;p30"/>
          <p:cNvGrpSpPr/>
          <p:nvPr/>
        </p:nvGrpSpPr>
        <p:grpSpPr>
          <a:xfrm>
            <a:off x="10996093" y="5384538"/>
            <a:ext cx="489888" cy="872780"/>
            <a:chOff x="908900" y="4368850"/>
            <a:chExt cx="189175" cy="337050"/>
          </a:xfrm>
        </p:grpSpPr>
        <p:sp>
          <p:nvSpPr>
            <p:cNvPr id="2591" name="Google Shape;2591;p30"/>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30"/>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30"/>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30"/>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30"/>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30"/>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97" name="Google Shape;2597;p30"/>
          <p:cNvSpPr/>
          <p:nvPr/>
        </p:nvSpPr>
        <p:spPr>
          <a:xfrm>
            <a:off x="9244487" y="-21165"/>
            <a:ext cx="2961860" cy="2471316"/>
          </a:xfrm>
          <a:custGeom>
            <a:avLst/>
            <a:gdLst/>
            <a:ahLst/>
            <a:cxnLst/>
            <a:rect l="l" t="t" r="r" b="b"/>
            <a:pathLst>
              <a:path w="28505" h="23784" extrusionOk="0">
                <a:moveTo>
                  <a:pt x="0" y="1"/>
                </a:moveTo>
                <a:cubicBezTo>
                  <a:pt x="229" y="491"/>
                  <a:pt x="520" y="949"/>
                  <a:pt x="865" y="1367"/>
                </a:cubicBezTo>
                <a:cubicBezTo>
                  <a:pt x="1648" y="2313"/>
                  <a:pt x="2799" y="3079"/>
                  <a:pt x="4046" y="3079"/>
                </a:cubicBezTo>
                <a:cubicBezTo>
                  <a:pt x="4231" y="3079"/>
                  <a:pt x="4419" y="3062"/>
                  <a:pt x="4607" y="3026"/>
                </a:cubicBezTo>
                <a:cubicBezTo>
                  <a:pt x="5454" y="2867"/>
                  <a:pt x="6161" y="2336"/>
                  <a:pt x="6710" y="1691"/>
                </a:cubicBezTo>
                <a:cubicBezTo>
                  <a:pt x="7182" y="2831"/>
                  <a:pt x="8342" y="3425"/>
                  <a:pt x="9533" y="3425"/>
                </a:cubicBezTo>
                <a:cubicBezTo>
                  <a:pt x="9816" y="3425"/>
                  <a:pt x="10101" y="3392"/>
                  <a:pt x="10378" y="3324"/>
                </a:cubicBezTo>
                <a:cubicBezTo>
                  <a:pt x="10727" y="3239"/>
                  <a:pt x="11061" y="3098"/>
                  <a:pt x="11367" y="2908"/>
                </a:cubicBezTo>
                <a:lnTo>
                  <a:pt x="11367" y="2908"/>
                </a:lnTo>
                <a:cubicBezTo>
                  <a:pt x="11247" y="4398"/>
                  <a:pt x="10885" y="5970"/>
                  <a:pt x="11484" y="7396"/>
                </a:cubicBezTo>
                <a:cubicBezTo>
                  <a:pt x="12089" y="8840"/>
                  <a:pt x="13631" y="9948"/>
                  <a:pt x="15213" y="9948"/>
                </a:cubicBezTo>
                <a:cubicBezTo>
                  <a:pt x="15276" y="9948"/>
                  <a:pt x="15340" y="9946"/>
                  <a:pt x="15403" y="9943"/>
                </a:cubicBezTo>
                <a:cubicBezTo>
                  <a:pt x="16205" y="9897"/>
                  <a:pt x="16940" y="9572"/>
                  <a:pt x="17565" y="9085"/>
                </a:cubicBezTo>
                <a:lnTo>
                  <a:pt x="17565" y="9085"/>
                </a:lnTo>
                <a:cubicBezTo>
                  <a:pt x="17391" y="9918"/>
                  <a:pt x="17639" y="10783"/>
                  <a:pt x="18228" y="11398"/>
                </a:cubicBezTo>
                <a:cubicBezTo>
                  <a:pt x="18789" y="11989"/>
                  <a:pt x="19599" y="12340"/>
                  <a:pt x="20413" y="12340"/>
                </a:cubicBezTo>
                <a:cubicBezTo>
                  <a:pt x="20536" y="12340"/>
                  <a:pt x="20659" y="12332"/>
                  <a:pt x="20782" y="12316"/>
                </a:cubicBezTo>
                <a:cubicBezTo>
                  <a:pt x="21228" y="12253"/>
                  <a:pt x="21650" y="12080"/>
                  <a:pt x="22012" y="11811"/>
                </a:cubicBezTo>
                <a:lnTo>
                  <a:pt x="22012" y="11811"/>
                </a:lnTo>
                <a:cubicBezTo>
                  <a:pt x="21844" y="12652"/>
                  <a:pt x="22046" y="13543"/>
                  <a:pt x="22633" y="14195"/>
                </a:cubicBezTo>
                <a:cubicBezTo>
                  <a:pt x="23118" y="14731"/>
                  <a:pt x="23783" y="14991"/>
                  <a:pt x="24469" y="14991"/>
                </a:cubicBezTo>
                <a:cubicBezTo>
                  <a:pt x="24692" y="14991"/>
                  <a:pt x="24917" y="14964"/>
                  <a:pt x="25139" y="14909"/>
                </a:cubicBezTo>
                <a:lnTo>
                  <a:pt x="25139" y="14909"/>
                </a:lnTo>
                <a:cubicBezTo>
                  <a:pt x="24624" y="17430"/>
                  <a:pt x="25110" y="20190"/>
                  <a:pt x="26741" y="22218"/>
                </a:cubicBezTo>
                <a:cubicBezTo>
                  <a:pt x="27243" y="22844"/>
                  <a:pt x="27834" y="23374"/>
                  <a:pt x="28505" y="23783"/>
                </a:cubicBezTo>
                <a:lnTo>
                  <a:pt x="28504"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8" name="Google Shape;2598;p30"/>
          <p:cNvSpPr/>
          <p:nvPr/>
        </p:nvSpPr>
        <p:spPr>
          <a:xfrm>
            <a:off x="10701967" y="1917234"/>
            <a:ext cx="902839" cy="532924"/>
          </a:xfrm>
          <a:custGeom>
            <a:avLst/>
            <a:gdLst/>
            <a:ahLst/>
            <a:cxnLst/>
            <a:rect l="l" t="t" r="r" b="b"/>
            <a:pathLst>
              <a:path w="12362" h="7297" extrusionOk="0">
                <a:moveTo>
                  <a:pt x="7036" y="1"/>
                </a:moveTo>
                <a:cubicBezTo>
                  <a:pt x="6660" y="1"/>
                  <a:pt x="6282" y="104"/>
                  <a:pt x="5949" y="278"/>
                </a:cubicBezTo>
                <a:cubicBezTo>
                  <a:pt x="5465" y="529"/>
                  <a:pt x="5121" y="966"/>
                  <a:pt x="4885" y="1448"/>
                </a:cubicBezTo>
                <a:cubicBezTo>
                  <a:pt x="4716" y="1792"/>
                  <a:pt x="4548" y="2144"/>
                  <a:pt x="4432" y="2510"/>
                </a:cubicBezTo>
                <a:cubicBezTo>
                  <a:pt x="4404" y="2594"/>
                  <a:pt x="4382" y="2679"/>
                  <a:pt x="4363" y="2764"/>
                </a:cubicBezTo>
                <a:cubicBezTo>
                  <a:pt x="4176" y="2639"/>
                  <a:pt x="3970" y="2545"/>
                  <a:pt x="3754" y="2481"/>
                </a:cubicBezTo>
                <a:cubicBezTo>
                  <a:pt x="3547" y="2421"/>
                  <a:pt x="3328" y="2391"/>
                  <a:pt x="3106" y="2391"/>
                </a:cubicBezTo>
                <a:cubicBezTo>
                  <a:pt x="2345" y="2391"/>
                  <a:pt x="1551" y="2738"/>
                  <a:pt x="1127" y="3366"/>
                </a:cubicBezTo>
                <a:cubicBezTo>
                  <a:pt x="1055" y="3473"/>
                  <a:pt x="931" y="3702"/>
                  <a:pt x="875" y="3923"/>
                </a:cubicBezTo>
                <a:cubicBezTo>
                  <a:pt x="423" y="4062"/>
                  <a:pt x="0" y="4379"/>
                  <a:pt x="209" y="4914"/>
                </a:cubicBezTo>
                <a:cubicBezTo>
                  <a:pt x="440" y="5503"/>
                  <a:pt x="1026" y="5502"/>
                  <a:pt x="1565" y="5519"/>
                </a:cubicBezTo>
                <a:cubicBezTo>
                  <a:pt x="1541" y="5952"/>
                  <a:pt x="1896" y="6277"/>
                  <a:pt x="2289" y="6450"/>
                </a:cubicBezTo>
                <a:cubicBezTo>
                  <a:pt x="2526" y="6555"/>
                  <a:pt x="2765" y="6603"/>
                  <a:pt x="3002" y="6603"/>
                </a:cubicBezTo>
                <a:cubicBezTo>
                  <a:pt x="3317" y="6603"/>
                  <a:pt x="3628" y="6519"/>
                  <a:pt x="3927" y="6375"/>
                </a:cubicBezTo>
                <a:cubicBezTo>
                  <a:pt x="4346" y="6957"/>
                  <a:pt x="5092" y="7297"/>
                  <a:pt x="5819" y="7297"/>
                </a:cubicBezTo>
                <a:cubicBezTo>
                  <a:pt x="6118" y="7297"/>
                  <a:pt x="6415" y="7239"/>
                  <a:pt x="6683" y="7117"/>
                </a:cubicBezTo>
                <a:cubicBezTo>
                  <a:pt x="6938" y="7002"/>
                  <a:pt x="7074" y="6817"/>
                  <a:pt x="7221" y="6587"/>
                </a:cubicBezTo>
                <a:cubicBezTo>
                  <a:pt x="7238" y="6563"/>
                  <a:pt x="7269" y="6528"/>
                  <a:pt x="7290" y="6495"/>
                </a:cubicBezTo>
                <a:cubicBezTo>
                  <a:pt x="7298" y="6503"/>
                  <a:pt x="7304" y="6506"/>
                  <a:pt x="7309" y="6506"/>
                </a:cubicBezTo>
                <a:cubicBezTo>
                  <a:pt x="7318" y="6506"/>
                  <a:pt x="7322" y="6497"/>
                  <a:pt x="7324" y="6485"/>
                </a:cubicBezTo>
                <a:cubicBezTo>
                  <a:pt x="7370" y="6501"/>
                  <a:pt x="7437" y="6515"/>
                  <a:pt x="7472" y="6527"/>
                </a:cubicBezTo>
                <a:cubicBezTo>
                  <a:pt x="7538" y="6553"/>
                  <a:pt x="7604" y="6582"/>
                  <a:pt x="7670" y="6608"/>
                </a:cubicBezTo>
                <a:cubicBezTo>
                  <a:pt x="7921" y="6704"/>
                  <a:pt x="8220" y="6728"/>
                  <a:pt x="8495" y="6728"/>
                </a:cubicBezTo>
                <a:cubicBezTo>
                  <a:pt x="8537" y="6728"/>
                  <a:pt x="8579" y="6727"/>
                  <a:pt x="8620" y="6726"/>
                </a:cubicBezTo>
                <a:cubicBezTo>
                  <a:pt x="8981" y="6718"/>
                  <a:pt x="9339" y="6649"/>
                  <a:pt x="9669" y="6498"/>
                </a:cubicBezTo>
                <a:cubicBezTo>
                  <a:pt x="10134" y="6284"/>
                  <a:pt x="10694" y="5821"/>
                  <a:pt x="10645" y="5270"/>
                </a:cubicBezTo>
                <a:cubicBezTo>
                  <a:pt x="11349" y="5134"/>
                  <a:pt x="12361" y="4985"/>
                  <a:pt x="12281" y="4078"/>
                </a:cubicBezTo>
                <a:cubicBezTo>
                  <a:pt x="12236" y="3569"/>
                  <a:pt x="11778" y="3436"/>
                  <a:pt x="11305" y="3436"/>
                </a:cubicBezTo>
                <a:cubicBezTo>
                  <a:pt x="11103" y="3436"/>
                  <a:pt x="10897" y="3461"/>
                  <a:pt x="10721" y="3490"/>
                </a:cubicBezTo>
                <a:cubicBezTo>
                  <a:pt x="10640" y="3106"/>
                  <a:pt x="10539" y="2729"/>
                  <a:pt x="10171" y="2509"/>
                </a:cubicBezTo>
                <a:cubicBezTo>
                  <a:pt x="10018" y="2415"/>
                  <a:pt x="9842" y="2367"/>
                  <a:pt x="9666" y="2367"/>
                </a:cubicBezTo>
                <a:cubicBezTo>
                  <a:pt x="9569" y="2367"/>
                  <a:pt x="9472" y="2381"/>
                  <a:pt x="9378" y="2410"/>
                </a:cubicBezTo>
                <a:cubicBezTo>
                  <a:pt x="9331" y="1980"/>
                  <a:pt x="9239" y="1566"/>
                  <a:pt x="8991" y="1196"/>
                </a:cubicBezTo>
                <a:cubicBezTo>
                  <a:pt x="8664" y="715"/>
                  <a:pt x="8196" y="285"/>
                  <a:pt x="7639" y="97"/>
                </a:cubicBezTo>
                <a:cubicBezTo>
                  <a:pt x="7443" y="31"/>
                  <a:pt x="7240" y="1"/>
                  <a:pt x="70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9" name="Google Shape;2599;p30"/>
          <p:cNvSpPr/>
          <p:nvPr/>
        </p:nvSpPr>
        <p:spPr>
          <a:xfrm>
            <a:off x="1" y="-47116"/>
            <a:ext cx="3052737" cy="1830565"/>
          </a:xfrm>
          <a:custGeom>
            <a:avLst/>
            <a:gdLst/>
            <a:ahLst/>
            <a:cxnLst/>
            <a:rect l="l" t="t" r="r" b="b"/>
            <a:pathLst>
              <a:path w="35186" h="21100" extrusionOk="0">
                <a:moveTo>
                  <a:pt x="0" y="1"/>
                </a:moveTo>
                <a:lnTo>
                  <a:pt x="0" y="21099"/>
                </a:lnTo>
                <a:cubicBezTo>
                  <a:pt x="235" y="21010"/>
                  <a:pt x="467" y="20913"/>
                  <a:pt x="695" y="20808"/>
                </a:cubicBezTo>
                <a:cubicBezTo>
                  <a:pt x="1696" y="20354"/>
                  <a:pt x="2640" y="19764"/>
                  <a:pt x="3470" y="19041"/>
                </a:cubicBezTo>
                <a:cubicBezTo>
                  <a:pt x="4227" y="18382"/>
                  <a:pt x="4906" y="17597"/>
                  <a:pt x="5335" y="16684"/>
                </a:cubicBezTo>
                <a:cubicBezTo>
                  <a:pt x="5514" y="16310"/>
                  <a:pt x="5641" y="15913"/>
                  <a:pt x="5713" y="15504"/>
                </a:cubicBezTo>
                <a:cubicBezTo>
                  <a:pt x="6061" y="15625"/>
                  <a:pt x="6423" y="15696"/>
                  <a:pt x="6795" y="15696"/>
                </a:cubicBezTo>
                <a:cubicBezTo>
                  <a:pt x="6906" y="15696"/>
                  <a:pt x="7017" y="15690"/>
                  <a:pt x="7129" y="15677"/>
                </a:cubicBezTo>
                <a:cubicBezTo>
                  <a:pt x="7937" y="15582"/>
                  <a:pt x="8664" y="15187"/>
                  <a:pt x="9268" y="14657"/>
                </a:cubicBezTo>
                <a:cubicBezTo>
                  <a:pt x="10610" y="13479"/>
                  <a:pt x="11447" y="11664"/>
                  <a:pt x="11634" y="9904"/>
                </a:cubicBezTo>
                <a:cubicBezTo>
                  <a:pt x="11720" y="9093"/>
                  <a:pt x="11656" y="8243"/>
                  <a:pt x="11329" y="7489"/>
                </a:cubicBezTo>
                <a:lnTo>
                  <a:pt x="11329" y="7489"/>
                </a:lnTo>
                <a:cubicBezTo>
                  <a:pt x="11868" y="7678"/>
                  <a:pt x="12542" y="7810"/>
                  <a:pt x="13198" y="7810"/>
                </a:cubicBezTo>
                <a:cubicBezTo>
                  <a:pt x="14190" y="7810"/>
                  <a:pt x="15138" y="7508"/>
                  <a:pt x="15504" y="6646"/>
                </a:cubicBezTo>
                <a:cubicBezTo>
                  <a:pt x="15712" y="7369"/>
                  <a:pt x="16279" y="7942"/>
                  <a:pt x="16918" y="8349"/>
                </a:cubicBezTo>
                <a:cubicBezTo>
                  <a:pt x="17763" y="8884"/>
                  <a:pt x="18793" y="9204"/>
                  <a:pt x="19794" y="9222"/>
                </a:cubicBezTo>
                <a:cubicBezTo>
                  <a:pt x="19812" y="9222"/>
                  <a:pt x="19831" y="9222"/>
                  <a:pt x="19850" y="9222"/>
                </a:cubicBezTo>
                <a:cubicBezTo>
                  <a:pt x="20766" y="9222"/>
                  <a:pt x="21594" y="8831"/>
                  <a:pt x="22351" y="8338"/>
                </a:cubicBezTo>
                <a:cubicBezTo>
                  <a:pt x="23278" y="7732"/>
                  <a:pt x="24123" y="6958"/>
                  <a:pt x="24751" y="6042"/>
                </a:cubicBezTo>
                <a:cubicBezTo>
                  <a:pt x="25304" y="5234"/>
                  <a:pt x="25709" y="4217"/>
                  <a:pt x="25476" y="3245"/>
                </a:cubicBezTo>
                <a:lnTo>
                  <a:pt x="25476" y="3245"/>
                </a:lnTo>
                <a:cubicBezTo>
                  <a:pt x="26060" y="3781"/>
                  <a:pt x="26797" y="4139"/>
                  <a:pt x="27605" y="4139"/>
                </a:cubicBezTo>
                <a:cubicBezTo>
                  <a:pt x="27620" y="4139"/>
                  <a:pt x="27635" y="4139"/>
                  <a:pt x="27650" y="4138"/>
                </a:cubicBezTo>
                <a:cubicBezTo>
                  <a:pt x="28531" y="4123"/>
                  <a:pt x="29363" y="3695"/>
                  <a:pt x="29952" y="3051"/>
                </a:cubicBezTo>
                <a:cubicBezTo>
                  <a:pt x="30234" y="2739"/>
                  <a:pt x="30466" y="2387"/>
                  <a:pt x="30639" y="2004"/>
                </a:cubicBezTo>
                <a:cubicBezTo>
                  <a:pt x="30916" y="2168"/>
                  <a:pt x="31234" y="2264"/>
                  <a:pt x="31552" y="2306"/>
                </a:cubicBezTo>
                <a:cubicBezTo>
                  <a:pt x="31674" y="2321"/>
                  <a:pt x="31797" y="2329"/>
                  <a:pt x="31920" y="2329"/>
                </a:cubicBezTo>
                <a:cubicBezTo>
                  <a:pt x="31961" y="2329"/>
                  <a:pt x="32002" y="2328"/>
                  <a:pt x="32043" y="2326"/>
                </a:cubicBezTo>
                <a:cubicBezTo>
                  <a:pt x="32095" y="2330"/>
                  <a:pt x="32146" y="2331"/>
                  <a:pt x="32198" y="2331"/>
                </a:cubicBezTo>
                <a:cubicBezTo>
                  <a:pt x="33292" y="2331"/>
                  <a:pt x="34412" y="1567"/>
                  <a:pt x="34951" y="575"/>
                </a:cubicBezTo>
                <a:cubicBezTo>
                  <a:pt x="35048" y="392"/>
                  <a:pt x="35128" y="200"/>
                  <a:pt x="35185" y="2"/>
                </a:cubicBezTo>
                <a:lnTo>
                  <a:pt x="0"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0" name="Google Shape;2600;p30"/>
          <p:cNvSpPr/>
          <p:nvPr/>
        </p:nvSpPr>
        <p:spPr>
          <a:xfrm>
            <a:off x="499551" y="452867"/>
            <a:ext cx="902839" cy="532924"/>
          </a:xfrm>
          <a:custGeom>
            <a:avLst/>
            <a:gdLst/>
            <a:ahLst/>
            <a:cxnLst/>
            <a:rect l="l" t="t" r="r" b="b"/>
            <a:pathLst>
              <a:path w="12362" h="7297" extrusionOk="0">
                <a:moveTo>
                  <a:pt x="7036" y="1"/>
                </a:moveTo>
                <a:cubicBezTo>
                  <a:pt x="6660" y="1"/>
                  <a:pt x="6282" y="104"/>
                  <a:pt x="5949" y="278"/>
                </a:cubicBezTo>
                <a:cubicBezTo>
                  <a:pt x="5465" y="529"/>
                  <a:pt x="5121" y="966"/>
                  <a:pt x="4885" y="1448"/>
                </a:cubicBezTo>
                <a:cubicBezTo>
                  <a:pt x="4716" y="1792"/>
                  <a:pt x="4548" y="2144"/>
                  <a:pt x="4432" y="2510"/>
                </a:cubicBezTo>
                <a:cubicBezTo>
                  <a:pt x="4404" y="2594"/>
                  <a:pt x="4382" y="2679"/>
                  <a:pt x="4363" y="2764"/>
                </a:cubicBezTo>
                <a:cubicBezTo>
                  <a:pt x="4176" y="2639"/>
                  <a:pt x="3970" y="2545"/>
                  <a:pt x="3754" y="2481"/>
                </a:cubicBezTo>
                <a:cubicBezTo>
                  <a:pt x="3547" y="2421"/>
                  <a:pt x="3328" y="2391"/>
                  <a:pt x="3106" y="2391"/>
                </a:cubicBezTo>
                <a:cubicBezTo>
                  <a:pt x="2345" y="2391"/>
                  <a:pt x="1551" y="2738"/>
                  <a:pt x="1127" y="3366"/>
                </a:cubicBezTo>
                <a:cubicBezTo>
                  <a:pt x="1055" y="3473"/>
                  <a:pt x="931" y="3702"/>
                  <a:pt x="875" y="3923"/>
                </a:cubicBezTo>
                <a:cubicBezTo>
                  <a:pt x="423" y="4062"/>
                  <a:pt x="0" y="4379"/>
                  <a:pt x="209" y="4914"/>
                </a:cubicBezTo>
                <a:cubicBezTo>
                  <a:pt x="440" y="5503"/>
                  <a:pt x="1026" y="5502"/>
                  <a:pt x="1565" y="5519"/>
                </a:cubicBezTo>
                <a:cubicBezTo>
                  <a:pt x="1541" y="5952"/>
                  <a:pt x="1896" y="6277"/>
                  <a:pt x="2289" y="6450"/>
                </a:cubicBezTo>
                <a:cubicBezTo>
                  <a:pt x="2526" y="6555"/>
                  <a:pt x="2765" y="6603"/>
                  <a:pt x="3002" y="6603"/>
                </a:cubicBezTo>
                <a:cubicBezTo>
                  <a:pt x="3317" y="6603"/>
                  <a:pt x="3628" y="6519"/>
                  <a:pt x="3927" y="6375"/>
                </a:cubicBezTo>
                <a:cubicBezTo>
                  <a:pt x="4346" y="6957"/>
                  <a:pt x="5092" y="7297"/>
                  <a:pt x="5819" y="7297"/>
                </a:cubicBezTo>
                <a:cubicBezTo>
                  <a:pt x="6118" y="7297"/>
                  <a:pt x="6415" y="7239"/>
                  <a:pt x="6683" y="7117"/>
                </a:cubicBezTo>
                <a:cubicBezTo>
                  <a:pt x="6938" y="7002"/>
                  <a:pt x="7074" y="6817"/>
                  <a:pt x="7221" y="6587"/>
                </a:cubicBezTo>
                <a:cubicBezTo>
                  <a:pt x="7238" y="6563"/>
                  <a:pt x="7269" y="6528"/>
                  <a:pt x="7290" y="6495"/>
                </a:cubicBezTo>
                <a:cubicBezTo>
                  <a:pt x="7298" y="6503"/>
                  <a:pt x="7304" y="6506"/>
                  <a:pt x="7309" y="6506"/>
                </a:cubicBezTo>
                <a:cubicBezTo>
                  <a:pt x="7318" y="6506"/>
                  <a:pt x="7322" y="6497"/>
                  <a:pt x="7324" y="6485"/>
                </a:cubicBezTo>
                <a:cubicBezTo>
                  <a:pt x="7370" y="6501"/>
                  <a:pt x="7437" y="6515"/>
                  <a:pt x="7472" y="6527"/>
                </a:cubicBezTo>
                <a:cubicBezTo>
                  <a:pt x="7538" y="6553"/>
                  <a:pt x="7604" y="6582"/>
                  <a:pt x="7670" y="6608"/>
                </a:cubicBezTo>
                <a:cubicBezTo>
                  <a:pt x="7921" y="6704"/>
                  <a:pt x="8220" y="6728"/>
                  <a:pt x="8495" y="6728"/>
                </a:cubicBezTo>
                <a:cubicBezTo>
                  <a:pt x="8537" y="6728"/>
                  <a:pt x="8579" y="6727"/>
                  <a:pt x="8620" y="6726"/>
                </a:cubicBezTo>
                <a:cubicBezTo>
                  <a:pt x="8981" y="6718"/>
                  <a:pt x="9339" y="6649"/>
                  <a:pt x="9669" y="6498"/>
                </a:cubicBezTo>
                <a:cubicBezTo>
                  <a:pt x="10134" y="6284"/>
                  <a:pt x="10694" y="5821"/>
                  <a:pt x="10645" y="5270"/>
                </a:cubicBezTo>
                <a:cubicBezTo>
                  <a:pt x="11349" y="5134"/>
                  <a:pt x="12361" y="4985"/>
                  <a:pt x="12281" y="4078"/>
                </a:cubicBezTo>
                <a:cubicBezTo>
                  <a:pt x="12236" y="3569"/>
                  <a:pt x="11778" y="3436"/>
                  <a:pt x="11305" y="3436"/>
                </a:cubicBezTo>
                <a:cubicBezTo>
                  <a:pt x="11103" y="3436"/>
                  <a:pt x="10897" y="3461"/>
                  <a:pt x="10721" y="3490"/>
                </a:cubicBezTo>
                <a:cubicBezTo>
                  <a:pt x="10640" y="3106"/>
                  <a:pt x="10539" y="2729"/>
                  <a:pt x="10171" y="2509"/>
                </a:cubicBezTo>
                <a:cubicBezTo>
                  <a:pt x="10018" y="2415"/>
                  <a:pt x="9842" y="2367"/>
                  <a:pt x="9666" y="2367"/>
                </a:cubicBezTo>
                <a:cubicBezTo>
                  <a:pt x="9569" y="2367"/>
                  <a:pt x="9472" y="2381"/>
                  <a:pt x="9378" y="2410"/>
                </a:cubicBezTo>
                <a:cubicBezTo>
                  <a:pt x="9331" y="1980"/>
                  <a:pt x="9239" y="1566"/>
                  <a:pt x="8991" y="1196"/>
                </a:cubicBezTo>
                <a:cubicBezTo>
                  <a:pt x="8664" y="715"/>
                  <a:pt x="8196" y="285"/>
                  <a:pt x="7639" y="97"/>
                </a:cubicBezTo>
                <a:cubicBezTo>
                  <a:pt x="7443" y="31"/>
                  <a:pt x="7240" y="1"/>
                  <a:pt x="703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5534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768400" y="3143533"/>
            <a:ext cx="6655200" cy="2298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67"/>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934100" y="5523200"/>
            <a:ext cx="6324000" cy="615600"/>
          </a:xfrm>
          <a:prstGeom prst="rect">
            <a:avLst/>
          </a:prstGeom>
          <a:solidFill>
            <a:schemeClr val="accent2"/>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accent4"/>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rot="10800000" flipH="1">
            <a:off x="1" y="82"/>
            <a:ext cx="3805279" cy="3098743"/>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8386734" y="3759249"/>
            <a:ext cx="3805279" cy="3098743"/>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537825">
            <a:off x="-208004" y="2634929"/>
            <a:ext cx="592259" cy="1845303"/>
            <a:chOff x="2642275" y="5716900"/>
            <a:chExt cx="601300" cy="1873475"/>
          </a:xfrm>
        </p:grpSpPr>
        <p:sp>
          <p:nvSpPr>
            <p:cNvPr id="14" name="Google Shape;14;p2"/>
            <p:cNvSpPr/>
            <p:nvPr/>
          </p:nvSpPr>
          <p:spPr>
            <a:xfrm>
              <a:off x="2807775" y="5716900"/>
              <a:ext cx="269700" cy="175650"/>
            </a:xfrm>
            <a:custGeom>
              <a:avLst/>
              <a:gdLst/>
              <a:ahLst/>
              <a:cxnLst/>
              <a:rect l="l" t="t" r="r" b="b"/>
              <a:pathLst>
                <a:path w="10788" h="7026" extrusionOk="0">
                  <a:moveTo>
                    <a:pt x="656" y="1"/>
                  </a:moveTo>
                  <a:cubicBezTo>
                    <a:pt x="286" y="1"/>
                    <a:pt x="1" y="298"/>
                    <a:pt x="1" y="655"/>
                  </a:cubicBezTo>
                  <a:lnTo>
                    <a:pt x="1" y="6370"/>
                  </a:lnTo>
                  <a:cubicBezTo>
                    <a:pt x="1" y="6739"/>
                    <a:pt x="298" y="7025"/>
                    <a:pt x="656" y="7025"/>
                  </a:cubicBezTo>
                  <a:lnTo>
                    <a:pt x="10133" y="7025"/>
                  </a:lnTo>
                  <a:cubicBezTo>
                    <a:pt x="10490" y="7025"/>
                    <a:pt x="10776" y="6728"/>
                    <a:pt x="10788" y="6370"/>
                  </a:cubicBezTo>
                  <a:lnTo>
                    <a:pt x="10788" y="655"/>
                  </a:lnTo>
                  <a:cubicBezTo>
                    <a:pt x="10788" y="286"/>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642275" y="5892525"/>
              <a:ext cx="601300" cy="1697850"/>
            </a:xfrm>
            <a:custGeom>
              <a:avLst/>
              <a:gdLst/>
              <a:ahLst/>
              <a:cxnLst/>
              <a:rect l="l" t="t" r="r" b="b"/>
              <a:pathLst>
                <a:path w="24052" h="67914" extrusionOk="0">
                  <a:moveTo>
                    <a:pt x="8002" y="0"/>
                  </a:moveTo>
                  <a:lnTo>
                    <a:pt x="8002" y="1989"/>
                  </a:lnTo>
                  <a:cubicBezTo>
                    <a:pt x="8002" y="2334"/>
                    <a:pt x="7907" y="2667"/>
                    <a:pt x="7704" y="2941"/>
                  </a:cubicBezTo>
                  <a:lnTo>
                    <a:pt x="799" y="12799"/>
                  </a:lnTo>
                  <a:cubicBezTo>
                    <a:pt x="287" y="13561"/>
                    <a:pt x="1" y="14454"/>
                    <a:pt x="1" y="15359"/>
                  </a:cubicBezTo>
                  <a:lnTo>
                    <a:pt x="1" y="63651"/>
                  </a:lnTo>
                  <a:lnTo>
                    <a:pt x="120" y="63651"/>
                  </a:lnTo>
                  <a:cubicBezTo>
                    <a:pt x="120" y="66008"/>
                    <a:pt x="2025" y="67913"/>
                    <a:pt x="4370" y="67913"/>
                  </a:cubicBezTo>
                  <a:cubicBezTo>
                    <a:pt x="5906" y="67913"/>
                    <a:pt x="7264" y="67092"/>
                    <a:pt x="8002" y="65865"/>
                  </a:cubicBezTo>
                  <a:cubicBezTo>
                    <a:pt x="8752" y="67092"/>
                    <a:pt x="10109" y="67913"/>
                    <a:pt x="11633" y="67913"/>
                  </a:cubicBezTo>
                  <a:cubicBezTo>
                    <a:pt x="13562" y="67913"/>
                    <a:pt x="15181" y="66639"/>
                    <a:pt x="15717" y="64901"/>
                  </a:cubicBezTo>
                  <a:cubicBezTo>
                    <a:pt x="16253" y="66639"/>
                    <a:pt x="17872" y="67913"/>
                    <a:pt x="19789" y="67913"/>
                  </a:cubicBezTo>
                  <a:cubicBezTo>
                    <a:pt x="22146" y="67913"/>
                    <a:pt x="24051" y="65996"/>
                    <a:pt x="24051" y="63651"/>
                  </a:cubicBezTo>
                  <a:lnTo>
                    <a:pt x="24051" y="15359"/>
                  </a:lnTo>
                  <a:lnTo>
                    <a:pt x="24040" y="15359"/>
                  </a:lnTo>
                  <a:cubicBezTo>
                    <a:pt x="24040" y="14431"/>
                    <a:pt x="23754" y="13538"/>
                    <a:pt x="23230" y="12799"/>
                  </a:cubicBezTo>
                  <a:lnTo>
                    <a:pt x="16324" y="2941"/>
                  </a:lnTo>
                  <a:cubicBezTo>
                    <a:pt x="16134" y="2667"/>
                    <a:pt x="16027" y="2334"/>
                    <a:pt x="16027" y="1989"/>
                  </a:cubicBezTo>
                  <a:lnTo>
                    <a:pt x="16027"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 name="Google Shape;16;p2"/>
          <p:cNvGrpSpPr/>
          <p:nvPr/>
        </p:nvGrpSpPr>
        <p:grpSpPr>
          <a:xfrm rot="3680464">
            <a:off x="505809" y="1835466"/>
            <a:ext cx="992211" cy="1308148"/>
            <a:chOff x="4326425" y="5583250"/>
            <a:chExt cx="744150" cy="981100"/>
          </a:xfrm>
        </p:grpSpPr>
        <p:sp>
          <p:nvSpPr>
            <p:cNvPr id="17" name="Google Shape;17;p2"/>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 name="Google Shape;42;p2"/>
          <p:cNvGrpSpPr/>
          <p:nvPr/>
        </p:nvGrpSpPr>
        <p:grpSpPr>
          <a:xfrm>
            <a:off x="374897" y="4251357"/>
            <a:ext cx="1152591" cy="2335939"/>
            <a:chOff x="1803775" y="5029925"/>
            <a:chExt cx="655775" cy="1329050"/>
          </a:xfrm>
        </p:grpSpPr>
        <p:sp>
          <p:nvSpPr>
            <p:cNvPr id="43" name="Google Shape;43;p2"/>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2"/>
          <p:cNvGrpSpPr/>
          <p:nvPr/>
        </p:nvGrpSpPr>
        <p:grpSpPr>
          <a:xfrm rot="3680486">
            <a:off x="10870952" y="3361300"/>
            <a:ext cx="1282689" cy="1691120"/>
            <a:chOff x="4326425" y="5583250"/>
            <a:chExt cx="744150" cy="981100"/>
          </a:xfrm>
        </p:grpSpPr>
        <p:sp>
          <p:nvSpPr>
            <p:cNvPr id="55" name="Google Shape;55;p2"/>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 name="Google Shape;80;p2"/>
          <p:cNvGrpSpPr/>
          <p:nvPr/>
        </p:nvGrpSpPr>
        <p:grpSpPr>
          <a:xfrm rot="1350639">
            <a:off x="11804294" y="833339"/>
            <a:ext cx="447927" cy="1300556"/>
            <a:chOff x="1460575" y="5630575"/>
            <a:chExt cx="645350" cy="1873775"/>
          </a:xfrm>
        </p:grpSpPr>
        <p:sp>
          <p:nvSpPr>
            <p:cNvPr id="81" name="Google Shape;81;p2"/>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2"/>
          <p:cNvSpPr/>
          <p:nvPr/>
        </p:nvSpPr>
        <p:spPr>
          <a:xfrm rot="1078197">
            <a:off x="717525" y="3487683"/>
            <a:ext cx="190459" cy="40376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rot="-2700996">
            <a:off x="354539" y="6272246"/>
            <a:ext cx="190448" cy="40380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rot="1623075">
            <a:off x="11489160" y="5594453"/>
            <a:ext cx="300083" cy="636192"/>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rot="-1229716">
            <a:off x="11829009" y="2464110"/>
            <a:ext cx="226636" cy="48044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 name="Google Shape;87;p2"/>
          <p:cNvGrpSpPr/>
          <p:nvPr/>
        </p:nvGrpSpPr>
        <p:grpSpPr>
          <a:xfrm rot="-1269334">
            <a:off x="9989412" y="4943708"/>
            <a:ext cx="801729" cy="2498323"/>
            <a:chOff x="3855225" y="5718400"/>
            <a:chExt cx="601300" cy="1873750"/>
          </a:xfrm>
        </p:grpSpPr>
        <p:sp>
          <p:nvSpPr>
            <p:cNvPr id="88" name="Google Shape;88;p2"/>
            <p:cNvSpPr/>
            <p:nvPr/>
          </p:nvSpPr>
          <p:spPr>
            <a:xfrm>
              <a:off x="4020125" y="5718400"/>
              <a:ext cx="269700" cy="175625"/>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855225" y="5894300"/>
              <a:ext cx="601300" cy="1697850"/>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8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951033"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31" name="Google Shape;131;p4"/>
          <p:cNvSpPr txBox="1">
            <a:spLocks noGrp="1"/>
          </p:cNvSpPr>
          <p:nvPr>
            <p:ph type="body" idx="1"/>
          </p:nvPr>
        </p:nvSpPr>
        <p:spPr>
          <a:xfrm>
            <a:off x="951033" y="1536633"/>
            <a:ext cx="102900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AutoNum type="arabicPeriod"/>
              <a:defRPr sz="16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32" name="Google Shape;132;p4"/>
          <p:cNvSpPr/>
          <p:nvPr/>
        </p:nvSpPr>
        <p:spPr>
          <a:xfrm rot="-5400000">
            <a:off x="10943024" y="5609016"/>
            <a:ext cx="986557" cy="1511393"/>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4"/>
          <p:cNvSpPr/>
          <p:nvPr/>
        </p:nvSpPr>
        <p:spPr>
          <a:xfrm rot="5400000">
            <a:off x="262324" y="-262418"/>
            <a:ext cx="986557" cy="1511393"/>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 name="Google Shape;134;p4"/>
          <p:cNvGrpSpPr/>
          <p:nvPr/>
        </p:nvGrpSpPr>
        <p:grpSpPr>
          <a:xfrm rot="822728">
            <a:off x="-140503" y="272521"/>
            <a:ext cx="770980" cy="1405303"/>
            <a:chOff x="-214625" y="3943775"/>
            <a:chExt cx="458725" cy="836125"/>
          </a:xfrm>
        </p:grpSpPr>
        <p:sp>
          <p:nvSpPr>
            <p:cNvPr id="135" name="Google Shape;135;p4"/>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4"/>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4"/>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4"/>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4"/>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4"/>
          <p:cNvGrpSpPr/>
          <p:nvPr/>
        </p:nvGrpSpPr>
        <p:grpSpPr>
          <a:xfrm rot="1937137">
            <a:off x="-65701" y="1892797"/>
            <a:ext cx="330081" cy="958392"/>
            <a:chOff x="1460575" y="5630575"/>
            <a:chExt cx="645350" cy="1873775"/>
          </a:xfrm>
        </p:grpSpPr>
        <p:sp>
          <p:nvSpPr>
            <p:cNvPr id="148" name="Google Shape;148;p4"/>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4"/>
          <p:cNvGrpSpPr/>
          <p:nvPr/>
        </p:nvGrpSpPr>
        <p:grpSpPr>
          <a:xfrm rot="-1360815">
            <a:off x="11716776" y="3303465"/>
            <a:ext cx="992231" cy="1308175"/>
            <a:chOff x="4326425" y="5583250"/>
            <a:chExt cx="744150" cy="981100"/>
          </a:xfrm>
        </p:grpSpPr>
        <p:sp>
          <p:nvSpPr>
            <p:cNvPr id="151" name="Google Shape;151;p4"/>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4"/>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4"/>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4"/>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4"/>
          <p:cNvGrpSpPr/>
          <p:nvPr/>
        </p:nvGrpSpPr>
        <p:grpSpPr>
          <a:xfrm rot="-2418941">
            <a:off x="11192317" y="5832755"/>
            <a:ext cx="953156" cy="1931749"/>
            <a:chOff x="1803775" y="5029925"/>
            <a:chExt cx="655775" cy="1329050"/>
          </a:xfrm>
        </p:grpSpPr>
        <p:sp>
          <p:nvSpPr>
            <p:cNvPr id="177" name="Google Shape;177;p4"/>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 name="Google Shape;188;p4"/>
          <p:cNvGrpSpPr/>
          <p:nvPr/>
        </p:nvGrpSpPr>
        <p:grpSpPr>
          <a:xfrm rot="-1269334">
            <a:off x="11855178" y="4962608"/>
            <a:ext cx="801729" cy="2498323"/>
            <a:chOff x="3855225" y="5718400"/>
            <a:chExt cx="601300" cy="1873750"/>
          </a:xfrm>
        </p:grpSpPr>
        <p:sp>
          <p:nvSpPr>
            <p:cNvPr id="189" name="Google Shape;189;p4"/>
            <p:cNvSpPr/>
            <p:nvPr/>
          </p:nvSpPr>
          <p:spPr>
            <a:xfrm>
              <a:off x="4020125" y="5718400"/>
              <a:ext cx="269700" cy="175625"/>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855225" y="5894300"/>
              <a:ext cx="601300" cy="1697850"/>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4"/>
          <p:cNvSpPr/>
          <p:nvPr/>
        </p:nvSpPr>
        <p:spPr>
          <a:xfrm rot="-2161609">
            <a:off x="10382717" y="6291474"/>
            <a:ext cx="198615" cy="40236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4"/>
          <p:cNvSpPr/>
          <p:nvPr/>
        </p:nvSpPr>
        <p:spPr>
          <a:xfrm rot="-2161533">
            <a:off x="635624" y="-221651"/>
            <a:ext cx="239955" cy="48609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619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1"/>
        <p:cNvGrpSpPr/>
        <p:nvPr/>
      </p:nvGrpSpPr>
      <p:grpSpPr>
        <a:xfrm>
          <a:off x="0" y="0"/>
          <a:ext cx="0" cy="0"/>
          <a:chOff x="0" y="0"/>
          <a:chExt cx="0" cy="0"/>
        </a:xfrm>
      </p:grpSpPr>
      <p:sp>
        <p:nvSpPr>
          <p:cNvPr id="262" name="Google Shape;262;p7"/>
          <p:cNvSpPr/>
          <p:nvPr/>
        </p:nvSpPr>
        <p:spPr>
          <a:xfrm>
            <a:off x="0" y="3515935"/>
            <a:ext cx="4101680" cy="3340120"/>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7"/>
          <p:cNvSpPr txBox="1">
            <a:spLocks noGrp="1"/>
          </p:cNvSpPr>
          <p:nvPr>
            <p:ph type="title"/>
          </p:nvPr>
        </p:nvSpPr>
        <p:spPr>
          <a:xfrm>
            <a:off x="5327967" y="2054000"/>
            <a:ext cx="4304800" cy="862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grpSp>
        <p:nvGrpSpPr>
          <p:cNvPr id="264" name="Google Shape;264;p7"/>
          <p:cNvGrpSpPr/>
          <p:nvPr/>
        </p:nvGrpSpPr>
        <p:grpSpPr>
          <a:xfrm rot="3680395">
            <a:off x="-254256" y="3050733"/>
            <a:ext cx="1407995" cy="1856324"/>
            <a:chOff x="4326425" y="5583250"/>
            <a:chExt cx="744150" cy="981100"/>
          </a:xfrm>
        </p:grpSpPr>
        <p:sp>
          <p:nvSpPr>
            <p:cNvPr id="265" name="Google Shape;265;p7"/>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7"/>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7"/>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7"/>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7"/>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7"/>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7"/>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7"/>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7"/>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7"/>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7"/>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7"/>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7"/>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7"/>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7"/>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7"/>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7"/>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7"/>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7"/>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7"/>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0" name="Google Shape;290;p7"/>
          <p:cNvSpPr/>
          <p:nvPr/>
        </p:nvSpPr>
        <p:spPr>
          <a:xfrm rot="1078197">
            <a:off x="295092" y="2654749"/>
            <a:ext cx="190459" cy="40376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rot="-2700996">
            <a:off x="552105" y="5050012"/>
            <a:ext cx="190448" cy="40380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2" name="Google Shape;292;p7"/>
          <p:cNvGrpSpPr/>
          <p:nvPr/>
        </p:nvGrpSpPr>
        <p:grpSpPr>
          <a:xfrm rot="6677660">
            <a:off x="-250953" y="5334055"/>
            <a:ext cx="1117805" cy="2037336"/>
            <a:chOff x="-214625" y="3943775"/>
            <a:chExt cx="458725" cy="836125"/>
          </a:xfrm>
        </p:grpSpPr>
        <p:sp>
          <p:nvSpPr>
            <p:cNvPr id="293" name="Google Shape;293;p7"/>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7"/>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7"/>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7"/>
          <p:cNvGrpSpPr/>
          <p:nvPr/>
        </p:nvGrpSpPr>
        <p:grpSpPr>
          <a:xfrm rot="-7119607">
            <a:off x="10854379" y="2044005"/>
            <a:ext cx="1590043" cy="2096340"/>
            <a:chOff x="4326425" y="5583250"/>
            <a:chExt cx="744150" cy="981100"/>
          </a:xfrm>
        </p:grpSpPr>
        <p:sp>
          <p:nvSpPr>
            <p:cNvPr id="306" name="Google Shape;306;p7"/>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7"/>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7"/>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7"/>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7"/>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7"/>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7"/>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7"/>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7"/>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7"/>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7"/>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7"/>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1" name="Google Shape;331;p7"/>
          <p:cNvSpPr/>
          <p:nvPr/>
        </p:nvSpPr>
        <p:spPr>
          <a:xfrm rot="8099118">
            <a:off x="11096733" y="1426482"/>
            <a:ext cx="215084" cy="4560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2" name="Google Shape;332;p7"/>
          <p:cNvGrpSpPr/>
          <p:nvPr/>
        </p:nvGrpSpPr>
        <p:grpSpPr>
          <a:xfrm rot="-4122382">
            <a:off x="10956615" y="-739128"/>
            <a:ext cx="1262349" cy="2300800"/>
            <a:chOff x="-214625" y="3943775"/>
            <a:chExt cx="458725" cy="836125"/>
          </a:xfrm>
        </p:grpSpPr>
        <p:sp>
          <p:nvSpPr>
            <p:cNvPr id="333" name="Google Shape;333;p7"/>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7"/>
          <p:cNvGrpSpPr/>
          <p:nvPr/>
        </p:nvGrpSpPr>
        <p:grpSpPr>
          <a:xfrm rot="2700000">
            <a:off x="34314" y="1476235"/>
            <a:ext cx="447935" cy="1300580"/>
            <a:chOff x="1460575" y="5630575"/>
            <a:chExt cx="645350" cy="1873775"/>
          </a:xfrm>
        </p:grpSpPr>
        <p:sp>
          <p:nvSpPr>
            <p:cNvPr id="346" name="Google Shape;346;p7"/>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 name="Google Shape;348;p7"/>
          <p:cNvGrpSpPr/>
          <p:nvPr/>
        </p:nvGrpSpPr>
        <p:grpSpPr>
          <a:xfrm rot="-2306939">
            <a:off x="11802822" y="4112912"/>
            <a:ext cx="577041" cy="1675441"/>
            <a:chOff x="1460575" y="5630575"/>
            <a:chExt cx="645350" cy="1873775"/>
          </a:xfrm>
        </p:grpSpPr>
        <p:sp>
          <p:nvSpPr>
            <p:cNvPr id="349" name="Google Shape;349;p7"/>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 name="Google Shape;351;p7"/>
          <p:cNvGrpSpPr/>
          <p:nvPr/>
        </p:nvGrpSpPr>
        <p:grpSpPr>
          <a:xfrm rot="-8100000">
            <a:off x="7780732" y="-523960"/>
            <a:ext cx="1109077" cy="2021375"/>
            <a:chOff x="-214625" y="3943775"/>
            <a:chExt cx="458725" cy="836125"/>
          </a:xfrm>
        </p:grpSpPr>
        <p:sp>
          <p:nvSpPr>
            <p:cNvPr id="352" name="Google Shape;352;p7"/>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 name="Google Shape;364;p7"/>
          <p:cNvSpPr txBox="1">
            <a:spLocks noGrp="1"/>
          </p:cNvSpPr>
          <p:nvPr>
            <p:ph type="subTitle" idx="1"/>
          </p:nvPr>
        </p:nvSpPr>
        <p:spPr>
          <a:xfrm>
            <a:off x="5329167" y="2916000"/>
            <a:ext cx="4303600" cy="2218800"/>
          </a:xfrm>
          <a:prstGeom prst="rect">
            <a:avLst/>
          </a:prstGeom>
        </p:spPr>
        <p:txBody>
          <a:bodyPr spcFirstLastPara="1" wrap="square" lIns="91425" tIns="91425" rIns="91425" bIns="91425" anchor="t" anchorCtr="0">
            <a:noAutofit/>
          </a:bodyPr>
          <a:lstStyle>
            <a:lvl1pPr lvl="0" rtl="0">
              <a:lnSpc>
                <a:spcPct val="100000"/>
              </a:lnSpc>
              <a:spcBef>
                <a:spcPts val="1333"/>
              </a:spcBef>
              <a:spcAft>
                <a:spcPts val="0"/>
              </a:spcAft>
              <a:buNone/>
              <a:defRPr sz="2133"/>
            </a:lvl1pPr>
            <a:lvl2pPr lvl="1" rtl="0">
              <a:lnSpc>
                <a:spcPct val="100000"/>
              </a:lnSpc>
              <a:spcBef>
                <a:spcPts val="1333"/>
              </a:spcBef>
              <a:spcAft>
                <a:spcPts val="0"/>
              </a:spcAft>
              <a:buNone/>
              <a:defRPr sz="2133" b="1"/>
            </a:lvl2pPr>
            <a:lvl3pPr lvl="2" rtl="0">
              <a:lnSpc>
                <a:spcPct val="100000"/>
              </a:lnSpc>
              <a:spcBef>
                <a:spcPts val="1333"/>
              </a:spcBef>
              <a:spcAft>
                <a:spcPts val="0"/>
              </a:spcAft>
              <a:buNone/>
              <a:defRPr sz="2133" b="1"/>
            </a:lvl3pPr>
            <a:lvl4pPr lvl="3" rtl="0">
              <a:lnSpc>
                <a:spcPct val="100000"/>
              </a:lnSpc>
              <a:spcBef>
                <a:spcPts val="1333"/>
              </a:spcBef>
              <a:spcAft>
                <a:spcPts val="0"/>
              </a:spcAft>
              <a:buNone/>
              <a:defRPr sz="2133" b="1"/>
            </a:lvl4pPr>
            <a:lvl5pPr lvl="4" rtl="0">
              <a:lnSpc>
                <a:spcPct val="100000"/>
              </a:lnSpc>
              <a:spcBef>
                <a:spcPts val="1333"/>
              </a:spcBef>
              <a:spcAft>
                <a:spcPts val="0"/>
              </a:spcAft>
              <a:buNone/>
              <a:defRPr sz="2133" b="1"/>
            </a:lvl5pPr>
            <a:lvl6pPr lvl="5" rtl="0">
              <a:lnSpc>
                <a:spcPct val="100000"/>
              </a:lnSpc>
              <a:spcBef>
                <a:spcPts val="1333"/>
              </a:spcBef>
              <a:spcAft>
                <a:spcPts val="0"/>
              </a:spcAft>
              <a:buNone/>
              <a:defRPr sz="2133" b="1"/>
            </a:lvl6pPr>
            <a:lvl7pPr lvl="6" rtl="0">
              <a:lnSpc>
                <a:spcPct val="100000"/>
              </a:lnSpc>
              <a:spcBef>
                <a:spcPts val="1333"/>
              </a:spcBef>
              <a:spcAft>
                <a:spcPts val="0"/>
              </a:spcAft>
              <a:buNone/>
              <a:defRPr sz="2133" b="1"/>
            </a:lvl7pPr>
            <a:lvl8pPr lvl="7" rtl="0">
              <a:lnSpc>
                <a:spcPct val="100000"/>
              </a:lnSpc>
              <a:spcBef>
                <a:spcPts val="1333"/>
              </a:spcBef>
              <a:spcAft>
                <a:spcPts val="0"/>
              </a:spcAft>
              <a:buNone/>
              <a:defRPr sz="2133" b="1"/>
            </a:lvl8pPr>
            <a:lvl9pPr lvl="8" rtl="0">
              <a:lnSpc>
                <a:spcPct val="100000"/>
              </a:lnSpc>
              <a:spcBef>
                <a:spcPts val="1333"/>
              </a:spcBef>
              <a:spcAft>
                <a:spcPts val="0"/>
              </a:spcAft>
              <a:buNone/>
              <a:defRPr sz="2133" b="1"/>
            </a:lvl9pPr>
          </a:lstStyle>
          <a:p>
            <a:endParaRPr/>
          </a:p>
        </p:txBody>
      </p:sp>
    </p:spTree>
    <p:extLst>
      <p:ext uri="{BB962C8B-B14F-4D97-AF65-F5344CB8AC3E}">
        <p14:creationId xmlns:p14="http://schemas.microsoft.com/office/powerpoint/2010/main" val="3941935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5"/>
        <p:cNvGrpSpPr/>
        <p:nvPr/>
      </p:nvGrpSpPr>
      <p:grpSpPr>
        <a:xfrm>
          <a:off x="0" y="0"/>
          <a:ext cx="0" cy="0"/>
          <a:chOff x="0" y="0"/>
          <a:chExt cx="0" cy="0"/>
        </a:xfrm>
      </p:grpSpPr>
      <p:sp>
        <p:nvSpPr>
          <p:cNvPr id="366" name="Google Shape;366;p8"/>
          <p:cNvSpPr txBox="1">
            <a:spLocks noGrp="1"/>
          </p:cNvSpPr>
          <p:nvPr>
            <p:ph type="title"/>
          </p:nvPr>
        </p:nvSpPr>
        <p:spPr>
          <a:xfrm>
            <a:off x="2267600" y="2974867"/>
            <a:ext cx="7656800" cy="221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367" name="Google Shape;367;p8"/>
          <p:cNvGrpSpPr/>
          <p:nvPr/>
        </p:nvGrpSpPr>
        <p:grpSpPr>
          <a:xfrm rot="4458764">
            <a:off x="-614887" y="-810293"/>
            <a:ext cx="3508281" cy="3509001"/>
            <a:chOff x="494881" y="2817898"/>
            <a:chExt cx="2631079" cy="2631619"/>
          </a:xfrm>
        </p:grpSpPr>
        <p:grpSp>
          <p:nvGrpSpPr>
            <p:cNvPr id="368" name="Google Shape;368;p8"/>
            <p:cNvGrpSpPr/>
            <p:nvPr/>
          </p:nvGrpSpPr>
          <p:grpSpPr>
            <a:xfrm rot="-872865">
              <a:off x="758334" y="2920740"/>
              <a:ext cx="1104590" cy="2238658"/>
              <a:chOff x="1803775" y="5029925"/>
              <a:chExt cx="655775" cy="1329050"/>
            </a:xfrm>
          </p:grpSpPr>
          <p:sp>
            <p:nvSpPr>
              <p:cNvPr id="369" name="Google Shape;369;p8"/>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8"/>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8"/>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0" name="Google Shape;380;p8"/>
            <p:cNvGrpSpPr/>
            <p:nvPr/>
          </p:nvGrpSpPr>
          <p:grpSpPr>
            <a:xfrm rot="2700000">
              <a:off x="2022629" y="4043249"/>
              <a:ext cx="736574" cy="1342446"/>
              <a:chOff x="-214625" y="3943775"/>
              <a:chExt cx="458725" cy="836125"/>
            </a:xfrm>
          </p:grpSpPr>
          <p:sp>
            <p:nvSpPr>
              <p:cNvPr id="381" name="Google Shape;381;p8"/>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8"/>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8"/>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8"/>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8"/>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8"/>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8"/>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3" name="Google Shape;393;p8"/>
          <p:cNvGrpSpPr/>
          <p:nvPr/>
        </p:nvGrpSpPr>
        <p:grpSpPr>
          <a:xfrm rot="-7214108">
            <a:off x="10376056" y="5096962"/>
            <a:ext cx="1472819" cy="2984941"/>
            <a:chOff x="1803775" y="5029925"/>
            <a:chExt cx="655775" cy="1329050"/>
          </a:xfrm>
        </p:grpSpPr>
        <p:sp>
          <p:nvSpPr>
            <p:cNvPr id="394" name="Google Shape;394;p8"/>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 name="Google Shape;405;p8"/>
          <p:cNvGrpSpPr/>
          <p:nvPr/>
        </p:nvGrpSpPr>
        <p:grpSpPr>
          <a:xfrm rot="-3641170">
            <a:off x="11587367" y="3998443"/>
            <a:ext cx="982176" cy="1790075"/>
            <a:chOff x="-214625" y="3943775"/>
            <a:chExt cx="458725" cy="836125"/>
          </a:xfrm>
        </p:grpSpPr>
        <p:sp>
          <p:nvSpPr>
            <p:cNvPr id="406" name="Google Shape;406;p8"/>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8"/>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8"/>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8"/>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8"/>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21327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3"/>
        <p:cNvGrpSpPr/>
        <p:nvPr/>
      </p:nvGrpSpPr>
      <p:grpSpPr>
        <a:xfrm>
          <a:off x="0" y="0"/>
          <a:ext cx="0" cy="0"/>
          <a:chOff x="0" y="0"/>
          <a:chExt cx="0" cy="0"/>
        </a:xfrm>
      </p:grpSpPr>
      <p:sp>
        <p:nvSpPr>
          <p:cNvPr id="504" name="Google Shape;504;p13"/>
          <p:cNvSpPr/>
          <p:nvPr/>
        </p:nvSpPr>
        <p:spPr>
          <a:xfrm rot="10800000" flipH="1">
            <a:off x="1" y="-1"/>
            <a:ext cx="12192113" cy="1981201"/>
          </a:xfrm>
          <a:custGeom>
            <a:avLst/>
            <a:gdLst/>
            <a:ahLst/>
            <a:cxnLst/>
            <a:rect l="l" t="t" r="r" b="b"/>
            <a:pathLst>
              <a:path w="83785" h="30664" extrusionOk="0">
                <a:moveTo>
                  <a:pt x="7278" y="0"/>
                </a:moveTo>
                <a:cubicBezTo>
                  <a:pt x="6838" y="0"/>
                  <a:pt x="6397" y="6"/>
                  <a:pt x="5953" y="17"/>
                </a:cubicBezTo>
                <a:cubicBezTo>
                  <a:pt x="3906" y="77"/>
                  <a:pt x="1929" y="255"/>
                  <a:pt x="0" y="553"/>
                </a:cubicBezTo>
                <a:lnTo>
                  <a:pt x="0" y="30664"/>
                </a:lnTo>
                <a:lnTo>
                  <a:pt x="83785" y="30664"/>
                </a:lnTo>
                <a:lnTo>
                  <a:pt x="83785" y="3398"/>
                </a:lnTo>
                <a:cubicBezTo>
                  <a:pt x="82594" y="3101"/>
                  <a:pt x="81332" y="2851"/>
                  <a:pt x="79998" y="2672"/>
                </a:cubicBezTo>
                <a:cubicBezTo>
                  <a:pt x="77596" y="2332"/>
                  <a:pt x="75162" y="2197"/>
                  <a:pt x="72705" y="2197"/>
                </a:cubicBezTo>
                <a:cubicBezTo>
                  <a:pt x="63072" y="2197"/>
                  <a:pt x="53083" y="4279"/>
                  <a:pt x="43220" y="4279"/>
                </a:cubicBezTo>
                <a:cubicBezTo>
                  <a:pt x="42386" y="4279"/>
                  <a:pt x="41552" y="4264"/>
                  <a:pt x="40720" y="4232"/>
                </a:cubicBezTo>
                <a:cubicBezTo>
                  <a:pt x="29124" y="3785"/>
                  <a:pt x="18831" y="0"/>
                  <a:pt x="727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5" name="Google Shape;505;p13"/>
          <p:cNvSpPr txBox="1">
            <a:spLocks noGrp="1"/>
          </p:cNvSpPr>
          <p:nvPr>
            <p:ph type="title"/>
          </p:nvPr>
        </p:nvSpPr>
        <p:spPr>
          <a:xfrm>
            <a:off x="951033"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6" name="Google Shape;506;p13"/>
          <p:cNvSpPr txBox="1">
            <a:spLocks noGrp="1"/>
          </p:cNvSpPr>
          <p:nvPr>
            <p:ph type="title" idx="2" hasCustomPrompt="1"/>
          </p:nvPr>
        </p:nvSpPr>
        <p:spPr>
          <a:xfrm>
            <a:off x="1279109" y="2907333"/>
            <a:ext cx="1160000" cy="634800"/>
          </a:xfrm>
          <a:prstGeom prst="rect">
            <a:avLst/>
          </a:prstGeom>
        </p:spPr>
        <p:txBody>
          <a:bodyPr spcFirstLastPara="1" wrap="square" lIns="91425" tIns="91425" rIns="91425" bIns="91425" anchor="ctr" anchorCtr="0">
            <a:noAutofit/>
          </a:bodyPr>
          <a:lstStyle>
            <a:lvl1pPr lvl="0" algn="ctr" rtl="0">
              <a:spcBef>
                <a:spcPts val="1333"/>
              </a:spcBef>
              <a:spcAft>
                <a:spcPts val="0"/>
              </a:spcAft>
              <a:buSzPts val="2400"/>
              <a:buNone/>
              <a:defRPr sz="40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7" name="Google Shape;507;p13"/>
          <p:cNvSpPr txBox="1">
            <a:spLocks noGrp="1"/>
          </p:cNvSpPr>
          <p:nvPr>
            <p:ph type="subTitle" idx="1"/>
          </p:nvPr>
        </p:nvSpPr>
        <p:spPr>
          <a:xfrm>
            <a:off x="2803867" y="2998745"/>
            <a:ext cx="3307600" cy="952000"/>
          </a:xfrm>
          <a:prstGeom prst="rect">
            <a:avLst/>
          </a:prstGeom>
        </p:spPr>
        <p:txBody>
          <a:bodyPr spcFirstLastPara="1" wrap="square" lIns="91425" tIns="91425" rIns="91425" bIns="91425" anchor="t" anchorCtr="0">
            <a:noAutofit/>
          </a:bodyPr>
          <a:lstStyle>
            <a:lvl1pPr lvl="0" rtl="0">
              <a:lnSpc>
                <a:spcPct val="100000"/>
              </a:lnSpc>
              <a:spcBef>
                <a:spcPts val="1333"/>
              </a:spcBef>
              <a:spcAft>
                <a:spcPts val="0"/>
              </a:spcAft>
              <a:buNone/>
              <a:defRPr sz="2133"/>
            </a:lvl1pPr>
            <a:lvl2pPr lvl="1" rtl="0">
              <a:lnSpc>
                <a:spcPct val="100000"/>
              </a:lnSpc>
              <a:spcBef>
                <a:spcPts val="1333"/>
              </a:spcBef>
              <a:spcAft>
                <a:spcPts val="0"/>
              </a:spcAft>
              <a:buNone/>
              <a:defRPr sz="2133" b="1"/>
            </a:lvl2pPr>
            <a:lvl3pPr lvl="2" rtl="0">
              <a:lnSpc>
                <a:spcPct val="100000"/>
              </a:lnSpc>
              <a:spcBef>
                <a:spcPts val="1333"/>
              </a:spcBef>
              <a:spcAft>
                <a:spcPts val="0"/>
              </a:spcAft>
              <a:buNone/>
              <a:defRPr sz="2133" b="1"/>
            </a:lvl3pPr>
            <a:lvl4pPr lvl="3" rtl="0">
              <a:lnSpc>
                <a:spcPct val="100000"/>
              </a:lnSpc>
              <a:spcBef>
                <a:spcPts val="1333"/>
              </a:spcBef>
              <a:spcAft>
                <a:spcPts val="0"/>
              </a:spcAft>
              <a:buNone/>
              <a:defRPr sz="2133" b="1"/>
            </a:lvl4pPr>
            <a:lvl5pPr lvl="4" rtl="0">
              <a:lnSpc>
                <a:spcPct val="100000"/>
              </a:lnSpc>
              <a:spcBef>
                <a:spcPts val="1333"/>
              </a:spcBef>
              <a:spcAft>
                <a:spcPts val="0"/>
              </a:spcAft>
              <a:buNone/>
              <a:defRPr sz="2133" b="1"/>
            </a:lvl5pPr>
            <a:lvl6pPr lvl="5" rtl="0">
              <a:lnSpc>
                <a:spcPct val="100000"/>
              </a:lnSpc>
              <a:spcBef>
                <a:spcPts val="1333"/>
              </a:spcBef>
              <a:spcAft>
                <a:spcPts val="0"/>
              </a:spcAft>
              <a:buNone/>
              <a:defRPr sz="2133" b="1"/>
            </a:lvl6pPr>
            <a:lvl7pPr lvl="6" rtl="0">
              <a:lnSpc>
                <a:spcPct val="100000"/>
              </a:lnSpc>
              <a:spcBef>
                <a:spcPts val="1333"/>
              </a:spcBef>
              <a:spcAft>
                <a:spcPts val="0"/>
              </a:spcAft>
              <a:buNone/>
              <a:defRPr sz="2133" b="1"/>
            </a:lvl7pPr>
            <a:lvl8pPr lvl="7" rtl="0">
              <a:lnSpc>
                <a:spcPct val="100000"/>
              </a:lnSpc>
              <a:spcBef>
                <a:spcPts val="1333"/>
              </a:spcBef>
              <a:spcAft>
                <a:spcPts val="0"/>
              </a:spcAft>
              <a:buNone/>
              <a:defRPr sz="2133" b="1"/>
            </a:lvl8pPr>
            <a:lvl9pPr lvl="8" rtl="0">
              <a:lnSpc>
                <a:spcPct val="100000"/>
              </a:lnSpc>
              <a:spcBef>
                <a:spcPts val="1333"/>
              </a:spcBef>
              <a:spcAft>
                <a:spcPts val="0"/>
              </a:spcAft>
              <a:buNone/>
              <a:defRPr sz="2133" b="1"/>
            </a:lvl9pPr>
          </a:lstStyle>
          <a:p>
            <a:endParaRPr/>
          </a:p>
        </p:txBody>
      </p:sp>
      <p:sp>
        <p:nvSpPr>
          <p:cNvPr id="508" name="Google Shape;508;p13"/>
          <p:cNvSpPr txBox="1">
            <a:spLocks noGrp="1"/>
          </p:cNvSpPr>
          <p:nvPr>
            <p:ph type="title" idx="3" hasCustomPrompt="1"/>
          </p:nvPr>
        </p:nvSpPr>
        <p:spPr>
          <a:xfrm>
            <a:off x="6394741" y="2907333"/>
            <a:ext cx="1160000" cy="634800"/>
          </a:xfrm>
          <a:prstGeom prst="rect">
            <a:avLst/>
          </a:prstGeom>
        </p:spPr>
        <p:txBody>
          <a:bodyPr spcFirstLastPara="1" wrap="square" lIns="91425" tIns="91425" rIns="91425" bIns="91425" anchor="ctr" anchorCtr="0">
            <a:noAutofit/>
          </a:bodyPr>
          <a:lstStyle>
            <a:lvl1pPr lvl="0" algn="ctr" rtl="0">
              <a:spcBef>
                <a:spcPts val="1333"/>
              </a:spcBef>
              <a:spcAft>
                <a:spcPts val="0"/>
              </a:spcAft>
              <a:buSzPts val="2400"/>
              <a:buNone/>
              <a:defRPr sz="40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9" name="Google Shape;509;p13"/>
          <p:cNvSpPr txBox="1">
            <a:spLocks noGrp="1"/>
          </p:cNvSpPr>
          <p:nvPr>
            <p:ph type="title" idx="4" hasCustomPrompt="1"/>
          </p:nvPr>
        </p:nvSpPr>
        <p:spPr>
          <a:xfrm>
            <a:off x="1279109" y="4912300"/>
            <a:ext cx="1160000" cy="625600"/>
          </a:xfrm>
          <a:prstGeom prst="rect">
            <a:avLst/>
          </a:prstGeom>
        </p:spPr>
        <p:txBody>
          <a:bodyPr spcFirstLastPara="1" wrap="square" lIns="91425" tIns="91425" rIns="91425" bIns="91425" anchor="ctr" anchorCtr="0">
            <a:noAutofit/>
          </a:bodyPr>
          <a:lstStyle>
            <a:lvl1pPr lvl="0" algn="ctr" rtl="0">
              <a:spcBef>
                <a:spcPts val="1333"/>
              </a:spcBef>
              <a:spcAft>
                <a:spcPts val="0"/>
              </a:spcAft>
              <a:buSzPts val="2400"/>
              <a:buNone/>
              <a:defRPr sz="40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10" name="Google Shape;510;p13"/>
          <p:cNvSpPr txBox="1">
            <a:spLocks noGrp="1"/>
          </p:cNvSpPr>
          <p:nvPr>
            <p:ph type="title" idx="5" hasCustomPrompt="1"/>
          </p:nvPr>
        </p:nvSpPr>
        <p:spPr>
          <a:xfrm>
            <a:off x="6394741" y="4912300"/>
            <a:ext cx="1160000" cy="625600"/>
          </a:xfrm>
          <a:prstGeom prst="rect">
            <a:avLst/>
          </a:prstGeom>
        </p:spPr>
        <p:txBody>
          <a:bodyPr spcFirstLastPara="1" wrap="square" lIns="91425" tIns="91425" rIns="91425" bIns="91425" anchor="ctr" anchorCtr="0">
            <a:noAutofit/>
          </a:bodyPr>
          <a:lstStyle>
            <a:lvl1pPr lvl="0" algn="ctr" rtl="0">
              <a:spcBef>
                <a:spcPts val="1333"/>
              </a:spcBef>
              <a:spcAft>
                <a:spcPts val="0"/>
              </a:spcAft>
              <a:buSzPts val="2400"/>
              <a:buNone/>
              <a:defRPr sz="40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11" name="Google Shape;511;p13"/>
          <p:cNvSpPr txBox="1">
            <a:spLocks noGrp="1"/>
          </p:cNvSpPr>
          <p:nvPr>
            <p:ph type="subTitle" idx="6"/>
          </p:nvPr>
        </p:nvSpPr>
        <p:spPr>
          <a:xfrm>
            <a:off x="7930672" y="2998745"/>
            <a:ext cx="3287200" cy="952000"/>
          </a:xfrm>
          <a:prstGeom prst="rect">
            <a:avLst/>
          </a:prstGeom>
        </p:spPr>
        <p:txBody>
          <a:bodyPr spcFirstLastPara="1" wrap="square" lIns="91425" tIns="91425" rIns="91425" bIns="91425" anchor="t" anchorCtr="0">
            <a:noAutofit/>
          </a:bodyPr>
          <a:lstStyle>
            <a:lvl1pPr lvl="0" rtl="0">
              <a:lnSpc>
                <a:spcPct val="100000"/>
              </a:lnSpc>
              <a:spcBef>
                <a:spcPts val="1333"/>
              </a:spcBef>
              <a:spcAft>
                <a:spcPts val="0"/>
              </a:spcAft>
              <a:buNone/>
              <a:defRPr sz="2133"/>
            </a:lvl1pPr>
            <a:lvl2pPr lvl="1" rtl="0">
              <a:lnSpc>
                <a:spcPct val="100000"/>
              </a:lnSpc>
              <a:spcBef>
                <a:spcPts val="1333"/>
              </a:spcBef>
              <a:spcAft>
                <a:spcPts val="0"/>
              </a:spcAft>
              <a:buNone/>
              <a:defRPr sz="2133" b="1"/>
            </a:lvl2pPr>
            <a:lvl3pPr lvl="2" rtl="0">
              <a:lnSpc>
                <a:spcPct val="100000"/>
              </a:lnSpc>
              <a:spcBef>
                <a:spcPts val="1333"/>
              </a:spcBef>
              <a:spcAft>
                <a:spcPts val="0"/>
              </a:spcAft>
              <a:buNone/>
              <a:defRPr sz="2133" b="1"/>
            </a:lvl3pPr>
            <a:lvl4pPr lvl="3" rtl="0">
              <a:lnSpc>
                <a:spcPct val="100000"/>
              </a:lnSpc>
              <a:spcBef>
                <a:spcPts val="1333"/>
              </a:spcBef>
              <a:spcAft>
                <a:spcPts val="0"/>
              </a:spcAft>
              <a:buNone/>
              <a:defRPr sz="2133" b="1"/>
            </a:lvl4pPr>
            <a:lvl5pPr lvl="4" rtl="0">
              <a:lnSpc>
                <a:spcPct val="100000"/>
              </a:lnSpc>
              <a:spcBef>
                <a:spcPts val="1333"/>
              </a:spcBef>
              <a:spcAft>
                <a:spcPts val="0"/>
              </a:spcAft>
              <a:buNone/>
              <a:defRPr sz="2133" b="1"/>
            </a:lvl5pPr>
            <a:lvl6pPr lvl="5" rtl="0">
              <a:lnSpc>
                <a:spcPct val="100000"/>
              </a:lnSpc>
              <a:spcBef>
                <a:spcPts val="1333"/>
              </a:spcBef>
              <a:spcAft>
                <a:spcPts val="0"/>
              </a:spcAft>
              <a:buNone/>
              <a:defRPr sz="2133" b="1"/>
            </a:lvl6pPr>
            <a:lvl7pPr lvl="6" rtl="0">
              <a:lnSpc>
                <a:spcPct val="100000"/>
              </a:lnSpc>
              <a:spcBef>
                <a:spcPts val="1333"/>
              </a:spcBef>
              <a:spcAft>
                <a:spcPts val="0"/>
              </a:spcAft>
              <a:buNone/>
              <a:defRPr sz="2133" b="1"/>
            </a:lvl7pPr>
            <a:lvl8pPr lvl="7" rtl="0">
              <a:lnSpc>
                <a:spcPct val="100000"/>
              </a:lnSpc>
              <a:spcBef>
                <a:spcPts val="1333"/>
              </a:spcBef>
              <a:spcAft>
                <a:spcPts val="0"/>
              </a:spcAft>
              <a:buNone/>
              <a:defRPr sz="2133" b="1"/>
            </a:lvl8pPr>
            <a:lvl9pPr lvl="8" rtl="0">
              <a:lnSpc>
                <a:spcPct val="100000"/>
              </a:lnSpc>
              <a:spcBef>
                <a:spcPts val="1333"/>
              </a:spcBef>
              <a:spcAft>
                <a:spcPts val="0"/>
              </a:spcAft>
              <a:buNone/>
              <a:defRPr sz="2133" b="1"/>
            </a:lvl9pPr>
          </a:lstStyle>
          <a:p>
            <a:endParaRPr/>
          </a:p>
        </p:txBody>
      </p:sp>
      <p:sp>
        <p:nvSpPr>
          <p:cNvPr id="512" name="Google Shape;512;p13"/>
          <p:cNvSpPr txBox="1">
            <a:spLocks noGrp="1"/>
          </p:cNvSpPr>
          <p:nvPr>
            <p:ph type="subTitle" idx="7"/>
          </p:nvPr>
        </p:nvSpPr>
        <p:spPr>
          <a:xfrm>
            <a:off x="2803867" y="5031801"/>
            <a:ext cx="3307600" cy="933200"/>
          </a:xfrm>
          <a:prstGeom prst="rect">
            <a:avLst/>
          </a:prstGeom>
        </p:spPr>
        <p:txBody>
          <a:bodyPr spcFirstLastPara="1" wrap="square" lIns="91425" tIns="91425" rIns="91425" bIns="91425" anchor="t" anchorCtr="0">
            <a:noAutofit/>
          </a:bodyPr>
          <a:lstStyle>
            <a:lvl1pPr lvl="0" rtl="0">
              <a:lnSpc>
                <a:spcPct val="100000"/>
              </a:lnSpc>
              <a:spcBef>
                <a:spcPts val="1333"/>
              </a:spcBef>
              <a:spcAft>
                <a:spcPts val="0"/>
              </a:spcAft>
              <a:buNone/>
              <a:defRPr sz="2133"/>
            </a:lvl1pPr>
            <a:lvl2pPr lvl="1" rtl="0">
              <a:lnSpc>
                <a:spcPct val="100000"/>
              </a:lnSpc>
              <a:spcBef>
                <a:spcPts val="1333"/>
              </a:spcBef>
              <a:spcAft>
                <a:spcPts val="0"/>
              </a:spcAft>
              <a:buNone/>
              <a:defRPr sz="2133" b="1"/>
            </a:lvl2pPr>
            <a:lvl3pPr lvl="2" rtl="0">
              <a:lnSpc>
                <a:spcPct val="100000"/>
              </a:lnSpc>
              <a:spcBef>
                <a:spcPts val="1333"/>
              </a:spcBef>
              <a:spcAft>
                <a:spcPts val="0"/>
              </a:spcAft>
              <a:buNone/>
              <a:defRPr sz="2133" b="1"/>
            </a:lvl3pPr>
            <a:lvl4pPr lvl="3" rtl="0">
              <a:lnSpc>
                <a:spcPct val="100000"/>
              </a:lnSpc>
              <a:spcBef>
                <a:spcPts val="1333"/>
              </a:spcBef>
              <a:spcAft>
                <a:spcPts val="0"/>
              </a:spcAft>
              <a:buNone/>
              <a:defRPr sz="2133" b="1"/>
            </a:lvl4pPr>
            <a:lvl5pPr lvl="4" rtl="0">
              <a:lnSpc>
                <a:spcPct val="100000"/>
              </a:lnSpc>
              <a:spcBef>
                <a:spcPts val="1333"/>
              </a:spcBef>
              <a:spcAft>
                <a:spcPts val="0"/>
              </a:spcAft>
              <a:buNone/>
              <a:defRPr sz="2133" b="1"/>
            </a:lvl5pPr>
            <a:lvl6pPr lvl="5" rtl="0">
              <a:lnSpc>
                <a:spcPct val="100000"/>
              </a:lnSpc>
              <a:spcBef>
                <a:spcPts val="1333"/>
              </a:spcBef>
              <a:spcAft>
                <a:spcPts val="0"/>
              </a:spcAft>
              <a:buNone/>
              <a:defRPr sz="2133" b="1"/>
            </a:lvl6pPr>
            <a:lvl7pPr lvl="6" rtl="0">
              <a:lnSpc>
                <a:spcPct val="100000"/>
              </a:lnSpc>
              <a:spcBef>
                <a:spcPts val="1333"/>
              </a:spcBef>
              <a:spcAft>
                <a:spcPts val="0"/>
              </a:spcAft>
              <a:buNone/>
              <a:defRPr sz="2133" b="1"/>
            </a:lvl7pPr>
            <a:lvl8pPr lvl="7" rtl="0">
              <a:lnSpc>
                <a:spcPct val="100000"/>
              </a:lnSpc>
              <a:spcBef>
                <a:spcPts val="1333"/>
              </a:spcBef>
              <a:spcAft>
                <a:spcPts val="0"/>
              </a:spcAft>
              <a:buNone/>
              <a:defRPr sz="2133" b="1"/>
            </a:lvl8pPr>
            <a:lvl9pPr lvl="8" rtl="0">
              <a:lnSpc>
                <a:spcPct val="100000"/>
              </a:lnSpc>
              <a:spcBef>
                <a:spcPts val="1333"/>
              </a:spcBef>
              <a:spcAft>
                <a:spcPts val="0"/>
              </a:spcAft>
              <a:buNone/>
              <a:defRPr sz="2133" b="1"/>
            </a:lvl9pPr>
          </a:lstStyle>
          <a:p>
            <a:endParaRPr/>
          </a:p>
        </p:txBody>
      </p:sp>
      <p:sp>
        <p:nvSpPr>
          <p:cNvPr id="513" name="Google Shape;513;p13"/>
          <p:cNvSpPr txBox="1">
            <a:spLocks noGrp="1"/>
          </p:cNvSpPr>
          <p:nvPr>
            <p:ph type="subTitle" idx="8"/>
          </p:nvPr>
        </p:nvSpPr>
        <p:spPr>
          <a:xfrm>
            <a:off x="7930672" y="5031801"/>
            <a:ext cx="3287200" cy="933200"/>
          </a:xfrm>
          <a:prstGeom prst="rect">
            <a:avLst/>
          </a:prstGeom>
        </p:spPr>
        <p:txBody>
          <a:bodyPr spcFirstLastPara="1" wrap="square" lIns="91425" tIns="91425" rIns="91425" bIns="91425" anchor="t" anchorCtr="0">
            <a:noAutofit/>
          </a:bodyPr>
          <a:lstStyle>
            <a:lvl1pPr lvl="0" rtl="0">
              <a:lnSpc>
                <a:spcPct val="100000"/>
              </a:lnSpc>
              <a:spcBef>
                <a:spcPts val="1333"/>
              </a:spcBef>
              <a:spcAft>
                <a:spcPts val="0"/>
              </a:spcAft>
              <a:buNone/>
              <a:defRPr sz="2133"/>
            </a:lvl1pPr>
            <a:lvl2pPr lvl="1" rtl="0">
              <a:lnSpc>
                <a:spcPct val="100000"/>
              </a:lnSpc>
              <a:spcBef>
                <a:spcPts val="1333"/>
              </a:spcBef>
              <a:spcAft>
                <a:spcPts val="0"/>
              </a:spcAft>
              <a:buNone/>
              <a:defRPr sz="2133" b="1"/>
            </a:lvl2pPr>
            <a:lvl3pPr lvl="2" rtl="0">
              <a:lnSpc>
                <a:spcPct val="100000"/>
              </a:lnSpc>
              <a:spcBef>
                <a:spcPts val="1333"/>
              </a:spcBef>
              <a:spcAft>
                <a:spcPts val="0"/>
              </a:spcAft>
              <a:buNone/>
              <a:defRPr sz="2133" b="1"/>
            </a:lvl3pPr>
            <a:lvl4pPr lvl="3" rtl="0">
              <a:lnSpc>
                <a:spcPct val="100000"/>
              </a:lnSpc>
              <a:spcBef>
                <a:spcPts val="1333"/>
              </a:spcBef>
              <a:spcAft>
                <a:spcPts val="0"/>
              </a:spcAft>
              <a:buNone/>
              <a:defRPr sz="2133" b="1"/>
            </a:lvl4pPr>
            <a:lvl5pPr lvl="4" rtl="0">
              <a:lnSpc>
                <a:spcPct val="100000"/>
              </a:lnSpc>
              <a:spcBef>
                <a:spcPts val="1333"/>
              </a:spcBef>
              <a:spcAft>
                <a:spcPts val="0"/>
              </a:spcAft>
              <a:buNone/>
              <a:defRPr sz="2133" b="1"/>
            </a:lvl5pPr>
            <a:lvl6pPr lvl="5" rtl="0">
              <a:lnSpc>
                <a:spcPct val="100000"/>
              </a:lnSpc>
              <a:spcBef>
                <a:spcPts val="1333"/>
              </a:spcBef>
              <a:spcAft>
                <a:spcPts val="0"/>
              </a:spcAft>
              <a:buNone/>
              <a:defRPr sz="2133" b="1"/>
            </a:lvl6pPr>
            <a:lvl7pPr lvl="6" rtl="0">
              <a:lnSpc>
                <a:spcPct val="100000"/>
              </a:lnSpc>
              <a:spcBef>
                <a:spcPts val="1333"/>
              </a:spcBef>
              <a:spcAft>
                <a:spcPts val="0"/>
              </a:spcAft>
              <a:buNone/>
              <a:defRPr sz="2133" b="1"/>
            </a:lvl7pPr>
            <a:lvl8pPr lvl="7" rtl="0">
              <a:lnSpc>
                <a:spcPct val="100000"/>
              </a:lnSpc>
              <a:spcBef>
                <a:spcPts val="1333"/>
              </a:spcBef>
              <a:spcAft>
                <a:spcPts val="0"/>
              </a:spcAft>
              <a:buNone/>
              <a:defRPr sz="2133" b="1"/>
            </a:lvl8pPr>
            <a:lvl9pPr lvl="8" rtl="0">
              <a:lnSpc>
                <a:spcPct val="100000"/>
              </a:lnSpc>
              <a:spcBef>
                <a:spcPts val="1333"/>
              </a:spcBef>
              <a:spcAft>
                <a:spcPts val="0"/>
              </a:spcAft>
              <a:buNone/>
              <a:defRPr sz="2133" b="1"/>
            </a:lvl9pPr>
          </a:lstStyle>
          <a:p>
            <a:endParaRPr/>
          </a:p>
        </p:txBody>
      </p:sp>
      <p:sp>
        <p:nvSpPr>
          <p:cNvPr id="514" name="Google Shape;514;p13"/>
          <p:cNvSpPr txBox="1">
            <a:spLocks noGrp="1"/>
          </p:cNvSpPr>
          <p:nvPr>
            <p:ph type="title" idx="9"/>
          </p:nvPr>
        </p:nvSpPr>
        <p:spPr>
          <a:xfrm>
            <a:off x="2807467" y="2574900"/>
            <a:ext cx="3304000"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515" name="Google Shape;515;p13"/>
          <p:cNvSpPr txBox="1">
            <a:spLocks noGrp="1"/>
          </p:cNvSpPr>
          <p:nvPr>
            <p:ph type="title" idx="13"/>
          </p:nvPr>
        </p:nvSpPr>
        <p:spPr>
          <a:xfrm>
            <a:off x="7913872" y="2574900"/>
            <a:ext cx="3304000"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516" name="Google Shape;516;p13"/>
          <p:cNvSpPr txBox="1">
            <a:spLocks noGrp="1"/>
          </p:cNvSpPr>
          <p:nvPr>
            <p:ph type="title" idx="14"/>
          </p:nvPr>
        </p:nvSpPr>
        <p:spPr>
          <a:xfrm>
            <a:off x="2807467" y="4586769"/>
            <a:ext cx="3304000"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517" name="Google Shape;517;p13"/>
          <p:cNvSpPr txBox="1">
            <a:spLocks noGrp="1"/>
          </p:cNvSpPr>
          <p:nvPr>
            <p:ph type="title" idx="15"/>
          </p:nvPr>
        </p:nvSpPr>
        <p:spPr>
          <a:xfrm>
            <a:off x="7913872" y="4586769"/>
            <a:ext cx="3304000"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grpSp>
        <p:nvGrpSpPr>
          <p:cNvPr id="518" name="Google Shape;518;p13"/>
          <p:cNvGrpSpPr/>
          <p:nvPr/>
        </p:nvGrpSpPr>
        <p:grpSpPr>
          <a:xfrm rot="1357337">
            <a:off x="11103392" y="5526823"/>
            <a:ext cx="953120" cy="1931676"/>
            <a:chOff x="1803775" y="5029925"/>
            <a:chExt cx="655775" cy="1329050"/>
          </a:xfrm>
        </p:grpSpPr>
        <p:sp>
          <p:nvSpPr>
            <p:cNvPr id="519" name="Google Shape;519;p13"/>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3"/>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3"/>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3"/>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3"/>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3"/>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3"/>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3"/>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3"/>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3"/>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3"/>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0" name="Google Shape;530;p13"/>
          <p:cNvSpPr/>
          <p:nvPr/>
        </p:nvSpPr>
        <p:spPr>
          <a:xfrm rot="-2161609">
            <a:off x="512533" y="4270674"/>
            <a:ext cx="198615" cy="40236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13"/>
          <p:cNvSpPr/>
          <p:nvPr/>
        </p:nvSpPr>
        <p:spPr>
          <a:xfrm rot="2699045">
            <a:off x="11677655" y="3227805"/>
            <a:ext cx="198611" cy="40238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048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13"/>
        <p:cNvGrpSpPr/>
        <p:nvPr/>
      </p:nvGrpSpPr>
      <p:grpSpPr>
        <a:xfrm>
          <a:off x="0" y="0"/>
          <a:ext cx="0" cy="0"/>
          <a:chOff x="0" y="0"/>
          <a:chExt cx="0" cy="0"/>
        </a:xfrm>
      </p:grpSpPr>
      <p:sp>
        <p:nvSpPr>
          <p:cNvPr id="614" name="Google Shape;614;p19"/>
          <p:cNvSpPr txBox="1">
            <a:spLocks noGrp="1"/>
          </p:cNvSpPr>
          <p:nvPr>
            <p:ph type="title"/>
          </p:nvPr>
        </p:nvSpPr>
        <p:spPr>
          <a:xfrm>
            <a:off x="3877700" y="593367"/>
            <a:ext cx="736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5" name="Google Shape;615;p19"/>
          <p:cNvSpPr txBox="1">
            <a:spLocks noGrp="1"/>
          </p:cNvSpPr>
          <p:nvPr>
            <p:ph type="subTitle" idx="1"/>
          </p:nvPr>
        </p:nvSpPr>
        <p:spPr>
          <a:xfrm>
            <a:off x="3877883" y="2544277"/>
            <a:ext cx="3066000" cy="1231200"/>
          </a:xfrm>
          <a:prstGeom prst="rect">
            <a:avLst/>
          </a:prstGeom>
        </p:spPr>
        <p:txBody>
          <a:bodyPr spcFirstLastPara="1" wrap="square" lIns="91425" tIns="91425" rIns="91425" bIns="91425" anchor="t" anchorCtr="0">
            <a:noAutofit/>
          </a:bodyPr>
          <a:lstStyle>
            <a:lvl1pPr lvl="0" rtl="0">
              <a:lnSpc>
                <a:spcPct val="100000"/>
              </a:lnSpc>
              <a:spcBef>
                <a:spcPts val="1333"/>
              </a:spcBef>
              <a:spcAft>
                <a:spcPts val="0"/>
              </a:spcAft>
              <a:buNone/>
              <a:defRPr sz="2133"/>
            </a:lvl1pPr>
            <a:lvl2pPr lvl="1" rtl="0">
              <a:lnSpc>
                <a:spcPct val="100000"/>
              </a:lnSpc>
              <a:spcBef>
                <a:spcPts val="1333"/>
              </a:spcBef>
              <a:spcAft>
                <a:spcPts val="0"/>
              </a:spcAft>
              <a:buNone/>
              <a:defRPr sz="2133" b="1"/>
            </a:lvl2pPr>
            <a:lvl3pPr lvl="2" rtl="0">
              <a:lnSpc>
                <a:spcPct val="100000"/>
              </a:lnSpc>
              <a:spcBef>
                <a:spcPts val="1333"/>
              </a:spcBef>
              <a:spcAft>
                <a:spcPts val="0"/>
              </a:spcAft>
              <a:buNone/>
              <a:defRPr sz="2133" b="1"/>
            </a:lvl3pPr>
            <a:lvl4pPr lvl="3" rtl="0">
              <a:lnSpc>
                <a:spcPct val="100000"/>
              </a:lnSpc>
              <a:spcBef>
                <a:spcPts val="1333"/>
              </a:spcBef>
              <a:spcAft>
                <a:spcPts val="0"/>
              </a:spcAft>
              <a:buNone/>
              <a:defRPr sz="2133" b="1"/>
            </a:lvl4pPr>
            <a:lvl5pPr lvl="4" rtl="0">
              <a:lnSpc>
                <a:spcPct val="100000"/>
              </a:lnSpc>
              <a:spcBef>
                <a:spcPts val="1333"/>
              </a:spcBef>
              <a:spcAft>
                <a:spcPts val="0"/>
              </a:spcAft>
              <a:buNone/>
              <a:defRPr sz="2133" b="1"/>
            </a:lvl5pPr>
            <a:lvl6pPr lvl="5" rtl="0">
              <a:lnSpc>
                <a:spcPct val="100000"/>
              </a:lnSpc>
              <a:spcBef>
                <a:spcPts val="1333"/>
              </a:spcBef>
              <a:spcAft>
                <a:spcPts val="0"/>
              </a:spcAft>
              <a:buNone/>
              <a:defRPr sz="2133" b="1"/>
            </a:lvl6pPr>
            <a:lvl7pPr lvl="6" rtl="0">
              <a:lnSpc>
                <a:spcPct val="100000"/>
              </a:lnSpc>
              <a:spcBef>
                <a:spcPts val="1333"/>
              </a:spcBef>
              <a:spcAft>
                <a:spcPts val="0"/>
              </a:spcAft>
              <a:buNone/>
              <a:defRPr sz="2133" b="1"/>
            </a:lvl7pPr>
            <a:lvl8pPr lvl="7" rtl="0">
              <a:lnSpc>
                <a:spcPct val="100000"/>
              </a:lnSpc>
              <a:spcBef>
                <a:spcPts val="1333"/>
              </a:spcBef>
              <a:spcAft>
                <a:spcPts val="0"/>
              </a:spcAft>
              <a:buNone/>
              <a:defRPr sz="2133" b="1"/>
            </a:lvl8pPr>
            <a:lvl9pPr lvl="8" rtl="0">
              <a:lnSpc>
                <a:spcPct val="100000"/>
              </a:lnSpc>
              <a:spcBef>
                <a:spcPts val="1333"/>
              </a:spcBef>
              <a:spcAft>
                <a:spcPts val="0"/>
              </a:spcAft>
              <a:buNone/>
              <a:defRPr sz="2133" b="1"/>
            </a:lvl9pPr>
          </a:lstStyle>
          <a:p>
            <a:endParaRPr/>
          </a:p>
        </p:txBody>
      </p:sp>
      <p:sp>
        <p:nvSpPr>
          <p:cNvPr id="616" name="Google Shape;616;p19"/>
          <p:cNvSpPr txBox="1">
            <a:spLocks noGrp="1"/>
          </p:cNvSpPr>
          <p:nvPr>
            <p:ph type="title" idx="2"/>
          </p:nvPr>
        </p:nvSpPr>
        <p:spPr>
          <a:xfrm>
            <a:off x="3881219" y="2120433"/>
            <a:ext cx="3062800"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17" name="Google Shape;617;p19"/>
          <p:cNvSpPr txBox="1">
            <a:spLocks noGrp="1"/>
          </p:cNvSpPr>
          <p:nvPr>
            <p:ph type="subTitle" idx="3"/>
          </p:nvPr>
        </p:nvSpPr>
        <p:spPr>
          <a:xfrm>
            <a:off x="3877867" y="4898035"/>
            <a:ext cx="3066000" cy="1231200"/>
          </a:xfrm>
          <a:prstGeom prst="rect">
            <a:avLst/>
          </a:prstGeom>
        </p:spPr>
        <p:txBody>
          <a:bodyPr spcFirstLastPara="1" wrap="square" lIns="91425" tIns="91425" rIns="91425" bIns="91425" anchor="t" anchorCtr="0">
            <a:noAutofit/>
          </a:bodyPr>
          <a:lstStyle>
            <a:lvl1pPr lvl="0" rtl="0">
              <a:lnSpc>
                <a:spcPct val="100000"/>
              </a:lnSpc>
              <a:spcBef>
                <a:spcPts val="1333"/>
              </a:spcBef>
              <a:spcAft>
                <a:spcPts val="0"/>
              </a:spcAft>
              <a:buNone/>
              <a:defRPr sz="2133"/>
            </a:lvl1pPr>
            <a:lvl2pPr lvl="1" rtl="0">
              <a:lnSpc>
                <a:spcPct val="100000"/>
              </a:lnSpc>
              <a:spcBef>
                <a:spcPts val="1333"/>
              </a:spcBef>
              <a:spcAft>
                <a:spcPts val="0"/>
              </a:spcAft>
              <a:buNone/>
              <a:defRPr sz="2133" b="1"/>
            </a:lvl2pPr>
            <a:lvl3pPr lvl="2" rtl="0">
              <a:lnSpc>
                <a:spcPct val="100000"/>
              </a:lnSpc>
              <a:spcBef>
                <a:spcPts val="1333"/>
              </a:spcBef>
              <a:spcAft>
                <a:spcPts val="0"/>
              </a:spcAft>
              <a:buNone/>
              <a:defRPr sz="2133" b="1"/>
            </a:lvl3pPr>
            <a:lvl4pPr lvl="3" rtl="0">
              <a:lnSpc>
                <a:spcPct val="100000"/>
              </a:lnSpc>
              <a:spcBef>
                <a:spcPts val="1333"/>
              </a:spcBef>
              <a:spcAft>
                <a:spcPts val="0"/>
              </a:spcAft>
              <a:buNone/>
              <a:defRPr sz="2133" b="1"/>
            </a:lvl4pPr>
            <a:lvl5pPr lvl="4" rtl="0">
              <a:lnSpc>
                <a:spcPct val="100000"/>
              </a:lnSpc>
              <a:spcBef>
                <a:spcPts val="1333"/>
              </a:spcBef>
              <a:spcAft>
                <a:spcPts val="0"/>
              </a:spcAft>
              <a:buNone/>
              <a:defRPr sz="2133" b="1"/>
            </a:lvl5pPr>
            <a:lvl6pPr lvl="5" rtl="0">
              <a:lnSpc>
                <a:spcPct val="100000"/>
              </a:lnSpc>
              <a:spcBef>
                <a:spcPts val="1333"/>
              </a:spcBef>
              <a:spcAft>
                <a:spcPts val="0"/>
              </a:spcAft>
              <a:buNone/>
              <a:defRPr sz="2133" b="1"/>
            </a:lvl6pPr>
            <a:lvl7pPr lvl="6" rtl="0">
              <a:lnSpc>
                <a:spcPct val="100000"/>
              </a:lnSpc>
              <a:spcBef>
                <a:spcPts val="1333"/>
              </a:spcBef>
              <a:spcAft>
                <a:spcPts val="0"/>
              </a:spcAft>
              <a:buNone/>
              <a:defRPr sz="2133" b="1"/>
            </a:lvl7pPr>
            <a:lvl8pPr lvl="7" rtl="0">
              <a:lnSpc>
                <a:spcPct val="100000"/>
              </a:lnSpc>
              <a:spcBef>
                <a:spcPts val="1333"/>
              </a:spcBef>
              <a:spcAft>
                <a:spcPts val="0"/>
              </a:spcAft>
              <a:buNone/>
              <a:defRPr sz="2133" b="1"/>
            </a:lvl8pPr>
            <a:lvl9pPr lvl="8" rtl="0">
              <a:lnSpc>
                <a:spcPct val="100000"/>
              </a:lnSpc>
              <a:spcBef>
                <a:spcPts val="1333"/>
              </a:spcBef>
              <a:spcAft>
                <a:spcPts val="0"/>
              </a:spcAft>
              <a:buNone/>
              <a:defRPr sz="2133" b="1"/>
            </a:lvl9pPr>
          </a:lstStyle>
          <a:p>
            <a:endParaRPr/>
          </a:p>
        </p:txBody>
      </p:sp>
      <p:sp>
        <p:nvSpPr>
          <p:cNvPr id="618" name="Google Shape;618;p19"/>
          <p:cNvSpPr txBox="1">
            <a:spLocks noGrp="1"/>
          </p:cNvSpPr>
          <p:nvPr>
            <p:ph type="title" idx="4"/>
          </p:nvPr>
        </p:nvSpPr>
        <p:spPr>
          <a:xfrm>
            <a:off x="3877867" y="4474191"/>
            <a:ext cx="3062800"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19" name="Google Shape;619;p19"/>
          <p:cNvSpPr txBox="1">
            <a:spLocks noGrp="1"/>
          </p:cNvSpPr>
          <p:nvPr>
            <p:ph type="subTitle" idx="5"/>
          </p:nvPr>
        </p:nvSpPr>
        <p:spPr>
          <a:xfrm>
            <a:off x="8174748" y="2544277"/>
            <a:ext cx="3066000" cy="1231200"/>
          </a:xfrm>
          <a:prstGeom prst="rect">
            <a:avLst/>
          </a:prstGeom>
        </p:spPr>
        <p:txBody>
          <a:bodyPr spcFirstLastPara="1" wrap="square" lIns="91425" tIns="91425" rIns="91425" bIns="91425" anchor="t" anchorCtr="0">
            <a:noAutofit/>
          </a:bodyPr>
          <a:lstStyle>
            <a:lvl1pPr lvl="0" rtl="0">
              <a:lnSpc>
                <a:spcPct val="100000"/>
              </a:lnSpc>
              <a:spcBef>
                <a:spcPts val="1333"/>
              </a:spcBef>
              <a:spcAft>
                <a:spcPts val="0"/>
              </a:spcAft>
              <a:buNone/>
              <a:defRPr sz="2133"/>
            </a:lvl1pPr>
            <a:lvl2pPr lvl="1" rtl="0">
              <a:lnSpc>
                <a:spcPct val="100000"/>
              </a:lnSpc>
              <a:spcBef>
                <a:spcPts val="1333"/>
              </a:spcBef>
              <a:spcAft>
                <a:spcPts val="0"/>
              </a:spcAft>
              <a:buNone/>
              <a:defRPr sz="2133" b="1"/>
            </a:lvl2pPr>
            <a:lvl3pPr lvl="2" rtl="0">
              <a:lnSpc>
                <a:spcPct val="100000"/>
              </a:lnSpc>
              <a:spcBef>
                <a:spcPts val="1333"/>
              </a:spcBef>
              <a:spcAft>
                <a:spcPts val="0"/>
              </a:spcAft>
              <a:buNone/>
              <a:defRPr sz="2133" b="1"/>
            </a:lvl3pPr>
            <a:lvl4pPr lvl="3" rtl="0">
              <a:lnSpc>
                <a:spcPct val="100000"/>
              </a:lnSpc>
              <a:spcBef>
                <a:spcPts val="1333"/>
              </a:spcBef>
              <a:spcAft>
                <a:spcPts val="0"/>
              </a:spcAft>
              <a:buNone/>
              <a:defRPr sz="2133" b="1"/>
            </a:lvl4pPr>
            <a:lvl5pPr lvl="4" rtl="0">
              <a:lnSpc>
                <a:spcPct val="100000"/>
              </a:lnSpc>
              <a:spcBef>
                <a:spcPts val="1333"/>
              </a:spcBef>
              <a:spcAft>
                <a:spcPts val="0"/>
              </a:spcAft>
              <a:buNone/>
              <a:defRPr sz="2133" b="1"/>
            </a:lvl5pPr>
            <a:lvl6pPr lvl="5" rtl="0">
              <a:lnSpc>
                <a:spcPct val="100000"/>
              </a:lnSpc>
              <a:spcBef>
                <a:spcPts val="1333"/>
              </a:spcBef>
              <a:spcAft>
                <a:spcPts val="0"/>
              </a:spcAft>
              <a:buNone/>
              <a:defRPr sz="2133" b="1"/>
            </a:lvl6pPr>
            <a:lvl7pPr lvl="6" rtl="0">
              <a:lnSpc>
                <a:spcPct val="100000"/>
              </a:lnSpc>
              <a:spcBef>
                <a:spcPts val="1333"/>
              </a:spcBef>
              <a:spcAft>
                <a:spcPts val="0"/>
              </a:spcAft>
              <a:buNone/>
              <a:defRPr sz="2133" b="1"/>
            </a:lvl7pPr>
            <a:lvl8pPr lvl="7" rtl="0">
              <a:lnSpc>
                <a:spcPct val="100000"/>
              </a:lnSpc>
              <a:spcBef>
                <a:spcPts val="1333"/>
              </a:spcBef>
              <a:spcAft>
                <a:spcPts val="0"/>
              </a:spcAft>
              <a:buNone/>
              <a:defRPr sz="2133" b="1"/>
            </a:lvl8pPr>
            <a:lvl9pPr lvl="8" rtl="0">
              <a:lnSpc>
                <a:spcPct val="100000"/>
              </a:lnSpc>
              <a:spcBef>
                <a:spcPts val="1333"/>
              </a:spcBef>
              <a:spcAft>
                <a:spcPts val="0"/>
              </a:spcAft>
              <a:buNone/>
              <a:defRPr sz="2133" b="1"/>
            </a:lvl9pPr>
          </a:lstStyle>
          <a:p>
            <a:endParaRPr/>
          </a:p>
        </p:txBody>
      </p:sp>
      <p:sp>
        <p:nvSpPr>
          <p:cNvPr id="620" name="Google Shape;620;p19"/>
          <p:cNvSpPr txBox="1">
            <a:spLocks noGrp="1"/>
          </p:cNvSpPr>
          <p:nvPr>
            <p:ph type="title" idx="6"/>
          </p:nvPr>
        </p:nvSpPr>
        <p:spPr>
          <a:xfrm>
            <a:off x="8178084" y="2120433"/>
            <a:ext cx="3062800"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21" name="Google Shape;621;p19"/>
          <p:cNvSpPr txBox="1">
            <a:spLocks noGrp="1"/>
          </p:cNvSpPr>
          <p:nvPr>
            <p:ph type="subTitle" idx="7"/>
          </p:nvPr>
        </p:nvSpPr>
        <p:spPr>
          <a:xfrm>
            <a:off x="8174732" y="4898037"/>
            <a:ext cx="3066000" cy="1231200"/>
          </a:xfrm>
          <a:prstGeom prst="rect">
            <a:avLst/>
          </a:prstGeom>
        </p:spPr>
        <p:txBody>
          <a:bodyPr spcFirstLastPara="1" wrap="square" lIns="91425" tIns="91425" rIns="91425" bIns="91425" anchor="t" anchorCtr="0">
            <a:noAutofit/>
          </a:bodyPr>
          <a:lstStyle>
            <a:lvl1pPr lvl="0" rtl="0">
              <a:lnSpc>
                <a:spcPct val="100000"/>
              </a:lnSpc>
              <a:spcBef>
                <a:spcPts val="1333"/>
              </a:spcBef>
              <a:spcAft>
                <a:spcPts val="0"/>
              </a:spcAft>
              <a:buNone/>
              <a:defRPr sz="2133"/>
            </a:lvl1pPr>
            <a:lvl2pPr lvl="1" rtl="0">
              <a:lnSpc>
                <a:spcPct val="100000"/>
              </a:lnSpc>
              <a:spcBef>
                <a:spcPts val="1333"/>
              </a:spcBef>
              <a:spcAft>
                <a:spcPts val="0"/>
              </a:spcAft>
              <a:buNone/>
              <a:defRPr sz="2133" b="1"/>
            </a:lvl2pPr>
            <a:lvl3pPr lvl="2" rtl="0">
              <a:lnSpc>
                <a:spcPct val="100000"/>
              </a:lnSpc>
              <a:spcBef>
                <a:spcPts val="1333"/>
              </a:spcBef>
              <a:spcAft>
                <a:spcPts val="0"/>
              </a:spcAft>
              <a:buNone/>
              <a:defRPr sz="2133" b="1"/>
            </a:lvl3pPr>
            <a:lvl4pPr lvl="3" rtl="0">
              <a:lnSpc>
                <a:spcPct val="100000"/>
              </a:lnSpc>
              <a:spcBef>
                <a:spcPts val="1333"/>
              </a:spcBef>
              <a:spcAft>
                <a:spcPts val="0"/>
              </a:spcAft>
              <a:buNone/>
              <a:defRPr sz="2133" b="1"/>
            </a:lvl4pPr>
            <a:lvl5pPr lvl="4" rtl="0">
              <a:lnSpc>
                <a:spcPct val="100000"/>
              </a:lnSpc>
              <a:spcBef>
                <a:spcPts val="1333"/>
              </a:spcBef>
              <a:spcAft>
                <a:spcPts val="0"/>
              </a:spcAft>
              <a:buNone/>
              <a:defRPr sz="2133" b="1"/>
            </a:lvl5pPr>
            <a:lvl6pPr lvl="5" rtl="0">
              <a:lnSpc>
                <a:spcPct val="100000"/>
              </a:lnSpc>
              <a:spcBef>
                <a:spcPts val="1333"/>
              </a:spcBef>
              <a:spcAft>
                <a:spcPts val="0"/>
              </a:spcAft>
              <a:buNone/>
              <a:defRPr sz="2133" b="1"/>
            </a:lvl6pPr>
            <a:lvl7pPr lvl="6" rtl="0">
              <a:lnSpc>
                <a:spcPct val="100000"/>
              </a:lnSpc>
              <a:spcBef>
                <a:spcPts val="1333"/>
              </a:spcBef>
              <a:spcAft>
                <a:spcPts val="0"/>
              </a:spcAft>
              <a:buNone/>
              <a:defRPr sz="2133" b="1"/>
            </a:lvl7pPr>
            <a:lvl8pPr lvl="7" rtl="0">
              <a:lnSpc>
                <a:spcPct val="100000"/>
              </a:lnSpc>
              <a:spcBef>
                <a:spcPts val="1333"/>
              </a:spcBef>
              <a:spcAft>
                <a:spcPts val="0"/>
              </a:spcAft>
              <a:buNone/>
              <a:defRPr sz="2133" b="1"/>
            </a:lvl8pPr>
            <a:lvl9pPr lvl="8" rtl="0">
              <a:lnSpc>
                <a:spcPct val="100000"/>
              </a:lnSpc>
              <a:spcBef>
                <a:spcPts val="1333"/>
              </a:spcBef>
              <a:spcAft>
                <a:spcPts val="0"/>
              </a:spcAft>
              <a:buNone/>
              <a:defRPr sz="2133" b="1"/>
            </a:lvl9pPr>
          </a:lstStyle>
          <a:p>
            <a:endParaRPr/>
          </a:p>
        </p:txBody>
      </p:sp>
      <p:sp>
        <p:nvSpPr>
          <p:cNvPr id="622" name="Google Shape;622;p19"/>
          <p:cNvSpPr txBox="1">
            <a:spLocks noGrp="1"/>
          </p:cNvSpPr>
          <p:nvPr>
            <p:ph type="title" idx="8"/>
          </p:nvPr>
        </p:nvSpPr>
        <p:spPr>
          <a:xfrm>
            <a:off x="8174732" y="4474193"/>
            <a:ext cx="3062800"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23" name="Google Shape;623;p19"/>
          <p:cNvSpPr/>
          <p:nvPr/>
        </p:nvSpPr>
        <p:spPr>
          <a:xfrm rot="5400000" flipH="1">
            <a:off x="792182" y="3177813"/>
            <a:ext cx="2884124" cy="4468487"/>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19"/>
          <p:cNvSpPr/>
          <p:nvPr/>
        </p:nvSpPr>
        <p:spPr>
          <a:xfrm rot="10800000">
            <a:off x="9372607" y="83"/>
            <a:ext cx="2819397" cy="2295879"/>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25" name="Google Shape;625;p19"/>
          <p:cNvGrpSpPr/>
          <p:nvPr/>
        </p:nvGrpSpPr>
        <p:grpSpPr>
          <a:xfrm rot="8287720" flipH="1">
            <a:off x="11033809" y="-313899"/>
            <a:ext cx="825819" cy="1673675"/>
            <a:chOff x="1803775" y="5029925"/>
            <a:chExt cx="655775" cy="1329050"/>
          </a:xfrm>
        </p:grpSpPr>
        <p:sp>
          <p:nvSpPr>
            <p:cNvPr id="626" name="Google Shape;626;p19"/>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9"/>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9"/>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9"/>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9"/>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9"/>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19"/>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9"/>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9"/>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9"/>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9"/>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7" name="Google Shape;637;p19"/>
          <p:cNvSpPr/>
          <p:nvPr/>
        </p:nvSpPr>
        <p:spPr>
          <a:xfrm rot="-2841006" flipH="1">
            <a:off x="11556095" y="1361368"/>
            <a:ext cx="171269" cy="36318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8" name="Google Shape;638;p19"/>
          <p:cNvGrpSpPr/>
          <p:nvPr/>
        </p:nvGrpSpPr>
        <p:grpSpPr>
          <a:xfrm rot="-7738946" flipH="1">
            <a:off x="2590655" y="-78385"/>
            <a:ext cx="644584" cy="907823"/>
            <a:chOff x="1554950" y="3841075"/>
            <a:chExt cx="389950" cy="549200"/>
          </a:xfrm>
        </p:grpSpPr>
        <p:sp>
          <p:nvSpPr>
            <p:cNvPr id="639" name="Google Shape;639;p19"/>
            <p:cNvSpPr/>
            <p:nvPr/>
          </p:nvSpPr>
          <p:spPr>
            <a:xfrm>
              <a:off x="1554950" y="3875950"/>
              <a:ext cx="148550" cy="242200"/>
            </a:xfrm>
            <a:custGeom>
              <a:avLst/>
              <a:gdLst/>
              <a:ahLst/>
              <a:cxnLst/>
              <a:rect l="l" t="t" r="r" b="b"/>
              <a:pathLst>
                <a:path w="5942" h="9688" extrusionOk="0">
                  <a:moveTo>
                    <a:pt x="2057" y="0"/>
                  </a:moveTo>
                  <a:cubicBezTo>
                    <a:pt x="1465" y="0"/>
                    <a:pt x="885" y="319"/>
                    <a:pt x="465" y="1058"/>
                  </a:cubicBezTo>
                  <a:cubicBezTo>
                    <a:pt x="131" y="1642"/>
                    <a:pt x="24" y="2332"/>
                    <a:pt x="12" y="2999"/>
                  </a:cubicBezTo>
                  <a:cubicBezTo>
                    <a:pt x="0" y="5737"/>
                    <a:pt x="1715" y="8416"/>
                    <a:pt x="4191" y="9547"/>
                  </a:cubicBezTo>
                  <a:cubicBezTo>
                    <a:pt x="4357" y="9620"/>
                    <a:pt x="4540" y="9687"/>
                    <a:pt x="4712" y="9687"/>
                  </a:cubicBezTo>
                  <a:cubicBezTo>
                    <a:pt x="4824" y="9687"/>
                    <a:pt x="4931" y="9658"/>
                    <a:pt x="5025" y="9583"/>
                  </a:cubicBezTo>
                  <a:cubicBezTo>
                    <a:pt x="5132" y="9512"/>
                    <a:pt x="5203" y="9393"/>
                    <a:pt x="5263" y="9262"/>
                  </a:cubicBezTo>
                  <a:cubicBezTo>
                    <a:pt x="5941" y="7845"/>
                    <a:pt x="5656" y="6178"/>
                    <a:pt x="5299" y="4642"/>
                  </a:cubicBezTo>
                  <a:cubicBezTo>
                    <a:pt x="5013" y="3440"/>
                    <a:pt x="4668" y="2237"/>
                    <a:pt x="3989" y="1213"/>
                  </a:cubicBezTo>
                  <a:cubicBezTo>
                    <a:pt x="3501" y="464"/>
                    <a:pt x="2770" y="0"/>
                    <a:pt x="205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9"/>
            <p:cNvSpPr/>
            <p:nvPr/>
          </p:nvSpPr>
          <p:spPr>
            <a:xfrm>
              <a:off x="1717175" y="3964725"/>
              <a:ext cx="227725" cy="190050"/>
            </a:xfrm>
            <a:custGeom>
              <a:avLst/>
              <a:gdLst/>
              <a:ahLst/>
              <a:cxnLst/>
              <a:rect l="l" t="t" r="r" b="b"/>
              <a:pathLst>
                <a:path w="9109" h="7602" extrusionOk="0">
                  <a:moveTo>
                    <a:pt x="7160" y="0"/>
                  </a:moveTo>
                  <a:cubicBezTo>
                    <a:pt x="5976" y="0"/>
                    <a:pt x="4647" y="949"/>
                    <a:pt x="3858" y="1555"/>
                  </a:cubicBezTo>
                  <a:cubicBezTo>
                    <a:pt x="2334" y="2746"/>
                    <a:pt x="1084" y="4270"/>
                    <a:pt x="238" y="6008"/>
                  </a:cubicBezTo>
                  <a:cubicBezTo>
                    <a:pt x="119" y="6246"/>
                    <a:pt x="0" y="6497"/>
                    <a:pt x="60" y="6770"/>
                  </a:cubicBezTo>
                  <a:cubicBezTo>
                    <a:pt x="119" y="7032"/>
                    <a:pt x="345" y="7247"/>
                    <a:pt x="584" y="7378"/>
                  </a:cubicBezTo>
                  <a:cubicBezTo>
                    <a:pt x="882" y="7539"/>
                    <a:pt x="1202" y="7602"/>
                    <a:pt x="1530" y="7602"/>
                  </a:cubicBezTo>
                  <a:cubicBezTo>
                    <a:pt x="2000" y="7602"/>
                    <a:pt x="2485" y="7472"/>
                    <a:pt x="2941" y="7318"/>
                  </a:cubicBezTo>
                  <a:cubicBezTo>
                    <a:pt x="4429" y="6818"/>
                    <a:pt x="5822" y="6044"/>
                    <a:pt x="7037" y="5044"/>
                  </a:cubicBezTo>
                  <a:cubicBezTo>
                    <a:pt x="8108" y="4163"/>
                    <a:pt x="9108" y="2913"/>
                    <a:pt x="8930" y="1544"/>
                  </a:cubicBezTo>
                  <a:cubicBezTo>
                    <a:pt x="8894" y="1222"/>
                    <a:pt x="8775" y="889"/>
                    <a:pt x="8561" y="639"/>
                  </a:cubicBezTo>
                  <a:cubicBezTo>
                    <a:pt x="8158" y="178"/>
                    <a:pt x="7672" y="0"/>
                    <a:pt x="716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9"/>
            <p:cNvSpPr/>
            <p:nvPr/>
          </p:nvSpPr>
          <p:spPr>
            <a:xfrm>
              <a:off x="1621025" y="3841075"/>
              <a:ext cx="134850" cy="284400"/>
            </a:xfrm>
            <a:custGeom>
              <a:avLst/>
              <a:gdLst/>
              <a:ahLst/>
              <a:cxnLst/>
              <a:rect l="l" t="t" r="r" b="b"/>
              <a:pathLst>
                <a:path w="5394" h="11376" extrusionOk="0">
                  <a:moveTo>
                    <a:pt x="2755" y="0"/>
                  </a:moveTo>
                  <a:cubicBezTo>
                    <a:pt x="2745" y="0"/>
                    <a:pt x="2736" y="1"/>
                    <a:pt x="2727" y="1"/>
                  </a:cubicBezTo>
                  <a:cubicBezTo>
                    <a:pt x="2132" y="13"/>
                    <a:pt x="1584" y="358"/>
                    <a:pt x="1215" y="810"/>
                  </a:cubicBezTo>
                  <a:cubicBezTo>
                    <a:pt x="834" y="1263"/>
                    <a:pt x="631" y="1834"/>
                    <a:pt x="477" y="2406"/>
                  </a:cubicBezTo>
                  <a:cubicBezTo>
                    <a:pt x="0" y="4275"/>
                    <a:pt x="203" y="6263"/>
                    <a:pt x="810" y="8085"/>
                  </a:cubicBezTo>
                  <a:cubicBezTo>
                    <a:pt x="1167" y="9168"/>
                    <a:pt x="1703" y="10240"/>
                    <a:pt x="2548" y="11014"/>
                  </a:cubicBezTo>
                  <a:cubicBezTo>
                    <a:pt x="2757" y="11189"/>
                    <a:pt x="2986" y="11375"/>
                    <a:pt x="3253" y="11375"/>
                  </a:cubicBezTo>
                  <a:cubicBezTo>
                    <a:pt x="3276" y="11375"/>
                    <a:pt x="3299" y="11374"/>
                    <a:pt x="3322" y="11371"/>
                  </a:cubicBezTo>
                  <a:cubicBezTo>
                    <a:pt x="3787" y="11323"/>
                    <a:pt x="4013" y="10788"/>
                    <a:pt x="4132" y="10347"/>
                  </a:cubicBezTo>
                  <a:cubicBezTo>
                    <a:pt x="4703" y="8156"/>
                    <a:pt x="4977" y="5942"/>
                    <a:pt x="5227" y="3703"/>
                  </a:cubicBezTo>
                  <a:cubicBezTo>
                    <a:pt x="5393" y="2258"/>
                    <a:pt x="4510" y="0"/>
                    <a:pt x="275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9"/>
            <p:cNvSpPr/>
            <p:nvPr/>
          </p:nvSpPr>
          <p:spPr>
            <a:xfrm>
              <a:off x="1653175" y="3854550"/>
              <a:ext cx="229525" cy="291100"/>
            </a:xfrm>
            <a:custGeom>
              <a:avLst/>
              <a:gdLst/>
              <a:ahLst/>
              <a:cxnLst/>
              <a:rect l="l" t="t" r="r" b="b"/>
              <a:pathLst>
                <a:path w="9181" h="11644" extrusionOk="0">
                  <a:moveTo>
                    <a:pt x="6145" y="0"/>
                  </a:moveTo>
                  <a:cubicBezTo>
                    <a:pt x="5827" y="0"/>
                    <a:pt x="5508" y="43"/>
                    <a:pt x="5203" y="128"/>
                  </a:cubicBezTo>
                  <a:cubicBezTo>
                    <a:pt x="3929" y="474"/>
                    <a:pt x="2905" y="1414"/>
                    <a:pt x="2084" y="2438"/>
                  </a:cubicBezTo>
                  <a:cubicBezTo>
                    <a:pt x="977" y="3819"/>
                    <a:pt x="143" y="5462"/>
                    <a:pt x="60" y="7213"/>
                  </a:cubicBezTo>
                  <a:cubicBezTo>
                    <a:pt x="0" y="8665"/>
                    <a:pt x="500" y="10368"/>
                    <a:pt x="1667" y="11296"/>
                  </a:cubicBezTo>
                  <a:cubicBezTo>
                    <a:pt x="1986" y="11544"/>
                    <a:pt x="2376" y="11644"/>
                    <a:pt x="2789" y="11644"/>
                  </a:cubicBezTo>
                  <a:cubicBezTo>
                    <a:pt x="3686" y="11644"/>
                    <a:pt x="4691" y="11173"/>
                    <a:pt x="5311" y="10725"/>
                  </a:cubicBezTo>
                  <a:cubicBezTo>
                    <a:pt x="6096" y="10165"/>
                    <a:pt x="6715" y="9380"/>
                    <a:pt x="7251" y="8570"/>
                  </a:cubicBezTo>
                  <a:cubicBezTo>
                    <a:pt x="8323" y="6951"/>
                    <a:pt x="9180" y="5105"/>
                    <a:pt x="9168" y="3164"/>
                  </a:cubicBezTo>
                  <a:cubicBezTo>
                    <a:pt x="9168" y="2510"/>
                    <a:pt x="9049" y="1831"/>
                    <a:pt x="8704" y="1283"/>
                  </a:cubicBezTo>
                  <a:cubicBezTo>
                    <a:pt x="8169" y="432"/>
                    <a:pt x="7159" y="0"/>
                    <a:pt x="614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9"/>
            <p:cNvSpPr/>
            <p:nvPr/>
          </p:nvSpPr>
          <p:spPr>
            <a:xfrm>
              <a:off x="1559700" y="4092300"/>
              <a:ext cx="161950" cy="62975"/>
            </a:xfrm>
            <a:custGeom>
              <a:avLst/>
              <a:gdLst/>
              <a:ahLst/>
              <a:cxnLst/>
              <a:rect l="l" t="t" r="r" b="b"/>
              <a:pathLst>
                <a:path w="6478" h="2519" extrusionOk="0">
                  <a:moveTo>
                    <a:pt x="1" y="0"/>
                  </a:moveTo>
                  <a:lnTo>
                    <a:pt x="1" y="0"/>
                  </a:lnTo>
                  <a:cubicBezTo>
                    <a:pt x="287" y="977"/>
                    <a:pt x="870" y="1965"/>
                    <a:pt x="1822" y="2334"/>
                  </a:cubicBezTo>
                  <a:cubicBezTo>
                    <a:pt x="2180" y="2469"/>
                    <a:pt x="2556" y="2518"/>
                    <a:pt x="2940" y="2518"/>
                  </a:cubicBezTo>
                  <a:cubicBezTo>
                    <a:pt x="3603" y="2518"/>
                    <a:pt x="4290" y="2373"/>
                    <a:pt x="4954" y="2275"/>
                  </a:cubicBezTo>
                  <a:cubicBezTo>
                    <a:pt x="5192" y="2239"/>
                    <a:pt x="5487" y="2182"/>
                    <a:pt x="5765" y="2182"/>
                  </a:cubicBezTo>
                  <a:cubicBezTo>
                    <a:pt x="6043" y="2182"/>
                    <a:pt x="6305" y="2239"/>
                    <a:pt x="6478" y="2429"/>
                  </a:cubicBezTo>
                  <a:cubicBezTo>
                    <a:pt x="6204" y="1572"/>
                    <a:pt x="5430" y="917"/>
                    <a:pt x="4573" y="798"/>
                  </a:cubicBezTo>
                  <a:cubicBezTo>
                    <a:pt x="4458" y="784"/>
                    <a:pt x="4342" y="778"/>
                    <a:pt x="4227" y="778"/>
                  </a:cubicBezTo>
                  <a:cubicBezTo>
                    <a:pt x="3582" y="778"/>
                    <a:pt x="2931" y="965"/>
                    <a:pt x="2289" y="965"/>
                  </a:cubicBezTo>
                  <a:cubicBezTo>
                    <a:pt x="2272" y="965"/>
                    <a:pt x="2256" y="965"/>
                    <a:pt x="2239" y="965"/>
                  </a:cubicBezTo>
                  <a:cubicBezTo>
                    <a:pt x="1406" y="953"/>
                    <a:pt x="584" y="59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9"/>
            <p:cNvSpPr/>
            <p:nvPr/>
          </p:nvSpPr>
          <p:spPr>
            <a:xfrm>
              <a:off x="1707050" y="4133775"/>
              <a:ext cx="166400" cy="85700"/>
            </a:xfrm>
            <a:custGeom>
              <a:avLst/>
              <a:gdLst/>
              <a:ahLst/>
              <a:cxnLst/>
              <a:rect l="l" t="t" r="r" b="b"/>
              <a:pathLst>
                <a:path w="6656" h="3428" extrusionOk="0">
                  <a:moveTo>
                    <a:pt x="1594" y="0"/>
                  </a:moveTo>
                  <a:cubicBezTo>
                    <a:pt x="1021" y="0"/>
                    <a:pt x="449" y="179"/>
                    <a:pt x="0" y="532"/>
                  </a:cubicBezTo>
                  <a:cubicBezTo>
                    <a:pt x="143" y="501"/>
                    <a:pt x="288" y="486"/>
                    <a:pt x="433" y="486"/>
                  </a:cubicBezTo>
                  <a:cubicBezTo>
                    <a:pt x="1326" y="486"/>
                    <a:pt x="2213" y="1061"/>
                    <a:pt x="2572" y="1901"/>
                  </a:cubicBezTo>
                  <a:cubicBezTo>
                    <a:pt x="2715" y="2163"/>
                    <a:pt x="2775" y="2449"/>
                    <a:pt x="2929" y="2699"/>
                  </a:cubicBezTo>
                  <a:cubicBezTo>
                    <a:pt x="3249" y="3189"/>
                    <a:pt x="3847" y="3427"/>
                    <a:pt x="4432" y="3427"/>
                  </a:cubicBezTo>
                  <a:cubicBezTo>
                    <a:pt x="4544" y="3427"/>
                    <a:pt x="4654" y="3419"/>
                    <a:pt x="4763" y="3402"/>
                  </a:cubicBezTo>
                  <a:cubicBezTo>
                    <a:pt x="5453" y="3306"/>
                    <a:pt x="6061" y="2925"/>
                    <a:pt x="6656" y="2580"/>
                  </a:cubicBezTo>
                  <a:lnTo>
                    <a:pt x="6656" y="2580"/>
                  </a:lnTo>
                  <a:cubicBezTo>
                    <a:pt x="6512" y="2627"/>
                    <a:pt x="6365" y="2649"/>
                    <a:pt x="6218" y="2649"/>
                  </a:cubicBezTo>
                  <a:cubicBezTo>
                    <a:pt x="5619" y="2649"/>
                    <a:pt x="5009" y="2296"/>
                    <a:pt x="4560" y="1866"/>
                  </a:cubicBezTo>
                  <a:cubicBezTo>
                    <a:pt x="3989" y="1330"/>
                    <a:pt x="3513" y="675"/>
                    <a:pt x="2834" y="306"/>
                  </a:cubicBezTo>
                  <a:cubicBezTo>
                    <a:pt x="2456" y="101"/>
                    <a:pt x="2025" y="0"/>
                    <a:pt x="1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9"/>
            <p:cNvSpPr/>
            <p:nvPr/>
          </p:nvSpPr>
          <p:spPr>
            <a:xfrm>
              <a:off x="1709725" y="4007175"/>
              <a:ext cx="83975" cy="137650"/>
            </a:xfrm>
            <a:custGeom>
              <a:avLst/>
              <a:gdLst/>
              <a:ahLst/>
              <a:cxnLst/>
              <a:rect l="l" t="t" r="r" b="b"/>
              <a:pathLst>
                <a:path w="3359" h="5506" extrusionOk="0">
                  <a:moveTo>
                    <a:pt x="3358" y="0"/>
                  </a:moveTo>
                  <a:lnTo>
                    <a:pt x="3358" y="0"/>
                  </a:lnTo>
                  <a:cubicBezTo>
                    <a:pt x="2798" y="905"/>
                    <a:pt x="1679" y="1322"/>
                    <a:pt x="941" y="2096"/>
                  </a:cubicBezTo>
                  <a:cubicBezTo>
                    <a:pt x="310" y="2763"/>
                    <a:pt x="1" y="3703"/>
                    <a:pt x="48" y="4620"/>
                  </a:cubicBezTo>
                  <a:cubicBezTo>
                    <a:pt x="58" y="4811"/>
                    <a:pt x="119" y="5506"/>
                    <a:pt x="333" y="5506"/>
                  </a:cubicBezTo>
                  <a:cubicBezTo>
                    <a:pt x="372" y="5506"/>
                    <a:pt x="415" y="5483"/>
                    <a:pt x="465" y="5430"/>
                  </a:cubicBezTo>
                  <a:cubicBezTo>
                    <a:pt x="584" y="5310"/>
                    <a:pt x="620" y="4894"/>
                    <a:pt x="715" y="4727"/>
                  </a:cubicBezTo>
                  <a:cubicBezTo>
                    <a:pt x="834" y="4501"/>
                    <a:pt x="1001" y="4287"/>
                    <a:pt x="1179" y="4084"/>
                  </a:cubicBezTo>
                  <a:cubicBezTo>
                    <a:pt x="1608" y="3584"/>
                    <a:pt x="2144" y="3179"/>
                    <a:pt x="2513" y="2632"/>
                  </a:cubicBezTo>
                  <a:cubicBezTo>
                    <a:pt x="3049" y="1858"/>
                    <a:pt x="3215" y="917"/>
                    <a:pt x="3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9"/>
            <p:cNvSpPr/>
            <p:nvPr/>
          </p:nvSpPr>
          <p:spPr>
            <a:xfrm>
              <a:off x="1614175" y="4136650"/>
              <a:ext cx="113125" cy="253625"/>
            </a:xfrm>
            <a:custGeom>
              <a:avLst/>
              <a:gdLst/>
              <a:ahLst/>
              <a:cxnLst/>
              <a:rect l="l" t="t" r="r" b="b"/>
              <a:pathLst>
                <a:path w="4525" h="10145" extrusionOk="0">
                  <a:moveTo>
                    <a:pt x="4061" y="1"/>
                  </a:moveTo>
                  <a:cubicBezTo>
                    <a:pt x="3894" y="2918"/>
                    <a:pt x="2525" y="5608"/>
                    <a:pt x="1132" y="8121"/>
                  </a:cubicBezTo>
                  <a:cubicBezTo>
                    <a:pt x="775" y="8775"/>
                    <a:pt x="429" y="9347"/>
                    <a:pt x="1" y="9835"/>
                  </a:cubicBezTo>
                  <a:lnTo>
                    <a:pt x="334" y="10145"/>
                  </a:lnTo>
                  <a:cubicBezTo>
                    <a:pt x="798" y="9621"/>
                    <a:pt x="1144" y="9014"/>
                    <a:pt x="1525" y="8359"/>
                  </a:cubicBezTo>
                  <a:cubicBezTo>
                    <a:pt x="2953" y="5799"/>
                    <a:pt x="4358" y="3049"/>
                    <a:pt x="4525" y="24"/>
                  </a:cubicBezTo>
                  <a:lnTo>
                    <a:pt x="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69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numbers">
  <p:cSld name="Title and numbers">
    <p:spTree>
      <p:nvGrpSpPr>
        <p:cNvPr id="1" name="Shape 714"/>
        <p:cNvGrpSpPr/>
        <p:nvPr/>
      </p:nvGrpSpPr>
      <p:grpSpPr>
        <a:xfrm>
          <a:off x="0" y="0"/>
          <a:ext cx="0" cy="0"/>
          <a:chOff x="0" y="0"/>
          <a:chExt cx="0" cy="0"/>
        </a:xfrm>
      </p:grpSpPr>
      <p:sp>
        <p:nvSpPr>
          <p:cNvPr id="715" name="Google Shape;715;p21"/>
          <p:cNvSpPr txBox="1">
            <a:spLocks noGrp="1"/>
          </p:cNvSpPr>
          <p:nvPr>
            <p:ph type="title" hasCustomPrompt="1"/>
          </p:nvPr>
        </p:nvSpPr>
        <p:spPr>
          <a:xfrm>
            <a:off x="8385767" y="4139567"/>
            <a:ext cx="2865200" cy="5976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800"/>
              <a:buNone/>
              <a:defRPr sz="29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t>xx%</a:t>
            </a:r>
          </a:p>
        </p:txBody>
      </p:sp>
      <p:sp>
        <p:nvSpPr>
          <p:cNvPr id="716" name="Google Shape;716;p21"/>
          <p:cNvSpPr txBox="1">
            <a:spLocks noGrp="1"/>
          </p:cNvSpPr>
          <p:nvPr>
            <p:ph type="subTitle" idx="1"/>
          </p:nvPr>
        </p:nvSpPr>
        <p:spPr>
          <a:xfrm>
            <a:off x="8392967" y="4795443"/>
            <a:ext cx="2850800" cy="9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17" name="Google Shape;717;p21"/>
          <p:cNvSpPr txBox="1">
            <a:spLocks noGrp="1"/>
          </p:cNvSpPr>
          <p:nvPr>
            <p:ph type="title" idx="2" hasCustomPrompt="1"/>
          </p:nvPr>
        </p:nvSpPr>
        <p:spPr>
          <a:xfrm>
            <a:off x="951200" y="1363667"/>
            <a:ext cx="2860000" cy="5976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800"/>
              <a:buNone/>
              <a:defRPr sz="29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t>xx%</a:t>
            </a:r>
          </a:p>
        </p:txBody>
      </p:sp>
      <p:sp>
        <p:nvSpPr>
          <p:cNvPr id="718" name="Google Shape;718;p21"/>
          <p:cNvSpPr txBox="1">
            <a:spLocks noGrp="1"/>
          </p:cNvSpPr>
          <p:nvPr>
            <p:ph type="subTitle" idx="3"/>
          </p:nvPr>
        </p:nvSpPr>
        <p:spPr>
          <a:xfrm>
            <a:off x="954401" y="2019553"/>
            <a:ext cx="2855200" cy="9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19" name="Google Shape;719;p21"/>
          <p:cNvSpPr txBox="1">
            <a:spLocks noGrp="1"/>
          </p:cNvSpPr>
          <p:nvPr>
            <p:ph type="title" idx="4" hasCustomPrompt="1"/>
          </p:nvPr>
        </p:nvSpPr>
        <p:spPr>
          <a:xfrm>
            <a:off x="4668484" y="2751600"/>
            <a:ext cx="2860000" cy="5976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800"/>
              <a:buNone/>
              <a:defRPr sz="29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t>xx%</a:t>
            </a:r>
          </a:p>
        </p:txBody>
      </p:sp>
      <p:sp>
        <p:nvSpPr>
          <p:cNvPr id="720" name="Google Shape;720;p21"/>
          <p:cNvSpPr txBox="1">
            <a:spLocks noGrp="1"/>
          </p:cNvSpPr>
          <p:nvPr>
            <p:ph type="subTitle" idx="5"/>
          </p:nvPr>
        </p:nvSpPr>
        <p:spPr>
          <a:xfrm>
            <a:off x="4672884" y="3407497"/>
            <a:ext cx="2855600" cy="9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solidFill>
                  <a:schemeClr val="dk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21" name="Google Shape;721;p21"/>
          <p:cNvSpPr/>
          <p:nvPr/>
        </p:nvSpPr>
        <p:spPr>
          <a:xfrm rot="10800000">
            <a:off x="3979402" y="295"/>
            <a:ext cx="8212599" cy="3235839"/>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21"/>
          <p:cNvSpPr/>
          <p:nvPr/>
        </p:nvSpPr>
        <p:spPr>
          <a:xfrm>
            <a:off x="2" y="3640711"/>
            <a:ext cx="8212599" cy="3235839"/>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3" name="Google Shape;723;p21"/>
          <p:cNvGrpSpPr/>
          <p:nvPr/>
        </p:nvGrpSpPr>
        <p:grpSpPr>
          <a:xfrm rot="1185886">
            <a:off x="200763" y="4938452"/>
            <a:ext cx="816055" cy="2542963"/>
            <a:chOff x="4118750" y="2154275"/>
            <a:chExt cx="601300" cy="1873750"/>
          </a:xfrm>
        </p:grpSpPr>
        <p:sp>
          <p:nvSpPr>
            <p:cNvPr id="724" name="Google Shape;724;p21"/>
            <p:cNvSpPr/>
            <p:nvPr/>
          </p:nvSpPr>
          <p:spPr>
            <a:xfrm>
              <a:off x="4283650" y="2154275"/>
              <a:ext cx="269700" cy="175625"/>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1"/>
            <p:cNvSpPr/>
            <p:nvPr/>
          </p:nvSpPr>
          <p:spPr>
            <a:xfrm>
              <a:off x="4118750" y="2330175"/>
              <a:ext cx="601300" cy="1697850"/>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6" name="Google Shape;726;p21"/>
          <p:cNvSpPr/>
          <p:nvPr/>
        </p:nvSpPr>
        <p:spPr>
          <a:xfrm rot="2840945">
            <a:off x="464802" y="3959363"/>
            <a:ext cx="287964" cy="61067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7" name="Google Shape;727;p21"/>
          <p:cNvSpPr/>
          <p:nvPr/>
        </p:nvSpPr>
        <p:spPr>
          <a:xfrm rot="-1816995" flipH="1">
            <a:off x="5704703" y="6470700"/>
            <a:ext cx="287957" cy="61065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8" name="Google Shape;728;p21"/>
          <p:cNvGrpSpPr/>
          <p:nvPr/>
        </p:nvGrpSpPr>
        <p:grpSpPr>
          <a:xfrm rot="-7854187">
            <a:off x="9913594" y="-528722"/>
            <a:ext cx="1231465" cy="2495793"/>
            <a:chOff x="1803775" y="5029925"/>
            <a:chExt cx="655775" cy="1329050"/>
          </a:xfrm>
        </p:grpSpPr>
        <p:sp>
          <p:nvSpPr>
            <p:cNvPr id="729" name="Google Shape;729;p21"/>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1"/>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1"/>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1"/>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1"/>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1"/>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1"/>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1"/>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1"/>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1"/>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1"/>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0" name="Google Shape;740;p21"/>
          <p:cNvSpPr/>
          <p:nvPr/>
        </p:nvSpPr>
        <p:spPr>
          <a:xfrm rot="-2281775">
            <a:off x="7794389" y="122365"/>
            <a:ext cx="198608" cy="40235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1" name="Google Shape;741;p21"/>
          <p:cNvGrpSpPr/>
          <p:nvPr/>
        </p:nvGrpSpPr>
        <p:grpSpPr>
          <a:xfrm rot="3492532">
            <a:off x="6243048" y="155847"/>
            <a:ext cx="658857" cy="1200909"/>
            <a:chOff x="-214625" y="3943775"/>
            <a:chExt cx="458725" cy="836125"/>
          </a:xfrm>
        </p:grpSpPr>
        <p:sp>
          <p:nvSpPr>
            <p:cNvPr id="742" name="Google Shape;742;p21"/>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1"/>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1"/>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1"/>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1"/>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1"/>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1"/>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1"/>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1"/>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1"/>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1"/>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1"/>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6374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960000" y="3039084"/>
            <a:ext cx="5948800" cy="1122400"/>
          </a:xfrm>
          <a:prstGeom prst="rect">
            <a:avLst/>
          </a:prstGeom>
        </p:spPr>
        <p:txBody>
          <a:bodyPr spcFirstLastPara="1" wrap="square" lIns="91425" tIns="91425" rIns="91425" bIns="91425" anchor="ctr" anchorCtr="0">
            <a:noAutofit/>
          </a:bodyPr>
          <a:lstStyle>
            <a:lvl1pPr lvl="0">
              <a:lnSpc>
                <a:spcPct val="115000"/>
              </a:lnSpc>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6" name="Google Shape;106;p3"/>
          <p:cNvSpPr txBox="1">
            <a:spLocks noGrp="1"/>
          </p:cNvSpPr>
          <p:nvPr>
            <p:ph type="title" idx="2" hasCustomPrompt="1"/>
          </p:nvPr>
        </p:nvSpPr>
        <p:spPr>
          <a:xfrm>
            <a:off x="1061600" y="1287967"/>
            <a:ext cx="1640000" cy="1431600"/>
          </a:xfrm>
          <a:prstGeom prst="rect">
            <a:avLst/>
          </a:prstGeom>
          <a:solidFill>
            <a:schemeClr val="accent1"/>
          </a:solidFill>
          <a:ln w="1143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7" name="Google Shape;107;p3"/>
          <p:cNvSpPr txBox="1">
            <a:spLocks noGrp="1"/>
          </p:cNvSpPr>
          <p:nvPr>
            <p:ph type="subTitle" idx="1"/>
          </p:nvPr>
        </p:nvSpPr>
        <p:spPr>
          <a:xfrm>
            <a:off x="960000" y="4144317"/>
            <a:ext cx="5948800" cy="61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3"/>
          <p:cNvSpPr/>
          <p:nvPr/>
        </p:nvSpPr>
        <p:spPr>
          <a:xfrm>
            <a:off x="-6" y="4568251"/>
            <a:ext cx="2155087" cy="1906279"/>
          </a:xfrm>
          <a:custGeom>
            <a:avLst/>
            <a:gdLst/>
            <a:ahLst/>
            <a:cxnLst/>
            <a:rect l="l" t="t" r="r" b="b"/>
            <a:pathLst>
              <a:path w="40909" h="36186" extrusionOk="0">
                <a:moveTo>
                  <a:pt x="900" y="0"/>
                </a:moveTo>
                <a:cubicBezTo>
                  <a:pt x="600" y="0"/>
                  <a:pt x="300" y="16"/>
                  <a:pt x="0" y="46"/>
                </a:cubicBezTo>
                <a:lnTo>
                  <a:pt x="0" y="35911"/>
                </a:lnTo>
                <a:cubicBezTo>
                  <a:pt x="1165" y="35993"/>
                  <a:pt x="2329" y="36085"/>
                  <a:pt x="3493" y="36148"/>
                </a:cubicBezTo>
                <a:cubicBezTo>
                  <a:pt x="3980" y="36174"/>
                  <a:pt x="4466" y="36186"/>
                  <a:pt x="4952" y="36186"/>
                </a:cubicBezTo>
                <a:cubicBezTo>
                  <a:pt x="7455" y="36186"/>
                  <a:pt x="9936" y="35878"/>
                  <a:pt x="12434" y="35639"/>
                </a:cubicBezTo>
                <a:cubicBezTo>
                  <a:pt x="13923" y="35498"/>
                  <a:pt x="15414" y="35437"/>
                  <a:pt x="16909" y="35370"/>
                </a:cubicBezTo>
                <a:cubicBezTo>
                  <a:pt x="18413" y="35303"/>
                  <a:pt x="19914" y="35225"/>
                  <a:pt x="21416" y="35131"/>
                </a:cubicBezTo>
                <a:cubicBezTo>
                  <a:pt x="24425" y="34951"/>
                  <a:pt x="27432" y="34739"/>
                  <a:pt x="30440" y="34544"/>
                </a:cubicBezTo>
                <a:cubicBezTo>
                  <a:pt x="33789" y="34328"/>
                  <a:pt x="37142" y="34140"/>
                  <a:pt x="40498" y="34038"/>
                </a:cubicBezTo>
                <a:cubicBezTo>
                  <a:pt x="40598" y="34036"/>
                  <a:pt x="40655" y="33963"/>
                  <a:pt x="40667" y="33868"/>
                </a:cubicBezTo>
                <a:cubicBezTo>
                  <a:pt x="40909" y="31963"/>
                  <a:pt x="40191" y="30008"/>
                  <a:pt x="38981" y="28546"/>
                </a:cubicBezTo>
                <a:cubicBezTo>
                  <a:pt x="38024" y="27390"/>
                  <a:pt x="36617" y="26454"/>
                  <a:pt x="35094" y="26454"/>
                </a:cubicBezTo>
                <a:cubicBezTo>
                  <a:pt x="34868" y="26454"/>
                  <a:pt x="34640" y="26475"/>
                  <a:pt x="34410" y="26518"/>
                </a:cubicBezTo>
                <a:cubicBezTo>
                  <a:pt x="33376" y="26715"/>
                  <a:pt x="32511" y="27362"/>
                  <a:pt x="31841" y="28150"/>
                </a:cubicBezTo>
                <a:cubicBezTo>
                  <a:pt x="31265" y="26758"/>
                  <a:pt x="29848" y="26031"/>
                  <a:pt x="28392" y="26031"/>
                </a:cubicBezTo>
                <a:cubicBezTo>
                  <a:pt x="28047" y="26031"/>
                  <a:pt x="27700" y="26072"/>
                  <a:pt x="27362" y="26154"/>
                </a:cubicBezTo>
                <a:cubicBezTo>
                  <a:pt x="26935" y="26260"/>
                  <a:pt x="26527" y="26432"/>
                  <a:pt x="26154" y="26664"/>
                </a:cubicBezTo>
                <a:cubicBezTo>
                  <a:pt x="26299" y="24843"/>
                  <a:pt x="26743" y="22924"/>
                  <a:pt x="26011" y="21182"/>
                </a:cubicBezTo>
                <a:cubicBezTo>
                  <a:pt x="25271" y="19418"/>
                  <a:pt x="23387" y="18065"/>
                  <a:pt x="21453" y="18065"/>
                </a:cubicBezTo>
                <a:cubicBezTo>
                  <a:pt x="21377" y="18065"/>
                  <a:pt x="21300" y="18067"/>
                  <a:pt x="21224" y="18071"/>
                </a:cubicBezTo>
                <a:cubicBezTo>
                  <a:pt x="20245" y="18126"/>
                  <a:pt x="19345" y="18524"/>
                  <a:pt x="18584" y="19120"/>
                </a:cubicBezTo>
                <a:cubicBezTo>
                  <a:pt x="18790" y="18106"/>
                  <a:pt x="18507" y="17068"/>
                  <a:pt x="17774" y="16295"/>
                </a:cubicBezTo>
                <a:cubicBezTo>
                  <a:pt x="17090" y="15572"/>
                  <a:pt x="16100" y="15144"/>
                  <a:pt x="15106" y="15144"/>
                </a:cubicBezTo>
                <a:cubicBezTo>
                  <a:pt x="14956" y="15144"/>
                  <a:pt x="14806" y="15153"/>
                  <a:pt x="14657" y="15173"/>
                </a:cubicBezTo>
                <a:cubicBezTo>
                  <a:pt x="14105" y="15248"/>
                  <a:pt x="13595" y="15466"/>
                  <a:pt x="13153" y="15791"/>
                </a:cubicBezTo>
                <a:cubicBezTo>
                  <a:pt x="13358" y="14762"/>
                  <a:pt x="13112" y="13673"/>
                  <a:pt x="12393" y="12878"/>
                </a:cubicBezTo>
                <a:cubicBezTo>
                  <a:pt x="11802" y="12224"/>
                  <a:pt x="10990" y="11906"/>
                  <a:pt x="10153" y="11906"/>
                </a:cubicBezTo>
                <a:cubicBezTo>
                  <a:pt x="9880" y="11906"/>
                  <a:pt x="9605" y="11940"/>
                  <a:pt x="9334" y="12006"/>
                </a:cubicBezTo>
                <a:cubicBezTo>
                  <a:pt x="9964" y="8929"/>
                  <a:pt x="9368" y="5556"/>
                  <a:pt x="7378" y="3080"/>
                </a:cubicBezTo>
                <a:cubicBezTo>
                  <a:pt x="6431" y="1903"/>
                  <a:pt x="5236" y="995"/>
                  <a:pt x="3806" y="493"/>
                </a:cubicBezTo>
                <a:cubicBezTo>
                  <a:pt x="2870" y="166"/>
                  <a:pt x="1888" y="0"/>
                  <a:pt x="900" y="0"/>
                </a:cubicBez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3"/>
          <p:cNvSpPr/>
          <p:nvPr/>
        </p:nvSpPr>
        <p:spPr>
          <a:xfrm>
            <a:off x="9489847" y="4606101"/>
            <a:ext cx="2717247" cy="1830551"/>
          </a:xfrm>
          <a:custGeom>
            <a:avLst/>
            <a:gdLst/>
            <a:ahLst/>
            <a:cxnLst/>
            <a:rect l="l" t="t" r="r" b="b"/>
            <a:pathLst>
              <a:path w="51912" h="34972" extrusionOk="0">
                <a:moveTo>
                  <a:pt x="51911" y="1"/>
                </a:moveTo>
                <a:cubicBezTo>
                  <a:pt x="50597" y="193"/>
                  <a:pt x="49320" y="602"/>
                  <a:pt x="48113" y="1148"/>
                </a:cubicBezTo>
                <a:cubicBezTo>
                  <a:pt x="46768" y="1760"/>
                  <a:pt x="45498" y="2555"/>
                  <a:pt x="44382" y="3526"/>
                </a:cubicBezTo>
                <a:cubicBezTo>
                  <a:pt x="43365" y="4411"/>
                  <a:pt x="42452" y="5467"/>
                  <a:pt x="41874" y="6694"/>
                </a:cubicBezTo>
                <a:cubicBezTo>
                  <a:pt x="41634" y="7198"/>
                  <a:pt x="41463" y="7732"/>
                  <a:pt x="41366" y="8283"/>
                </a:cubicBezTo>
                <a:cubicBezTo>
                  <a:pt x="40900" y="8119"/>
                  <a:pt x="40414" y="8024"/>
                  <a:pt x="39915" y="8024"/>
                </a:cubicBezTo>
                <a:cubicBezTo>
                  <a:pt x="39765" y="8024"/>
                  <a:pt x="39614" y="8033"/>
                  <a:pt x="39462" y="8051"/>
                </a:cubicBezTo>
                <a:cubicBezTo>
                  <a:pt x="38377" y="8177"/>
                  <a:pt x="37397" y="8708"/>
                  <a:pt x="36586" y="9422"/>
                </a:cubicBezTo>
                <a:cubicBezTo>
                  <a:pt x="34782" y="11005"/>
                  <a:pt x="33656" y="13446"/>
                  <a:pt x="33405" y="15812"/>
                </a:cubicBezTo>
                <a:cubicBezTo>
                  <a:pt x="33288" y="16904"/>
                  <a:pt x="33375" y="18046"/>
                  <a:pt x="33814" y="19059"/>
                </a:cubicBezTo>
                <a:cubicBezTo>
                  <a:pt x="33091" y="18805"/>
                  <a:pt x="32184" y="18629"/>
                  <a:pt x="31303" y="18629"/>
                </a:cubicBezTo>
                <a:cubicBezTo>
                  <a:pt x="29968" y="18629"/>
                  <a:pt x="28692" y="19034"/>
                  <a:pt x="28201" y="20193"/>
                </a:cubicBezTo>
                <a:cubicBezTo>
                  <a:pt x="27919" y="19221"/>
                  <a:pt x="27158" y="18450"/>
                  <a:pt x="26300" y="17905"/>
                </a:cubicBezTo>
                <a:cubicBezTo>
                  <a:pt x="25163" y="17184"/>
                  <a:pt x="23778" y="16754"/>
                  <a:pt x="22431" y="16731"/>
                </a:cubicBezTo>
                <a:cubicBezTo>
                  <a:pt x="22406" y="16730"/>
                  <a:pt x="22381" y="16730"/>
                  <a:pt x="22356" y="16730"/>
                </a:cubicBezTo>
                <a:cubicBezTo>
                  <a:pt x="21124" y="16730"/>
                  <a:pt x="20012" y="17255"/>
                  <a:pt x="18995" y="17918"/>
                </a:cubicBezTo>
                <a:cubicBezTo>
                  <a:pt x="17747" y="18732"/>
                  <a:pt x="16612" y="19774"/>
                  <a:pt x="15769" y="21006"/>
                </a:cubicBezTo>
                <a:cubicBezTo>
                  <a:pt x="15023" y="22093"/>
                  <a:pt x="14478" y="23460"/>
                  <a:pt x="14793" y="24767"/>
                </a:cubicBezTo>
                <a:cubicBezTo>
                  <a:pt x="14007" y="24046"/>
                  <a:pt x="13014" y="23566"/>
                  <a:pt x="11927" y="23566"/>
                </a:cubicBezTo>
                <a:cubicBezTo>
                  <a:pt x="11907" y="23566"/>
                  <a:pt x="11887" y="23566"/>
                  <a:pt x="11867" y="23566"/>
                </a:cubicBezTo>
                <a:cubicBezTo>
                  <a:pt x="10683" y="23587"/>
                  <a:pt x="9565" y="24162"/>
                  <a:pt x="8773" y="25028"/>
                </a:cubicBezTo>
                <a:cubicBezTo>
                  <a:pt x="8390" y="25447"/>
                  <a:pt x="8085" y="25923"/>
                  <a:pt x="7850" y="26437"/>
                </a:cubicBezTo>
                <a:cubicBezTo>
                  <a:pt x="7478" y="26216"/>
                  <a:pt x="7049" y="26087"/>
                  <a:pt x="6623" y="26032"/>
                </a:cubicBezTo>
                <a:cubicBezTo>
                  <a:pt x="6459" y="26011"/>
                  <a:pt x="6294" y="26001"/>
                  <a:pt x="6129" y="26001"/>
                </a:cubicBezTo>
                <a:cubicBezTo>
                  <a:pt x="6073" y="26001"/>
                  <a:pt x="6017" y="26002"/>
                  <a:pt x="5961" y="26004"/>
                </a:cubicBezTo>
                <a:cubicBezTo>
                  <a:pt x="5892" y="25999"/>
                  <a:pt x="5822" y="25997"/>
                  <a:pt x="5752" y="25997"/>
                </a:cubicBezTo>
                <a:cubicBezTo>
                  <a:pt x="4280" y="25997"/>
                  <a:pt x="2775" y="27026"/>
                  <a:pt x="2052" y="28360"/>
                </a:cubicBezTo>
                <a:cubicBezTo>
                  <a:pt x="1800" y="28821"/>
                  <a:pt x="1644" y="29328"/>
                  <a:pt x="1593" y="29851"/>
                </a:cubicBezTo>
                <a:cubicBezTo>
                  <a:pt x="1562" y="29852"/>
                  <a:pt x="1534" y="29866"/>
                  <a:pt x="1514" y="29889"/>
                </a:cubicBezTo>
                <a:cubicBezTo>
                  <a:pt x="809" y="30691"/>
                  <a:pt x="403" y="31729"/>
                  <a:pt x="23" y="32710"/>
                </a:cubicBezTo>
                <a:cubicBezTo>
                  <a:pt x="1" y="32765"/>
                  <a:pt x="35" y="32845"/>
                  <a:pt x="87" y="32871"/>
                </a:cubicBezTo>
                <a:cubicBezTo>
                  <a:pt x="1647" y="33656"/>
                  <a:pt x="3382" y="33798"/>
                  <a:pt x="5101" y="33822"/>
                </a:cubicBezTo>
                <a:cubicBezTo>
                  <a:pt x="5975" y="33835"/>
                  <a:pt x="6850" y="33824"/>
                  <a:pt x="7723" y="33868"/>
                </a:cubicBezTo>
                <a:cubicBezTo>
                  <a:pt x="8688" y="33914"/>
                  <a:pt x="9652" y="34012"/>
                  <a:pt x="10615" y="34080"/>
                </a:cubicBezTo>
                <a:cubicBezTo>
                  <a:pt x="12617" y="34222"/>
                  <a:pt x="14590" y="34422"/>
                  <a:pt x="16569" y="34754"/>
                </a:cubicBezTo>
                <a:cubicBezTo>
                  <a:pt x="17484" y="34909"/>
                  <a:pt x="18407" y="34972"/>
                  <a:pt x="19331" y="34972"/>
                </a:cubicBezTo>
                <a:cubicBezTo>
                  <a:pt x="20283" y="34972"/>
                  <a:pt x="21235" y="34905"/>
                  <a:pt x="22181" y="34802"/>
                </a:cubicBezTo>
                <a:cubicBezTo>
                  <a:pt x="24084" y="34597"/>
                  <a:pt x="25969" y="34248"/>
                  <a:pt x="27865" y="33984"/>
                </a:cubicBezTo>
                <a:cubicBezTo>
                  <a:pt x="29844" y="33708"/>
                  <a:pt x="31836" y="33513"/>
                  <a:pt x="33831" y="33380"/>
                </a:cubicBezTo>
                <a:cubicBezTo>
                  <a:pt x="37746" y="33117"/>
                  <a:pt x="41672" y="33093"/>
                  <a:pt x="45596" y="33088"/>
                </a:cubicBezTo>
                <a:cubicBezTo>
                  <a:pt x="47695" y="33085"/>
                  <a:pt x="49806" y="32971"/>
                  <a:pt x="51912" y="32966"/>
                </a:cubicBezTo>
                <a:lnTo>
                  <a:pt x="51911"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a:off x="9244487" y="-21165"/>
            <a:ext cx="2961860" cy="2471316"/>
          </a:xfrm>
          <a:custGeom>
            <a:avLst/>
            <a:gdLst/>
            <a:ahLst/>
            <a:cxnLst/>
            <a:rect l="l" t="t" r="r" b="b"/>
            <a:pathLst>
              <a:path w="28505" h="23784" extrusionOk="0">
                <a:moveTo>
                  <a:pt x="0" y="1"/>
                </a:moveTo>
                <a:cubicBezTo>
                  <a:pt x="229" y="491"/>
                  <a:pt x="520" y="949"/>
                  <a:pt x="865" y="1367"/>
                </a:cubicBezTo>
                <a:cubicBezTo>
                  <a:pt x="1648" y="2313"/>
                  <a:pt x="2799" y="3079"/>
                  <a:pt x="4046" y="3079"/>
                </a:cubicBezTo>
                <a:cubicBezTo>
                  <a:pt x="4231" y="3079"/>
                  <a:pt x="4419" y="3062"/>
                  <a:pt x="4607" y="3026"/>
                </a:cubicBezTo>
                <a:cubicBezTo>
                  <a:pt x="5454" y="2867"/>
                  <a:pt x="6161" y="2336"/>
                  <a:pt x="6710" y="1691"/>
                </a:cubicBezTo>
                <a:cubicBezTo>
                  <a:pt x="7182" y="2831"/>
                  <a:pt x="8342" y="3425"/>
                  <a:pt x="9533" y="3425"/>
                </a:cubicBezTo>
                <a:cubicBezTo>
                  <a:pt x="9816" y="3425"/>
                  <a:pt x="10101" y="3392"/>
                  <a:pt x="10378" y="3324"/>
                </a:cubicBezTo>
                <a:cubicBezTo>
                  <a:pt x="10727" y="3239"/>
                  <a:pt x="11061" y="3098"/>
                  <a:pt x="11367" y="2908"/>
                </a:cubicBezTo>
                <a:lnTo>
                  <a:pt x="11367" y="2908"/>
                </a:lnTo>
                <a:cubicBezTo>
                  <a:pt x="11247" y="4398"/>
                  <a:pt x="10885" y="5970"/>
                  <a:pt x="11484" y="7396"/>
                </a:cubicBezTo>
                <a:cubicBezTo>
                  <a:pt x="12089" y="8840"/>
                  <a:pt x="13631" y="9948"/>
                  <a:pt x="15213" y="9948"/>
                </a:cubicBezTo>
                <a:cubicBezTo>
                  <a:pt x="15276" y="9948"/>
                  <a:pt x="15340" y="9946"/>
                  <a:pt x="15403" y="9943"/>
                </a:cubicBezTo>
                <a:cubicBezTo>
                  <a:pt x="16205" y="9897"/>
                  <a:pt x="16940" y="9572"/>
                  <a:pt x="17565" y="9085"/>
                </a:cubicBezTo>
                <a:lnTo>
                  <a:pt x="17565" y="9085"/>
                </a:lnTo>
                <a:cubicBezTo>
                  <a:pt x="17391" y="9918"/>
                  <a:pt x="17639" y="10783"/>
                  <a:pt x="18228" y="11398"/>
                </a:cubicBezTo>
                <a:cubicBezTo>
                  <a:pt x="18789" y="11989"/>
                  <a:pt x="19599" y="12340"/>
                  <a:pt x="20413" y="12340"/>
                </a:cubicBezTo>
                <a:cubicBezTo>
                  <a:pt x="20536" y="12340"/>
                  <a:pt x="20659" y="12332"/>
                  <a:pt x="20782" y="12316"/>
                </a:cubicBezTo>
                <a:cubicBezTo>
                  <a:pt x="21228" y="12253"/>
                  <a:pt x="21650" y="12080"/>
                  <a:pt x="22012" y="11811"/>
                </a:cubicBezTo>
                <a:lnTo>
                  <a:pt x="22012" y="11811"/>
                </a:lnTo>
                <a:cubicBezTo>
                  <a:pt x="21844" y="12652"/>
                  <a:pt x="22046" y="13543"/>
                  <a:pt x="22633" y="14195"/>
                </a:cubicBezTo>
                <a:cubicBezTo>
                  <a:pt x="23118" y="14731"/>
                  <a:pt x="23783" y="14991"/>
                  <a:pt x="24469" y="14991"/>
                </a:cubicBezTo>
                <a:cubicBezTo>
                  <a:pt x="24692" y="14991"/>
                  <a:pt x="24917" y="14964"/>
                  <a:pt x="25139" y="14909"/>
                </a:cubicBezTo>
                <a:lnTo>
                  <a:pt x="25139" y="14909"/>
                </a:lnTo>
                <a:cubicBezTo>
                  <a:pt x="24624" y="17430"/>
                  <a:pt x="25110" y="20190"/>
                  <a:pt x="26741" y="22218"/>
                </a:cubicBezTo>
                <a:cubicBezTo>
                  <a:pt x="27243" y="22844"/>
                  <a:pt x="27834" y="23374"/>
                  <a:pt x="28505" y="23783"/>
                </a:cubicBezTo>
                <a:lnTo>
                  <a:pt x="28504"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3"/>
          <p:cNvSpPr/>
          <p:nvPr/>
        </p:nvSpPr>
        <p:spPr>
          <a:xfrm>
            <a:off x="1" y="-47116"/>
            <a:ext cx="3052737" cy="1830565"/>
          </a:xfrm>
          <a:custGeom>
            <a:avLst/>
            <a:gdLst/>
            <a:ahLst/>
            <a:cxnLst/>
            <a:rect l="l" t="t" r="r" b="b"/>
            <a:pathLst>
              <a:path w="35186" h="21100" extrusionOk="0">
                <a:moveTo>
                  <a:pt x="0" y="1"/>
                </a:moveTo>
                <a:lnTo>
                  <a:pt x="0" y="21099"/>
                </a:lnTo>
                <a:cubicBezTo>
                  <a:pt x="235" y="21010"/>
                  <a:pt x="467" y="20913"/>
                  <a:pt x="695" y="20808"/>
                </a:cubicBezTo>
                <a:cubicBezTo>
                  <a:pt x="1696" y="20354"/>
                  <a:pt x="2640" y="19764"/>
                  <a:pt x="3470" y="19041"/>
                </a:cubicBezTo>
                <a:cubicBezTo>
                  <a:pt x="4227" y="18382"/>
                  <a:pt x="4906" y="17597"/>
                  <a:pt x="5335" y="16684"/>
                </a:cubicBezTo>
                <a:cubicBezTo>
                  <a:pt x="5514" y="16310"/>
                  <a:pt x="5641" y="15913"/>
                  <a:pt x="5713" y="15504"/>
                </a:cubicBezTo>
                <a:cubicBezTo>
                  <a:pt x="6061" y="15625"/>
                  <a:pt x="6423" y="15696"/>
                  <a:pt x="6795" y="15696"/>
                </a:cubicBezTo>
                <a:cubicBezTo>
                  <a:pt x="6906" y="15696"/>
                  <a:pt x="7017" y="15690"/>
                  <a:pt x="7129" y="15677"/>
                </a:cubicBezTo>
                <a:cubicBezTo>
                  <a:pt x="7937" y="15582"/>
                  <a:pt x="8664" y="15187"/>
                  <a:pt x="9268" y="14657"/>
                </a:cubicBezTo>
                <a:cubicBezTo>
                  <a:pt x="10610" y="13479"/>
                  <a:pt x="11447" y="11664"/>
                  <a:pt x="11634" y="9904"/>
                </a:cubicBezTo>
                <a:cubicBezTo>
                  <a:pt x="11720" y="9093"/>
                  <a:pt x="11656" y="8243"/>
                  <a:pt x="11329" y="7489"/>
                </a:cubicBezTo>
                <a:lnTo>
                  <a:pt x="11329" y="7489"/>
                </a:lnTo>
                <a:cubicBezTo>
                  <a:pt x="11868" y="7678"/>
                  <a:pt x="12542" y="7810"/>
                  <a:pt x="13198" y="7810"/>
                </a:cubicBezTo>
                <a:cubicBezTo>
                  <a:pt x="14190" y="7810"/>
                  <a:pt x="15138" y="7508"/>
                  <a:pt x="15504" y="6646"/>
                </a:cubicBezTo>
                <a:cubicBezTo>
                  <a:pt x="15712" y="7369"/>
                  <a:pt x="16279" y="7942"/>
                  <a:pt x="16918" y="8349"/>
                </a:cubicBezTo>
                <a:cubicBezTo>
                  <a:pt x="17763" y="8884"/>
                  <a:pt x="18793" y="9204"/>
                  <a:pt x="19794" y="9222"/>
                </a:cubicBezTo>
                <a:cubicBezTo>
                  <a:pt x="19812" y="9222"/>
                  <a:pt x="19831" y="9222"/>
                  <a:pt x="19850" y="9222"/>
                </a:cubicBezTo>
                <a:cubicBezTo>
                  <a:pt x="20766" y="9222"/>
                  <a:pt x="21594" y="8831"/>
                  <a:pt x="22351" y="8338"/>
                </a:cubicBezTo>
                <a:cubicBezTo>
                  <a:pt x="23278" y="7732"/>
                  <a:pt x="24123" y="6958"/>
                  <a:pt x="24751" y="6042"/>
                </a:cubicBezTo>
                <a:cubicBezTo>
                  <a:pt x="25304" y="5234"/>
                  <a:pt x="25709" y="4217"/>
                  <a:pt x="25476" y="3245"/>
                </a:cubicBezTo>
                <a:lnTo>
                  <a:pt x="25476" y="3245"/>
                </a:lnTo>
                <a:cubicBezTo>
                  <a:pt x="26060" y="3781"/>
                  <a:pt x="26797" y="4139"/>
                  <a:pt x="27605" y="4139"/>
                </a:cubicBezTo>
                <a:cubicBezTo>
                  <a:pt x="27620" y="4139"/>
                  <a:pt x="27635" y="4139"/>
                  <a:pt x="27650" y="4138"/>
                </a:cubicBezTo>
                <a:cubicBezTo>
                  <a:pt x="28531" y="4123"/>
                  <a:pt x="29363" y="3695"/>
                  <a:pt x="29952" y="3051"/>
                </a:cubicBezTo>
                <a:cubicBezTo>
                  <a:pt x="30234" y="2739"/>
                  <a:pt x="30466" y="2387"/>
                  <a:pt x="30639" y="2004"/>
                </a:cubicBezTo>
                <a:cubicBezTo>
                  <a:pt x="30916" y="2168"/>
                  <a:pt x="31234" y="2264"/>
                  <a:pt x="31552" y="2306"/>
                </a:cubicBezTo>
                <a:cubicBezTo>
                  <a:pt x="31674" y="2321"/>
                  <a:pt x="31797" y="2329"/>
                  <a:pt x="31920" y="2329"/>
                </a:cubicBezTo>
                <a:cubicBezTo>
                  <a:pt x="31961" y="2329"/>
                  <a:pt x="32002" y="2328"/>
                  <a:pt x="32043" y="2326"/>
                </a:cubicBezTo>
                <a:cubicBezTo>
                  <a:pt x="32095" y="2330"/>
                  <a:pt x="32146" y="2331"/>
                  <a:pt x="32198" y="2331"/>
                </a:cubicBezTo>
                <a:cubicBezTo>
                  <a:pt x="33292" y="2331"/>
                  <a:pt x="34412" y="1567"/>
                  <a:pt x="34951" y="575"/>
                </a:cubicBezTo>
                <a:cubicBezTo>
                  <a:pt x="35048" y="392"/>
                  <a:pt x="35128" y="200"/>
                  <a:pt x="35185" y="2"/>
                </a:cubicBezTo>
                <a:lnTo>
                  <a:pt x="0"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3"/>
          <p:cNvGrpSpPr/>
          <p:nvPr/>
        </p:nvGrpSpPr>
        <p:grpSpPr>
          <a:xfrm>
            <a:off x="-33" y="5672088"/>
            <a:ext cx="12192229" cy="1185913"/>
            <a:chOff x="-25" y="4254065"/>
            <a:chExt cx="9144172" cy="889435"/>
          </a:xfrm>
        </p:grpSpPr>
        <p:sp>
          <p:nvSpPr>
            <p:cNvPr id="113" name="Google Shape;113;p3"/>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4" name="Google Shape;114;p3"/>
            <p:cNvGrpSpPr/>
            <p:nvPr/>
          </p:nvGrpSpPr>
          <p:grpSpPr>
            <a:xfrm>
              <a:off x="7781550" y="4569025"/>
              <a:ext cx="145650" cy="137175"/>
              <a:chOff x="7781550" y="4569025"/>
              <a:chExt cx="145650" cy="137175"/>
            </a:xfrm>
          </p:grpSpPr>
          <p:sp>
            <p:nvSpPr>
              <p:cNvPr id="115" name="Google Shape;115;p3"/>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 name="Google Shape;117;p3"/>
            <p:cNvGrpSpPr/>
            <p:nvPr/>
          </p:nvGrpSpPr>
          <p:grpSpPr>
            <a:xfrm>
              <a:off x="6732850" y="4597250"/>
              <a:ext cx="150725" cy="119925"/>
              <a:chOff x="6732850" y="4597250"/>
              <a:chExt cx="150725" cy="119925"/>
            </a:xfrm>
          </p:grpSpPr>
          <p:sp>
            <p:nvSpPr>
              <p:cNvPr id="118" name="Google Shape;118;p3"/>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5513425" y="4605250"/>
              <a:ext cx="114275" cy="90900"/>
              <a:chOff x="5513425" y="4605250"/>
              <a:chExt cx="114275" cy="90900"/>
            </a:xfrm>
          </p:grpSpPr>
          <p:sp>
            <p:nvSpPr>
              <p:cNvPr id="121" name="Google Shape;121;p3"/>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3953400" y="4569025"/>
              <a:ext cx="145650" cy="137175"/>
              <a:chOff x="3953400" y="4569025"/>
              <a:chExt cx="145650" cy="137175"/>
            </a:xfrm>
          </p:grpSpPr>
          <p:sp>
            <p:nvSpPr>
              <p:cNvPr id="124" name="Google Shape;124;p3"/>
              <p:cNvSpPr/>
              <p:nvPr/>
            </p:nvSpPr>
            <p:spPr>
              <a:xfrm>
                <a:off x="400892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395340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3"/>
            <p:cNvGrpSpPr/>
            <p:nvPr/>
          </p:nvGrpSpPr>
          <p:grpSpPr>
            <a:xfrm>
              <a:off x="2217875" y="4597250"/>
              <a:ext cx="150725" cy="119925"/>
              <a:chOff x="2904700" y="4597250"/>
              <a:chExt cx="150725" cy="119925"/>
            </a:xfrm>
          </p:grpSpPr>
          <p:sp>
            <p:nvSpPr>
              <p:cNvPr id="127" name="Google Shape;127;p3"/>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a:off x="1685275" y="4605250"/>
              <a:ext cx="114275" cy="90900"/>
              <a:chOff x="1685275" y="4605250"/>
              <a:chExt cx="114275" cy="90900"/>
            </a:xfrm>
          </p:grpSpPr>
          <p:sp>
            <p:nvSpPr>
              <p:cNvPr id="130" name="Google Shape;130;p3"/>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 name="Google Shape;132;p3"/>
            <p:cNvGrpSpPr/>
            <p:nvPr/>
          </p:nvGrpSpPr>
          <p:grpSpPr>
            <a:xfrm>
              <a:off x="7448800" y="4368850"/>
              <a:ext cx="189200" cy="337050"/>
              <a:chOff x="8045900" y="4368850"/>
              <a:chExt cx="189200" cy="337050"/>
            </a:xfrm>
          </p:grpSpPr>
          <p:sp>
            <p:nvSpPr>
              <p:cNvPr id="133" name="Google Shape;133;p3"/>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3"/>
            <p:cNvGrpSpPr/>
            <p:nvPr/>
          </p:nvGrpSpPr>
          <p:grpSpPr>
            <a:xfrm>
              <a:off x="7116050" y="4368850"/>
              <a:ext cx="189200" cy="337050"/>
              <a:chOff x="7116050" y="4368850"/>
              <a:chExt cx="189200" cy="337050"/>
            </a:xfrm>
          </p:grpSpPr>
          <p:sp>
            <p:nvSpPr>
              <p:cNvPr id="140" name="Google Shape;140;p3"/>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 name="Google Shape;146;p3"/>
            <p:cNvGrpSpPr/>
            <p:nvPr/>
          </p:nvGrpSpPr>
          <p:grpSpPr>
            <a:xfrm>
              <a:off x="3621500" y="4254100"/>
              <a:ext cx="253625" cy="451775"/>
              <a:chOff x="3545300" y="4254100"/>
              <a:chExt cx="253625" cy="451775"/>
            </a:xfrm>
          </p:grpSpPr>
          <p:sp>
            <p:nvSpPr>
              <p:cNvPr id="147" name="Google Shape;147;p3"/>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3"/>
            <p:cNvGrpSpPr/>
            <p:nvPr/>
          </p:nvGrpSpPr>
          <p:grpSpPr>
            <a:xfrm>
              <a:off x="8637350" y="4368850"/>
              <a:ext cx="189200" cy="337050"/>
              <a:chOff x="4217750" y="4368850"/>
              <a:chExt cx="189200" cy="337050"/>
            </a:xfrm>
          </p:grpSpPr>
          <p:sp>
            <p:nvSpPr>
              <p:cNvPr id="154" name="Google Shape;154;p3"/>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 name="Google Shape;160;p3"/>
            <p:cNvGrpSpPr/>
            <p:nvPr/>
          </p:nvGrpSpPr>
          <p:grpSpPr>
            <a:xfrm>
              <a:off x="1442263" y="4368850"/>
              <a:ext cx="189200" cy="337050"/>
              <a:chOff x="3287900" y="4368850"/>
              <a:chExt cx="189200" cy="337050"/>
            </a:xfrm>
          </p:grpSpPr>
          <p:sp>
            <p:nvSpPr>
              <p:cNvPr id="161" name="Google Shape;161;p3"/>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 name="Google Shape;167;p3"/>
            <p:cNvGrpSpPr/>
            <p:nvPr/>
          </p:nvGrpSpPr>
          <p:grpSpPr>
            <a:xfrm>
              <a:off x="1199263" y="4368850"/>
              <a:ext cx="189175" cy="337050"/>
              <a:chOff x="908900" y="4368850"/>
              <a:chExt cx="189175" cy="337050"/>
            </a:xfrm>
          </p:grpSpPr>
          <p:sp>
            <p:nvSpPr>
              <p:cNvPr id="168" name="Google Shape;168;p3"/>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4" name="Google Shape;174;p3"/>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5" name="Google Shape;175;p3"/>
            <p:cNvGrpSpPr/>
            <p:nvPr/>
          </p:nvGrpSpPr>
          <p:grpSpPr>
            <a:xfrm>
              <a:off x="6422250" y="4896125"/>
              <a:ext cx="150750" cy="119950"/>
              <a:chOff x="6422250" y="4896125"/>
              <a:chExt cx="150750" cy="119950"/>
            </a:xfrm>
          </p:grpSpPr>
          <p:sp>
            <p:nvSpPr>
              <p:cNvPr id="176" name="Google Shape;176;p3"/>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3"/>
            <p:cNvGrpSpPr/>
            <p:nvPr/>
          </p:nvGrpSpPr>
          <p:grpSpPr>
            <a:xfrm>
              <a:off x="4757950" y="4912900"/>
              <a:ext cx="129700" cy="103175"/>
              <a:chOff x="4757950" y="4912900"/>
              <a:chExt cx="129700" cy="103175"/>
            </a:xfrm>
          </p:grpSpPr>
          <p:sp>
            <p:nvSpPr>
              <p:cNvPr id="179" name="Google Shape;179;p3"/>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 name="Google Shape;181;p3"/>
            <p:cNvGrpSpPr/>
            <p:nvPr/>
          </p:nvGrpSpPr>
          <p:grpSpPr>
            <a:xfrm>
              <a:off x="7490500" y="4912900"/>
              <a:ext cx="129675" cy="103175"/>
              <a:chOff x="7490500" y="4912900"/>
              <a:chExt cx="129675" cy="103175"/>
            </a:xfrm>
          </p:grpSpPr>
          <p:sp>
            <p:nvSpPr>
              <p:cNvPr id="182" name="Google Shape;182;p3"/>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3"/>
            <p:cNvGrpSpPr/>
            <p:nvPr/>
          </p:nvGrpSpPr>
          <p:grpSpPr>
            <a:xfrm>
              <a:off x="2004350" y="4896125"/>
              <a:ext cx="150750" cy="119950"/>
              <a:chOff x="2594100" y="4896125"/>
              <a:chExt cx="150750" cy="119950"/>
            </a:xfrm>
          </p:grpSpPr>
          <p:sp>
            <p:nvSpPr>
              <p:cNvPr id="185" name="Google Shape;185;p3"/>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3"/>
            <p:cNvGrpSpPr/>
            <p:nvPr/>
          </p:nvGrpSpPr>
          <p:grpSpPr>
            <a:xfrm>
              <a:off x="929800" y="4912900"/>
              <a:ext cx="129700" cy="103175"/>
              <a:chOff x="929800" y="4912900"/>
              <a:chExt cx="129700" cy="103175"/>
            </a:xfrm>
          </p:grpSpPr>
          <p:sp>
            <p:nvSpPr>
              <p:cNvPr id="188" name="Google Shape;188;p3"/>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3"/>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 name="Google Shape;190;p3"/>
            <p:cNvGrpSpPr/>
            <p:nvPr/>
          </p:nvGrpSpPr>
          <p:grpSpPr>
            <a:xfrm>
              <a:off x="3662350" y="4912900"/>
              <a:ext cx="129675" cy="103175"/>
              <a:chOff x="3662350" y="4912900"/>
              <a:chExt cx="129675" cy="103175"/>
            </a:xfrm>
          </p:grpSpPr>
          <p:sp>
            <p:nvSpPr>
              <p:cNvPr id="191" name="Google Shape;191;p3"/>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 name="Google Shape;193;p3"/>
            <p:cNvGrpSpPr/>
            <p:nvPr/>
          </p:nvGrpSpPr>
          <p:grpSpPr>
            <a:xfrm>
              <a:off x="3236675" y="4368850"/>
              <a:ext cx="189200" cy="337050"/>
              <a:chOff x="4217750" y="4368850"/>
              <a:chExt cx="189200" cy="337050"/>
            </a:xfrm>
          </p:grpSpPr>
          <p:sp>
            <p:nvSpPr>
              <p:cNvPr id="194" name="Google Shape;194;p3"/>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 name="Google Shape;200;p3"/>
            <p:cNvGrpSpPr/>
            <p:nvPr/>
          </p:nvGrpSpPr>
          <p:grpSpPr>
            <a:xfrm>
              <a:off x="6319384" y="4254065"/>
              <a:ext cx="253627" cy="451883"/>
              <a:chOff x="908900" y="4368850"/>
              <a:chExt cx="189175" cy="337050"/>
            </a:xfrm>
          </p:grpSpPr>
          <p:sp>
            <p:nvSpPr>
              <p:cNvPr id="201" name="Google Shape;201;p3"/>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 name="Google Shape;207;p3"/>
            <p:cNvGrpSpPr/>
            <p:nvPr/>
          </p:nvGrpSpPr>
          <p:grpSpPr>
            <a:xfrm>
              <a:off x="2751275" y="4597250"/>
              <a:ext cx="150725" cy="119925"/>
              <a:chOff x="2904700" y="4597250"/>
              <a:chExt cx="150725" cy="119925"/>
            </a:xfrm>
          </p:grpSpPr>
          <p:sp>
            <p:nvSpPr>
              <p:cNvPr id="208" name="Google Shape;208;p3"/>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3"/>
            <p:cNvGrpSpPr/>
            <p:nvPr/>
          </p:nvGrpSpPr>
          <p:grpSpPr>
            <a:xfrm>
              <a:off x="5265875" y="4597250"/>
              <a:ext cx="150725" cy="119925"/>
              <a:chOff x="2904700" y="4597250"/>
              <a:chExt cx="150725" cy="119925"/>
            </a:xfrm>
          </p:grpSpPr>
          <p:sp>
            <p:nvSpPr>
              <p:cNvPr id="211" name="Google Shape;211;p3"/>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3"/>
            <p:cNvGrpSpPr/>
            <p:nvPr/>
          </p:nvGrpSpPr>
          <p:grpSpPr>
            <a:xfrm>
              <a:off x="7795300" y="4912900"/>
              <a:ext cx="129675" cy="103175"/>
              <a:chOff x="7490500" y="4912900"/>
              <a:chExt cx="129675" cy="103175"/>
            </a:xfrm>
          </p:grpSpPr>
          <p:sp>
            <p:nvSpPr>
              <p:cNvPr id="214" name="Google Shape;214;p3"/>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3"/>
            <p:cNvGrpSpPr/>
            <p:nvPr/>
          </p:nvGrpSpPr>
          <p:grpSpPr>
            <a:xfrm>
              <a:off x="5062750" y="4912900"/>
              <a:ext cx="129700" cy="103175"/>
              <a:chOff x="4757950" y="4912900"/>
              <a:chExt cx="129700" cy="103175"/>
            </a:xfrm>
          </p:grpSpPr>
          <p:sp>
            <p:nvSpPr>
              <p:cNvPr id="217" name="Google Shape;217;p3"/>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3"/>
            <p:cNvGrpSpPr/>
            <p:nvPr/>
          </p:nvGrpSpPr>
          <p:grpSpPr>
            <a:xfrm>
              <a:off x="2385350" y="4896125"/>
              <a:ext cx="150750" cy="119950"/>
              <a:chOff x="2594100" y="4896125"/>
              <a:chExt cx="150750" cy="119950"/>
            </a:xfrm>
          </p:grpSpPr>
          <p:sp>
            <p:nvSpPr>
              <p:cNvPr id="220" name="Google Shape;220;p3"/>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 name="Google Shape;222;p3"/>
            <p:cNvGrpSpPr/>
            <p:nvPr/>
          </p:nvGrpSpPr>
          <p:grpSpPr>
            <a:xfrm>
              <a:off x="290059" y="4254065"/>
              <a:ext cx="253627" cy="451883"/>
              <a:chOff x="908900" y="4368850"/>
              <a:chExt cx="189175" cy="337050"/>
            </a:xfrm>
          </p:grpSpPr>
          <p:sp>
            <p:nvSpPr>
              <p:cNvPr id="223" name="Google Shape;223;p3"/>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42398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54"/>
        <p:cNvGrpSpPr/>
        <p:nvPr/>
      </p:nvGrpSpPr>
      <p:grpSpPr>
        <a:xfrm>
          <a:off x="0" y="0"/>
          <a:ext cx="0" cy="0"/>
          <a:chOff x="0" y="0"/>
          <a:chExt cx="0" cy="0"/>
        </a:xfrm>
      </p:grpSpPr>
      <p:sp>
        <p:nvSpPr>
          <p:cNvPr id="755" name="Google Shape;755;p22"/>
          <p:cNvSpPr txBox="1">
            <a:spLocks noGrp="1"/>
          </p:cNvSpPr>
          <p:nvPr>
            <p:ph type="title"/>
          </p:nvPr>
        </p:nvSpPr>
        <p:spPr>
          <a:xfrm>
            <a:off x="1493451" y="2045900"/>
            <a:ext cx="4436800" cy="127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667"/>
            </a:lvl1pPr>
            <a:lvl2pPr lvl="1" algn="ctr" rtl="0">
              <a:spcBef>
                <a:spcPts val="0"/>
              </a:spcBef>
              <a:spcAft>
                <a:spcPts val="0"/>
              </a:spcAft>
              <a:buNone/>
              <a:defRPr sz="6667"/>
            </a:lvl2pPr>
            <a:lvl3pPr lvl="2" algn="ctr" rtl="0">
              <a:spcBef>
                <a:spcPts val="0"/>
              </a:spcBef>
              <a:spcAft>
                <a:spcPts val="0"/>
              </a:spcAft>
              <a:buNone/>
              <a:defRPr sz="6667"/>
            </a:lvl3pPr>
            <a:lvl4pPr lvl="3" algn="ctr" rtl="0">
              <a:spcBef>
                <a:spcPts val="0"/>
              </a:spcBef>
              <a:spcAft>
                <a:spcPts val="0"/>
              </a:spcAft>
              <a:buNone/>
              <a:defRPr sz="6667"/>
            </a:lvl4pPr>
            <a:lvl5pPr lvl="4" algn="ctr" rtl="0">
              <a:spcBef>
                <a:spcPts val="0"/>
              </a:spcBef>
              <a:spcAft>
                <a:spcPts val="0"/>
              </a:spcAft>
              <a:buNone/>
              <a:defRPr sz="6667"/>
            </a:lvl5pPr>
            <a:lvl6pPr lvl="5" algn="ctr" rtl="0">
              <a:spcBef>
                <a:spcPts val="0"/>
              </a:spcBef>
              <a:spcAft>
                <a:spcPts val="0"/>
              </a:spcAft>
              <a:buNone/>
              <a:defRPr sz="6667"/>
            </a:lvl6pPr>
            <a:lvl7pPr lvl="6" algn="ctr" rtl="0">
              <a:spcBef>
                <a:spcPts val="0"/>
              </a:spcBef>
              <a:spcAft>
                <a:spcPts val="0"/>
              </a:spcAft>
              <a:buNone/>
              <a:defRPr sz="6667"/>
            </a:lvl7pPr>
            <a:lvl8pPr lvl="7" algn="ctr" rtl="0">
              <a:spcBef>
                <a:spcPts val="0"/>
              </a:spcBef>
              <a:spcAft>
                <a:spcPts val="0"/>
              </a:spcAft>
              <a:buNone/>
              <a:defRPr sz="6667"/>
            </a:lvl8pPr>
            <a:lvl9pPr lvl="8" algn="ctr" rtl="0">
              <a:spcBef>
                <a:spcPts val="0"/>
              </a:spcBef>
              <a:spcAft>
                <a:spcPts val="0"/>
              </a:spcAft>
              <a:buNone/>
              <a:defRPr sz="6667"/>
            </a:lvl9pPr>
          </a:lstStyle>
          <a:p>
            <a:endParaRPr/>
          </a:p>
        </p:txBody>
      </p:sp>
      <p:sp>
        <p:nvSpPr>
          <p:cNvPr id="756" name="Google Shape;756;p22"/>
          <p:cNvSpPr txBox="1">
            <a:spLocks noGrp="1"/>
          </p:cNvSpPr>
          <p:nvPr>
            <p:ph type="subTitle" idx="1"/>
          </p:nvPr>
        </p:nvSpPr>
        <p:spPr>
          <a:xfrm>
            <a:off x="6665533" y="984433"/>
            <a:ext cx="4618400" cy="902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b="1">
                <a:solidFill>
                  <a:schemeClr val="accent4"/>
                </a:solidFill>
              </a:defRPr>
            </a:lvl1pPr>
            <a:lvl2pPr lvl="1" algn="ctr" rtl="0">
              <a:lnSpc>
                <a:spcPct val="100000"/>
              </a:lnSpc>
              <a:spcBef>
                <a:spcPts val="1600"/>
              </a:spcBef>
              <a:spcAft>
                <a:spcPts val="0"/>
              </a:spcAft>
              <a:buNone/>
              <a:defRPr sz="2400" b="1">
                <a:solidFill>
                  <a:schemeClr val="accent4"/>
                </a:solidFill>
              </a:defRPr>
            </a:lvl2pPr>
            <a:lvl3pPr lvl="2" algn="ctr" rtl="0">
              <a:lnSpc>
                <a:spcPct val="100000"/>
              </a:lnSpc>
              <a:spcBef>
                <a:spcPts val="1600"/>
              </a:spcBef>
              <a:spcAft>
                <a:spcPts val="0"/>
              </a:spcAft>
              <a:buNone/>
              <a:defRPr sz="2400" b="1">
                <a:solidFill>
                  <a:schemeClr val="accent4"/>
                </a:solidFill>
              </a:defRPr>
            </a:lvl3pPr>
            <a:lvl4pPr lvl="3" algn="ctr" rtl="0">
              <a:lnSpc>
                <a:spcPct val="100000"/>
              </a:lnSpc>
              <a:spcBef>
                <a:spcPts val="1600"/>
              </a:spcBef>
              <a:spcAft>
                <a:spcPts val="0"/>
              </a:spcAft>
              <a:buNone/>
              <a:defRPr sz="2400" b="1">
                <a:solidFill>
                  <a:schemeClr val="accent4"/>
                </a:solidFill>
              </a:defRPr>
            </a:lvl4pPr>
            <a:lvl5pPr lvl="4" algn="ctr" rtl="0">
              <a:lnSpc>
                <a:spcPct val="100000"/>
              </a:lnSpc>
              <a:spcBef>
                <a:spcPts val="1600"/>
              </a:spcBef>
              <a:spcAft>
                <a:spcPts val="0"/>
              </a:spcAft>
              <a:buNone/>
              <a:defRPr sz="2400" b="1">
                <a:solidFill>
                  <a:schemeClr val="accent4"/>
                </a:solidFill>
              </a:defRPr>
            </a:lvl5pPr>
            <a:lvl6pPr lvl="5" algn="ctr" rtl="0">
              <a:lnSpc>
                <a:spcPct val="100000"/>
              </a:lnSpc>
              <a:spcBef>
                <a:spcPts val="1600"/>
              </a:spcBef>
              <a:spcAft>
                <a:spcPts val="0"/>
              </a:spcAft>
              <a:buNone/>
              <a:defRPr sz="2400" b="1">
                <a:solidFill>
                  <a:schemeClr val="accent4"/>
                </a:solidFill>
              </a:defRPr>
            </a:lvl6pPr>
            <a:lvl7pPr lvl="6" algn="ctr" rtl="0">
              <a:lnSpc>
                <a:spcPct val="100000"/>
              </a:lnSpc>
              <a:spcBef>
                <a:spcPts val="1600"/>
              </a:spcBef>
              <a:spcAft>
                <a:spcPts val="0"/>
              </a:spcAft>
              <a:buNone/>
              <a:defRPr sz="2400" b="1">
                <a:solidFill>
                  <a:schemeClr val="accent4"/>
                </a:solidFill>
              </a:defRPr>
            </a:lvl7pPr>
            <a:lvl8pPr lvl="7" algn="ctr" rtl="0">
              <a:lnSpc>
                <a:spcPct val="100000"/>
              </a:lnSpc>
              <a:spcBef>
                <a:spcPts val="1600"/>
              </a:spcBef>
              <a:spcAft>
                <a:spcPts val="0"/>
              </a:spcAft>
              <a:buNone/>
              <a:defRPr sz="2400" b="1">
                <a:solidFill>
                  <a:schemeClr val="accent4"/>
                </a:solidFill>
              </a:defRPr>
            </a:lvl8pPr>
            <a:lvl9pPr lvl="8" algn="ctr" rtl="0">
              <a:lnSpc>
                <a:spcPct val="100000"/>
              </a:lnSpc>
              <a:spcBef>
                <a:spcPts val="1600"/>
              </a:spcBef>
              <a:spcAft>
                <a:spcPts val="1600"/>
              </a:spcAft>
              <a:buNone/>
              <a:defRPr sz="2400" b="1">
                <a:solidFill>
                  <a:schemeClr val="accent4"/>
                </a:solidFill>
              </a:defRPr>
            </a:lvl9pPr>
          </a:lstStyle>
          <a:p>
            <a:endParaRPr/>
          </a:p>
        </p:txBody>
      </p:sp>
      <p:sp>
        <p:nvSpPr>
          <p:cNvPr id="757" name="Google Shape;757;p22"/>
          <p:cNvSpPr txBox="1">
            <a:spLocks noGrp="1"/>
          </p:cNvSpPr>
          <p:nvPr>
            <p:ph type="subTitle" idx="2"/>
          </p:nvPr>
        </p:nvSpPr>
        <p:spPr>
          <a:xfrm>
            <a:off x="6665533" y="1811933"/>
            <a:ext cx="4618400" cy="12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b="1"/>
            </a:lvl2pPr>
            <a:lvl3pPr lvl="2" algn="ctr" rtl="0">
              <a:lnSpc>
                <a:spcPct val="100000"/>
              </a:lnSpc>
              <a:spcBef>
                <a:spcPts val="0"/>
              </a:spcBef>
              <a:spcAft>
                <a:spcPts val="0"/>
              </a:spcAft>
              <a:buNone/>
              <a:defRPr sz="2133" b="1"/>
            </a:lvl3pPr>
            <a:lvl4pPr lvl="3" algn="ctr" rtl="0">
              <a:lnSpc>
                <a:spcPct val="100000"/>
              </a:lnSpc>
              <a:spcBef>
                <a:spcPts val="0"/>
              </a:spcBef>
              <a:spcAft>
                <a:spcPts val="0"/>
              </a:spcAft>
              <a:buNone/>
              <a:defRPr sz="2133" b="1"/>
            </a:lvl4pPr>
            <a:lvl5pPr lvl="4" algn="ctr" rtl="0">
              <a:lnSpc>
                <a:spcPct val="100000"/>
              </a:lnSpc>
              <a:spcBef>
                <a:spcPts val="0"/>
              </a:spcBef>
              <a:spcAft>
                <a:spcPts val="0"/>
              </a:spcAft>
              <a:buNone/>
              <a:defRPr sz="2133" b="1"/>
            </a:lvl5pPr>
            <a:lvl6pPr lvl="5" algn="ctr" rtl="0">
              <a:lnSpc>
                <a:spcPct val="100000"/>
              </a:lnSpc>
              <a:spcBef>
                <a:spcPts val="0"/>
              </a:spcBef>
              <a:spcAft>
                <a:spcPts val="0"/>
              </a:spcAft>
              <a:buNone/>
              <a:defRPr sz="2133" b="1"/>
            </a:lvl6pPr>
            <a:lvl7pPr lvl="6" algn="ctr" rtl="0">
              <a:lnSpc>
                <a:spcPct val="100000"/>
              </a:lnSpc>
              <a:spcBef>
                <a:spcPts val="0"/>
              </a:spcBef>
              <a:spcAft>
                <a:spcPts val="0"/>
              </a:spcAft>
              <a:buNone/>
              <a:defRPr sz="2133" b="1"/>
            </a:lvl7pPr>
            <a:lvl8pPr lvl="7" algn="ctr" rtl="0">
              <a:lnSpc>
                <a:spcPct val="100000"/>
              </a:lnSpc>
              <a:spcBef>
                <a:spcPts val="0"/>
              </a:spcBef>
              <a:spcAft>
                <a:spcPts val="0"/>
              </a:spcAft>
              <a:buNone/>
              <a:defRPr sz="2133" b="1"/>
            </a:lvl8pPr>
            <a:lvl9pPr lvl="8" algn="ctr" rtl="0">
              <a:lnSpc>
                <a:spcPct val="100000"/>
              </a:lnSpc>
              <a:spcBef>
                <a:spcPts val="0"/>
              </a:spcBef>
              <a:spcAft>
                <a:spcPts val="0"/>
              </a:spcAft>
              <a:buNone/>
              <a:defRPr sz="2133" b="1"/>
            </a:lvl9pPr>
          </a:lstStyle>
          <a:p>
            <a:endParaRPr/>
          </a:p>
        </p:txBody>
      </p:sp>
      <p:sp>
        <p:nvSpPr>
          <p:cNvPr id="758" name="Google Shape;758;p22"/>
          <p:cNvSpPr txBox="1"/>
          <p:nvPr/>
        </p:nvSpPr>
        <p:spPr>
          <a:xfrm>
            <a:off x="6665533" y="4395967"/>
            <a:ext cx="4618400" cy="985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Hind"/>
                <a:ea typeface="Hind"/>
                <a:cs typeface="Hind"/>
                <a:sym typeface="Hind"/>
              </a:rPr>
              <a:t>CREDITS: This presentation template was created by </a:t>
            </a:r>
            <a:r>
              <a:rPr lang="en" sz="1600" b="1">
                <a:solidFill>
                  <a:schemeClr val="dk2"/>
                </a:solidFill>
                <a:uFill>
                  <a:noFill/>
                </a:uFill>
                <a:latin typeface="Hind"/>
                <a:ea typeface="Hind"/>
                <a:cs typeface="Hind"/>
                <a:sym typeface="Hind"/>
                <a:hlinkClick r:id="rId2">
                  <a:extLst>
                    <a:ext uri="{A12FA001-AC4F-418D-AE19-62706E023703}">
                      <ahyp:hlinkClr xmlns:ahyp="http://schemas.microsoft.com/office/drawing/2018/hyperlinkcolor" val="tx"/>
                    </a:ext>
                  </a:extLst>
                </a:hlinkClick>
              </a:rPr>
              <a:t>Slidesgo</a:t>
            </a:r>
            <a:r>
              <a:rPr lang="en" sz="1600">
                <a:solidFill>
                  <a:schemeClr val="dk2"/>
                </a:solidFill>
                <a:latin typeface="Hind"/>
                <a:ea typeface="Hind"/>
                <a:cs typeface="Hind"/>
                <a:sym typeface="Hind"/>
              </a:rPr>
              <a:t>, and includes icons by </a:t>
            </a:r>
            <a:r>
              <a:rPr lang="en" sz="1600" b="1">
                <a:solidFill>
                  <a:schemeClr val="dk2"/>
                </a:solidFill>
                <a:uFill>
                  <a:noFill/>
                </a:uFill>
                <a:latin typeface="Hind"/>
                <a:ea typeface="Hind"/>
                <a:cs typeface="Hind"/>
                <a:sym typeface="Hind"/>
                <a:hlinkClick r:id="rId3">
                  <a:extLst>
                    <a:ext uri="{A12FA001-AC4F-418D-AE19-62706E023703}">
                      <ahyp:hlinkClr xmlns:ahyp="http://schemas.microsoft.com/office/drawing/2018/hyperlinkcolor" val="tx"/>
                    </a:ext>
                  </a:extLst>
                </a:hlinkClick>
              </a:rPr>
              <a:t>Flaticon</a:t>
            </a:r>
            <a:r>
              <a:rPr lang="en" sz="1600">
                <a:solidFill>
                  <a:schemeClr val="dk2"/>
                </a:solidFill>
                <a:latin typeface="Hind"/>
                <a:ea typeface="Hind"/>
                <a:cs typeface="Hind"/>
                <a:sym typeface="Hind"/>
              </a:rPr>
              <a:t>, and infographics &amp; images by </a:t>
            </a:r>
            <a:r>
              <a:rPr lang="en" sz="1600" b="1">
                <a:solidFill>
                  <a:schemeClr val="dk2"/>
                </a:solidFill>
                <a:uFill>
                  <a:noFill/>
                </a:uFill>
                <a:latin typeface="Hind"/>
                <a:ea typeface="Hind"/>
                <a:cs typeface="Hind"/>
                <a:sym typeface="Hind"/>
                <a:hlinkClick r:id="rId4">
                  <a:extLst>
                    <a:ext uri="{A12FA001-AC4F-418D-AE19-62706E023703}">
                      <ahyp:hlinkClr xmlns:ahyp="http://schemas.microsoft.com/office/drawing/2018/hyperlinkcolor" val="tx"/>
                    </a:ext>
                  </a:extLst>
                </a:hlinkClick>
              </a:rPr>
              <a:t>Freepik</a:t>
            </a:r>
            <a:r>
              <a:rPr lang="en" sz="1600" b="1">
                <a:solidFill>
                  <a:schemeClr val="dk2"/>
                </a:solidFill>
                <a:latin typeface="Hind"/>
                <a:ea typeface="Hind"/>
                <a:cs typeface="Hind"/>
                <a:sym typeface="Hind"/>
              </a:rPr>
              <a:t> </a:t>
            </a:r>
            <a:endParaRPr sz="1600" b="1">
              <a:solidFill>
                <a:schemeClr val="dk2"/>
              </a:solidFill>
              <a:latin typeface="Hind"/>
              <a:ea typeface="Hind"/>
              <a:cs typeface="Hind"/>
              <a:sym typeface="Hind"/>
            </a:endParaRPr>
          </a:p>
        </p:txBody>
      </p:sp>
      <p:grpSp>
        <p:nvGrpSpPr>
          <p:cNvPr id="759" name="Google Shape;759;p22"/>
          <p:cNvGrpSpPr/>
          <p:nvPr/>
        </p:nvGrpSpPr>
        <p:grpSpPr>
          <a:xfrm rot="4254671">
            <a:off x="461948" y="-1106138"/>
            <a:ext cx="1676633" cy="3398009"/>
            <a:chOff x="1803775" y="5029925"/>
            <a:chExt cx="655775" cy="1329050"/>
          </a:xfrm>
        </p:grpSpPr>
        <p:sp>
          <p:nvSpPr>
            <p:cNvPr id="760" name="Google Shape;760;p22"/>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2"/>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2"/>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2"/>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2"/>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2"/>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2"/>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2"/>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2"/>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2"/>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2"/>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1" name="Google Shape;771;p22"/>
          <p:cNvGrpSpPr/>
          <p:nvPr/>
        </p:nvGrpSpPr>
        <p:grpSpPr>
          <a:xfrm rot="7158623">
            <a:off x="106272" y="1357138"/>
            <a:ext cx="850344" cy="1549685"/>
            <a:chOff x="-214625" y="3943775"/>
            <a:chExt cx="458725" cy="836125"/>
          </a:xfrm>
        </p:grpSpPr>
        <p:sp>
          <p:nvSpPr>
            <p:cNvPr id="772" name="Google Shape;772;p22"/>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2"/>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2"/>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2"/>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2"/>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2"/>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2"/>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2"/>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2"/>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2"/>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2"/>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2"/>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4" name="Google Shape;784;p22"/>
          <p:cNvSpPr/>
          <p:nvPr/>
        </p:nvSpPr>
        <p:spPr>
          <a:xfrm rot="2131617">
            <a:off x="418109" y="2904924"/>
            <a:ext cx="226091" cy="45804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5" name="Google Shape;785;p22"/>
          <p:cNvGrpSpPr/>
          <p:nvPr/>
        </p:nvGrpSpPr>
        <p:grpSpPr>
          <a:xfrm rot="1185886">
            <a:off x="5760530" y="5510119"/>
            <a:ext cx="816055" cy="2542963"/>
            <a:chOff x="4118750" y="2154275"/>
            <a:chExt cx="601300" cy="1873750"/>
          </a:xfrm>
        </p:grpSpPr>
        <p:sp>
          <p:nvSpPr>
            <p:cNvPr id="786" name="Google Shape;786;p22"/>
            <p:cNvSpPr/>
            <p:nvPr/>
          </p:nvSpPr>
          <p:spPr>
            <a:xfrm>
              <a:off x="4283650" y="2154275"/>
              <a:ext cx="269700" cy="175625"/>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2"/>
            <p:cNvSpPr/>
            <p:nvPr/>
          </p:nvSpPr>
          <p:spPr>
            <a:xfrm>
              <a:off x="4118750" y="2330175"/>
              <a:ext cx="601300" cy="1697850"/>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8" name="Google Shape;788;p22"/>
          <p:cNvGrpSpPr/>
          <p:nvPr/>
        </p:nvGrpSpPr>
        <p:grpSpPr>
          <a:xfrm rot="6626178" flipH="1">
            <a:off x="5115530" y="-359479"/>
            <a:ext cx="1444685" cy="1904697"/>
            <a:chOff x="4326425" y="5583250"/>
            <a:chExt cx="744150" cy="981100"/>
          </a:xfrm>
        </p:grpSpPr>
        <p:sp>
          <p:nvSpPr>
            <p:cNvPr id="789" name="Google Shape;789;p22"/>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2"/>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2"/>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2"/>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2"/>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2"/>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2"/>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2"/>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2"/>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2"/>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2"/>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2"/>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2"/>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2"/>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2"/>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2"/>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2"/>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2"/>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2"/>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2"/>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2"/>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2"/>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2"/>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2"/>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2"/>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22"/>
          <p:cNvGrpSpPr/>
          <p:nvPr/>
        </p:nvGrpSpPr>
        <p:grpSpPr>
          <a:xfrm rot="-1758623" flipH="1">
            <a:off x="106289" y="5555971"/>
            <a:ext cx="850344" cy="1549685"/>
            <a:chOff x="-214625" y="3943775"/>
            <a:chExt cx="458725" cy="836125"/>
          </a:xfrm>
        </p:grpSpPr>
        <p:sp>
          <p:nvSpPr>
            <p:cNvPr id="815" name="Google Shape;815;p22"/>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2"/>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2"/>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2"/>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2"/>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2"/>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2"/>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2"/>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2"/>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2"/>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2"/>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2"/>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7" name="Google Shape;827;p22"/>
          <p:cNvSpPr/>
          <p:nvPr/>
        </p:nvSpPr>
        <p:spPr>
          <a:xfrm flipH="1">
            <a:off x="9902813" y="4993808"/>
            <a:ext cx="2289188" cy="1864227"/>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401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28"/>
        <p:cNvGrpSpPr/>
        <p:nvPr/>
      </p:nvGrpSpPr>
      <p:grpSpPr>
        <a:xfrm>
          <a:off x="0" y="0"/>
          <a:ext cx="0" cy="0"/>
          <a:chOff x="0" y="0"/>
          <a:chExt cx="0" cy="0"/>
        </a:xfrm>
      </p:grpSpPr>
      <p:grpSp>
        <p:nvGrpSpPr>
          <p:cNvPr id="829" name="Google Shape;829;p23"/>
          <p:cNvGrpSpPr/>
          <p:nvPr/>
        </p:nvGrpSpPr>
        <p:grpSpPr>
          <a:xfrm flipH="1">
            <a:off x="-396964" y="-522351"/>
            <a:ext cx="13262595" cy="7485689"/>
            <a:chOff x="-539780" y="-391764"/>
            <a:chExt cx="9946946" cy="5614267"/>
          </a:xfrm>
        </p:grpSpPr>
        <p:sp>
          <p:nvSpPr>
            <p:cNvPr id="830" name="Google Shape;830;p23"/>
            <p:cNvSpPr/>
            <p:nvPr/>
          </p:nvSpPr>
          <p:spPr>
            <a:xfrm rot="10800000">
              <a:off x="6306883" y="100"/>
              <a:ext cx="2837116" cy="1382800"/>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1" name="Google Shape;831;p23"/>
            <p:cNvGrpSpPr/>
            <p:nvPr/>
          </p:nvGrpSpPr>
          <p:grpSpPr>
            <a:xfrm rot="10380338" flipH="1">
              <a:off x="8281697" y="841273"/>
              <a:ext cx="298372" cy="866322"/>
              <a:chOff x="1460575" y="5630575"/>
              <a:chExt cx="645350" cy="1873775"/>
            </a:xfrm>
          </p:grpSpPr>
          <p:sp>
            <p:nvSpPr>
              <p:cNvPr id="832" name="Google Shape;832;p23"/>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3"/>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4" name="Google Shape;834;p23"/>
            <p:cNvSpPr/>
            <p:nvPr/>
          </p:nvSpPr>
          <p:spPr>
            <a:xfrm rot="-9019529" flipH="1">
              <a:off x="8349447" y="1480618"/>
              <a:ext cx="121194" cy="85584"/>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3"/>
            <p:cNvSpPr/>
            <p:nvPr/>
          </p:nvSpPr>
          <p:spPr>
            <a:xfrm rot="-1866940">
              <a:off x="6657505" y="-262757"/>
              <a:ext cx="179690" cy="117011"/>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3"/>
            <p:cNvSpPr/>
            <p:nvPr/>
          </p:nvSpPr>
          <p:spPr>
            <a:xfrm rot="-1866940">
              <a:off x="6870167" y="-235692"/>
              <a:ext cx="400620" cy="1131205"/>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3"/>
            <p:cNvSpPr/>
            <p:nvPr/>
          </p:nvSpPr>
          <p:spPr>
            <a:xfrm rot="1865792">
              <a:off x="83352" y="3799273"/>
              <a:ext cx="202861" cy="726207"/>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3"/>
            <p:cNvSpPr/>
            <p:nvPr/>
          </p:nvSpPr>
          <p:spPr>
            <a:xfrm rot="1865792">
              <a:off x="133591" y="4102064"/>
              <a:ext cx="254713" cy="645879"/>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3"/>
            <p:cNvSpPr/>
            <p:nvPr/>
          </p:nvSpPr>
          <p:spPr>
            <a:xfrm rot="1865792">
              <a:off x="30265" y="4350154"/>
              <a:ext cx="264223" cy="615694"/>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3"/>
            <p:cNvSpPr/>
            <p:nvPr/>
          </p:nvSpPr>
          <p:spPr>
            <a:xfrm rot="1865792">
              <a:off x="-47046" y="4585932"/>
              <a:ext cx="300004" cy="602379"/>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3"/>
            <p:cNvSpPr/>
            <p:nvPr/>
          </p:nvSpPr>
          <p:spPr>
            <a:xfrm rot="1865792">
              <a:off x="-210435" y="4171368"/>
              <a:ext cx="303616" cy="641027"/>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3"/>
            <p:cNvSpPr/>
            <p:nvPr/>
          </p:nvSpPr>
          <p:spPr>
            <a:xfrm rot="1865792">
              <a:off x="-446738" y="4508734"/>
              <a:ext cx="436237" cy="481666"/>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3"/>
            <p:cNvSpPr/>
            <p:nvPr/>
          </p:nvSpPr>
          <p:spPr>
            <a:xfrm rot="1865792">
              <a:off x="-62853" y="3785949"/>
              <a:ext cx="249778" cy="1465481"/>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3"/>
            <p:cNvSpPr/>
            <p:nvPr/>
          </p:nvSpPr>
          <p:spPr>
            <a:xfrm rot="1865792">
              <a:off x="142149" y="4097871"/>
              <a:ext cx="226816" cy="630828"/>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3"/>
            <p:cNvSpPr/>
            <p:nvPr/>
          </p:nvSpPr>
          <p:spPr>
            <a:xfrm rot="1865792">
              <a:off x="42855" y="4350098"/>
              <a:ext cx="247821" cy="579637"/>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3"/>
            <p:cNvSpPr/>
            <p:nvPr/>
          </p:nvSpPr>
          <p:spPr>
            <a:xfrm rot="1865792">
              <a:off x="-421050" y="4475648"/>
              <a:ext cx="688607" cy="610484"/>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3"/>
            <p:cNvSpPr/>
            <p:nvPr/>
          </p:nvSpPr>
          <p:spPr>
            <a:xfrm rot="1865792">
              <a:off x="-184266" y="4178291"/>
              <a:ext cx="290494" cy="628237"/>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3"/>
            <p:cNvSpPr/>
            <p:nvPr/>
          </p:nvSpPr>
          <p:spPr>
            <a:xfrm rot="3492532">
              <a:off x="6233657" y="-64667"/>
              <a:ext cx="210056" cy="54062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3"/>
            <p:cNvSpPr/>
            <p:nvPr/>
          </p:nvSpPr>
          <p:spPr>
            <a:xfrm rot="3492532">
              <a:off x="6095836" y="336713"/>
              <a:ext cx="193063" cy="35270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3"/>
            <p:cNvSpPr/>
            <p:nvPr/>
          </p:nvSpPr>
          <p:spPr>
            <a:xfrm rot="3492532">
              <a:off x="5883564" y="164879"/>
              <a:ext cx="252040" cy="283898"/>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3"/>
            <p:cNvSpPr/>
            <p:nvPr/>
          </p:nvSpPr>
          <p:spPr>
            <a:xfrm rot="3492532">
              <a:off x="6120466" y="-64129"/>
              <a:ext cx="236663" cy="900682"/>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3"/>
            <p:cNvSpPr/>
            <p:nvPr/>
          </p:nvSpPr>
          <p:spPr>
            <a:xfrm rot="3492532">
              <a:off x="5836154" y="187942"/>
              <a:ext cx="485471" cy="426494"/>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3"/>
            <p:cNvSpPr/>
            <p:nvPr/>
          </p:nvSpPr>
          <p:spPr>
            <a:xfrm rot="3492532">
              <a:off x="6370591" y="95465"/>
              <a:ext cx="96222" cy="10422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3"/>
            <p:cNvSpPr/>
            <p:nvPr/>
          </p:nvSpPr>
          <p:spPr>
            <a:xfrm rot="3492532">
              <a:off x="6247431" y="137660"/>
              <a:ext cx="148816" cy="143673"/>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3"/>
            <p:cNvSpPr/>
            <p:nvPr/>
          </p:nvSpPr>
          <p:spPr>
            <a:xfrm rot="3492532">
              <a:off x="6168474" y="210915"/>
              <a:ext cx="146877" cy="119624"/>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3"/>
            <p:cNvSpPr/>
            <p:nvPr/>
          </p:nvSpPr>
          <p:spPr>
            <a:xfrm rot="3492532">
              <a:off x="6210662" y="491695"/>
              <a:ext cx="65737" cy="83053"/>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3"/>
            <p:cNvSpPr/>
            <p:nvPr/>
          </p:nvSpPr>
          <p:spPr>
            <a:xfrm rot="3492532">
              <a:off x="6120561" y="484652"/>
              <a:ext cx="89489" cy="105836"/>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3"/>
            <p:cNvSpPr/>
            <p:nvPr/>
          </p:nvSpPr>
          <p:spPr>
            <a:xfrm rot="3492532">
              <a:off x="5962324" y="210914"/>
              <a:ext cx="69615" cy="86931"/>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3"/>
            <p:cNvSpPr/>
            <p:nvPr/>
          </p:nvSpPr>
          <p:spPr>
            <a:xfrm rot="3492532">
              <a:off x="5935368" y="287068"/>
              <a:ext cx="83699" cy="100396"/>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3"/>
            <p:cNvSpPr/>
            <p:nvPr/>
          </p:nvSpPr>
          <p:spPr>
            <a:xfrm rot="2131633">
              <a:off x="7884376" y="330587"/>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3"/>
            <p:cNvSpPr/>
            <p:nvPr/>
          </p:nvSpPr>
          <p:spPr>
            <a:xfrm rot="-2281775">
              <a:off x="689767" y="4755524"/>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3"/>
            <p:cNvSpPr/>
            <p:nvPr/>
          </p:nvSpPr>
          <p:spPr>
            <a:xfrm rot="2422028" flipH="1">
              <a:off x="317710" y="2839431"/>
              <a:ext cx="158193" cy="103013"/>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3"/>
            <p:cNvSpPr/>
            <p:nvPr/>
          </p:nvSpPr>
          <p:spPr>
            <a:xfrm rot="2422028" flipH="1">
              <a:off x="-135914" y="2811407"/>
              <a:ext cx="352694" cy="995878"/>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3"/>
            <p:cNvSpPr/>
            <p:nvPr/>
          </p:nvSpPr>
          <p:spPr>
            <a:xfrm rot="-7738681" flipH="1">
              <a:off x="8719071" y="1884738"/>
              <a:ext cx="131163" cy="213849"/>
            </a:xfrm>
            <a:custGeom>
              <a:avLst/>
              <a:gdLst/>
              <a:ahLst/>
              <a:cxnLst/>
              <a:rect l="l" t="t" r="r" b="b"/>
              <a:pathLst>
                <a:path w="5942" h="9688" extrusionOk="0">
                  <a:moveTo>
                    <a:pt x="2057" y="0"/>
                  </a:moveTo>
                  <a:cubicBezTo>
                    <a:pt x="1465" y="0"/>
                    <a:pt x="885" y="319"/>
                    <a:pt x="465" y="1058"/>
                  </a:cubicBezTo>
                  <a:cubicBezTo>
                    <a:pt x="131" y="1642"/>
                    <a:pt x="24" y="2332"/>
                    <a:pt x="12" y="2999"/>
                  </a:cubicBezTo>
                  <a:cubicBezTo>
                    <a:pt x="0" y="5737"/>
                    <a:pt x="1715" y="8416"/>
                    <a:pt x="4191" y="9547"/>
                  </a:cubicBezTo>
                  <a:cubicBezTo>
                    <a:pt x="4357" y="9620"/>
                    <a:pt x="4540" y="9687"/>
                    <a:pt x="4712" y="9687"/>
                  </a:cubicBezTo>
                  <a:cubicBezTo>
                    <a:pt x="4824" y="9687"/>
                    <a:pt x="4931" y="9658"/>
                    <a:pt x="5025" y="9583"/>
                  </a:cubicBezTo>
                  <a:cubicBezTo>
                    <a:pt x="5132" y="9512"/>
                    <a:pt x="5203" y="9393"/>
                    <a:pt x="5263" y="9262"/>
                  </a:cubicBezTo>
                  <a:cubicBezTo>
                    <a:pt x="5941" y="7845"/>
                    <a:pt x="5656" y="6178"/>
                    <a:pt x="5299" y="4642"/>
                  </a:cubicBezTo>
                  <a:cubicBezTo>
                    <a:pt x="5013" y="3440"/>
                    <a:pt x="4668" y="2237"/>
                    <a:pt x="3989" y="1213"/>
                  </a:cubicBezTo>
                  <a:cubicBezTo>
                    <a:pt x="3501" y="464"/>
                    <a:pt x="2770" y="0"/>
                    <a:pt x="205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3"/>
            <p:cNvSpPr/>
            <p:nvPr/>
          </p:nvSpPr>
          <p:spPr>
            <a:xfrm rot="-7738681" flipH="1">
              <a:off x="8839235" y="2011455"/>
              <a:ext cx="201072" cy="167803"/>
            </a:xfrm>
            <a:custGeom>
              <a:avLst/>
              <a:gdLst/>
              <a:ahLst/>
              <a:cxnLst/>
              <a:rect l="l" t="t" r="r" b="b"/>
              <a:pathLst>
                <a:path w="9109" h="7602" extrusionOk="0">
                  <a:moveTo>
                    <a:pt x="7160" y="0"/>
                  </a:moveTo>
                  <a:cubicBezTo>
                    <a:pt x="5976" y="0"/>
                    <a:pt x="4647" y="949"/>
                    <a:pt x="3858" y="1555"/>
                  </a:cubicBezTo>
                  <a:cubicBezTo>
                    <a:pt x="2334" y="2746"/>
                    <a:pt x="1084" y="4270"/>
                    <a:pt x="238" y="6008"/>
                  </a:cubicBezTo>
                  <a:cubicBezTo>
                    <a:pt x="119" y="6246"/>
                    <a:pt x="0" y="6497"/>
                    <a:pt x="60" y="6770"/>
                  </a:cubicBezTo>
                  <a:cubicBezTo>
                    <a:pt x="119" y="7032"/>
                    <a:pt x="345" y="7247"/>
                    <a:pt x="584" y="7378"/>
                  </a:cubicBezTo>
                  <a:cubicBezTo>
                    <a:pt x="882" y="7539"/>
                    <a:pt x="1202" y="7602"/>
                    <a:pt x="1530" y="7602"/>
                  </a:cubicBezTo>
                  <a:cubicBezTo>
                    <a:pt x="2000" y="7602"/>
                    <a:pt x="2485" y="7472"/>
                    <a:pt x="2941" y="7318"/>
                  </a:cubicBezTo>
                  <a:cubicBezTo>
                    <a:pt x="4429" y="6818"/>
                    <a:pt x="5822" y="6044"/>
                    <a:pt x="7037" y="5044"/>
                  </a:cubicBezTo>
                  <a:cubicBezTo>
                    <a:pt x="8108" y="4163"/>
                    <a:pt x="9108" y="2913"/>
                    <a:pt x="8930" y="1544"/>
                  </a:cubicBezTo>
                  <a:cubicBezTo>
                    <a:pt x="8894" y="1222"/>
                    <a:pt x="8775" y="889"/>
                    <a:pt x="8561" y="639"/>
                  </a:cubicBezTo>
                  <a:cubicBezTo>
                    <a:pt x="8158" y="178"/>
                    <a:pt x="7672" y="0"/>
                    <a:pt x="716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3"/>
            <p:cNvSpPr/>
            <p:nvPr/>
          </p:nvSpPr>
          <p:spPr>
            <a:xfrm rot="-7738681" flipH="1">
              <a:off x="8748559" y="1914412"/>
              <a:ext cx="119067" cy="251109"/>
            </a:xfrm>
            <a:custGeom>
              <a:avLst/>
              <a:gdLst/>
              <a:ahLst/>
              <a:cxnLst/>
              <a:rect l="l" t="t" r="r" b="b"/>
              <a:pathLst>
                <a:path w="5394" h="11376" extrusionOk="0">
                  <a:moveTo>
                    <a:pt x="2755" y="0"/>
                  </a:moveTo>
                  <a:cubicBezTo>
                    <a:pt x="2745" y="0"/>
                    <a:pt x="2736" y="1"/>
                    <a:pt x="2727" y="1"/>
                  </a:cubicBezTo>
                  <a:cubicBezTo>
                    <a:pt x="2132" y="13"/>
                    <a:pt x="1584" y="358"/>
                    <a:pt x="1215" y="810"/>
                  </a:cubicBezTo>
                  <a:cubicBezTo>
                    <a:pt x="834" y="1263"/>
                    <a:pt x="631" y="1834"/>
                    <a:pt x="477" y="2406"/>
                  </a:cubicBezTo>
                  <a:cubicBezTo>
                    <a:pt x="0" y="4275"/>
                    <a:pt x="203" y="6263"/>
                    <a:pt x="810" y="8085"/>
                  </a:cubicBezTo>
                  <a:cubicBezTo>
                    <a:pt x="1167" y="9168"/>
                    <a:pt x="1703" y="10240"/>
                    <a:pt x="2548" y="11014"/>
                  </a:cubicBezTo>
                  <a:cubicBezTo>
                    <a:pt x="2757" y="11189"/>
                    <a:pt x="2986" y="11375"/>
                    <a:pt x="3253" y="11375"/>
                  </a:cubicBezTo>
                  <a:cubicBezTo>
                    <a:pt x="3276" y="11375"/>
                    <a:pt x="3299" y="11374"/>
                    <a:pt x="3322" y="11371"/>
                  </a:cubicBezTo>
                  <a:cubicBezTo>
                    <a:pt x="3787" y="11323"/>
                    <a:pt x="4013" y="10788"/>
                    <a:pt x="4132" y="10347"/>
                  </a:cubicBezTo>
                  <a:cubicBezTo>
                    <a:pt x="4703" y="8156"/>
                    <a:pt x="4977" y="5942"/>
                    <a:pt x="5227" y="3703"/>
                  </a:cubicBezTo>
                  <a:cubicBezTo>
                    <a:pt x="5393" y="2258"/>
                    <a:pt x="4510" y="0"/>
                    <a:pt x="275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3"/>
            <p:cNvSpPr/>
            <p:nvPr/>
          </p:nvSpPr>
          <p:spPr>
            <a:xfrm rot="-7738681" flipH="1">
              <a:off x="8762456" y="1956668"/>
              <a:ext cx="202661" cy="257025"/>
            </a:xfrm>
            <a:custGeom>
              <a:avLst/>
              <a:gdLst/>
              <a:ahLst/>
              <a:cxnLst/>
              <a:rect l="l" t="t" r="r" b="b"/>
              <a:pathLst>
                <a:path w="9181" h="11644" extrusionOk="0">
                  <a:moveTo>
                    <a:pt x="6145" y="0"/>
                  </a:moveTo>
                  <a:cubicBezTo>
                    <a:pt x="5827" y="0"/>
                    <a:pt x="5508" y="43"/>
                    <a:pt x="5203" y="128"/>
                  </a:cubicBezTo>
                  <a:cubicBezTo>
                    <a:pt x="3929" y="474"/>
                    <a:pt x="2905" y="1414"/>
                    <a:pt x="2084" y="2438"/>
                  </a:cubicBezTo>
                  <a:cubicBezTo>
                    <a:pt x="977" y="3819"/>
                    <a:pt x="143" y="5462"/>
                    <a:pt x="60" y="7213"/>
                  </a:cubicBezTo>
                  <a:cubicBezTo>
                    <a:pt x="0" y="8665"/>
                    <a:pt x="500" y="10368"/>
                    <a:pt x="1667" y="11296"/>
                  </a:cubicBezTo>
                  <a:cubicBezTo>
                    <a:pt x="1986" y="11544"/>
                    <a:pt x="2376" y="11644"/>
                    <a:pt x="2789" y="11644"/>
                  </a:cubicBezTo>
                  <a:cubicBezTo>
                    <a:pt x="3686" y="11644"/>
                    <a:pt x="4691" y="11173"/>
                    <a:pt x="5311" y="10725"/>
                  </a:cubicBezTo>
                  <a:cubicBezTo>
                    <a:pt x="6096" y="10165"/>
                    <a:pt x="6715" y="9380"/>
                    <a:pt x="7251" y="8570"/>
                  </a:cubicBezTo>
                  <a:cubicBezTo>
                    <a:pt x="8323" y="6951"/>
                    <a:pt x="9180" y="5105"/>
                    <a:pt x="9168" y="3164"/>
                  </a:cubicBezTo>
                  <a:cubicBezTo>
                    <a:pt x="9168" y="2510"/>
                    <a:pt x="9049" y="1831"/>
                    <a:pt x="8704" y="1283"/>
                  </a:cubicBezTo>
                  <a:cubicBezTo>
                    <a:pt x="8169" y="432"/>
                    <a:pt x="7159" y="0"/>
                    <a:pt x="614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3"/>
            <p:cNvSpPr/>
            <p:nvPr/>
          </p:nvSpPr>
          <p:spPr>
            <a:xfrm rot="-7738681" flipH="1">
              <a:off x="8806495" y="1901317"/>
              <a:ext cx="142995" cy="55603"/>
            </a:xfrm>
            <a:custGeom>
              <a:avLst/>
              <a:gdLst/>
              <a:ahLst/>
              <a:cxnLst/>
              <a:rect l="l" t="t" r="r" b="b"/>
              <a:pathLst>
                <a:path w="6478" h="2519" extrusionOk="0">
                  <a:moveTo>
                    <a:pt x="1" y="0"/>
                  </a:moveTo>
                  <a:lnTo>
                    <a:pt x="1" y="0"/>
                  </a:lnTo>
                  <a:cubicBezTo>
                    <a:pt x="287" y="977"/>
                    <a:pt x="870" y="1965"/>
                    <a:pt x="1822" y="2334"/>
                  </a:cubicBezTo>
                  <a:cubicBezTo>
                    <a:pt x="2180" y="2469"/>
                    <a:pt x="2556" y="2518"/>
                    <a:pt x="2940" y="2518"/>
                  </a:cubicBezTo>
                  <a:cubicBezTo>
                    <a:pt x="3603" y="2518"/>
                    <a:pt x="4290" y="2373"/>
                    <a:pt x="4954" y="2275"/>
                  </a:cubicBezTo>
                  <a:cubicBezTo>
                    <a:pt x="5192" y="2239"/>
                    <a:pt x="5487" y="2182"/>
                    <a:pt x="5765" y="2182"/>
                  </a:cubicBezTo>
                  <a:cubicBezTo>
                    <a:pt x="6043" y="2182"/>
                    <a:pt x="6305" y="2239"/>
                    <a:pt x="6478" y="2429"/>
                  </a:cubicBezTo>
                  <a:cubicBezTo>
                    <a:pt x="6204" y="1572"/>
                    <a:pt x="5430" y="917"/>
                    <a:pt x="4573" y="798"/>
                  </a:cubicBezTo>
                  <a:cubicBezTo>
                    <a:pt x="4458" y="784"/>
                    <a:pt x="4342" y="778"/>
                    <a:pt x="4227" y="778"/>
                  </a:cubicBezTo>
                  <a:cubicBezTo>
                    <a:pt x="3582" y="778"/>
                    <a:pt x="2931" y="965"/>
                    <a:pt x="2289" y="965"/>
                  </a:cubicBezTo>
                  <a:cubicBezTo>
                    <a:pt x="2272" y="965"/>
                    <a:pt x="2256" y="965"/>
                    <a:pt x="2239" y="965"/>
                  </a:cubicBezTo>
                  <a:cubicBezTo>
                    <a:pt x="1406" y="953"/>
                    <a:pt x="584" y="59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3"/>
            <p:cNvSpPr/>
            <p:nvPr/>
          </p:nvSpPr>
          <p:spPr>
            <a:xfrm rot="-7738681" flipH="1">
              <a:off x="8923866" y="1964602"/>
              <a:ext cx="146924" cy="75668"/>
            </a:xfrm>
            <a:custGeom>
              <a:avLst/>
              <a:gdLst/>
              <a:ahLst/>
              <a:cxnLst/>
              <a:rect l="l" t="t" r="r" b="b"/>
              <a:pathLst>
                <a:path w="6656" h="3428" extrusionOk="0">
                  <a:moveTo>
                    <a:pt x="1594" y="0"/>
                  </a:moveTo>
                  <a:cubicBezTo>
                    <a:pt x="1021" y="0"/>
                    <a:pt x="449" y="179"/>
                    <a:pt x="0" y="532"/>
                  </a:cubicBezTo>
                  <a:cubicBezTo>
                    <a:pt x="143" y="501"/>
                    <a:pt x="288" y="486"/>
                    <a:pt x="433" y="486"/>
                  </a:cubicBezTo>
                  <a:cubicBezTo>
                    <a:pt x="1326" y="486"/>
                    <a:pt x="2213" y="1061"/>
                    <a:pt x="2572" y="1901"/>
                  </a:cubicBezTo>
                  <a:cubicBezTo>
                    <a:pt x="2715" y="2163"/>
                    <a:pt x="2775" y="2449"/>
                    <a:pt x="2929" y="2699"/>
                  </a:cubicBezTo>
                  <a:cubicBezTo>
                    <a:pt x="3249" y="3189"/>
                    <a:pt x="3847" y="3427"/>
                    <a:pt x="4432" y="3427"/>
                  </a:cubicBezTo>
                  <a:cubicBezTo>
                    <a:pt x="4544" y="3427"/>
                    <a:pt x="4654" y="3419"/>
                    <a:pt x="4763" y="3402"/>
                  </a:cubicBezTo>
                  <a:cubicBezTo>
                    <a:pt x="5453" y="3306"/>
                    <a:pt x="6061" y="2925"/>
                    <a:pt x="6656" y="2580"/>
                  </a:cubicBezTo>
                  <a:lnTo>
                    <a:pt x="6656" y="2580"/>
                  </a:lnTo>
                  <a:cubicBezTo>
                    <a:pt x="6512" y="2627"/>
                    <a:pt x="6365" y="2649"/>
                    <a:pt x="6218" y="2649"/>
                  </a:cubicBezTo>
                  <a:cubicBezTo>
                    <a:pt x="5619" y="2649"/>
                    <a:pt x="5009" y="2296"/>
                    <a:pt x="4560" y="1866"/>
                  </a:cubicBezTo>
                  <a:cubicBezTo>
                    <a:pt x="3989" y="1330"/>
                    <a:pt x="3513" y="675"/>
                    <a:pt x="2834" y="306"/>
                  </a:cubicBezTo>
                  <a:cubicBezTo>
                    <a:pt x="2456" y="101"/>
                    <a:pt x="2025" y="0"/>
                    <a:pt x="1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3"/>
            <p:cNvSpPr/>
            <p:nvPr/>
          </p:nvSpPr>
          <p:spPr>
            <a:xfrm rot="-7738681" flipH="1">
              <a:off x="8869793" y="1971113"/>
              <a:ext cx="74146" cy="121537"/>
            </a:xfrm>
            <a:custGeom>
              <a:avLst/>
              <a:gdLst/>
              <a:ahLst/>
              <a:cxnLst/>
              <a:rect l="l" t="t" r="r" b="b"/>
              <a:pathLst>
                <a:path w="3359" h="5506" extrusionOk="0">
                  <a:moveTo>
                    <a:pt x="3358" y="0"/>
                  </a:moveTo>
                  <a:lnTo>
                    <a:pt x="3358" y="0"/>
                  </a:lnTo>
                  <a:cubicBezTo>
                    <a:pt x="2798" y="905"/>
                    <a:pt x="1679" y="1322"/>
                    <a:pt x="941" y="2096"/>
                  </a:cubicBezTo>
                  <a:cubicBezTo>
                    <a:pt x="310" y="2763"/>
                    <a:pt x="1" y="3703"/>
                    <a:pt x="48" y="4620"/>
                  </a:cubicBezTo>
                  <a:cubicBezTo>
                    <a:pt x="58" y="4811"/>
                    <a:pt x="119" y="5506"/>
                    <a:pt x="333" y="5506"/>
                  </a:cubicBezTo>
                  <a:cubicBezTo>
                    <a:pt x="372" y="5506"/>
                    <a:pt x="415" y="5483"/>
                    <a:pt x="465" y="5430"/>
                  </a:cubicBezTo>
                  <a:cubicBezTo>
                    <a:pt x="584" y="5310"/>
                    <a:pt x="620" y="4894"/>
                    <a:pt x="715" y="4727"/>
                  </a:cubicBezTo>
                  <a:cubicBezTo>
                    <a:pt x="834" y="4501"/>
                    <a:pt x="1001" y="4287"/>
                    <a:pt x="1179" y="4084"/>
                  </a:cubicBezTo>
                  <a:cubicBezTo>
                    <a:pt x="1608" y="3584"/>
                    <a:pt x="2144" y="3179"/>
                    <a:pt x="2513" y="2632"/>
                  </a:cubicBezTo>
                  <a:cubicBezTo>
                    <a:pt x="3049" y="1858"/>
                    <a:pt x="3215" y="917"/>
                    <a:pt x="3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3"/>
            <p:cNvSpPr/>
            <p:nvPr/>
          </p:nvSpPr>
          <p:spPr>
            <a:xfrm rot="-7738681" flipH="1">
              <a:off x="8940605" y="1760196"/>
              <a:ext cx="99885" cy="223936"/>
            </a:xfrm>
            <a:custGeom>
              <a:avLst/>
              <a:gdLst/>
              <a:ahLst/>
              <a:cxnLst/>
              <a:rect l="l" t="t" r="r" b="b"/>
              <a:pathLst>
                <a:path w="4525" h="10145" extrusionOk="0">
                  <a:moveTo>
                    <a:pt x="4061" y="1"/>
                  </a:moveTo>
                  <a:cubicBezTo>
                    <a:pt x="3894" y="2918"/>
                    <a:pt x="2525" y="5608"/>
                    <a:pt x="1132" y="8121"/>
                  </a:cubicBezTo>
                  <a:cubicBezTo>
                    <a:pt x="775" y="8775"/>
                    <a:pt x="429" y="9347"/>
                    <a:pt x="1" y="9835"/>
                  </a:cubicBezTo>
                  <a:lnTo>
                    <a:pt x="334" y="10145"/>
                  </a:lnTo>
                  <a:cubicBezTo>
                    <a:pt x="798" y="9621"/>
                    <a:pt x="1144" y="9014"/>
                    <a:pt x="1525" y="8359"/>
                  </a:cubicBezTo>
                  <a:cubicBezTo>
                    <a:pt x="2953" y="5799"/>
                    <a:pt x="4358" y="3049"/>
                    <a:pt x="4525" y="24"/>
                  </a:cubicBezTo>
                  <a:lnTo>
                    <a:pt x="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2" name="Google Shape;872;p23"/>
            <p:cNvGrpSpPr/>
            <p:nvPr/>
          </p:nvGrpSpPr>
          <p:grpSpPr>
            <a:xfrm rot="-1324913">
              <a:off x="8697861" y="-353468"/>
              <a:ext cx="470024" cy="1364716"/>
              <a:chOff x="1460575" y="5630575"/>
              <a:chExt cx="645350" cy="1873775"/>
            </a:xfrm>
          </p:grpSpPr>
          <p:sp>
            <p:nvSpPr>
              <p:cNvPr id="873" name="Google Shape;873;p23"/>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3"/>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5" name="Google Shape;875;p23"/>
            <p:cNvSpPr/>
            <p:nvPr/>
          </p:nvSpPr>
          <p:spPr>
            <a:xfrm rot="-3525496">
              <a:off x="8618451" y="-65787"/>
              <a:ext cx="190880" cy="134748"/>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45298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6"/>
        <p:cNvGrpSpPr/>
        <p:nvPr/>
      </p:nvGrpSpPr>
      <p:grpSpPr>
        <a:xfrm>
          <a:off x="0" y="0"/>
          <a:ext cx="0" cy="0"/>
          <a:chOff x="0" y="0"/>
          <a:chExt cx="0" cy="0"/>
        </a:xfrm>
      </p:grpSpPr>
      <p:sp>
        <p:nvSpPr>
          <p:cNvPr id="877" name="Google Shape;877;p24"/>
          <p:cNvSpPr/>
          <p:nvPr/>
        </p:nvSpPr>
        <p:spPr>
          <a:xfrm rot="10800000" flipH="1">
            <a:off x="1" y="-84979"/>
            <a:ext cx="12192113" cy="3490176"/>
          </a:xfrm>
          <a:custGeom>
            <a:avLst/>
            <a:gdLst/>
            <a:ahLst/>
            <a:cxnLst/>
            <a:rect l="l" t="t" r="r" b="b"/>
            <a:pathLst>
              <a:path w="83785" h="30664" extrusionOk="0">
                <a:moveTo>
                  <a:pt x="7278" y="0"/>
                </a:moveTo>
                <a:cubicBezTo>
                  <a:pt x="6838" y="0"/>
                  <a:pt x="6397" y="6"/>
                  <a:pt x="5953" y="17"/>
                </a:cubicBezTo>
                <a:cubicBezTo>
                  <a:pt x="3906" y="77"/>
                  <a:pt x="1929" y="255"/>
                  <a:pt x="0" y="553"/>
                </a:cubicBezTo>
                <a:lnTo>
                  <a:pt x="0" y="30664"/>
                </a:lnTo>
                <a:lnTo>
                  <a:pt x="83785" y="30664"/>
                </a:lnTo>
                <a:lnTo>
                  <a:pt x="83785" y="3398"/>
                </a:lnTo>
                <a:cubicBezTo>
                  <a:pt x="82594" y="3101"/>
                  <a:pt x="81332" y="2851"/>
                  <a:pt x="79998" y="2672"/>
                </a:cubicBezTo>
                <a:cubicBezTo>
                  <a:pt x="77596" y="2332"/>
                  <a:pt x="75162" y="2197"/>
                  <a:pt x="72705" y="2197"/>
                </a:cubicBezTo>
                <a:cubicBezTo>
                  <a:pt x="63072" y="2197"/>
                  <a:pt x="53083" y="4279"/>
                  <a:pt x="43220" y="4279"/>
                </a:cubicBezTo>
                <a:cubicBezTo>
                  <a:pt x="42386" y="4279"/>
                  <a:pt x="41552" y="4264"/>
                  <a:pt x="40720" y="4232"/>
                </a:cubicBezTo>
                <a:cubicBezTo>
                  <a:pt x="29124" y="3785"/>
                  <a:pt x="18831" y="0"/>
                  <a:pt x="727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8" name="Google Shape;878;p24"/>
          <p:cNvGrpSpPr/>
          <p:nvPr/>
        </p:nvGrpSpPr>
        <p:grpSpPr>
          <a:xfrm rot="-3585892" flipH="1">
            <a:off x="10376056" y="-1308837"/>
            <a:ext cx="1472819" cy="2984941"/>
            <a:chOff x="1803775" y="5029925"/>
            <a:chExt cx="655775" cy="1329050"/>
          </a:xfrm>
        </p:grpSpPr>
        <p:sp>
          <p:nvSpPr>
            <p:cNvPr id="879" name="Google Shape;879;p24"/>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4"/>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4"/>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4"/>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4"/>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4"/>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4"/>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4"/>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4"/>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4"/>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4"/>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0" name="Google Shape;890;p24"/>
          <p:cNvGrpSpPr/>
          <p:nvPr/>
        </p:nvGrpSpPr>
        <p:grpSpPr>
          <a:xfrm rot="-7158830" flipH="1">
            <a:off x="11060533" y="824616"/>
            <a:ext cx="982176" cy="1790075"/>
            <a:chOff x="-214625" y="3943775"/>
            <a:chExt cx="458725" cy="836125"/>
          </a:xfrm>
        </p:grpSpPr>
        <p:sp>
          <p:nvSpPr>
            <p:cNvPr id="891" name="Google Shape;891;p24"/>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24"/>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4"/>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4"/>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4"/>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4"/>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4"/>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4"/>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4"/>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4"/>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4"/>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4"/>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3" name="Google Shape;903;p24"/>
          <p:cNvGrpSpPr/>
          <p:nvPr/>
        </p:nvGrpSpPr>
        <p:grpSpPr>
          <a:xfrm rot="10800000" flipH="1">
            <a:off x="-563631" y="-609988"/>
            <a:ext cx="3771996" cy="3326239"/>
            <a:chOff x="-232214" y="3409528"/>
            <a:chExt cx="2412996" cy="2127840"/>
          </a:xfrm>
        </p:grpSpPr>
        <p:grpSp>
          <p:nvGrpSpPr>
            <p:cNvPr id="904" name="Google Shape;904;p24"/>
            <p:cNvGrpSpPr/>
            <p:nvPr/>
          </p:nvGrpSpPr>
          <p:grpSpPr>
            <a:xfrm rot="1865779">
              <a:off x="184802" y="3513544"/>
              <a:ext cx="923583" cy="1871813"/>
              <a:chOff x="1803775" y="5029925"/>
              <a:chExt cx="655775" cy="1329050"/>
            </a:xfrm>
          </p:grpSpPr>
          <p:sp>
            <p:nvSpPr>
              <p:cNvPr id="905" name="Google Shape;905;p24"/>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4"/>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4"/>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4"/>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4"/>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4"/>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4"/>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4"/>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4"/>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4"/>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4"/>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6" name="Google Shape;916;p24"/>
            <p:cNvGrpSpPr/>
            <p:nvPr/>
          </p:nvGrpSpPr>
          <p:grpSpPr>
            <a:xfrm rot="3492532">
              <a:off x="959485" y="4639772"/>
              <a:ext cx="494143" cy="900682"/>
              <a:chOff x="-214625" y="3943775"/>
              <a:chExt cx="458725" cy="836125"/>
            </a:xfrm>
          </p:grpSpPr>
          <p:sp>
            <p:nvSpPr>
              <p:cNvPr id="917" name="Google Shape;917;p24"/>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4"/>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4"/>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4"/>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4"/>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4"/>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4"/>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4"/>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4"/>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4"/>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4"/>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4"/>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9" name="Google Shape;929;p24"/>
            <p:cNvSpPr/>
            <p:nvPr/>
          </p:nvSpPr>
          <p:spPr>
            <a:xfrm rot="2131633">
              <a:off x="264376" y="3526762"/>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4"/>
            <p:cNvSpPr/>
            <p:nvPr/>
          </p:nvSpPr>
          <p:spPr>
            <a:xfrm rot="-2281775">
              <a:off x="1954742" y="4656749"/>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68968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217167" y="3252100"/>
            <a:ext cx="44144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 name="Google Shape;17;p3"/>
          <p:cNvSpPr txBox="1">
            <a:spLocks noGrp="1"/>
          </p:cNvSpPr>
          <p:nvPr>
            <p:ph type="title" idx="2" hasCustomPrompt="1"/>
          </p:nvPr>
        </p:nvSpPr>
        <p:spPr>
          <a:xfrm>
            <a:off x="1207867" y="2139300"/>
            <a:ext cx="1285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8" name="Google Shape;18;p3"/>
          <p:cNvSpPr txBox="1">
            <a:spLocks noGrp="1"/>
          </p:cNvSpPr>
          <p:nvPr>
            <p:ph type="subTitle" idx="1"/>
          </p:nvPr>
        </p:nvSpPr>
        <p:spPr>
          <a:xfrm>
            <a:off x="1217167" y="4152883"/>
            <a:ext cx="4414400" cy="6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a:off x="-4000" y="6144800"/>
            <a:ext cx="12200000" cy="713200"/>
          </a:xfrm>
          <a:prstGeom prst="rect">
            <a:avLst/>
          </a:prstGeom>
          <a:solidFill>
            <a:srgbClr val="38516A">
              <a:alpha val="344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3"/>
          <p:cNvGrpSpPr/>
          <p:nvPr/>
        </p:nvGrpSpPr>
        <p:grpSpPr>
          <a:xfrm>
            <a:off x="388191" y="268321"/>
            <a:ext cx="923423" cy="1906804"/>
            <a:chOff x="342568" y="3395115"/>
            <a:chExt cx="692567" cy="1430103"/>
          </a:xfrm>
        </p:grpSpPr>
        <p:sp>
          <p:nvSpPr>
            <p:cNvPr id="21" name="Google Shape;21;p3"/>
            <p:cNvSpPr/>
            <p:nvPr/>
          </p:nvSpPr>
          <p:spPr>
            <a:xfrm>
              <a:off x="342568" y="3603288"/>
              <a:ext cx="208785" cy="208785"/>
            </a:xfrm>
            <a:custGeom>
              <a:avLst/>
              <a:gdLst/>
              <a:ahLst/>
              <a:cxnLst/>
              <a:rect l="l" t="t" r="r" b="b"/>
              <a:pathLst>
                <a:path w="1706" h="1706" extrusionOk="0">
                  <a:moveTo>
                    <a:pt x="853" y="0"/>
                  </a:moveTo>
                  <a:cubicBezTo>
                    <a:pt x="853" y="467"/>
                    <a:pt x="467" y="853"/>
                    <a:pt x="0" y="853"/>
                  </a:cubicBezTo>
                  <a:cubicBezTo>
                    <a:pt x="467" y="853"/>
                    <a:pt x="853" y="1238"/>
                    <a:pt x="853" y="1705"/>
                  </a:cubicBezTo>
                  <a:cubicBezTo>
                    <a:pt x="853" y="1238"/>
                    <a:pt x="1238" y="853"/>
                    <a:pt x="1705" y="853"/>
                  </a:cubicBezTo>
                  <a:cubicBezTo>
                    <a:pt x="1238" y="853"/>
                    <a:pt x="853" y="467"/>
                    <a:pt x="853" y="0"/>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73758" y="4616433"/>
              <a:ext cx="208785" cy="208785"/>
            </a:xfrm>
            <a:custGeom>
              <a:avLst/>
              <a:gdLst/>
              <a:ahLst/>
              <a:cxnLst/>
              <a:rect l="l" t="t" r="r" b="b"/>
              <a:pathLst>
                <a:path w="1706" h="1706" extrusionOk="0">
                  <a:moveTo>
                    <a:pt x="853" y="1"/>
                  </a:moveTo>
                  <a:cubicBezTo>
                    <a:pt x="853" y="467"/>
                    <a:pt x="467" y="853"/>
                    <a:pt x="1" y="853"/>
                  </a:cubicBezTo>
                  <a:cubicBezTo>
                    <a:pt x="467" y="853"/>
                    <a:pt x="853" y="1239"/>
                    <a:pt x="853" y="1706"/>
                  </a:cubicBezTo>
                  <a:cubicBezTo>
                    <a:pt x="853" y="1239"/>
                    <a:pt x="1223" y="853"/>
                    <a:pt x="1705" y="853"/>
                  </a:cubicBezTo>
                  <a:cubicBezTo>
                    <a:pt x="1223" y="853"/>
                    <a:pt x="853" y="467"/>
                    <a:pt x="853" y="1"/>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883503" y="3395115"/>
              <a:ext cx="151632" cy="151632"/>
            </a:xfrm>
            <a:custGeom>
              <a:avLst/>
              <a:gdLst/>
              <a:ahLst/>
              <a:cxnLst/>
              <a:rect l="l" t="t" r="r" b="b"/>
              <a:pathLst>
                <a:path w="1239" h="1239" extrusionOk="0">
                  <a:moveTo>
                    <a:pt x="610" y="0"/>
                  </a:moveTo>
                  <a:cubicBezTo>
                    <a:pt x="610" y="351"/>
                    <a:pt x="336" y="625"/>
                    <a:pt x="0" y="625"/>
                  </a:cubicBezTo>
                  <a:cubicBezTo>
                    <a:pt x="336" y="625"/>
                    <a:pt x="610" y="899"/>
                    <a:pt x="610" y="1238"/>
                  </a:cubicBezTo>
                  <a:cubicBezTo>
                    <a:pt x="610" y="899"/>
                    <a:pt x="884" y="625"/>
                    <a:pt x="1239" y="625"/>
                  </a:cubicBezTo>
                  <a:cubicBezTo>
                    <a:pt x="884" y="625"/>
                    <a:pt x="610" y="351"/>
                    <a:pt x="610" y="0"/>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a:off x="11241032" y="507641"/>
            <a:ext cx="527553" cy="1106667"/>
            <a:chOff x="6722060" y="248681"/>
            <a:chExt cx="395665" cy="830000"/>
          </a:xfrm>
        </p:grpSpPr>
        <p:sp>
          <p:nvSpPr>
            <p:cNvPr id="25" name="Google Shape;25;p3"/>
            <p:cNvSpPr/>
            <p:nvPr/>
          </p:nvSpPr>
          <p:spPr>
            <a:xfrm>
              <a:off x="6722060" y="870386"/>
              <a:ext cx="210743" cy="208295"/>
            </a:xfrm>
            <a:custGeom>
              <a:avLst/>
              <a:gdLst/>
              <a:ahLst/>
              <a:cxnLst/>
              <a:rect l="l" t="t" r="r" b="b"/>
              <a:pathLst>
                <a:path w="1722" h="1702" extrusionOk="0">
                  <a:moveTo>
                    <a:pt x="869" y="0"/>
                  </a:moveTo>
                  <a:cubicBezTo>
                    <a:pt x="869" y="463"/>
                    <a:pt x="483" y="849"/>
                    <a:pt x="1" y="849"/>
                  </a:cubicBezTo>
                  <a:cubicBezTo>
                    <a:pt x="483" y="849"/>
                    <a:pt x="869" y="1234"/>
                    <a:pt x="869" y="1701"/>
                  </a:cubicBezTo>
                  <a:cubicBezTo>
                    <a:pt x="869" y="1234"/>
                    <a:pt x="1239" y="849"/>
                    <a:pt x="1721" y="849"/>
                  </a:cubicBezTo>
                  <a:cubicBezTo>
                    <a:pt x="1239" y="849"/>
                    <a:pt x="869" y="463"/>
                    <a:pt x="869" y="0"/>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7030833" y="248681"/>
              <a:ext cx="86892" cy="88360"/>
            </a:xfrm>
            <a:custGeom>
              <a:avLst/>
              <a:gdLst/>
              <a:ahLst/>
              <a:cxnLst/>
              <a:rect l="l" t="t" r="r" b="b"/>
              <a:pathLst>
                <a:path w="710" h="722" extrusionOk="0">
                  <a:moveTo>
                    <a:pt x="355" y="0"/>
                  </a:moveTo>
                  <a:cubicBezTo>
                    <a:pt x="355" y="209"/>
                    <a:pt x="193" y="371"/>
                    <a:pt x="0" y="371"/>
                  </a:cubicBezTo>
                  <a:cubicBezTo>
                    <a:pt x="193" y="371"/>
                    <a:pt x="355" y="529"/>
                    <a:pt x="355" y="722"/>
                  </a:cubicBezTo>
                  <a:cubicBezTo>
                    <a:pt x="355" y="529"/>
                    <a:pt x="517" y="371"/>
                    <a:pt x="710" y="371"/>
                  </a:cubicBezTo>
                  <a:cubicBezTo>
                    <a:pt x="517" y="371"/>
                    <a:pt x="355" y="209"/>
                    <a:pt x="355" y="0"/>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3"/>
          <p:cNvGrpSpPr/>
          <p:nvPr/>
        </p:nvGrpSpPr>
        <p:grpSpPr>
          <a:xfrm>
            <a:off x="350871" y="3678800"/>
            <a:ext cx="550724" cy="1432043"/>
            <a:chOff x="2472803" y="326075"/>
            <a:chExt cx="413043" cy="1074032"/>
          </a:xfrm>
        </p:grpSpPr>
        <p:sp>
          <p:nvSpPr>
            <p:cNvPr id="28" name="Google Shape;28;p3"/>
            <p:cNvSpPr/>
            <p:nvPr/>
          </p:nvSpPr>
          <p:spPr>
            <a:xfrm>
              <a:off x="2736662" y="1071509"/>
              <a:ext cx="149184" cy="151632"/>
            </a:xfrm>
            <a:custGeom>
              <a:avLst/>
              <a:gdLst/>
              <a:ahLst/>
              <a:cxnLst/>
              <a:rect l="l" t="t" r="r" b="b"/>
              <a:pathLst>
                <a:path w="1219" h="1239" extrusionOk="0">
                  <a:moveTo>
                    <a:pt x="610" y="0"/>
                  </a:moveTo>
                  <a:cubicBezTo>
                    <a:pt x="610" y="336"/>
                    <a:pt x="336" y="609"/>
                    <a:pt x="0" y="609"/>
                  </a:cubicBezTo>
                  <a:cubicBezTo>
                    <a:pt x="336" y="609"/>
                    <a:pt x="610" y="883"/>
                    <a:pt x="610" y="1238"/>
                  </a:cubicBezTo>
                  <a:cubicBezTo>
                    <a:pt x="610" y="883"/>
                    <a:pt x="883" y="609"/>
                    <a:pt x="1219" y="609"/>
                  </a:cubicBezTo>
                  <a:cubicBezTo>
                    <a:pt x="883" y="609"/>
                    <a:pt x="610" y="336"/>
                    <a:pt x="610" y="0"/>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2472803" y="326075"/>
              <a:ext cx="86892" cy="86524"/>
            </a:xfrm>
            <a:custGeom>
              <a:avLst/>
              <a:gdLst/>
              <a:ahLst/>
              <a:cxnLst/>
              <a:rect l="l" t="t" r="r" b="b"/>
              <a:pathLst>
                <a:path w="710" h="707" extrusionOk="0">
                  <a:moveTo>
                    <a:pt x="355" y="1"/>
                  </a:moveTo>
                  <a:cubicBezTo>
                    <a:pt x="355" y="194"/>
                    <a:pt x="193" y="352"/>
                    <a:pt x="0" y="352"/>
                  </a:cubicBezTo>
                  <a:cubicBezTo>
                    <a:pt x="193" y="352"/>
                    <a:pt x="355" y="514"/>
                    <a:pt x="355" y="707"/>
                  </a:cubicBezTo>
                  <a:cubicBezTo>
                    <a:pt x="355" y="514"/>
                    <a:pt x="517" y="352"/>
                    <a:pt x="710" y="352"/>
                  </a:cubicBezTo>
                  <a:cubicBezTo>
                    <a:pt x="517" y="352"/>
                    <a:pt x="355" y="194"/>
                    <a:pt x="355" y="1"/>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2472803" y="1311257"/>
              <a:ext cx="86892" cy="88850"/>
            </a:xfrm>
            <a:custGeom>
              <a:avLst/>
              <a:gdLst/>
              <a:ahLst/>
              <a:cxnLst/>
              <a:rect l="l" t="t" r="r" b="b"/>
              <a:pathLst>
                <a:path w="710" h="726" extrusionOk="0">
                  <a:moveTo>
                    <a:pt x="355" y="0"/>
                  </a:moveTo>
                  <a:cubicBezTo>
                    <a:pt x="355" y="209"/>
                    <a:pt x="193" y="371"/>
                    <a:pt x="0" y="371"/>
                  </a:cubicBezTo>
                  <a:cubicBezTo>
                    <a:pt x="193" y="371"/>
                    <a:pt x="355" y="533"/>
                    <a:pt x="355" y="726"/>
                  </a:cubicBezTo>
                  <a:cubicBezTo>
                    <a:pt x="355" y="533"/>
                    <a:pt x="517" y="371"/>
                    <a:pt x="710" y="371"/>
                  </a:cubicBezTo>
                  <a:cubicBezTo>
                    <a:pt x="517" y="371"/>
                    <a:pt x="355" y="209"/>
                    <a:pt x="355" y="0"/>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3"/>
          <p:cNvGrpSpPr/>
          <p:nvPr/>
        </p:nvGrpSpPr>
        <p:grpSpPr>
          <a:xfrm>
            <a:off x="2347226" y="211420"/>
            <a:ext cx="3997109" cy="574877"/>
            <a:chOff x="8401944" y="164990"/>
            <a:chExt cx="2997832" cy="431158"/>
          </a:xfrm>
        </p:grpSpPr>
        <p:sp>
          <p:nvSpPr>
            <p:cNvPr id="32" name="Google Shape;32;p3"/>
            <p:cNvSpPr/>
            <p:nvPr/>
          </p:nvSpPr>
          <p:spPr>
            <a:xfrm>
              <a:off x="11183976" y="383633"/>
              <a:ext cx="215800" cy="212515"/>
            </a:xfrm>
            <a:custGeom>
              <a:avLst/>
              <a:gdLst/>
              <a:ahLst/>
              <a:cxnLst/>
              <a:rect l="l" t="t" r="r" b="b"/>
              <a:pathLst>
                <a:path w="1239" h="1220" extrusionOk="0">
                  <a:moveTo>
                    <a:pt x="629" y="1"/>
                  </a:moveTo>
                  <a:cubicBezTo>
                    <a:pt x="629" y="337"/>
                    <a:pt x="355" y="610"/>
                    <a:pt x="0" y="610"/>
                  </a:cubicBezTo>
                  <a:cubicBezTo>
                    <a:pt x="355" y="610"/>
                    <a:pt x="629" y="884"/>
                    <a:pt x="629" y="1220"/>
                  </a:cubicBezTo>
                  <a:cubicBezTo>
                    <a:pt x="629" y="884"/>
                    <a:pt x="903" y="610"/>
                    <a:pt x="1238" y="610"/>
                  </a:cubicBezTo>
                  <a:cubicBezTo>
                    <a:pt x="903" y="610"/>
                    <a:pt x="629" y="337"/>
                    <a:pt x="629" y="1"/>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8401944" y="410723"/>
              <a:ext cx="158549" cy="158325"/>
            </a:xfrm>
            <a:custGeom>
              <a:avLst/>
              <a:gdLst/>
              <a:ahLst/>
              <a:cxnLst/>
              <a:rect l="l" t="t" r="r" b="b"/>
              <a:pathLst>
                <a:path w="692" h="691" extrusionOk="0">
                  <a:moveTo>
                    <a:pt x="356" y="0"/>
                  </a:moveTo>
                  <a:cubicBezTo>
                    <a:pt x="356" y="193"/>
                    <a:pt x="194" y="355"/>
                    <a:pt x="1" y="355"/>
                  </a:cubicBezTo>
                  <a:cubicBezTo>
                    <a:pt x="194" y="355"/>
                    <a:pt x="356" y="513"/>
                    <a:pt x="356" y="691"/>
                  </a:cubicBezTo>
                  <a:cubicBezTo>
                    <a:pt x="356" y="513"/>
                    <a:pt x="498" y="355"/>
                    <a:pt x="691" y="355"/>
                  </a:cubicBezTo>
                  <a:cubicBezTo>
                    <a:pt x="498" y="355"/>
                    <a:pt x="356" y="193"/>
                    <a:pt x="356" y="0"/>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721504" y="164990"/>
              <a:ext cx="87228" cy="87232"/>
            </a:xfrm>
            <a:custGeom>
              <a:avLst/>
              <a:gdLst/>
              <a:ahLst/>
              <a:cxnLst/>
              <a:rect l="l" t="t" r="r" b="b"/>
              <a:pathLst>
                <a:path w="691" h="691" extrusionOk="0">
                  <a:moveTo>
                    <a:pt x="355" y="0"/>
                  </a:moveTo>
                  <a:cubicBezTo>
                    <a:pt x="355" y="193"/>
                    <a:pt x="193" y="351"/>
                    <a:pt x="0" y="351"/>
                  </a:cubicBezTo>
                  <a:cubicBezTo>
                    <a:pt x="193" y="351"/>
                    <a:pt x="355" y="498"/>
                    <a:pt x="355" y="691"/>
                  </a:cubicBezTo>
                  <a:cubicBezTo>
                    <a:pt x="355" y="498"/>
                    <a:pt x="498" y="351"/>
                    <a:pt x="691" y="351"/>
                  </a:cubicBezTo>
                  <a:cubicBezTo>
                    <a:pt x="498" y="351"/>
                    <a:pt x="355" y="193"/>
                    <a:pt x="355" y="0"/>
                  </a:cubicBezTo>
                  <a:close/>
                </a:path>
              </a:pathLst>
            </a:custGeom>
            <a:solidFill>
              <a:srgbClr val="A4C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44168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0"/>
        <p:cNvGrpSpPr/>
        <p:nvPr/>
      </p:nvGrpSpPr>
      <p:grpSpPr>
        <a:xfrm>
          <a:off x="0" y="0"/>
          <a:ext cx="0" cy="0"/>
          <a:chOff x="0" y="0"/>
          <a:chExt cx="0" cy="0"/>
        </a:xfrm>
      </p:grpSpPr>
      <p:sp>
        <p:nvSpPr>
          <p:cNvPr id="121" name="Google Shape;121;p11"/>
          <p:cNvSpPr txBox="1">
            <a:spLocks noGrp="1"/>
          </p:cNvSpPr>
          <p:nvPr>
            <p:ph type="title" hasCustomPrompt="1"/>
          </p:nvPr>
        </p:nvSpPr>
        <p:spPr>
          <a:xfrm>
            <a:off x="2123284" y="2305667"/>
            <a:ext cx="7945600" cy="206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22" name="Google Shape;122;p11"/>
          <p:cNvSpPr txBox="1">
            <a:spLocks noGrp="1"/>
          </p:cNvSpPr>
          <p:nvPr>
            <p:ph type="subTitle" idx="1"/>
          </p:nvPr>
        </p:nvSpPr>
        <p:spPr>
          <a:xfrm>
            <a:off x="2123284" y="4174204"/>
            <a:ext cx="79456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3" name="Google Shape;123;p11"/>
          <p:cNvSpPr/>
          <p:nvPr/>
        </p:nvSpPr>
        <p:spPr>
          <a:xfrm>
            <a:off x="-4000" y="6144800"/>
            <a:ext cx="12200000" cy="713200"/>
          </a:xfrm>
          <a:prstGeom prst="rect">
            <a:avLst/>
          </a:prstGeom>
          <a:solidFill>
            <a:srgbClr val="38516A">
              <a:alpha val="344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1"/>
          <p:cNvSpPr/>
          <p:nvPr/>
        </p:nvSpPr>
        <p:spPr>
          <a:xfrm>
            <a:off x="10600311" y="327724"/>
            <a:ext cx="115856" cy="117813"/>
          </a:xfrm>
          <a:custGeom>
            <a:avLst/>
            <a:gdLst/>
            <a:ahLst/>
            <a:cxnLst/>
            <a:rect l="l" t="t" r="r" b="b"/>
            <a:pathLst>
              <a:path w="710" h="722" extrusionOk="0">
                <a:moveTo>
                  <a:pt x="355" y="0"/>
                </a:moveTo>
                <a:cubicBezTo>
                  <a:pt x="355" y="209"/>
                  <a:pt x="193" y="371"/>
                  <a:pt x="0" y="371"/>
                </a:cubicBezTo>
                <a:cubicBezTo>
                  <a:pt x="193" y="371"/>
                  <a:pt x="355" y="529"/>
                  <a:pt x="355" y="722"/>
                </a:cubicBezTo>
                <a:cubicBezTo>
                  <a:pt x="355" y="529"/>
                  <a:pt x="517" y="371"/>
                  <a:pt x="710" y="371"/>
                </a:cubicBezTo>
                <a:cubicBezTo>
                  <a:pt x="517" y="371"/>
                  <a:pt x="355" y="209"/>
                  <a:pt x="355" y="0"/>
                </a:cubicBezTo>
                <a:close/>
              </a:path>
            </a:pathLst>
          </a:custGeom>
          <a:solidFill>
            <a:srgbClr val="A4CD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11"/>
          <p:cNvSpPr/>
          <p:nvPr/>
        </p:nvSpPr>
        <p:spPr>
          <a:xfrm>
            <a:off x="1925471" y="434767"/>
            <a:ext cx="115856" cy="115365"/>
          </a:xfrm>
          <a:custGeom>
            <a:avLst/>
            <a:gdLst/>
            <a:ahLst/>
            <a:cxnLst/>
            <a:rect l="l" t="t" r="r" b="b"/>
            <a:pathLst>
              <a:path w="710" h="707" extrusionOk="0">
                <a:moveTo>
                  <a:pt x="355" y="1"/>
                </a:moveTo>
                <a:cubicBezTo>
                  <a:pt x="355" y="194"/>
                  <a:pt x="193" y="352"/>
                  <a:pt x="0" y="352"/>
                </a:cubicBezTo>
                <a:cubicBezTo>
                  <a:pt x="193" y="352"/>
                  <a:pt x="355" y="514"/>
                  <a:pt x="355" y="707"/>
                </a:cubicBezTo>
                <a:cubicBezTo>
                  <a:pt x="355" y="514"/>
                  <a:pt x="517" y="352"/>
                  <a:pt x="710" y="352"/>
                </a:cubicBezTo>
                <a:cubicBezTo>
                  <a:pt x="517" y="352"/>
                  <a:pt x="355" y="194"/>
                  <a:pt x="355" y="1"/>
                </a:cubicBezTo>
                <a:close/>
              </a:path>
            </a:pathLst>
          </a:custGeom>
          <a:solidFill>
            <a:srgbClr val="A4CD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1"/>
          <p:cNvSpPr/>
          <p:nvPr/>
        </p:nvSpPr>
        <p:spPr>
          <a:xfrm>
            <a:off x="5359291" y="551851"/>
            <a:ext cx="278380" cy="278380"/>
          </a:xfrm>
          <a:custGeom>
            <a:avLst/>
            <a:gdLst/>
            <a:ahLst/>
            <a:cxnLst/>
            <a:rect l="l" t="t" r="r" b="b"/>
            <a:pathLst>
              <a:path w="1706" h="1706" extrusionOk="0">
                <a:moveTo>
                  <a:pt x="853" y="0"/>
                </a:moveTo>
                <a:cubicBezTo>
                  <a:pt x="853" y="467"/>
                  <a:pt x="467" y="853"/>
                  <a:pt x="0" y="853"/>
                </a:cubicBezTo>
                <a:cubicBezTo>
                  <a:pt x="467" y="853"/>
                  <a:pt x="853" y="1238"/>
                  <a:pt x="853" y="1705"/>
                </a:cubicBezTo>
                <a:cubicBezTo>
                  <a:pt x="853" y="1238"/>
                  <a:pt x="1238" y="853"/>
                  <a:pt x="1705" y="853"/>
                </a:cubicBezTo>
                <a:cubicBezTo>
                  <a:pt x="1238" y="853"/>
                  <a:pt x="853" y="467"/>
                  <a:pt x="853" y="0"/>
                </a:cubicBezTo>
                <a:close/>
              </a:path>
            </a:pathLst>
          </a:custGeom>
          <a:solidFill>
            <a:srgbClr val="A4CD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1"/>
          <p:cNvSpPr/>
          <p:nvPr/>
        </p:nvSpPr>
        <p:spPr>
          <a:xfrm>
            <a:off x="6114470" y="308236"/>
            <a:ext cx="134300" cy="134267"/>
          </a:xfrm>
          <a:custGeom>
            <a:avLst/>
            <a:gdLst/>
            <a:ahLst/>
            <a:cxnLst/>
            <a:rect l="l" t="t" r="r" b="b"/>
            <a:pathLst>
              <a:path w="1239" h="1239" extrusionOk="0">
                <a:moveTo>
                  <a:pt x="610" y="0"/>
                </a:moveTo>
                <a:cubicBezTo>
                  <a:pt x="610" y="351"/>
                  <a:pt x="336" y="625"/>
                  <a:pt x="0" y="625"/>
                </a:cubicBezTo>
                <a:cubicBezTo>
                  <a:pt x="336" y="625"/>
                  <a:pt x="610" y="899"/>
                  <a:pt x="610" y="1238"/>
                </a:cubicBezTo>
                <a:cubicBezTo>
                  <a:pt x="610" y="899"/>
                  <a:pt x="884" y="625"/>
                  <a:pt x="1239" y="625"/>
                </a:cubicBezTo>
                <a:cubicBezTo>
                  <a:pt x="884" y="625"/>
                  <a:pt x="610" y="351"/>
                  <a:pt x="610" y="0"/>
                </a:cubicBezTo>
                <a:close/>
              </a:path>
            </a:pathLst>
          </a:custGeom>
          <a:solidFill>
            <a:srgbClr val="A4CD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1"/>
          <p:cNvSpPr/>
          <p:nvPr/>
        </p:nvSpPr>
        <p:spPr>
          <a:xfrm>
            <a:off x="11759449" y="5184845"/>
            <a:ext cx="198912" cy="202176"/>
          </a:xfrm>
          <a:custGeom>
            <a:avLst/>
            <a:gdLst/>
            <a:ahLst/>
            <a:cxnLst/>
            <a:rect l="l" t="t" r="r" b="b"/>
            <a:pathLst>
              <a:path w="1219" h="1239" extrusionOk="0">
                <a:moveTo>
                  <a:pt x="610" y="0"/>
                </a:moveTo>
                <a:cubicBezTo>
                  <a:pt x="610" y="336"/>
                  <a:pt x="336" y="609"/>
                  <a:pt x="0" y="609"/>
                </a:cubicBezTo>
                <a:cubicBezTo>
                  <a:pt x="336" y="609"/>
                  <a:pt x="610" y="883"/>
                  <a:pt x="610" y="1238"/>
                </a:cubicBezTo>
                <a:cubicBezTo>
                  <a:pt x="610" y="883"/>
                  <a:pt x="883" y="609"/>
                  <a:pt x="1219" y="609"/>
                </a:cubicBezTo>
                <a:cubicBezTo>
                  <a:pt x="883" y="609"/>
                  <a:pt x="610" y="336"/>
                  <a:pt x="610" y="0"/>
                </a:cubicBezTo>
                <a:close/>
              </a:path>
            </a:pathLst>
          </a:custGeom>
          <a:solidFill>
            <a:srgbClr val="A4CD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1"/>
          <p:cNvSpPr/>
          <p:nvPr/>
        </p:nvSpPr>
        <p:spPr>
          <a:xfrm>
            <a:off x="11407637" y="4190934"/>
            <a:ext cx="115856" cy="115365"/>
          </a:xfrm>
          <a:custGeom>
            <a:avLst/>
            <a:gdLst/>
            <a:ahLst/>
            <a:cxnLst/>
            <a:rect l="l" t="t" r="r" b="b"/>
            <a:pathLst>
              <a:path w="710" h="707" extrusionOk="0">
                <a:moveTo>
                  <a:pt x="355" y="1"/>
                </a:moveTo>
                <a:cubicBezTo>
                  <a:pt x="355" y="194"/>
                  <a:pt x="193" y="352"/>
                  <a:pt x="0" y="352"/>
                </a:cubicBezTo>
                <a:cubicBezTo>
                  <a:pt x="193" y="352"/>
                  <a:pt x="355" y="514"/>
                  <a:pt x="355" y="707"/>
                </a:cubicBezTo>
                <a:cubicBezTo>
                  <a:pt x="355" y="514"/>
                  <a:pt x="517" y="352"/>
                  <a:pt x="710" y="352"/>
                </a:cubicBezTo>
                <a:cubicBezTo>
                  <a:pt x="517" y="352"/>
                  <a:pt x="355" y="194"/>
                  <a:pt x="355" y="1"/>
                </a:cubicBezTo>
                <a:close/>
              </a:path>
            </a:pathLst>
          </a:custGeom>
          <a:solidFill>
            <a:srgbClr val="A4CD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1"/>
          <p:cNvSpPr/>
          <p:nvPr/>
        </p:nvSpPr>
        <p:spPr>
          <a:xfrm>
            <a:off x="11407637" y="5504509"/>
            <a:ext cx="115856" cy="118467"/>
          </a:xfrm>
          <a:custGeom>
            <a:avLst/>
            <a:gdLst/>
            <a:ahLst/>
            <a:cxnLst/>
            <a:rect l="l" t="t" r="r" b="b"/>
            <a:pathLst>
              <a:path w="710" h="726" extrusionOk="0">
                <a:moveTo>
                  <a:pt x="355" y="0"/>
                </a:moveTo>
                <a:cubicBezTo>
                  <a:pt x="355" y="209"/>
                  <a:pt x="193" y="371"/>
                  <a:pt x="0" y="371"/>
                </a:cubicBezTo>
                <a:cubicBezTo>
                  <a:pt x="193" y="371"/>
                  <a:pt x="355" y="533"/>
                  <a:pt x="355" y="726"/>
                </a:cubicBezTo>
                <a:cubicBezTo>
                  <a:pt x="355" y="533"/>
                  <a:pt x="517" y="371"/>
                  <a:pt x="710" y="371"/>
                </a:cubicBezTo>
                <a:cubicBezTo>
                  <a:pt x="517" y="371"/>
                  <a:pt x="355" y="209"/>
                  <a:pt x="355" y="0"/>
                </a:cubicBezTo>
                <a:close/>
              </a:path>
            </a:pathLst>
          </a:custGeom>
          <a:solidFill>
            <a:srgbClr val="A4CD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90503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sp>
        <p:nvSpPr>
          <p:cNvPr id="422" name="Google Shape;422;p45"/>
          <p:cNvSpPr txBox="1">
            <a:spLocks noGrp="1"/>
          </p:cNvSpPr>
          <p:nvPr>
            <p:ph type="title"/>
          </p:nvPr>
        </p:nvSpPr>
        <p:spPr>
          <a:xfrm>
            <a:off x="951033" y="1267567"/>
            <a:ext cx="4909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23" name="Google Shape;423;p45"/>
          <p:cNvSpPr txBox="1">
            <a:spLocks noGrp="1"/>
          </p:cNvSpPr>
          <p:nvPr>
            <p:ph type="body" idx="1"/>
          </p:nvPr>
        </p:nvSpPr>
        <p:spPr>
          <a:xfrm>
            <a:off x="951033" y="2210831"/>
            <a:ext cx="4909600" cy="3379600"/>
          </a:xfrm>
          <a:prstGeom prst="rect">
            <a:avLst/>
          </a:prstGeom>
          <a:noFill/>
          <a:ln>
            <a:noFill/>
          </a:ln>
        </p:spPr>
        <p:txBody>
          <a:bodyPr spcFirstLastPara="1" wrap="square" lIns="91425" tIns="91425" rIns="91425" bIns="91425" anchor="t" anchorCtr="0">
            <a:noAutofit/>
          </a:bodyPr>
          <a:lstStyle>
            <a:lvl1pPr marL="609585" lvl="0" indent="-389457" algn="l">
              <a:lnSpc>
                <a:spcPct val="100000"/>
              </a:lnSpc>
              <a:spcBef>
                <a:spcPts val="0"/>
              </a:spcBef>
              <a:spcAft>
                <a:spcPts val="0"/>
              </a:spcAft>
              <a:buClr>
                <a:srgbClr val="595959"/>
              </a:buClr>
              <a:buSzPts val="1000"/>
              <a:buFont typeface="Anaheim"/>
              <a:buChar char="●"/>
              <a:defRPr sz="1867"/>
            </a:lvl1pPr>
            <a:lvl2pPr marL="1219170" lvl="1" indent="-440256" algn="l">
              <a:lnSpc>
                <a:spcPct val="100000"/>
              </a:lnSpc>
              <a:spcBef>
                <a:spcPts val="0"/>
              </a:spcBef>
              <a:spcAft>
                <a:spcPts val="0"/>
              </a:spcAft>
              <a:buClr>
                <a:srgbClr val="595959"/>
              </a:buClr>
              <a:buSzPts val="1600"/>
              <a:buFont typeface="Anaheim"/>
              <a:buChar char="○"/>
              <a:defRPr/>
            </a:lvl2pPr>
            <a:lvl3pPr marL="1828754" lvl="2" indent="-440256" algn="l">
              <a:lnSpc>
                <a:spcPct val="100000"/>
              </a:lnSpc>
              <a:spcBef>
                <a:spcPts val="0"/>
              </a:spcBef>
              <a:spcAft>
                <a:spcPts val="0"/>
              </a:spcAft>
              <a:buClr>
                <a:srgbClr val="595959"/>
              </a:buClr>
              <a:buSzPts val="1600"/>
              <a:buFont typeface="Anaheim"/>
              <a:buChar char="■"/>
              <a:defRPr/>
            </a:lvl3pPr>
            <a:lvl4pPr marL="2438339" lvl="3" indent="-440256" algn="l">
              <a:lnSpc>
                <a:spcPct val="100000"/>
              </a:lnSpc>
              <a:spcBef>
                <a:spcPts val="0"/>
              </a:spcBef>
              <a:spcAft>
                <a:spcPts val="0"/>
              </a:spcAft>
              <a:buClr>
                <a:srgbClr val="595959"/>
              </a:buClr>
              <a:buSzPts val="1600"/>
              <a:buFont typeface="Anaheim"/>
              <a:buChar char="●"/>
              <a:defRPr/>
            </a:lvl4pPr>
            <a:lvl5pPr marL="3047924" lvl="4" indent="-440256" algn="l">
              <a:lnSpc>
                <a:spcPct val="100000"/>
              </a:lnSpc>
              <a:spcBef>
                <a:spcPts val="0"/>
              </a:spcBef>
              <a:spcAft>
                <a:spcPts val="0"/>
              </a:spcAft>
              <a:buClr>
                <a:srgbClr val="595959"/>
              </a:buClr>
              <a:buSzPts val="1600"/>
              <a:buFont typeface="Anaheim"/>
              <a:buChar char="○"/>
              <a:defRPr/>
            </a:lvl5pPr>
            <a:lvl6pPr marL="3657509" lvl="5" indent="-440256" algn="l">
              <a:lnSpc>
                <a:spcPct val="100000"/>
              </a:lnSpc>
              <a:spcBef>
                <a:spcPts val="0"/>
              </a:spcBef>
              <a:spcAft>
                <a:spcPts val="0"/>
              </a:spcAft>
              <a:buClr>
                <a:srgbClr val="595959"/>
              </a:buClr>
              <a:buSzPts val="1600"/>
              <a:buFont typeface="Anaheim"/>
              <a:buChar char="■"/>
              <a:defRPr/>
            </a:lvl6pPr>
            <a:lvl7pPr marL="4267093" lvl="6" indent="-440256" algn="l">
              <a:lnSpc>
                <a:spcPct val="100000"/>
              </a:lnSpc>
              <a:spcBef>
                <a:spcPts val="0"/>
              </a:spcBef>
              <a:spcAft>
                <a:spcPts val="0"/>
              </a:spcAft>
              <a:buClr>
                <a:srgbClr val="595959"/>
              </a:buClr>
              <a:buSzPts val="1600"/>
              <a:buFont typeface="Anaheim"/>
              <a:buChar char="●"/>
              <a:defRPr/>
            </a:lvl7pPr>
            <a:lvl8pPr marL="4876678" lvl="7" indent="-440256" algn="l">
              <a:lnSpc>
                <a:spcPct val="100000"/>
              </a:lnSpc>
              <a:spcBef>
                <a:spcPts val="0"/>
              </a:spcBef>
              <a:spcAft>
                <a:spcPts val="0"/>
              </a:spcAft>
              <a:buClr>
                <a:srgbClr val="595959"/>
              </a:buClr>
              <a:buSzPts val="1600"/>
              <a:buFont typeface="Anaheim"/>
              <a:buChar char="○"/>
              <a:defRPr/>
            </a:lvl8pPr>
            <a:lvl9pPr marL="5486263" lvl="8" indent="-440256" algn="l">
              <a:lnSpc>
                <a:spcPct val="100000"/>
              </a:lnSpc>
              <a:spcBef>
                <a:spcPts val="0"/>
              </a:spcBef>
              <a:spcAft>
                <a:spcPts val="0"/>
              </a:spcAft>
              <a:buClr>
                <a:srgbClr val="595959"/>
              </a:buClr>
              <a:buSzPts val="1600"/>
              <a:buFont typeface="Anaheim"/>
              <a:buChar char="■"/>
              <a:defRPr/>
            </a:lvl9pPr>
          </a:lstStyle>
          <a:p>
            <a:endParaRPr/>
          </a:p>
        </p:txBody>
      </p:sp>
      <p:sp>
        <p:nvSpPr>
          <p:cNvPr id="424" name="Google Shape;424;p45"/>
          <p:cNvSpPr/>
          <p:nvPr/>
        </p:nvSpPr>
        <p:spPr>
          <a:xfrm flipH="1">
            <a:off x="6142963" y="0"/>
            <a:ext cx="6049037" cy="6857936"/>
          </a:xfrm>
          <a:custGeom>
            <a:avLst/>
            <a:gdLst/>
            <a:ahLst/>
            <a:cxnLst/>
            <a:rect l="l" t="t" r="r" b="b"/>
            <a:pathLst>
              <a:path w="53555" h="53365" extrusionOk="0">
                <a:moveTo>
                  <a:pt x="0" y="1"/>
                </a:moveTo>
                <a:lnTo>
                  <a:pt x="0" y="53364"/>
                </a:lnTo>
                <a:lnTo>
                  <a:pt x="40874" y="53364"/>
                </a:lnTo>
                <a:cubicBezTo>
                  <a:pt x="43208" y="50650"/>
                  <a:pt x="45268" y="47590"/>
                  <a:pt x="46947" y="44256"/>
                </a:cubicBezTo>
                <a:cubicBezTo>
                  <a:pt x="51269" y="35636"/>
                  <a:pt x="53555" y="25206"/>
                  <a:pt x="50138" y="15693"/>
                </a:cubicBezTo>
                <a:cubicBezTo>
                  <a:pt x="48018" y="9811"/>
                  <a:pt x="44946" y="4442"/>
                  <a:pt x="4111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7791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2"/>
        <p:cNvGrpSpPr/>
        <p:nvPr/>
      </p:nvGrpSpPr>
      <p:grpSpPr>
        <a:xfrm>
          <a:off x="0" y="0"/>
          <a:ext cx="0" cy="0"/>
          <a:chOff x="0" y="0"/>
          <a:chExt cx="0" cy="0"/>
        </a:xfrm>
      </p:grpSpPr>
      <p:sp>
        <p:nvSpPr>
          <p:cNvPr id="333" name="Google Shape;33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4" name="Google Shape;334;p5"/>
          <p:cNvSpPr txBox="1">
            <a:spLocks noGrp="1"/>
          </p:cNvSpPr>
          <p:nvPr>
            <p:ph type="subTitle" idx="1"/>
          </p:nvPr>
        </p:nvSpPr>
        <p:spPr>
          <a:xfrm>
            <a:off x="7272521" y="3466433"/>
            <a:ext cx="3414000" cy="161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5" name="Google Shape;335;p5"/>
          <p:cNvSpPr txBox="1">
            <a:spLocks noGrp="1"/>
          </p:cNvSpPr>
          <p:nvPr>
            <p:ph type="subTitle" idx="2"/>
          </p:nvPr>
        </p:nvSpPr>
        <p:spPr>
          <a:xfrm>
            <a:off x="1505479" y="3466433"/>
            <a:ext cx="3414000" cy="161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6" name="Google Shape;336;p5"/>
          <p:cNvSpPr txBox="1">
            <a:spLocks noGrp="1"/>
          </p:cNvSpPr>
          <p:nvPr>
            <p:ph type="subTitle" idx="3"/>
          </p:nvPr>
        </p:nvSpPr>
        <p:spPr>
          <a:xfrm>
            <a:off x="7272521" y="2940035"/>
            <a:ext cx="3414000" cy="5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667" b="1">
                <a:latin typeface="Manjari"/>
                <a:ea typeface="Manjari"/>
                <a:cs typeface="Manjari"/>
                <a:sym typeface="Manjari"/>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337" name="Google Shape;337;p5"/>
          <p:cNvSpPr txBox="1">
            <a:spLocks noGrp="1"/>
          </p:cNvSpPr>
          <p:nvPr>
            <p:ph type="subTitle" idx="4"/>
          </p:nvPr>
        </p:nvSpPr>
        <p:spPr>
          <a:xfrm>
            <a:off x="1505479" y="2940035"/>
            <a:ext cx="3414000" cy="5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667" b="1">
                <a:latin typeface="Manjari"/>
                <a:ea typeface="Manjari"/>
                <a:cs typeface="Manjari"/>
                <a:sym typeface="Manjari"/>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338" name="Google Shape;338;p5"/>
          <p:cNvGrpSpPr/>
          <p:nvPr/>
        </p:nvGrpSpPr>
        <p:grpSpPr>
          <a:xfrm>
            <a:off x="-33" y="5672133"/>
            <a:ext cx="12192229" cy="1185867"/>
            <a:chOff x="-25" y="4254100"/>
            <a:chExt cx="9144172" cy="889400"/>
          </a:xfrm>
        </p:grpSpPr>
        <p:sp>
          <p:nvSpPr>
            <p:cNvPr id="339" name="Google Shape;339;p5"/>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472350"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416825"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2" name="Google Shape;352;p5"/>
            <p:cNvGrpSpPr/>
            <p:nvPr/>
          </p:nvGrpSpPr>
          <p:grpSpPr>
            <a:xfrm>
              <a:off x="8045900" y="4368850"/>
              <a:ext cx="189200" cy="337050"/>
              <a:chOff x="8045900" y="4368850"/>
              <a:chExt cx="189200" cy="337050"/>
            </a:xfrm>
          </p:grpSpPr>
          <p:sp>
            <p:nvSpPr>
              <p:cNvPr id="353" name="Google Shape;353;p5"/>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5"/>
            <p:cNvGrpSpPr/>
            <p:nvPr/>
          </p:nvGrpSpPr>
          <p:grpSpPr>
            <a:xfrm>
              <a:off x="7497050" y="4368850"/>
              <a:ext cx="189200" cy="337050"/>
              <a:chOff x="7116050" y="4368850"/>
              <a:chExt cx="189200" cy="337050"/>
            </a:xfrm>
          </p:grpSpPr>
          <p:sp>
            <p:nvSpPr>
              <p:cNvPr id="360" name="Google Shape;360;p5"/>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6" name="Google Shape;366;p5"/>
            <p:cNvGrpSpPr/>
            <p:nvPr/>
          </p:nvGrpSpPr>
          <p:grpSpPr>
            <a:xfrm>
              <a:off x="4075400" y="4254100"/>
              <a:ext cx="253625" cy="451775"/>
              <a:chOff x="3545300" y="4254100"/>
              <a:chExt cx="253625" cy="451775"/>
            </a:xfrm>
          </p:grpSpPr>
          <p:sp>
            <p:nvSpPr>
              <p:cNvPr id="367" name="Google Shape;367;p5"/>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3" name="Google Shape;373;p5"/>
            <p:cNvGrpSpPr/>
            <p:nvPr/>
          </p:nvGrpSpPr>
          <p:grpSpPr>
            <a:xfrm>
              <a:off x="4604975" y="4368850"/>
              <a:ext cx="189200" cy="337050"/>
              <a:chOff x="4217750" y="4368850"/>
              <a:chExt cx="189200" cy="337050"/>
            </a:xfrm>
          </p:grpSpPr>
          <p:sp>
            <p:nvSpPr>
              <p:cNvPr id="374" name="Google Shape;374;p5"/>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0" name="Google Shape;380;p5"/>
            <p:cNvGrpSpPr/>
            <p:nvPr/>
          </p:nvGrpSpPr>
          <p:grpSpPr>
            <a:xfrm>
              <a:off x="430400" y="4368850"/>
              <a:ext cx="189200" cy="337050"/>
              <a:chOff x="3287900" y="4368850"/>
              <a:chExt cx="189200" cy="337050"/>
            </a:xfrm>
          </p:grpSpPr>
          <p:sp>
            <p:nvSpPr>
              <p:cNvPr id="381" name="Google Shape;381;p5"/>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7" name="Google Shape;387;p5"/>
            <p:cNvGrpSpPr/>
            <p:nvPr/>
          </p:nvGrpSpPr>
          <p:grpSpPr>
            <a:xfrm>
              <a:off x="-25" y="4896125"/>
              <a:ext cx="9144172" cy="247375"/>
              <a:chOff x="-25" y="4896125"/>
              <a:chExt cx="9144172" cy="247375"/>
            </a:xfrm>
          </p:grpSpPr>
          <p:sp>
            <p:nvSpPr>
              <p:cNvPr id="388" name="Google Shape;388;p5"/>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5"/>
            <p:cNvGrpSpPr/>
            <p:nvPr/>
          </p:nvGrpSpPr>
          <p:grpSpPr>
            <a:xfrm>
              <a:off x="8671775" y="4368850"/>
              <a:ext cx="189175" cy="337050"/>
              <a:chOff x="908900" y="4368850"/>
              <a:chExt cx="189175" cy="337050"/>
            </a:xfrm>
          </p:grpSpPr>
          <p:sp>
            <p:nvSpPr>
              <p:cNvPr id="402" name="Google Shape;402;p5"/>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5"/>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5"/>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5"/>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8" name="Google Shape;408;p5"/>
            <p:cNvGrpSpPr/>
            <p:nvPr/>
          </p:nvGrpSpPr>
          <p:grpSpPr>
            <a:xfrm>
              <a:off x="2274850" y="4368850"/>
              <a:ext cx="189175" cy="337050"/>
              <a:chOff x="908900" y="4368850"/>
              <a:chExt cx="189175" cy="337050"/>
            </a:xfrm>
          </p:grpSpPr>
          <p:sp>
            <p:nvSpPr>
              <p:cNvPr id="409" name="Google Shape;409;p5"/>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5"/>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5"/>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5"/>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5"/>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5"/>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60945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5"/>
        <p:cNvGrpSpPr/>
        <p:nvPr/>
      </p:nvGrpSpPr>
      <p:grpSpPr>
        <a:xfrm>
          <a:off x="0" y="0"/>
          <a:ext cx="0" cy="0"/>
          <a:chOff x="0" y="0"/>
          <a:chExt cx="0" cy="0"/>
        </a:xfrm>
      </p:grpSpPr>
      <p:sp>
        <p:nvSpPr>
          <p:cNvPr id="416" name="Google Shape;416;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417" name="Google Shape;417;p6"/>
          <p:cNvGrpSpPr/>
          <p:nvPr/>
        </p:nvGrpSpPr>
        <p:grpSpPr>
          <a:xfrm>
            <a:off x="-33" y="5672133"/>
            <a:ext cx="12192229" cy="1185867"/>
            <a:chOff x="-25" y="4254100"/>
            <a:chExt cx="9144172" cy="889400"/>
          </a:xfrm>
        </p:grpSpPr>
        <p:sp>
          <p:nvSpPr>
            <p:cNvPr id="418" name="Google Shape;418;p6"/>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6"/>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6"/>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6"/>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6"/>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6"/>
            <p:cNvSpPr/>
            <p:nvPr/>
          </p:nvSpPr>
          <p:spPr>
            <a:xfrm>
              <a:off x="4472350"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4416825"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6"/>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1" name="Google Shape;431;p6"/>
            <p:cNvGrpSpPr/>
            <p:nvPr/>
          </p:nvGrpSpPr>
          <p:grpSpPr>
            <a:xfrm>
              <a:off x="8045900" y="4368850"/>
              <a:ext cx="189200" cy="337050"/>
              <a:chOff x="8045900" y="4368850"/>
              <a:chExt cx="189200" cy="337050"/>
            </a:xfrm>
          </p:grpSpPr>
          <p:sp>
            <p:nvSpPr>
              <p:cNvPr id="432" name="Google Shape;432;p6"/>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6"/>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6"/>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6"/>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6"/>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6"/>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6"/>
            <p:cNvGrpSpPr/>
            <p:nvPr/>
          </p:nvGrpSpPr>
          <p:grpSpPr>
            <a:xfrm>
              <a:off x="7497050" y="4368850"/>
              <a:ext cx="189200" cy="337050"/>
              <a:chOff x="7116050" y="4368850"/>
              <a:chExt cx="189200" cy="337050"/>
            </a:xfrm>
          </p:grpSpPr>
          <p:sp>
            <p:nvSpPr>
              <p:cNvPr id="439" name="Google Shape;439;p6"/>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6"/>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6"/>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6"/>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6"/>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6"/>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5" name="Google Shape;445;p6"/>
            <p:cNvGrpSpPr/>
            <p:nvPr/>
          </p:nvGrpSpPr>
          <p:grpSpPr>
            <a:xfrm>
              <a:off x="4075400" y="4254100"/>
              <a:ext cx="253625" cy="451775"/>
              <a:chOff x="3545300" y="4254100"/>
              <a:chExt cx="253625" cy="451775"/>
            </a:xfrm>
          </p:grpSpPr>
          <p:sp>
            <p:nvSpPr>
              <p:cNvPr id="446" name="Google Shape;446;p6"/>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6"/>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6"/>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6"/>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6"/>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6"/>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6"/>
            <p:cNvGrpSpPr/>
            <p:nvPr/>
          </p:nvGrpSpPr>
          <p:grpSpPr>
            <a:xfrm>
              <a:off x="4604975" y="4368850"/>
              <a:ext cx="189200" cy="337050"/>
              <a:chOff x="4217750" y="4368850"/>
              <a:chExt cx="189200" cy="337050"/>
            </a:xfrm>
          </p:grpSpPr>
          <p:sp>
            <p:nvSpPr>
              <p:cNvPr id="453" name="Google Shape;453;p6"/>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6"/>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6"/>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6"/>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6"/>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6"/>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9" name="Google Shape;459;p6"/>
            <p:cNvGrpSpPr/>
            <p:nvPr/>
          </p:nvGrpSpPr>
          <p:grpSpPr>
            <a:xfrm>
              <a:off x="430400" y="4368850"/>
              <a:ext cx="189200" cy="337050"/>
              <a:chOff x="3287900" y="4368850"/>
              <a:chExt cx="189200" cy="337050"/>
            </a:xfrm>
          </p:grpSpPr>
          <p:sp>
            <p:nvSpPr>
              <p:cNvPr id="460" name="Google Shape;460;p6"/>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6"/>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6"/>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6"/>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6"/>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6" name="Google Shape;466;p6"/>
            <p:cNvGrpSpPr/>
            <p:nvPr/>
          </p:nvGrpSpPr>
          <p:grpSpPr>
            <a:xfrm>
              <a:off x="-25" y="4896125"/>
              <a:ext cx="9144172" cy="247375"/>
              <a:chOff x="-25" y="4896125"/>
              <a:chExt cx="9144172" cy="247375"/>
            </a:xfrm>
          </p:grpSpPr>
          <p:sp>
            <p:nvSpPr>
              <p:cNvPr id="467" name="Google Shape;467;p6"/>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6"/>
            <p:cNvGrpSpPr/>
            <p:nvPr/>
          </p:nvGrpSpPr>
          <p:grpSpPr>
            <a:xfrm>
              <a:off x="8671775" y="4368850"/>
              <a:ext cx="189175" cy="337050"/>
              <a:chOff x="908900" y="4368850"/>
              <a:chExt cx="189175" cy="337050"/>
            </a:xfrm>
          </p:grpSpPr>
          <p:sp>
            <p:nvSpPr>
              <p:cNvPr id="481" name="Google Shape;481;p6"/>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6"/>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7" name="Google Shape;487;p6"/>
            <p:cNvGrpSpPr/>
            <p:nvPr/>
          </p:nvGrpSpPr>
          <p:grpSpPr>
            <a:xfrm>
              <a:off x="2274850" y="4368850"/>
              <a:ext cx="189175" cy="337050"/>
              <a:chOff x="908900" y="4368850"/>
              <a:chExt cx="189175" cy="337050"/>
            </a:xfrm>
          </p:grpSpPr>
          <p:sp>
            <p:nvSpPr>
              <p:cNvPr id="488" name="Google Shape;488;p6"/>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6"/>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6"/>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9012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7"/>
        <p:cNvGrpSpPr/>
        <p:nvPr/>
      </p:nvGrpSpPr>
      <p:grpSpPr>
        <a:xfrm>
          <a:off x="0" y="0"/>
          <a:ext cx="0" cy="0"/>
          <a:chOff x="0" y="0"/>
          <a:chExt cx="0" cy="0"/>
        </a:xfrm>
      </p:grpSpPr>
      <p:sp>
        <p:nvSpPr>
          <p:cNvPr id="498" name="Google Shape;498;p8"/>
          <p:cNvSpPr txBox="1">
            <a:spLocks noGrp="1"/>
          </p:cNvSpPr>
          <p:nvPr>
            <p:ph type="title"/>
          </p:nvPr>
        </p:nvSpPr>
        <p:spPr>
          <a:xfrm>
            <a:off x="6064000" y="1665200"/>
            <a:ext cx="5176800" cy="3527600"/>
          </a:xfrm>
          <a:prstGeom prst="rect">
            <a:avLst/>
          </a:prstGeom>
        </p:spPr>
        <p:txBody>
          <a:bodyPr spcFirstLastPara="1" wrap="square" lIns="91425" tIns="91425" rIns="91425" bIns="91425" anchor="ctr" anchorCtr="0">
            <a:noAutofit/>
          </a:bodyPr>
          <a:lstStyle>
            <a:lvl1pPr lvl="0" algn="r">
              <a:lnSpc>
                <a:spcPct val="115000"/>
              </a:lnSpc>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499" name="Google Shape;499;p8"/>
          <p:cNvSpPr/>
          <p:nvPr/>
        </p:nvSpPr>
        <p:spPr>
          <a:xfrm>
            <a:off x="-6" y="4568251"/>
            <a:ext cx="2155087" cy="1906279"/>
          </a:xfrm>
          <a:custGeom>
            <a:avLst/>
            <a:gdLst/>
            <a:ahLst/>
            <a:cxnLst/>
            <a:rect l="l" t="t" r="r" b="b"/>
            <a:pathLst>
              <a:path w="40909" h="36186" extrusionOk="0">
                <a:moveTo>
                  <a:pt x="900" y="0"/>
                </a:moveTo>
                <a:cubicBezTo>
                  <a:pt x="600" y="0"/>
                  <a:pt x="300" y="16"/>
                  <a:pt x="0" y="46"/>
                </a:cubicBezTo>
                <a:lnTo>
                  <a:pt x="0" y="35911"/>
                </a:lnTo>
                <a:cubicBezTo>
                  <a:pt x="1165" y="35993"/>
                  <a:pt x="2329" y="36085"/>
                  <a:pt x="3493" y="36148"/>
                </a:cubicBezTo>
                <a:cubicBezTo>
                  <a:pt x="3980" y="36174"/>
                  <a:pt x="4466" y="36186"/>
                  <a:pt x="4952" y="36186"/>
                </a:cubicBezTo>
                <a:cubicBezTo>
                  <a:pt x="7455" y="36186"/>
                  <a:pt x="9936" y="35878"/>
                  <a:pt x="12434" y="35639"/>
                </a:cubicBezTo>
                <a:cubicBezTo>
                  <a:pt x="13923" y="35498"/>
                  <a:pt x="15414" y="35437"/>
                  <a:pt x="16909" y="35370"/>
                </a:cubicBezTo>
                <a:cubicBezTo>
                  <a:pt x="18413" y="35303"/>
                  <a:pt x="19914" y="35225"/>
                  <a:pt x="21416" y="35131"/>
                </a:cubicBezTo>
                <a:cubicBezTo>
                  <a:pt x="24425" y="34951"/>
                  <a:pt x="27432" y="34739"/>
                  <a:pt x="30440" y="34544"/>
                </a:cubicBezTo>
                <a:cubicBezTo>
                  <a:pt x="33789" y="34328"/>
                  <a:pt x="37142" y="34140"/>
                  <a:pt x="40498" y="34038"/>
                </a:cubicBezTo>
                <a:cubicBezTo>
                  <a:pt x="40598" y="34036"/>
                  <a:pt x="40655" y="33963"/>
                  <a:pt x="40667" y="33868"/>
                </a:cubicBezTo>
                <a:cubicBezTo>
                  <a:pt x="40909" y="31963"/>
                  <a:pt x="40191" y="30008"/>
                  <a:pt x="38981" y="28546"/>
                </a:cubicBezTo>
                <a:cubicBezTo>
                  <a:pt x="38024" y="27390"/>
                  <a:pt x="36617" y="26454"/>
                  <a:pt x="35094" y="26454"/>
                </a:cubicBezTo>
                <a:cubicBezTo>
                  <a:pt x="34868" y="26454"/>
                  <a:pt x="34640" y="26475"/>
                  <a:pt x="34410" y="26518"/>
                </a:cubicBezTo>
                <a:cubicBezTo>
                  <a:pt x="33376" y="26715"/>
                  <a:pt x="32511" y="27362"/>
                  <a:pt x="31841" y="28150"/>
                </a:cubicBezTo>
                <a:cubicBezTo>
                  <a:pt x="31265" y="26758"/>
                  <a:pt x="29848" y="26031"/>
                  <a:pt x="28392" y="26031"/>
                </a:cubicBezTo>
                <a:cubicBezTo>
                  <a:pt x="28047" y="26031"/>
                  <a:pt x="27700" y="26072"/>
                  <a:pt x="27362" y="26154"/>
                </a:cubicBezTo>
                <a:cubicBezTo>
                  <a:pt x="26935" y="26260"/>
                  <a:pt x="26527" y="26432"/>
                  <a:pt x="26154" y="26664"/>
                </a:cubicBezTo>
                <a:cubicBezTo>
                  <a:pt x="26299" y="24843"/>
                  <a:pt x="26743" y="22924"/>
                  <a:pt x="26011" y="21182"/>
                </a:cubicBezTo>
                <a:cubicBezTo>
                  <a:pt x="25271" y="19418"/>
                  <a:pt x="23387" y="18065"/>
                  <a:pt x="21453" y="18065"/>
                </a:cubicBezTo>
                <a:cubicBezTo>
                  <a:pt x="21377" y="18065"/>
                  <a:pt x="21300" y="18067"/>
                  <a:pt x="21224" y="18071"/>
                </a:cubicBezTo>
                <a:cubicBezTo>
                  <a:pt x="20245" y="18126"/>
                  <a:pt x="19345" y="18524"/>
                  <a:pt x="18584" y="19120"/>
                </a:cubicBezTo>
                <a:cubicBezTo>
                  <a:pt x="18790" y="18106"/>
                  <a:pt x="18507" y="17068"/>
                  <a:pt x="17774" y="16295"/>
                </a:cubicBezTo>
                <a:cubicBezTo>
                  <a:pt x="17090" y="15572"/>
                  <a:pt x="16100" y="15144"/>
                  <a:pt x="15106" y="15144"/>
                </a:cubicBezTo>
                <a:cubicBezTo>
                  <a:pt x="14956" y="15144"/>
                  <a:pt x="14806" y="15153"/>
                  <a:pt x="14657" y="15173"/>
                </a:cubicBezTo>
                <a:cubicBezTo>
                  <a:pt x="14105" y="15248"/>
                  <a:pt x="13595" y="15466"/>
                  <a:pt x="13153" y="15791"/>
                </a:cubicBezTo>
                <a:cubicBezTo>
                  <a:pt x="13358" y="14762"/>
                  <a:pt x="13112" y="13673"/>
                  <a:pt x="12393" y="12878"/>
                </a:cubicBezTo>
                <a:cubicBezTo>
                  <a:pt x="11802" y="12224"/>
                  <a:pt x="10990" y="11906"/>
                  <a:pt x="10153" y="11906"/>
                </a:cubicBezTo>
                <a:cubicBezTo>
                  <a:pt x="9880" y="11906"/>
                  <a:pt x="9605" y="11940"/>
                  <a:pt x="9334" y="12006"/>
                </a:cubicBezTo>
                <a:cubicBezTo>
                  <a:pt x="9964" y="8929"/>
                  <a:pt x="9368" y="5556"/>
                  <a:pt x="7378" y="3080"/>
                </a:cubicBezTo>
                <a:cubicBezTo>
                  <a:pt x="6431" y="1903"/>
                  <a:pt x="5236" y="995"/>
                  <a:pt x="3806" y="493"/>
                </a:cubicBezTo>
                <a:cubicBezTo>
                  <a:pt x="2870" y="166"/>
                  <a:pt x="1888" y="0"/>
                  <a:pt x="900" y="0"/>
                </a:cubicBez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8"/>
          <p:cNvSpPr/>
          <p:nvPr/>
        </p:nvSpPr>
        <p:spPr>
          <a:xfrm>
            <a:off x="9489847" y="4606101"/>
            <a:ext cx="2717247" cy="1830551"/>
          </a:xfrm>
          <a:custGeom>
            <a:avLst/>
            <a:gdLst/>
            <a:ahLst/>
            <a:cxnLst/>
            <a:rect l="l" t="t" r="r" b="b"/>
            <a:pathLst>
              <a:path w="51912" h="34972" extrusionOk="0">
                <a:moveTo>
                  <a:pt x="51911" y="1"/>
                </a:moveTo>
                <a:cubicBezTo>
                  <a:pt x="50597" y="193"/>
                  <a:pt x="49320" y="602"/>
                  <a:pt x="48113" y="1148"/>
                </a:cubicBezTo>
                <a:cubicBezTo>
                  <a:pt x="46768" y="1760"/>
                  <a:pt x="45498" y="2555"/>
                  <a:pt x="44382" y="3526"/>
                </a:cubicBezTo>
                <a:cubicBezTo>
                  <a:pt x="43365" y="4411"/>
                  <a:pt x="42452" y="5467"/>
                  <a:pt x="41874" y="6694"/>
                </a:cubicBezTo>
                <a:cubicBezTo>
                  <a:pt x="41634" y="7198"/>
                  <a:pt x="41463" y="7732"/>
                  <a:pt x="41366" y="8283"/>
                </a:cubicBezTo>
                <a:cubicBezTo>
                  <a:pt x="40900" y="8119"/>
                  <a:pt x="40414" y="8024"/>
                  <a:pt x="39915" y="8024"/>
                </a:cubicBezTo>
                <a:cubicBezTo>
                  <a:pt x="39765" y="8024"/>
                  <a:pt x="39614" y="8033"/>
                  <a:pt x="39462" y="8051"/>
                </a:cubicBezTo>
                <a:cubicBezTo>
                  <a:pt x="38377" y="8177"/>
                  <a:pt x="37397" y="8708"/>
                  <a:pt x="36586" y="9422"/>
                </a:cubicBezTo>
                <a:cubicBezTo>
                  <a:pt x="34782" y="11005"/>
                  <a:pt x="33656" y="13446"/>
                  <a:pt x="33405" y="15812"/>
                </a:cubicBezTo>
                <a:cubicBezTo>
                  <a:pt x="33288" y="16904"/>
                  <a:pt x="33375" y="18046"/>
                  <a:pt x="33814" y="19059"/>
                </a:cubicBezTo>
                <a:cubicBezTo>
                  <a:pt x="33091" y="18805"/>
                  <a:pt x="32184" y="18629"/>
                  <a:pt x="31303" y="18629"/>
                </a:cubicBezTo>
                <a:cubicBezTo>
                  <a:pt x="29968" y="18629"/>
                  <a:pt x="28692" y="19034"/>
                  <a:pt x="28201" y="20193"/>
                </a:cubicBezTo>
                <a:cubicBezTo>
                  <a:pt x="27919" y="19221"/>
                  <a:pt x="27158" y="18450"/>
                  <a:pt x="26300" y="17905"/>
                </a:cubicBezTo>
                <a:cubicBezTo>
                  <a:pt x="25163" y="17184"/>
                  <a:pt x="23778" y="16754"/>
                  <a:pt x="22431" y="16731"/>
                </a:cubicBezTo>
                <a:cubicBezTo>
                  <a:pt x="22406" y="16730"/>
                  <a:pt x="22381" y="16730"/>
                  <a:pt x="22356" y="16730"/>
                </a:cubicBezTo>
                <a:cubicBezTo>
                  <a:pt x="21124" y="16730"/>
                  <a:pt x="20012" y="17255"/>
                  <a:pt x="18995" y="17918"/>
                </a:cubicBezTo>
                <a:cubicBezTo>
                  <a:pt x="17747" y="18732"/>
                  <a:pt x="16612" y="19774"/>
                  <a:pt x="15769" y="21006"/>
                </a:cubicBezTo>
                <a:cubicBezTo>
                  <a:pt x="15023" y="22093"/>
                  <a:pt x="14478" y="23460"/>
                  <a:pt x="14793" y="24767"/>
                </a:cubicBezTo>
                <a:cubicBezTo>
                  <a:pt x="14007" y="24046"/>
                  <a:pt x="13014" y="23566"/>
                  <a:pt x="11927" y="23566"/>
                </a:cubicBezTo>
                <a:cubicBezTo>
                  <a:pt x="11907" y="23566"/>
                  <a:pt x="11887" y="23566"/>
                  <a:pt x="11867" y="23566"/>
                </a:cubicBezTo>
                <a:cubicBezTo>
                  <a:pt x="10683" y="23587"/>
                  <a:pt x="9565" y="24162"/>
                  <a:pt x="8773" y="25028"/>
                </a:cubicBezTo>
                <a:cubicBezTo>
                  <a:pt x="8390" y="25447"/>
                  <a:pt x="8085" y="25923"/>
                  <a:pt x="7850" y="26437"/>
                </a:cubicBezTo>
                <a:cubicBezTo>
                  <a:pt x="7478" y="26216"/>
                  <a:pt x="7049" y="26087"/>
                  <a:pt x="6623" y="26032"/>
                </a:cubicBezTo>
                <a:cubicBezTo>
                  <a:pt x="6459" y="26011"/>
                  <a:pt x="6294" y="26001"/>
                  <a:pt x="6129" y="26001"/>
                </a:cubicBezTo>
                <a:cubicBezTo>
                  <a:pt x="6073" y="26001"/>
                  <a:pt x="6017" y="26002"/>
                  <a:pt x="5961" y="26004"/>
                </a:cubicBezTo>
                <a:cubicBezTo>
                  <a:pt x="5892" y="25999"/>
                  <a:pt x="5822" y="25997"/>
                  <a:pt x="5752" y="25997"/>
                </a:cubicBezTo>
                <a:cubicBezTo>
                  <a:pt x="4280" y="25997"/>
                  <a:pt x="2775" y="27026"/>
                  <a:pt x="2052" y="28360"/>
                </a:cubicBezTo>
                <a:cubicBezTo>
                  <a:pt x="1800" y="28821"/>
                  <a:pt x="1644" y="29328"/>
                  <a:pt x="1593" y="29851"/>
                </a:cubicBezTo>
                <a:cubicBezTo>
                  <a:pt x="1562" y="29852"/>
                  <a:pt x="1534" y="29866"/>
                  <a:pt x="1514" y="29889"/>
                </a:cubicBezTo>
                <a:cubicBezTo>
                  <a:pt x="809" y="30691"/>
                  <a:pt x="403" y="31729"/>
                  <a:pt x="23" y="32710"/>
                </a:cubicBezTo>
                <a:cubicBezTo>
                  <a:pt x="1" y="32765"/>
                  <a:pt x="35" y="32845"/>
                  <a:pt x="87" y="32871"/>
                </a:cubicBezTo>
                <a:cubicBezTo>
                  <a:pt x="1647" y="33656"/>
                  <a:pt x="3382" y="33798"/>
                  <a:pt x="5101" y="33822"/>
                </a:cubicBezTo>
                <a:cubicBezTo>
                  <a:pt x="5975" y="33835"/>
                  <a:pt x="6850" y="33824"/>
                  <a:pt x="7723" y="33868"/>
                </a:cubicBezTo>
                <a:cubicBezTo>
                  <a:pt x="8688" y="33914"/>
                  <a:pt x="9652" y="34012"/>
                  <a:pt x="10615" y="34080"/>
                </a:cubicBezTo>
                <a:cubicBezTo>
                  <a:pt x="12617" y="34222"/>
                  <a:pt x="14590" y="34422"/>
                  <a:pt x="16569" y="34754"/>
                </a:cubicBezTo>
                <a:cubicBezTo>
                  <a:pt x="17484" y="34909"/>
                  <a:pt x="18407" y="34972"/>
                  <a:pt x="19331" y="34972"/>
                </a:cubicBezTo>
                <a:cubicBezTo>
                  <a:pt x="20283" y="34972"/>
                  <a:pt x="21235" y="34905"/>
                  <a:pt x="22181" y="34802"/>
                </a:cubicBezTo>
                <a:cubicBezTo>
                  <a:pt x="24084" y="34597"/>
                  <a:pt x="25969" y="34248"/>
                  <a:pt x="27865" y="33984"/>
                </a:cubicBezTo>
                <a:cubicBezTo>
                  <a:pt x="29844" y="33708"/>
                  <a:pt x="31836" y="33513"/>
                  <a:pt x="33831" y="33380"/>
                </a:cubicBezTo>
                <a:cubicBezTo>
                  <a:pt x="37746" y="33117"/>
                  <a:pt x="41672" y="33093"/>
                  <a:pt x="45596" y="33088"/>
                </a:cubicBezTo>
                <a:cubicBezTo>
                  <a:pt x="47695" y="33085"/>
                  <a:pt x="49806" y="32971"/>
                  <a:pt x="51912" y="32966"/>
                </a:cubicBezTo>
                <a:lnTo>
                  <a:pt x="51911"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8"/>
          <p:cNvSpPr/>
          <p:nvPr/>
        </p:nvSpPr>
        <p:spPr>
          <a:xfrm>
            <a:off x="9244487" y="-21165"/>
            <a:ext cx="2961860" cy="2471316"/>
          </a:xfrm>
          <a:custGeom>
            <a:avLst/>
            <a:gdLst/>
            <a:ahLst/>
            <a:cxnLst/>
            <a:rect l="l" t="t" r="r" b="b"/>
            <a:pathLst>
              <a:path w="28505" h="23784" extrusionOk="0">
                <a:moveTo>
                  <a:pt x="0" y="1"/>
                </a:moveTo>
                <a:cubicBezTo>
                  <a:pt x="229" y="491"/>
                  <a:pt x="520" y="949"/>
                  <a:pt x="865" y="1367"/>
                </a:cubicBezTo>
                <a:cubicBezTo>
                  <a:pt x="1648" y="2313"/>
                  <a:pt x="2799" y="3079"/>
                  <a:pt x="4046" y="3079"/>
                </a:cubicBezTo>
                <a:cubicBezTo>
                  <a:pt x="4231" y="3079"/>
                  <a:pt x="4419" y="3062"/>
                  <a:pt x="4607" y="3026"/>
                </a:cubicBezTo>
                <a:cubicBezTo>
                  <a:pt x="5454" y="2867"/>
                  <a:pt x="6161" y="2336"/>
                  <a:pt x="6710" y="1691"/>
                </a:cubicBezTo>
                <a:cubicBezTo>
                  <a:pt x="7182" y="2831"/>
                  <a:pt x="8342" y="3425"/>
                  <a:pt x="9533" y="3425"/>
                </a:cubicBezTo>
                <a:cubicBezTo>
                  <a:pt x="9816" y="3425"/>
                  <a:pt x="10101" y="3392"/>
                  <a:pt x="10378" y="3324"/>
                </a:cubicBezTo>
                <a:cubicBezTo>
                  <a:pt x="10727" y="3239"/>
                  <a:pt x="11061" y="3098"/>
                  <a:pt x="11367" y="2908"/>
                </a:cubicBezTo>
                <a:lnTo>
                  <a:pt x="11367" y="2908"/>
                </a:lnTo>
                <a:cubicBezTo>
                  <a:pt x="11247" y="4398"/>
                  <a:pt x="10885" y="5970"/>
                  <a:pt x="11484" y="7396"/>
                </a:cubicBezTo>
                <a:cubicBezTo>
                  <a:pt x="12089" y="8840"/>
                  <a:pt x="13631" y="9948"/>
                  <a:pt x="15213" y="9948"/>
                </a:cubicBezTo>
                <a:cubicBezTo>
                  <a:pt x="15276" y="9948"/>
                  <a:pt x="15340" y="9946"/>
                  <a:pt x="15403" y="9943"/>
                </a:cubicBezTo>
                <a:cubicBezTo>
                  <a:pt x="16205" y="9897"/>
                  <a:pt x="16940" y="9572"/>
                  <a:pt x="17565" y="9085"/>
                </a:cubicBezTo>
                <a:lnTo>
                  <a:pt x="17565" y="9085"/>
                </a:lnTo>
                <a:cubicBezTo>
                  <a:pt x="17391" y="9918"/>
                  <a:pt x="17639" y="10783"/>
                  <a:pt x="18228" y="11398"/>
                </a:cubicBezTo>
                <a:cubicBezTo>
                  <a:pt x="18789" y="11989"/>
                  <a:pt x="19599" y="12340"/>
                  <a:pt x="20413" y="12340"/>
                </a:cubicBezTo>
                <a:cubicBezTo>
                  <a:pt x="20536" y="12340"/>
                  <a:pt x="20659" y="12332"/>
                  <a:pt x="20782" y="12316"/>
                </a:cubicBezTo>
                <a:cubicBezTo>
                  <a:pt x="21228" y="12253"/>
                  <a:pt x="21650" y="12080"/>
                  <a:pt x="22012" y="11811"/>
                </a:cubicBezTo>
                <a:lnTo>
                  <a:pt x="22012" y="11811"/>
                </a:lnTo>
                <a:cubicBezTo>
                  <a:pt x="21844" y="12652"/>
                  <a:pt x="22046" y="13543"/>
                  <a:pt x="22633" y="14195"/>
                </a:cubicBezTo>
                <a:cubicBezTo>
                  <a:pt x="23118" y="14731"/>
                  <a:pt x="23783" y="14991"/>
                  <a:pt x="24469" y="14991"/>
                </a:cubicBezTo>
                <a:cubicBezTo>
                  <a:pt x="24692" y="14991"/>
                  <a:pt x="24917" y="14964"/>
                  <a:pt x="25139" y="14909"/>
                </a:cubicBezTo>
                <a:lnTo>
                  <a:pt x="25139" y="14909"/>
                </a:lnTo>
                <a:cubicBezTo>
                  <a:pt x="24624" y="17430"/>
                  <a:pt x="25110" y="20190"/>
                  <a:pt x="26741" y="22218"/>
                </a:cubicBezTo>
                <a:cubicBezTo>
                  <a:pt x="27243" y="22844"/>
                  <a:pt x="27834" y="23374"/>
                  <a:pt x="28505" y="23783"/>
                </a:cubicBezTo>
                <a:lnTo>
                  <a:pt x="28504"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8"/>
          <p:cNvSpPr/>
          <p:nvPr/>
        </p:nvSpPr>
        <p:spPr>
          <a:xfrm>
            <a:off x="1" y="-47116"/>
            <a:ext cx="3052737" cy="1830565"/>
          </a:xfrm>
          <a:custGeom>
            <a:avLst/>
            <a:gdLst/>
            <a:ahLst/>
            <a:cxnLst/>
            <a:rect l="l" t="t" r="r" b="b"/>
            <a:pathLst>
              <a:path w="35186" h="21100" extrusionOk="0">
                <a:moveTo>
                  <a:pt x="0" y="1"/>
                </a:moveTo>
                <a:lnTo>
                  <a:pt x="0" y="21099"/>
                </a:lnTo>
                <a:cubicBezTo>
                  <a:pt x="235" y="21010"/>
                  <a:pt x="467" y="20913"/>
                  <a:pt x="695" y="20808"/>
                </a:cubicBezTo>
                <a:cubicBezTo>
                  <a:pt x="1696" y="20354"/>
                  <a:pt x="2640" y="19764"/>
                  <a:pt x="3470" y="19041"/>
                </a:cubicBezTo>
                <a:cubicBezTo>
                  <a:pt x="4227" y="18382"/>
                  <a:pt x="4906" y="17597"/>
                  <a:pt x="5335" y="16684"/>
                </a:cubicBezTo>
                <a:cubicBezTo>
                  <a:pt x="5514" y="16310"/>
                  <a:pt x="5641" y="15913"/>
                  <a:pt x="5713" y="15504"/>
                </a:cubicBezTo>
                <a:cubicBezTo>
                  <a:pt x="6061" y="15625"/>
                  <a:pt x="6423" y="15696"/>
                  <a:pt x="6795" y="15696"/>
                </a:cubicBezTo>
                <a:cubicBezTo>
                  <a:pt x="6906" y="15696"/>
                  <a:pt x="7017" y="15690"/>
                  <a:pt x="7129" y="15677"/>
                </a:cubicBezTo>
                <a:cubicBezTo>
                  <a:pt x="7937" y="15582"/>
                  <a:pt x="8664" y="15187"/>
                  <a:pt x="9268" y="14657"/>
                </a:cubicBezTo>
                <a:cubicBezTo>
                  <a:pt x="10610" y="13479"/>
                  <a:pt x="11447" y="11664"/>
                  <a:pt x="11634" y="9904"/>
                </a:cubicBezTo>
                <a:cubicBezTo>
                  <a:pt x="11720" y="9093"/>
                  <a:pt x="11656" y="8243"/>
                  <a:pt x="11329" y="7489"/>
                </a:cubicBezTo>
                <a:lnTo>
                  <a:pt x="11329" y="7489"/>
                </a:lnTo>
                <a:cubicBezTo>
                  <a:pt x="11868" y="7678"/>
                  <a:pt x="12542" y="7810"/>
                  <a:pt x="13198" y="7810"/>
                </a:cubicBezTo>
                <a:cubicBezTo>
                  <a:pt x="14190" y="7810"/>
                  <a:pt x="15138" y="7508"/>
                  <a:pt x="15504" y="6646"/>
                </a:cubicBezTo>
                <a:cubicBezTo>
                  <a:pt x="15712" y="7369"/>
                  <a:pt x="16279" y="7942"/>
                  <a:pt x="16918" y="8349"/>
                </a:cubicBezTo>
                <a:cubicBezTo>
                  <a:pt x="17763" y="8884"/>
                  <a:pt x="18793" y="9204"/>
                  <a:pt x="19794" y="9222"/>
                </a:cubicBezTo>
                <a:cubicBezTo>
                  <a:pt x="19812" y="9222"/>
                  <a:pt x="19831" y="9222"/>
                  <a:pt x="19850" y="9222"/>
                </a:cubicBezTo>
                <a:cubicBezTo>
                  <a:pt x="20766" y="9222"/>
                  <a:pt x="21594" y="8831"/>
                  <a:pt x="22351" y="8338"/>
                </a:cubicBezTo>
                <a:cubicBezTo>
                  <a:pt x="23278" y="7732"/>
                  <a:pt x="24123" y="6958"/>
                  <a:pt x="24751" y="6042"/>
                </a:cubicBezTo>
                <a:cubicBezTo>
                  <a:pt x="25304" y="5234"/>
                  <a:pt x="25709" y="4217"/>
                  <a:pt x="25476" y="3245"/>
                </a:cubicBezTo>
                <a:lnTo>
                  <a:pt x="25476" y="3245"/>
                </a:lnTo>
                <a:cubicBezTo>
                  <a:pt x="26060" y="3781"/>
                  <a:pt x="26797" y="4139"/>
                  <a:pt x="27605" y="4139"/>
                </a:cubicBezTo>
                <a:cubicBezTo>
                  <a:pt x="27620" y="4139"/>
                  <a:pt x="27635" y="4139"/>
                  <a:pt x="27650" y="4138"/>
                </a:cubicBezTo>
                <a:cubicBezTo>
                  <a:pt x="28531" y="4123"/>
                  <a:pt x="29363" y="3695"/>
                  <a:pt x="29952" y="3051"/>
                </a:cubicBezTo>
                <a:cubicBezTo>
                  <a:pt x="30234" y="2739"/>
                  <a:pt x="30466" y="2387"/>
                  <a:pt x="30639" y="2004"/>
                </a:cubicBezTo>
                <a:cubicBezTo>
                  <a:pt x="30916" y="2168"/>
                  <a:pt x="31234" y="2264"/>
                  <a:pt x="31552" y="2306"/>
                </a:cubicBezTo>
                <a:cubicBezTo>
                  <a:pt x="31674" y="2321"/>
                  <a:pt x="31797" y="2329"/>
                  <a:pt x="31920" y="2329"/>
                </a:cubicBezTo>
                <a:cubicBezTo>
                  <a:pt x="31961" y="2329"/>
                  <a:pt x="32002" y="2328"/>
                  <a:pt x="32043" y="2326"/>
                </a:cubicBezTo>
                <a:cubicBezTo>
                  <a:pt x="32095" y="2330"/>
                  <a:pt x="32146" y="2331"/>
                  <a:pt x="32198" y="2331"/>
                </a:cubicBezTo>
                <a:cubicBezTo>
                  <a:pt x="33292" y="2331"/>
                  <a:pt x="34412" y="1567"/>
                  <a:pt x="34951" y="575"/>
                </a:cubicBezTo>
                <a:cubicBezTo>
                  <a:pt x="35048" y="392"/>
                  <a:pt x="35128" y="200"/>
                  <a:pt x="35185" y="2"/>
                </a:cubicBezTo>
                <a:lnTo>
                  <a:pt x="0"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3" name="Google Shape;503;p8"/>
          <p:cNvGrpSpPr/>
          <p:nvPr/>
        </p:nvGrpSpPr>
        <p:grpSpPr>
          <a:xfrm>
            <a:off x="-33" y="5672133"/>
            <a:ext cx="12192229" cy="1185867"/>
            <a:chOff x="-25" y="4254100"/>
            <a:chExt cx="9144172" cy="889400"/>
          </a:xfrm>
        </p:grpSpPr>
        <p:sp>
          <p:nvSpPr>
            <p:cNvPr id="504" name="Google Shape;504;p8"/>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8"/>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4472350"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4416825"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7" name="Google Shape;517;p8"/>
            <p:cNvGrpSpPr/>
            <p:nvPr/>
          </p:nvGrpSpPr>
          <p:grpSpPr>
            <a:xfrm>
              <a:off x="8045900" y="4368850"/>
              <a:ext cx="189200" cy="337050"/>
              <a:chOff x="8045900" y="4368850"/>
              <a:chExt cx="189200" cy="337050"/>
            </a:xfrm>
          </p:grpSpPr>
          <p:sp>
            <p:nvSpPr>
              <p:cNvPr id="518" name="Google Shape;518;p8"/>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4" name="Google Shape;524;p8"/>
            <p:cNvGrpSpPr/>
            <p:nvPr/>
          </p:nvGrpSpPr>
          <p:grpSpPr>
            <a:xfrm>
              <a:off x="7497050" y="4368850"/>
              <a:ext cx="189200" cy="337050"/>
              <a:chOff x="7116050" y="4368850"/>
              <a:chExt cx="189200" cy="337050"/>
            </a:xfrm>
          </p:grpSpPr>
          <p:sp>
            <p:nvSpPr>
              <p:cNvPr id="525" name="Google Shape;525;p8"/>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8"/>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1" name="Google Shape;531;p8"/>
            <p:cNvGrpSpPr/>
            <p:nvPr/>
          </p:nvGrpSpPr>
          <p:grpSpPr>
            <a:xfrm>
              <a:off x="4075400" y="4254100"/>
              <a:ext cx="253625" cy="451775"/>
              <a:chOff x="3545300" y="4254100"/>
              <a:chExt cx="253625" cy="451775"/>
            </a:xfrm>
          </p:grpSpPr>
          <p:sp>
            <p:nvSpPr>
              <p:cNvPr id="532" name="Google Shape;532;p8"/>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8" name="Google Shape;538;p8"/>
            <p:cNvGrpSpPr/>
            <p:nvPr/>
          </p:nvGrpSpPr>
          <p:grpSpPr>
            <a:xfrm>
              <a:off x="4604975" y="4368850"/>
              <a:ext cx="189200" cy="337050"/>
              <a:chOff x="4217750" y="4368850"/>
              <a:chExt cx="189200" cy="337050"/>
            </a:xfrm>
          </p:grpSpPr>
          <p:sp>
            <p:nvSpPr>
              <p:cNvPr id="539" name="Google Shape;539;p8"/>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430400" y="4368850"/>
              <a:ext cx="189200" cy="337050"/>
              <a:chOff x="3287900" y="4368850"/>
              <a:chExt cx="189200" cy="337050"/>
            </a:xfrm>
          </p:grpSpPr>
          <p:sp>
            <p:nvSpPr>
              <p:cNvPr id="546" name="Google Shape;546;p8"/>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2" name="Google Shape;552;p8"/>
            <p:cNvGrpSpPr/>
            <p:nvPr/>
          </p:nvGrpSpPr>
          <p:grpSpPr>
            <a:xfrm>
              <a:off x="-25" y="4896125"/>
              <a:ext cx="9144172" cy="247375"/>
              <a:chOff x="-25" y="4896125"/>
              <a:chExt cx="9144172" cy="247375"/>
            </a:xfrm>
          </p:grpSpPr>
          <p:sp>
            <p:nvSpPr>
              <p:cNvPr id="553" name="Google Shape;553;p8"/>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8"/>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8"/>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8"/>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8"/>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8"/>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 name="Google Shape;566;p8"/>
            <p:cNvGrpSpPr/>
            <p:nvPr/>
          </p:nvGrpSpPr>
          <p:grpSpPr>
            <a:xfrm>
              <a:off x="8671775" y="4368850"/>
              <a:ext cx="189175" cy="337050"/>
              <a:chOff x="908900" y="4368850"/>
              <a:chExt cx="189175" cy="337050"/>
            </a:xfrm>
          </p:grpSpPr>
          <p:sp>
            <p:nvSpPr>
              <p:cNvPr id="567" name="Google Shape;567;p8"/>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8"/>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8"/>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8"/>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8"/>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8"/>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8"/>
            <p:cNvGrpSpPr/>
            <p:nvPr/>
          </p:nvGrpSpPr>
          <p:grpSpPr>
            <a:xfrm>
              <a:off x="2274850" y="4368850"/>
              <a:ext cx="189175" cy="337050"/>
              <a:chOff x="908900" y="4368850"/>
              <a:chExt cx="189175" cy="337050"/>
            </a:xfrm>
          </p:grpSpPr>
          <p:sp>
            <p:nvSpPr>
              <p:cNvPr id="574" name="Google Shape;574;p8"/>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8"/>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8"/>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8"/>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8"/>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8"/>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91801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80"/>
        <p:cNvGrpSpPr/>
        <p:nvPr/>
      </p:nvGrpSpPr>
      <p:grpSpPr>
        <a:xfrm>
          <a:off x="0" y="0"/>
          <a:ext cx="0" cy="0"/>
          <a:chOff x="0" y="0"/>
          <a:chExt cx="0" cy="0"/>
        </a:xfrm>
      </p:grpSpPr>
      <p:sp>
        <p:nvSpPr>
          <p:cNvPr id="581" name="Google Shape;581;p9"/>
          <p:cNvSpPr txBox="1">
            <a:spLocks noGrp="1"/>
          </p:cNvSpPr>
          <p:nvPr>
            <p:ph type="title"/>
          </p:nvPr>
        </p:nvSpPr>
        <p:spPr>
          <a:xfrm>
            <a:off x="960000" y="889000"/>
            <a:ext cx="5732800" cy="850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2" name="Google Shape;582;p9"/>
          <p:cNvSpPr txBox="1">
            <a:spLocks noGrp="1"/>
          </p:cNvSpPr>
          <p:nvPr>
            <p:ph type="subTitle" idx="1"/>
          </p:nvPr>
        </p:nvSpPr>
        <p:spPr>
          <a:xfrm>
            <a:off x="960000" y="1638200"/>
            <a:ext cx="5732800" cy="3847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Char char="●"/>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583" name="Google Shape;583;p9"/>
          <p:cNvSpPr/>
          <p:nvPr/>
        </p:nvSpPr>
        <p:spPr>
          <a:xfrm>
            <a:off x="9917032" y="4904111"/>
            <a:ext cx="2274957" cy="1532589"/>
          </a:xfrm>
          <a:custGeom>
            <a:avLst/>
            <a:gdLst/>
            <a:ahLst/>
            <a:cxnLst/>
            <a:rect l="l" t="t" r="r" b="b"/>
            <a:pathLst>
              <a:path w="51912" h="34972" extrusionOk="0">
                <a:moveTo>
                  <a:pt x="51911" y="1"/>
                </a:moveTo>
                <a:cubicBezTo>
                  <a:pt x="50597" y="193"/>
                  <a:pt x="49320" y="602"/>
                  <a:pt x="48113" y="1148"/>
                </a:cubicBezTo>
                <a:cubicBezTo>
                  <a:pt x="46768" y="1760"/>
                  <a:pt x="45498" y="2555"/>
                  <a:pt x="44382" y="3526"/>
                </a:cubicBezTo>
                <a:cubicBezTo>
                  <a:pt x="43365" y="4411"/>
                  <a:pt x="42452" y="5467"/>
                  <a:pt x="41874" y="6694"/>
                </a:cubicBezTo>
                <a:cubicBezTo>
                  <a:pt x="41634" y="7198"/>
                  <a:pt x="41463" y="7732"/>
                  <a:pt x="41366" y="8283"/>
                </a:cubicBezTo>
                <a:cubicBezTo>
                  <a:pt x="40900" y="8119"/>
                  <a:pt x="40414" y="8024"/>
                  <a:pt x="39915" y="8024"/>
                </a:cubicBezTo>
                <a:cubicBezTo>
                  <a:pt x="39765" y="8024"/>
                  <a:pt x="39614" y="8033"/>
                  <a:pt x="39462" y="8051"/>
                </a:cubicBezTo>
                <a:cubicBezTo>
                  <a:pt x="38377" y="8177"/>
                  <a:pt x="37397" y="8708"/>
                  <a:pt x="36586" y="9422"/>
                </a:cubicBezTo>
                <a:cubicBezTo>
                  <a:pt x="34782" y="11005"/>
                  <a:pt x="33656" y="13446"/>
                  <a:pt x="33405" y="15812"/>
                </a:cubicBezTo>
                <a:cubicBezTo>
                  <a:pt x="33288" y="16904"/>
                  <a:pt x="33375" y="18046"/>
                  <a:pt x="33814" y="19059"/>
                </a:cubicBezTo>
                <a:cubicBezTo>
                  <a:pt x="33091" y="18805"/>
                  <a:pt x="32184" y="18629"/>
                  <a:pt x="31303" y="18629"/>
                </a:cubicBezTo>
                <a:cubicBezTo>
                  <a:pt x="29968" y="18629"/>
                  <a:pt x="28692" y="19034"/>
                  <a:pt x="28201" y="20193"/>
                </a:cubicBezTo>
                <a:cubicBezTo>
                  <a:pt x="27919" y="19221"/>
                  <a:pt x="27158" y="18450"/>
                  <a:pt x="26300" y="17905"/>
                </a:cubicBezTo>
                <a:cubicBezTo>
                  <a:pt x="25163" y="17184"/>
                  <a:pt x="23778" y="16754"/>
                  <a:pt x="22431" y="16731"/>
                </a:cubicBezTo>
                <a:cubicBezTo>
                  <a:pt x="22406" y="16730"/>
                  <a:pt x="22381" y="16730"/>
                  <a:pt x="22356" y="16730"/>
                </a:cubicBezTo>
                <a:cubicBezTo>
                  <a:pt x="21124" y="16730"/>
                  <a:pt x="20012" y="17255"/>
                  <a:pt x="18995" y="17918"/>
                </a:cubicBezTo>
                <a:cubicBezTo>
                  <a:pt x="17747" y="18732"/>
                  <a:pt x="16612" y="19774"/>
                  <a:pt x="15769" y="21006"/>
                </a:cubicBezTo>
                <a:cubicBezTo>
                  <a:pt x="15023" y="22093"/>
                  <a:pt x="14478" y="23460"/>
                  <a:pt x="14793" y="24767"/>
                </a:cubicBezTo>
                <a:cubicBezTo>
                  <a:pt x="14007" y="24046"/>
                  <a:pt x="13014" y="23566"/>
                  <a:pt x="11927" y="23566"/>
                </a:cubicBezTo>
                <a:cubicBezTo>
                  <a:pt x="11907" y="23566"/>
                  <a:pt x="11887" y="23566"/>
                  <a:pt x="11867" y="23566"/>
                </a:cubicBezTo>
                <a:cubicBezTo>
                  <a:pt x="10683" y="23587"/>
                  <a:pt x="9565" y="24162"/>
                  <a:pt x="8773" y="25028"/>
                </a:cubicBezTo>
                <a:cubicBezTo>
                  <a:pt x="8390" y="25447"/>
                  <a:pt x="8085" y="25923"/>
                  <a:pt x="7850" y="26437"/>
                </a:cubicBezTo>
                <a:cubicBezTo>
                  <a:pt x="7478" y="26216"/>
                  <a:pt x="7049" y="26087"/>
                  <a:pt x="6623" y="26032"/>
                </a:cubicBezTo>
                <a:cubicBezTo>
                  <a:pt x="6459" y="26011"/>
                  <a:pt x="6294" y="26001"/>
                  <a:pt x="6129" y="26001"/>
                </a:cubicBezTo>
                <a:cubicBezTo>
                  <a:pt x="6073" y="26001"/>
                  <a:pt x="6017" y="26002"/>
                  <a:pt x="5961" y="26004"/>
                </a:cubicBezTo>
                <a:cubicBezTo>
                  <a:pt x="5892" y="25999"/>
                  <a:pt x="5822" y="25997"/>
                  <a:pt x="5752" y="25997"/>
                </a:cubicBezTo>
                <a:cubicBezTo>
                  <a:pt x="4280" y="25997"/>
                  <a:pt x="2775" y="27026"/>
                  <a:pt x="2052" y="28360"/>
                </a:cubicBezTo>
                <a:cubicBezTo>
                  <a:pt x="1800" y="28821"/>
                  <a:pt x="1644" y="29328"/>
                  <a:pt x="1593" y="29851"/>
                </a:cubicBezTo>
                <a:cubicBezTo>
                  <a:pt x="1562" y="29852"/>
                  <a:pt x="1534" y="29866"/>
                  <a:pt x="1514" y="29889"/>
                </a:cubicBezTo>
                <a:cubicBezTo>
                  <a:pt x="809" y="30691"/>
                  <a:pt x="403" y="31729"/>
                  <a:pt x="23" y="32710"/>
                </a:cubicBezTo>
                <a:cubicBezTo>
                  <a:pt x="1" y="32765"/>
                  <a:pt x="35" y="32845"/>
                  <a:pt x="87" y="32871"/>
                </a:cubicBezTo>
                <a:cubicBezTo>
                  <a:pt x="1647" y="33656"/>
                  <a:pt x="3382" y="33798"/>
                  <a:pt x="5101" y="33822"/>
                </a:cubicBezTo>
                <a:cubicBezTo>
                  <a:pt x="5975" y="33835"/>
                  <a:pt x="6850" y="33824"/>
                  <a:pt x="7723" y="33868"/>
                </a:cubicBezTo>
                <a:cubicBezTo>
                  <a:pt x="8688" y="33914"/>
                  <a:pt x="9652" y="34012"/>
                  <a:pt x="10615" y="34080"/>
                </a:cubicBezTo>
                <a:cubicBezTo>
                  <a:pt x="12617" y="34222"/>
                  <a:pt x="14590" y="34422"/>
                  <a:pt x="16569" y="34754"/>
                </a:cubicBezTo>
                <a:cubicBezTo>
                  <a:pt x="17484" y="34909"/>
                  <a:pt x="18407" y="34972"/>
                  <a:pt x="19331" y="34972"/>
                </a:cubicBezTo>
                <a:cubicBezTo>
                  <a:pt x="20283" y="34972"/>
                  <a:pt x="21235" y="34905"/>
                  <a:pt x="22181" y="34802"/>
                </a:cubicBezTo>
                <a:cubicBezTo>
                  <a:pt x="24084" y="34597"/>
                  <a:pt x="25969" y="34248"/>
                  <a:pt x="27865" y="33984"/>
                </a:cubicBezTo>
                <a:cubicBezTo>
                  <a:pt x="29844" y="33708"/>
                  <a:pt x="31836" y="33513"/>
                  <a:pt x="33831" y="33380"/>
                </a:cubicBezTo>
                <a:cubicBezTo>
                  <a:pt x="37746" y="33117"/>
                  <a:pt x="41672" y="33093"/>
                  <a:pt x="45596" y="33088"/>
                </a:cubicBezTo>
                <a:cubicBezTo>
                  <a:pt x="47695" y="33085"/>
                  <a:pt x="49806" y="32971"/>
                  <a:pt x="51912" y="32966"/>
                </a:cubicBezTo>
                <a:lnTo>
                  <a:pt x="51911"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15168" y="4730699"/>
            <a:ext cx="1971405" cy="1743804"/>
          </a:xfrm>
          <a:custGeom>
            <a:avLst/>
            <a:gdLst/>
            <a:ahLst/>
            <a:cxnLst/>
            <a:rect l="l" t="t" r="r" b="b"/>
            <a:pathLst>
              <a:path w="40909" h="36186" extrusionOk="0">
                <a:moveTo>
                  <a:pt x="900" y="0"/>
                </a:moveTo>
                <a:cubicBezTo>
                  <a:pt x="600" y="0"/>
                  <a:pt x="300" y="16"/>
                  <a:pt x="0" y="46"/>
                </a:cubicBezTo>
                <a:lnTo>
                  <a:pt x="0" y="35911"/>
                </a:lnTo>
                <a:cubicBezTo>
                  <a:pt x="1165" y="35993"/>
                  <a:pt x="2329" y="36085"/>
                  <a:pt x="3493" y="36148"/>
                </a:cubicBezTo>
                <a:cubicBezTo>
                  <a:pt x="3980" y="36174"/>
                  <a:pt x="4466" y="36186"/>
                  <a:pt x="4952" y="36186"/>
                </a:cubicBezTo>
                <a:cubicBezTo>
                  <a:pt x="7455" y="36186"/>
                  <a:pt x="9936" y="35878"/>
                  <a:pt x="12434" y="35639"/>
                </a:cubicBezTo>
                <a:cubicBezTo>
                  <a:pt x="13923" y="35498"/>
                  <a:pt x="15414" y="35437"/>
                  <a:pt x="16909" y="35370"/>
                </a:cubicBezTo>
                <a:cubicBezTo>
                  <a:pt x="18413" y="35303"/>
                  <a:pt x="19914" y="35225"/>
                  <a:pt x="21416" y="35131"/>
                </a:cubicBezTo>
                <a:cubicBezTo>
                  <a:pt x="24425" y="34951"/>
                  <a:pt x="27432" y="34739"/>
                  <a:pt x="30440" y="34544"/>
                </a:cubicBezTo>
                <a:cubicBezTo>
                  <a:pt x="33789" y="34328"/>
                  <a:pt x="37142" y="34140"/>
                  <a:pt x="40498" y="34038"/>
                </a:cubicBezTo>
                <a:cubicBezTo>
                  <a:pt x="40598" y="34036"/>
                  <a:pt x="40655" y="33963"/>
                  <a:pt x="40667" y="33868"/>
                </a:cubicBezTo>
                <a:cubicBezTo>
                  <a:pt x="40909" y="31963"/>
                  <a:pt x="40191" y="30008"/>
                  <a:pt x="38981" y="28546"/>
                </a:cubicBezTo>
                <a:cubicBezTo>
                  <a:pt x="38024" y="27390"/>
                  <a:pt x="36617" y="26454"/>
                  <a:pt x="35094" y="26454"/>
                </a:cubicBezTo>
                <a:cubicBezTo>
                  <a:pt x="34868" y="26454"/>
                  <a:pt x="34640" y="26475"/>
                  <a:pt x="34410" y="26518"/>
                </a:cubicBezTo>
                <a:cubicBezTo>
                  <a:pt x="33376" y="26715"/>
                  <a:pt x="32511" y="27362"/>
                  <a:pt x="31841" y="28150"/>
                </a:cubicBezTo>
                <a:cubicBezTo>
                  <a:pt x="31265" y="26758"/>
                  <a:pt x="29848" y="26031"/>
                  <a:pt x="28392" y="26031"/>
                </a:cubicBezTo>
                <a:cubicBezTo>
                  <a:pt x="28047" y="26031"/>
                  <a:pt x="27700" y="26072"/>
                  <a:pt x="27362" y="26154"/>
                </a:cubicBezTo>
                <a:cubicBezTo>
                  <a:pt x="26935" y="26260"/>
                  <a:pt x="26527" y="26432"/>
                  <a:pt x="26154" y="26664"/>
                </a:cubicBezTo>
                <a:cubicBezTo>
                  <a:pt x="26299" y="24843"/>
                  <a:pt x="26743" y="22924"/>
                  <a:pt x="26011" y="21182"/>
                </a:cubicBezTo>
                <a:cubicBezTo>
                  <a:pt x="25271" y="19418"/>
                  <a:pt x="23387" y="18065"/>
                  <a:pt x="21453" y="18065"/>
                </a:cubicBezTo>
                <a:cubicBezTo>
                  <a:pt x="21377" y="18065"/>
                  <a:pt x="21300" y="18067"/>
                  <a:pt x="21224" y="18071"/>
                </a:cubicBezTo>
                <a:cubicBezTo>
                  <a:pt x="20245" y="18126"/>
                  <a:pt x="19345" y="18524"/>
                  <a:pt x="18584" y="19120"/>
                </a:cubicBezTo>
                <a:cubicBezTo>
                  <a:pt x="18790" y="18106"/>
                  <a:pt x="18507" y="17068"/>
                  <a:pt x="17774" y="16295"/>
                </a:cubicBezTo>
                <a:cubicBezTo>
                  <a:pt x="17090" y="15572"/>
                  <a:pt x="16100" y="15144"/>
                  <a:pt x="15106" y="15144"/>
                </a:cubicBezTo>
                <a:cubicBezTo>
                  <a:pt x="14956" y="15144"/>
                  <a:pt x="14806" y="15153"/>
                  <a:pt x="14657" y="15173"/>
                </a:cubicBezTo>
                <a:cubicBezTo>
                  <a:pt x="14105" y="15248"/>
                  <a:pt x="13595" y="15466"/>
                  <a:pt x="13153" y="15791"/>
                </a:cubicBezTo>
                <a:cubicBezTo>
                  <a:pt x="13358" y="14762"/>
                  <a:pt x="13112" y="13673"/>
                  <a:pt x="12393" y="12878"/>
                </a:cubicBezTo>
                <a:cubicBezTo>
                  <a:pt x="11802" y="12224"/>
                  <a:pt x="10990" y="11906"/>
                  <a:pt x="10153" y="11906"/>
                </a:cubicBezTo>
                <a:cubicBezTo>
                  <a:pt x="9880" y="11906"/>
                  <a:pt x="9605" y="11940"/>
                  <a:pt x="9334" y="12006"/>
                </a:cubicBezTo>
                <a:cubicBezTo>
                  <a:pt x="9964" y="8929"/>
                  <a:pt x="9368" y="5556"/>
                  <a:pt x="7378" y="3080"/>
                </a:cubicBezTo>
                <a:cubicBezTo>
                  <a:pt x="6431" y="1903"/>
                  <a:pt x="5236" y="995"/>
                  <a:pt x="3806" y="493"/>
                </a:cubicBezTo>
                <a:cubicBezTo>
                  <a:pt x="2870" y="166"/>
                  <a:pt x="1888" y="0"/>
                  <a:pt x="900" y="0"/>
                </a:cubicBez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467333" y="427775"/>
            <a:ext cx="854240" cy="504264"/>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6" name="Google Shape;586;p9"/>
          <p:cNvGrpSpPr/>
          <p:nvPr/>
        </p:nvGrpSpPr>
        <p:grpSpPr>
          <a:xfrm>
            <a:off x="-33" y="5672088"/>
            <a:ext cx="12192229" cy="1185913"/>
            <a:chOff x="-25" y="4254065"/>
            <a:chExt cx="9144172" cy="889435"/>
          </a:xfrm>
        </p:grpSpPr>
        <p:sp>
          <p:nvSpPr>
            <p:cNvPr id="587" name="Google Shape;587;p9"/>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8" name="Google Shape;588;p9"/>
            <p:cNvGrpSpPr/>
            <p:nvPr/>
          </p:nvGrpSpPr>
          <p:grpSpPr>
            <a:xfrm>
              <a:off x="7781550" y="4569025"/>
              <a:ext cx="145650" cy="137175"/>
              <a:chOff x="7781550" y="4569025"/>
              <a:chExt cx="145650" cy="137175"/>
            </a:xfrm>
          </p:grpSpPr>
          <p:sp>
            <p:nvSpPr>
              <p:cNvPr id="589" name="Google Shape;589;p9"/>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1" name="Google Shape;591;p9"/>
            <p:cNvGrpSpPr/>
            <p:nvPr/>
          </p:nvGrpSpPr>
          <p:grpSpPr>
            <a:xfrm>
              <a:off x="6732850" y="4597250"/>
              <a:ext cx="150725" cy="119925"/>
              <a:chOff x="6732850" y="4597250"/>
              <a:chExt cx="150725" cy="119925"/>
            </a:xfrm>
          </p:grpSpPr>
          <p:sp>
            <p:nvSpPr>
              <p:cNvPr id="592" name="Google Shape;592;p9"/>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4" name="Google Shape;594;p9"/>
            <p:cNvGrpSpPr/>
            <p:nvPr/>
          </p:nvGrpSpPr>
          <p:grpSpPr>
            <a:xfrm>
              <a:off x="5513425" y="4605250"/>
              <a:ext cx="114275" cy="90900"/>
              <a:chOff x="5513425" y="4605250"/>
              <a:chExt cx="114275" cy="90900"/>
            </a:xfrm>
          </p:grpSpPr>
          <p:sp>
            <p:nvSpPr>
              <p:cNvPr id="595" name="Google Shape;595;p9"/>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9"/>
            <p:cNvGrpSpPr/>
            <p:nvPr/>
          </p:nvGrpSpPr>
          <p:grpSpPr>
            <a:xfrm>
              <a:off x="3953400" y="4569025"/>
              <a:ext cx="145650" cy="137175"/>
              <a:chOff x="3953400" y="4569025"/>
              <a:chExt cx="145650" cy="137175"/>
            </a:xfrm>
          </p:grpSpPr>
          <p:sp>
            <p:nvSpPr>
              <p:cNvPr id="598" name="Google Shape;598;p9"/>
              <p:cNvSpPr/>
              <p:nvPr/>
            </p:nvSpPr>
            <p:spPr>
              <a:xfrm>
                <a:off x="400892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9"/>
              <p:cNvSpPr/>
              <p:nvPr/>
            </p:nvSpPr>
            <p:spPr>
              <a:xfrm>
                <a:off x="395340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0" name="Google Shape;600;p9"/>
            <p:cNvGrpSpPr/>
            <p:nvPr/>
          </p:nvGrpSpPr>
          <p:grpSpPr>
            <a:xfrm>
              <a:off x="2217875" y="4597250"/>
              <a:ext cx="150725" cy="119925"/>
              <a:chOff x="2904700" y="4597250"/>
              <a:chExt cx="150725" cy="119925"/>
            </a:xfrm>
          </p:grpSpPr>
          <p:sp>
            <p:nvSpPr>
              <p:cNvPr id="601" name="Google Shape;601;p9"/>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9"/>
            <p:cNvGrpSpPr/>
            <p:nvPr/>
          </p:nvGrpSpPr>
          <p:grpSpPr>
            <a:xfrm>
              <a:off x="1685275" y="4605250"/>
              <a:ext cx="114275" cy="90900"/>
              <a:chOff x="1685275" y="4605250"/>
              <a:chExt cx="114275" cy="90900"/>
            </a:xfrm>
          </p:grpSpPr>
          <p:sp>
            <p:nvSpPr>
              <p:cNvPr id="604" name="Google Shape;604;p9"/>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6" name="Google Shape;606;p9"/>
            <p:cNvGrpSpPr/>
            <p:nvPr/>
          </p:nvGrpSpPr>
          <p:grpSpPr>
            <a:xfrm>
              <a:off x="8045900" y="4368850"/>
              <a:ext cx="189200" cy="337050"/>
              <a:chOff x="8045900" y="4368850"/>
              <a:chExt cx="189200" cy="337050"/>
            </a:xfrm>
          </p:grpSpPr>
          <p:sp>
            <p:nvSpPr>
              <p:cNvPr id="607" name="Google Shape;607;p9"/>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9"/>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9"/>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9"/>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3" name="Google Shape;613;p9"/>
            <p:cNvGrpSpPr/>
            <p:nvPr/>
          </p:nvGrpSpPr>
          <p:grpSpPr>
            <a:xfrm>
              <a:off x="7116050" y="4368850"/>
              <a:ext cx="189200" cy="337050"/>
              <a:chOff x="7116050" y="4368850"/>
              <a:chExt cx="189200" cy="337050"/>
            </a:xfrm>
          </p:grpSpPr>
          <p:sp>
            <p:nvSpPr>
              <p:cNvPr id="614" name="Google Shape;614;p9"/>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9"/>
            <p:cNvGrpSpPr/>
            <p:nvPr/>
          </p:nvGrpSpPr>
          <p:grpSpPr>
            <a:xfrm>
              <a:off x="3621500" y="4254100"/>
              <a:ext cx="253625" cy="451775"/>
              <a:chOff x="3545300" y="4254100"/>
              <a:chExt cx="253625" cy="451775"/>
            </a:xfrm>
          </p:grpSpPr>
          <p:sp>
            <p:nvSpPr>
              <p:cNvPr id="621" name="Google Shape;621;p9"/>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9"/>
            <p:cNvGrpSpPr/>
            <p:nvPr/>
          </p:nvGrpSpPr>
          <p:grpSpPr>
            <a:xfrm>
              <a:off x="4293950" y="4368850"/>
              <a:ext cx="189200" cy="337050"/>
              <a:chOff x="4217750" y="4368850"/>
              <a:chExt cx="189200" cy="337050"/>
            </a:xfrm>
          </p:grpSpPr>
          <p:sp>
            <p:nvSpPr>
              <p:cNvPr id="628" name="Google Shape;628;p9"/>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9"/>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9"/>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 name="Google Shape;634;p9"/>
            <p:cNvGrpSpPr/>
            <p:nvPr/>
          </p:nvGrpSpPr>
          <p:grpSpPr>
            <a:xfrm>
              <a:off x="713225" y="4368850"/>
              <a:ext cx="189200" cy="337050"/>
              <a:chOff x="3287900" y="4368850"/>
              <a:chExt cx="189200" cy="337050"/>
            </a:xfrm>
          </p:grpSpPr>
          <p:sp>
            <p:nvSpPr>
              <p:cNvPr id="635" name="Google Shape;635;p9"/>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1" name="Google Shape;641;p9"/>
            <p:cNvGrpSpPr/>
            <p:nvPr/>
          </p:nvGrpSpPr>
          <p:grpSpPr>
            <a:xfrm>
              <a:off x="1087950" y="4368850"/>
              <a:ext cx="189175" cy="337050"/>
              <a:chOff x="908900" y="4368850"/>
              <a:chExt cx="189175" cy="337050"/>
            </a:xfrm>
          </p:grpSpPr>
          <p:sp>
            <p:nvSpPr>
              <p:cNvPr id="642" name="Google Shape;642;p9"/>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8" name="Google Shape;648;p9"/>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9" name="Google Shape;649;p9"/>
            <p:cNvGrpSpPr/>
            <p:nvPr/>
          </p:nvGrpSpPr>
          <p:grpSpPr>
            <a:xfrm>
              <a:off x="6422250" y="4896125"/>
              <a:ext cx="150750" cy="119950"/>
              <a:chOff x="6422250" y="4896125"/>
              <a:chExt cx="150750" cy="119950"/>
            </a:xfrm>
          </p:grpSpPr>
          <p:sp>
            <p:nvSpPr>
              <p:cNvPr id="650" name="Google Shape;650;p9"/>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2" name="Google Shape;652;p9"/>
            <p:cNvGrpSpPr/>
            <p:nvPr/>
          </p:nvGrpSpPr>
          <p:grpSpPr>
            <a:xfrm>
              <a:off x="4757950" y="4912900"/>
              <a:ext cx="129700" cy="103175"/>
              <a:chOff x="4757950" y="4912900"/>
              <a:chExt cx="129700" cy="103175"/>
            </a:xfrm>
          </p:grpSpPr>
          <p:sp>
            <p:nvSpPr>
              <p:cNvPr id="653" name="Google Shape;653;p9"/>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5" name="Google Shape;655;p9"/>
            <p:cNvGrpSpPr/>
            <p:nvPr/>
          </p:nvGrpSpPr>
          <p:grpSpPr>
            <a:xfrm>
              <a:off x="7490500" y="4912900"/>
              <a:ext cx="129675" cy="103175"/>
              <a:chOff x="7490500" y="4912900"/>
              <a:chExt cx="129675" cy="103175"/>
            </a:xfrm>
          </p:grpSpPr>
          <p:sp>
            <p:nvSpPr>
              <p:cNvPr id="656" name="Google Shape;656;p9"/>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2004350" y="4896125"/>
              <a:ext cx="150750" cy="119950"/>
              <a:chOff x="2594100" y="4896125"/>
              <a:chExt cx="150750" cy="119950"/>
            </a:xfrm>
          </p:grpSpPr>
          <p:sp>
            <p:nvSpPr>
              <p:cNvPr id="659" name="Google Shape;659;p9"/>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1" name="Google Shape;661;p9"/>
            <p:cNvGrpSpPr/>
            <p:nvPr/>
          </p:nvGrpSpPr>
          <p:grpSpPr>
            <a:xfrm>
              <a:off x="929800" y="4912900"/>
              <a:ext cx="129700" cy="103175"/>
              <a:chOff x="929800" y="4912900"/>
              <a:chExt cx="129700" cy="103175"/>
            </a:xfrm>
          </p:grpSpPr>
          <p:sp>
            <p:nvSpPr>
              <p:cNvPr id="662" name="Google Shape;662;p9"/>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4" name="Google Shape;664;p9"/>
            <p:cNvGrpSpPr/>
            <p:nvPr/>
          </p:nvGrpSpPr>
          <p:grpSpPr>
            <a:xfrm>
              <a:off x="3662350" y="4912900"/>
              <a:ext cx="129675" cy="103175"/>
              <a:chOff x="3662350" y="4912900"/>
              <a:chExt cx="129675" cy="103175"/>
            </a:xfrm>
          </p:grpSpPr>
          <p:sp>
            <p:nvSpPr>
              <p:cNvPr id="665" name="Google Shape;665;p9"/>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7" name="Google Shape;667;p9"/>
            <p:cNvGrpSpPr/>
            <p:nvPr/>
          </p:nvGrpSpPr>
          <p:grpSpPr>
            <a:xfrm>
              <a:off x="3236675" y="4368850"/>
              <a:ext cx="189200" cy="337050"/>
              <a:chOff x="4217750" y="4368850"/>
              <a:chExt cx="189200" cy="337050"/>
            </a:xfrm>
          </p:grpSpPr>
          <p:sp>
            <p:nvSpPr>
              <p:cNvPr id="668" name="Google Shape;668;p9"/>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9"/>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9"/>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9"/>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9"/>
            <p:cNvGrpSpPr/>
            <p:nvPr/>
          </p:nvGrpSpPr>
          <p:grpSpPr>
            <a:xfrm>
              <a:off x="7499984" y="4254065"/>
              <a:ext cx="253627" cy="451883"/>
              <a:chOff x="908900" y="4368850"/>
              <a:chExt cx="189175" cy="337050"/>
            </a:xfrm>
          </p:grpSpPr>
          <p:sp>
            <p:nvSpPr>
              <p:cNvPr id="675" name="Google Shape;675;p9"/>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9"/>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1" name="Google Shape;681;p9"/>
            <p:cNvGrpSpPr/>
            <p:nvPr/>
          </p:nvGrpSpPr>
          <p:grpSpPr>
            <a:xfrm>
              <a:off x="2751275" y="4597250"/>
              <a:ext cx="150725" cy="119925"/>
              <a:chOff x="2904700" y="4597250"/>
              <a:chExt cx="150725" cy="119925"/>
            </a:xfrm>
          </p:grpSpPr>
          <p:sp>
            <p:nvSpPr>
              <p:cNvPr id="682" name="Google Shape;682;p9"/>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4" name="Google Shape;684;p9"/>
            <p:cNvGrpSpPr/>
            <p:nvPr/>
          </p:nvGrpSpPr>
          <p:grpSpPr>
            <a:xfrm>
              <a:off x="5265875" y="4597250"/>
              <a:ext cx="150725" cy="119925"/>
              <a:chOff x="2904700" y="4597250"/>
              <a:chExt cx="150725" cy="119925"/>
            </a:xfrm>
          </p:grpSpPr>
          <p:sp>
            <p:nvSpPr>
              <p:cNvPr id="685" name="Google Shape;685;p9"/>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9"/>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7" name="Google Shape;687;p9"/>
            <p:cNvGrpSpPr/>
            <p:nvPr/>
          </p:nvGrpSpPr>
          <p:grpSpPr>
            <a:xfrm>
              <a:off x="7795300" y="4912900"/>
              <a:ext cx="129675" cy="103175"/>
              <a:chOff x="7490500" y="4912900"/>
              <a:chExt cx="129675" cy="103175"/>
            </a:xfrm>
          </p:grpSpPr>
          <p:sp>
            <p:nvSpPr>
              <p:cNvPr id="688" name="Google Shape;688;p9"/>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9"/>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0" name="Google Shape;690;p9"/>
            <p:cNvGrpSpPr/>
            <p:nvPr/>
          </p:nvGrpSpPr>
          <p:grpSpPr>
            <a:xfrm>
              <a:off x="5062750" y="4912900"/>
              <a:ext cx="129700" cy="103175"/>
              <a:chOff x="4757950" y="4912900"/>
              <a:chExt cx="129700" cy="103175"/>
            </a:xfrm>
          </p:grpSpPr>
          <p:sp>
            <p:nvSpPr>
              <p:cNvPr id="691" name="Google Shape;691;p9"/>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9"/>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3" name="Google Shape;693;p9"/>
            <p:cNvGrpSpPr/>
            <p:nvPr/>
          </p:nvGrpSpPr>
          <p:grpSpPr>
            <a:xfrm>
              <a:off x="2385350" y="4896125"/>
              <a:ext cx="150750" cy="119950"/>
              <a:chOff x="2594100" y="4896125"/>
              <a:chExt cx="150750" cy="119950"/>
            </a:xfrm>
          </p:grpSpPr>
          <p:sp>
            <p:nvSpPr>
              <p:cNvPr id="694" name="Google Shape;694;p9"/>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9"/>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96" name="Google Shape;696;p9"/>
          <p:cNvSpPr>
            <a:spLocks noGrp="1"/>
          </p:cNvSpPr>
          <p:nvPr>
            <p:ph type="pic" idx="2"/>
          </p:nvPr>
        </p:nvSpPr>
        <p:spPr>
          <a:xfrm>
            <a:off x="7379933" y="1593067"/>
            <a:ext cx="3674400" cy="3672000"/>
          </a:xfrm>
          <a:prstGeom prst="ellipse">
            <a:avLst/>
          </a:prstGeom>
          <a:noFill/>
          <a:ln w="1143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sp>
    </p:spTree>
    <p:extLst>
      <p:ext uri="{BB962C8B-B14F-4D97-AF65-F5344CB8AC3E}">
        <p14:creationId xmlns:p14="http://schemas.microsoft.com/office/powerpoint/2010/main" val="117028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0"/>
        <p:cNvGrpSpPr/>
        <p:nvPr/>
      </p:nvGrpSpPr>
      <p:grpSpPr>
        <a:xfrm>
          <a:off x="0" y="0"/>
          <a:ext cx="0" cy="0"/>
          <a:chOff x="0" y="0"/>
          <a:chExt cx="0" cy="0"/>
        </a:xfrm>
      </p:grpSpPr>
      <p:sp>
        <p:nvSpPr>
          <p:cNvPr id="701" name="Google Shape;701;p11"/>
          <p:cNvSpPr txBox="1">
            <a:spLocks noGrp="1"/>
          </p:cNvSpPr>
          <p:nvPr>
            <p:ph type="title" hasCustomPrompt="1"/>
          </p:nvPr>
        </p:nvSpPr>
        <p:spPr>
          <a:xfrm>
            <a:off x="2456200" y="3461667"/>
            <a:ext cx="7279600" cy="13444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02" name="Google Shape;702;p11"/>
          <p:cNvSpPr txBox="1">
            <a:spLocks noGrp="1"/>
          </p:cNvSpPr>
          <p:nvPr>
            <p:ph type="subTitle" idx="1"/>
          </p:nvPr>
        </p:nvSpPr>
        <p:spPr>
          <a:xfrm>
            <a:off x="2456200" y="4806133"/>
            <a:ext cx="7279600" cy="66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703" name="Google Shape;703;p11"/>
          <p:cNvSpPr/>
          <p:nvPr/>
        </p:nvSpPr>
        <p:spPr>
          <a:xfrm>
            <a:off x="-6" y="4568251"/>
            <a:ext cx="2155087" cy="1906279"/>
          </a:xfrm>
          <a:custGeom>
            <a:avLst/>
            <a:gdLst/>
            <a:ahLst/>
            <a:cxnLst/>
            <a:rect l="l" t="t" r="r" b="b"/>
            <a:pathLst>
              <a:path w="40909" h="36186" extrusionOk="0">
                <a:moveTo>
                  <a:pt x="900" y="0"/>
                </a:moveTo>
                <a:cubicBezTo>
                  <a:pt x="600" y="0"/>
                  <a:pt x="300" y="16"/>
                  <a:pt x="0" y="46"/>
                </a:cubicBezTo>
                <a:lnTo>
                  <a:pt x="0" y="35911"/>
                </a:lnTo>
                <a:cubicBezTo>
                  <a:pt x="1165" y="35993"/>
                  <a:pt x="2329" y="36085"/>
                  <a:pt x="3493" y="36148"/>
                </a:cubicBezTo>
                <a:cubicBezTo>
                  <a:pt x="3980" y="36174"/>
                  <a:pt x="4466" y="36186"/>
                  <a:pt x="4952" y="36186"/>
                </a:cubicBezTo>
                <a:cubicBezTo>
                  <a:pt x="7455" y="36186"/>
                  <a:pt x="9936" y="35878"/>
                  <a:pt x="12434" y="35639"/>
                </a:cubicBezTo>
                <a:cubicBezTo>
                  <a:pt x="13923" y="35498"/>
                  <a:pt x="15414" y="35437"/>
                  <a:pt x="16909" y="35370"/>
                </a:cubicBezTo>
                <a:cubicBezTo>
                  <a:pt x="18413" y="35303"/>
                  <a:pt x="19914" y="35225"/>
                  <a:pt x="21416" y="35131"/>
                </a:cubicBezTo>
                <a:cubicBezTo>
                  <a:pt x="24425" y="34951"/>
                  <a:pt x="27432" y="34739"/>
                  <a:pt x="30440" y="34544"/>
                </a:cubicBezTo>
                <a:cubicBezTo>
                  <a:pt x="33789" y="34328"/>
                  <a:pt x="37142" y="34140"/>
                  <a:pt x="40498" y="34038"/>
                </a:cubicBezTo>
                <a:cubicBezTo>
                  <a:pt x="40598" y="34036"/>
                  <a:pt x="40655" y="33963"/>
                  <a:pt x="40667" y="33868"/>
                </a:cubicBezTo>
                <a:cubicBezTo>
                  <a:pt x="40909" y="31963"/>
                  <a:pt x="40191" y="30008"/>
                  <a:pt x="38981" y="28546"/>
                </a:cubicBezTo>
                <a:cubicBezTo>
                  <a:pt x="38024" y="27390"/>
                  <a:pt x="36617" y="26454"/>
                  <a:pt x="35094" y="26454"/>
                </a:cubicBezTo>
                <a:cubicBezTo>
                  <a:pt x="34868" y="26454"/>
                  <a:pt x="34640" y="26475"/>
                  <a:pt x="34410" y="26518"/>
                </a:cubicBezTo>
                <a:cubicBezTo>
                  <a:pt x="33376" y="26715"/>
                  <a:pt x="32511" y="27362"/>
                  <a:pt x="31841" y="28150"/>
                </a:cubicBezTo>
                <a:cubicBezTo>
                  <a:pt x="31265" y="26758"/>
                  <a:pt x="29848" y="26031"/>
                  <a:pt x="28392" y="26031"/>
                </a:cubicBezTo>
                <a:cubicBezTo>
                  <a:pt x="28047" y="26031"/>
                  <a:pt x="27700" y="26072"/>
                  <a:pt x="27362" y="26154"/>
                </a:cubicBezTo>
                <a:cubicBezTo>
                  <a:pt x="26935" y="26260"/>
                  <a:pt x="26527" y="26432"/>
                  <a:pt x="26154" y="26664"/>
                </a:cubicBezTo>
                <a:cubicBezTo>
                  <a:pt x="26299" y="24843"/>
                  <a:pt x="26743" y="22924"/>
                  <a:pt x="26011" y="21182"/>
                </a:cubicBezTo>
                <a:cubicBezTo>
                  <a:pt x="25271" y="19418"/>
                  <a:pt x="23387" y="18065"/>
                  <a:pt x="21453" y="18065"/>
                </a:cubicBezTo>
                <a:cubicBezTo>
                  <a:pt x="21377" y="18065"/>
                  <a:pt x="21300" y="18067"/>
                  <a:pt x="21224" y="18071"/>
                </a:cubicBezTo>
                <a:cubicBezTo>
                  <a:pt x="20245" y="18126"/>
                  <a:pt x="19345" y="18524"/>
                  <a:pt x="18584" y="19120"/>
                </a:cubicBezTo>
                <a:cubicBezTo>
                  <a:pt x="18790" y="18106"/>
                  <a:pt x="18507" y="17068"/>
                  <a:pt x="17774" y="16295"/>
                </a:cubicBezTo>
                <a:cubicBezTo>
                  <a:pt x="17090" y="15572"/>
                  <a:pt x="16100" y="15144"/>
                  <a:pt x="15106" y="15144"/>
                </a:cubicBezTo>
                <a:cubicBezTo>
                  <a:pt x="14956" y="15144"/>
                  <a:pt x="14806" y="15153"/>
                  <a:pt x="14657" y="15173"/>
                </a:cubicBezTo>
                <a:cubicBezTo>
                  <a:pt x="14105" y="15248"/>
                  <a:pt x="13595" y="15466"/>
                  <a:pt x="13153" y="15791"/>
                </a:cubicBezTo>
                <a:cubicBezTo>
                  <a:pt x="13358" y="14762"/>
                  <a:pt x="13112" y="13673"/>
                  <a:pt x="12393" y="12878"/>
                </a:cubicBezTo>
                <a:cubicBezTo>
                  <a:pt x="11802" y="12224"/>
                  <a:pt x="10990" y="11906"/>
                  <a:pt x="10153" y="11906"/>
                </a:cubicBezTo>
                <a:cubicBezTo>
                  <a:pt x="9880" y="11906"/>
                  <a:pt x="9605" y="11940"/>
                  <a:pt x="9334" y="12006"/>
                </a:cubicBezTo>
                <a:cubicBezTo>
                  <a:pt x="9964" y="8929"/>
                  <a:pt x="9368" y="5556"/>
                  <a:pt x="7378" y="3080"/>
                </a:cubicBezTo>
                <a:cubicBezTo>
                  <a:pt x="6431" y="1903"/>
                  <a:pt x="5236" y="995"/>
                  <a:pt x="3806" y="493"/>
                </a:cubicBezTo>
                <a:cubicBezTo>
                  <a:pt x="2870" y="166"/>
                  <a:pt x="1888" y="0"/>
                  <a:pt x="900" y="0"/>
                </a:cubicBez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11"/>
          <p:cNvSpPr/>
          <p:nvPr/>
        </p:nvSpPr>
        <p:spPr>
          <a:xfrm>
            <a:off x="9489847" y="4606101"/>
            <a:ext cx="2717247" cy="1830551"/>
          </a:xfrm>
          <a:custGeom>
            <a:avLst/>
            <a:gdLst/>
            <a:ahLst/>
            <a:cxnLst/>
            <a:rect l="l" t="t" r="r" b="b"/>
            <a:pathLst>
              <a:path w="51912" h="34972" extrusionOk="0">
                <a:moveTo>
                  <a:pt x="51911" y="1"/>
                </a:moveTo>
                <a:cubicBezTo>
                  <a:pt x="50597" y="193"/>
                  <a:pt x="49320" y="602"/>
                  <a:pt x="48113" y="1148"/>
                </a:cubicBezTo>
                <a:cubicBezTo>
                  <a:pt x="46768" y="1760"/>
                  <a:pt x="45498" y="2555"/>
                  <a:pt x="44382" y="3526"/>
                </a:cubicBezTo>
                <a:cubicBezTo>
                  <a:pt x="43365" y="4411"/>
                  <a:pt x="42452" y="5467"/>
                  <a:pt x="41874" y="6694"/>
                </a:cubicBezTo>
                <a:cubicBezTo>
                  <a:pt x="41634" y="7198"/>
                  <a:pt x="41463" y="7732"/>
                  <a:pt x="41366" y="8283"/>
                </a:cubicBezTo>
                <a:cubicBezTo>
                  <a:pt x="40900" y="8119"/>
                  <a:pt x="40414" y="8024"/>
                  <a:pt x="39915" y="8024"/>
                </a:cubicBezTo>
                <a:cubicBezTo>
                  <a:pt x="39765" y="8024"/>
                  <a:pt x="39614" y="8033"/>
                  <a:pt x="39462" y="8051"/>
                </a:cubicBezTo>
                <a:cubicBezTo>
                  <a:pt x="38377" y="8177"/>
                  <a:pt x="37397" y="8708"/>
                  <a:pt x="36586" y="9422"/>
                </a:cubicBezTo>
                <a:cubicBezTo>
                  <a:pt x="34782" y="11005"/>
                  <a:pt x="33656" y="13446"/>
                  <a:pt x="33405" y="15812"/>
                </a:cubicBezTo>
                <a:cubicBezTo>
                  <a:pt x="33288" y="16904"/>
                  <a:pt x="33375" y="18046"/>
                  <a:pt x="33814" y="19059"/>
                </a:cubicBezTo>
                <a:cubicBezTo>
                  <a:pt x="33091" y="18805"/>
                  <a:pt x="32184" y="18629"/>
                  <a:pt x="31303" y="18629"/>
                </a:cubicBezTo>
                <a:cubicBezTo>
                  <a:pt x="29968" y="18629"/>
                  <a:pt x="28692" y="19034"/>
                  <a:pt x="28201" y="20193"/>
                </a:cubicBezTo>
                <a:cubicBezTo>
                  <a:pt x="27919" y="19221"/>
                  <a:pt x="27158" y="18450"/>
                  <a:pt x="26300" y="17905"/>
                </a:cubicBezTo>
                <a:cubicBezTo>
                  <a:pt x="25163" y="17184"/>
                  <a:pt x="23778" y="16754"/>
                  <a:pt x="22431" y="16731"/>
                </a:cubicBezTo>
                <a:cubicBezTo>
                  <a:pt x="22406" y="16730"/>
                  <a:pt x="22381" y="16730"/>
                  <a:pt x="22356" y="16730"/>
                </a:cubicBezTo>
                <a:cubicBezTo>
                  <a:pt x="21124" y="16730"/>
                  <a:pt x="20012" y="17255"/>
                  <a:pt x="18995" y="17918"/>
                </a:cubicBezTo>
                <a:cubicBezTo>
                  <a:pt x="17747" y="18732"/>
                  <a:pt x="16612" y="19774"/>
                  <a:pt x="15769" y="21006"/>
                </a:cubicBezTo>
                <a:cubicBezTo>
                  <a:pt x="15023" y="22093"/>
                  <a:pt x="14478" y="23460"/>
                  <a:pt x="14793" y="24767"/>
                </a:cubicBezTo>
                <a:cubicBezTo>
                  <a:pt x="14007" y="24046"/>
                  <a:pt x="13014" y="23566"/>
                  <a:pt x="11927" y="23566"/>
                </a:cubicBezTo>
                <a:cubicBezTo>
                  <a:pt x="11907" y="23566"/>
                  <a:pt x="11887" y="23566"/>
                  <a:pt x="11867" y="23566"/>
                </a:cubicBezTo>
                <a:cubicBezTo>
                  <a:pt x="10683" y="23587"/>
                  <a:pt x="9565" y="24162"/>
                  <a:pt x="8773" y="25028"/>
                </a:cubicBezTo>
                <a:cubicBezTo>
                  <a:pt x="8390" y="25447"/>
                  <a:pt x="8085" y="25923"/>
                  <a:pt x="7850" y="26437"/>
                </a:cubicBezTo>
                <a:cubicBezTo>
                  <a:pt x="7478" y="26216"/>
                  <a:pt x="7049" y="26087"/>
                  <a:pt x="6623" y="26032"/>
                </a:cubicBezTo>
                <a:cubicBezTo>
                  <a:pt x="6459" y="26011"/>
                  <a:pt x="6294" y="26001"/>
                  <a:pt x="6129" y="26001"/>
                </a:cubicBezTo>
                <a:cubicBezTo>
                  <a:pt x="6073" y="26001"/>
                  <a:pt x="6017" y="26002"/>
                  <a:pt x="5961" y="26004"/>
                </a:cubicBezTo>
                <a:cubicBezTo>
                  <a:pt x="5892" y="25999"/>
                  <a:pt x="5822" y="25997"/>
                  <a:pt x="5752" y="25997"/>
                </a:cubicBezTo>
                <a:cubicBezTo>
                  <a:pt x="4280" y="25997"/>
                  <a:pt x="2775" y="27026"/>
                  <a:pt x="2052" y="28360"/>
                </a:cubicBezTo>
                <a:cubicBezTo>
                  <a:pt x="1800" y="28821"/>
                  <a:pt x="1644" y="29328"/>
                  <a:pt x="1593" y="29851"/>
                </a:cubicBezTo>
                <a:cubicBezTo>
                  <a:pt x="1562" y="29852"/>
                  <a:pt x="1534" y="29866"/>
                  <a:pt x="1514" y="29889"/>
                </a:cubicBezTo>
                <a:cubicBezTo>
                  <a:pt x="809" y="30691"/>
                  <a:pt x="403" y="31729"/>
                  <a:pt x="23" y="32710"/>
                </a:cubicBezTo>
                <a:cubicBezTo>
                  <a:pt x="1" y="32765"/>
                  <a:pt x="35" y="32845"/>
                  <a:pt x="87" y="32871"/>
                </a:cubicBezTo>
                <a:cubicBezTo>
                  <a:pt x="1647" y="33656"/>
                  <a:pt x="3382" y="33798"/>
                  <a:pt x="5101" y="33822"/>
                </a:cubicBezTo>
                <a:cubicBezTo>
                  <a:pt x="5975" y="33835"/>
                  <a:pt x="6850" y="33824"/>
                  <a:pt x="7723" y="33868"/>
                </a:cubicBezTo>
                <a:cubicBezTo>
                  <a:pt x="8688" y="33914"/>
                  <a:pt x="9652" y="34012"/>
                  <a:pt x="10615" y="34080"/>
                </a:cubicBezTo>
                <a:cubicBezTo>
                  <a:pt x="12617" y="34222"/>
                  <a:pt x="14590" y="34422"/>
                  <a:pt x="16569" y="34754"/>
                </a:cubicBezTo>
                <a:cubicBezTo>
                  <a:pt x="17484" y="34909"/>
                  <a:pt x="18407" y="34972"/>
                  <a:pt x="19331" y="34972"/>
                </a:cubicBezTo>
                <a:cubicBezTo>
                  <a:pt x="20283" y="34972"/>
                  <a:pt x="21235" y="34905"/>
                  <a:pt x="22181" y="34802"/>
                </a:cubicBezTo>
                <a:cubicBezTo>
                  <a:pt x="24084" y="34597"/>
                  <a:pt x="25969" y="34248"/>
                  <a:pt x="27865" y="33984"/>
                </a:cubicBezTo>
                <a:cubicBezTo>
                  <a:pt x="29844" y="33708"/>
                  <a:pt x="31836" y="33513"/>
                  <a:pt x="33831" y="33380"/>
                </a:cubicBezTo>
                <a:cubicBezTo>
                  <a:pt x="37746" y="33117"/>
                  <a:pt x="41672" y="33093"/>
                  <a:pt x="45596" y="33088"/>
                </a:cubicBezTo>
                <a:cubicBezTo>
                  <a:pt x="47695" y="33085"/>
                  <a:pt x="49806" y="32971"/>
                  <a:pt x="51912" y="32966"/>
                </a:cubicBezTo>
                <a:lnTo>
                  <a:pt x="51911"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11"/>
          <p:cNvSpPr/>
          <p:nvPr/>
        </p:nvSpPr>
        <p:spPr>
          <a:xfrm>
            <a:off x="9244487" y="-21165"/>
            <a:ext cx="2961860" cy="2471316"/>
          </a:xfrm>
          <a:custGeom>
            <a:avLst/>
            <a:gdLst/>
            <a:ahLst/>
            <a:cxnLst/>
            <a:rect l="l" t="t" r="r" b="b"/>
            <a:pathLst>
              <a:path w="28505" h="23784" extrusionOk="0">
                <a:moveTo>
                  <a:pt x="0" y="1"/>
                </a:moveTo>
                <a:cubicBezTo>
                  <a:pt x="229" y="491"/>
                  <a:pt x="520" y="949"/>
                  <a:pt x="865" y="1367"/>
                </a:cubicBezTo>
                <a:cubicBezTo>
                  <a:pt x="1648" y="2313"/>
                  <a:pt x="2799" y="3079"/>
                  <a:pt x="4046" y="3079"/>
                </a:cubicBezTo>
                <a:cubicBezTo>
                  <a:pt x="4231" y="3079"/>
                  <a:pt x="4419" y="3062"/>
                  <a:pt x="4607" y="3026"/>
                </a:cubicBezTo>
                <a:cubicBezTo>
                  <a:pt x="5454" y="2867"/>
                  <a:pt x="6161" y="2336"/>
                  <a:pt x="6710" y="1691"/>
                </a:cubicBezTo>
                <a:cubicBezTo>
                  <a:pt x="7182" y="2831"/>
                  <a:pt x="8342" y="3425"/>
                  <a:pt x="9533" y="3425"/>
                </a:cubicBezTo>
                <a:cubicBezTo>
                  <a:pt x="9816" y="3425"/>
                  <a:pt x="10101" y="3392"/>
                  <a:pt x="10378" y="3324"/>
                </a:cubicBezTo>
                <a:cubicBezTo>
                  <a:pt x="10727" y="3239"/>
                  <a:pt x="11061" y="3098"/>
                  <a:pt x="11367" y="2908"/>
                </a:cubicBezTo>
                <a:lnTo>
                  <a:pt x="11367" y="2908"/>
                </a:lnTo>
                <a:cubicBezTo>
                  <a:pt x="11247" y="4398"/>
                  <a:pt x="10885" y="5970"/>
                  <a:pt x="11484" y="7396"/>
                </a:cubicBezTo>
                <a:cubicBezTo>
                  <a:pt x="12089" y="8840"/>
                  <a:pt x="13631" y="9948"/>
                  <a:pt x="15213" y="9948"/>
                </a:cubicBezTo>
                <a:cubicBezTo>
                  <a:pt x="15276" y="9948"/>
                  <a:pt x="15340" y="9946"/>
                  <a:pt x="15403" y="9943"/>
                </a:cubicBezTo>
                <a:cubicBezTo>
                  <a:pt x="16205" y="9897"/>
                  <a:pt x="16940" y="9572"/>
                  <a:pt x="17565" y="9085"/>
                </a:cubicBezTo>
                <a:lnTo>
                  <a:pt x="17565" y="9085"/>
                </a:lnTo>
                <a:cubicBezTo>
                  <a:pt x="17391" y="9918"/>
                  <a:pt x="17639" y="10783"/>
                  <a:pt x="18228" y="11398"/>
                </a:cubicBezTo>
                <a:cubicBezTo>
                  <a:pt x="18789" y="11989"/>
                  <a:pt x="19599" y="12340"/>
                  <a:pt x="20413" y="12340"/>
                </a:cubicBezTo>
                <a:cubicBezTo>
                  <a:pt x="20536" y="12340"/>
                  <a:pt x="20659" y="12332"/>
                  <a:pt x="20782" y="12316"/>
                </a:cubicBezTo>
                <a:cubicBezTo>
                  <a:pt x="21228" y="12253"/>
                  <a:pt x="21650" y="12080"/>
                  <a:pt x="22012" y="11811"/>
                </a:cubicBezTo>
                <a:lnTo>
                  <a:pt x="22012" y="11811"/>
                </a:lnTo>
                <a:cubicBezTo>
                  <a:pt x="21844" y="12652"/>
                  <a:pt x="22046" y="13543"/>
                  <a:pt x="22633" y="14195"/>
                </a:cubicBezTo>
                <a:cubicBezTo>
                  <a:pt x="23118" y="14731"/>
                  <a:pt x="23783" y="14991"/>
                  <a:pt x="24469" y="14991"/>
                </a:cubicBezTo>
                <a:cubicBezTo>
                  <a:pt x="24692" y="14991"/>
                  <a:pt x="24917" y="14964"/>
                  <a:pt x="25139" y="14909"/>
                </a:cubicBezTo>
                <a:lnTo>
                  <a:pt x="25139" y="14909"/>
                </a:lnTo>
                <a:cubicBezTo>
                  <a:pt x="24624" y="17430"/>
                  <a:pt x="25110" y="20190"/>
                  <a:pt x="26741" y="22218"/>
                </a:cubicBezTo>
                <a:cubicBezTo>
                  <a:pt x="27243" y="22844"/>
                  <a:pt x="27834" y="23374"/>
                  <a:pt x="28505" y="23783"/>
                </a:cubicBezTo>
                <a:lnTo>
                  <a:pt x="28504"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11"/>
          <p:cNvSpPr/>
          <p:nvPr/>
        </p:nvSpPr>
        <p:spPr>
          <a:xfrm>
            <a:off x="1" y="-47116"/>
            <a:ext cx="3052737" cy="1830565"/>
          </a:xfrm>
          <a:custGeom>
            <a:avLst/>
            <a:gdLst/>
            <a:ahLst/>
            <a:cxnLst/>
            <a:rect l="l" t="t" r="r" b="b"/>
            <a:pathLst>
              <a:path w="35186" h="21100" extrusionOk="0">
                <a:moveTo>
                  <a:pt x="0" y="1"/>
                </a:moveTo>
                <a:lnTo>
                  <a:pt x="0" y="21099"/>
                </a:lnTo>
                <a:cubicBezTo>
                  <a:pt x="235" y="21010"/>
                  <a:pt x="467" y="20913"/>
                  <a:pt x="695" y="20808"/>
                </a:cubicBezTo>
                <a:cubicBezTo>
                  <a:pt x="1696" y="20354"/>
                  <a:pt x="2640" y="19764"/>
                  <a:pt x="3470" y="19041"/>
                </a:cubicBezTo>
                <a:cubicBezTo>
                  <a:pt x="4227" y="18382"/>
                  <a:pt x="4906" y="17597"/>
                  <a:pt x="5335" y="16684"/>
                </a:cubicBezTo>
                <a:cubicBezTo>
                  <a:pt x="5514" y="16310"/>
                  <a:pt x="5641" y="15913"/>
                  <a:pt x="5713" y="15504"/>
                </a:cubicBezTo>
                <a:cubicBezTo>
                  <a:pt x="6061" y="15625"/>
                  <a:pt x="6423" y="15696"/>
                  <a:pt x="6795" y="15696"/>
                </a:cubicBezTo>
                <a:cubicBezTo>
                  <a:pt x="6906" y="15696"/>
                  <a:pt x="7017" y="15690"/>
                  <a:pt x="7129" y="15677"/>
                </a:cubicBezTo>
                <a:cubicBezTo>
                  <a:pt x="7937" y="15582"/>
                  <a:pt x="8664" y="15187"/>
                  <a:pt x="9268" y="14657"/>
                </a:cubicBezTo>
                <a:cubicBezTo>
                  <a:pt x="10610" y="13479"/>
                  <a:pt x="11447" y="11664"/>
                  <a:pt x="11634" y="9904"/>
                </a:cubicBezTo>
                <a:cubicBezTo>
                  <a:pt x="11720" y="9093"/>
                  <a:pt x="11656" y="8243"/>
                  <a:pt x="11329" y="7489"/>
                </a:cubicBezTo>
                <a:lnTo>
                  <a:pt x="11329" y="7489"/>
                </a:lnTo>
                <a:cubicBezTo>
                  <a:pt x="11868" y="7678"/>
                  <a:pt x="12542" y="7810"/>
                  <a:pt x="13198" y="7810"/>
                </a:cubicBezTo>
                <a:cubicBezTo>
                  <a:pt x="14190" y="7810"/>
                  <a:pt x="15138" y="7508"/>
                  <a:pt x="15504" y="6646"/>
                </a:cubicBezTo>
                <a:cubicBezTo>
                  <a:pt x="15712" y="7369"/>
                  <a:pt x="16279" y="7942"/>
                  <a:pt x="16918" y="8349"/>
                </a:cubicBezTo>
                <a:cubicBezTo>
                  <a:pt x="17763" y="8884"/>
                  <a:pt x="18793" y="9204"/>
                  <a:pt x="19794" y="9222"/>
                </a:cubicBezTo>
                <a:cubicBezTo>
                  <a:pt x="19812" y="9222"/>
                  <a:pt x="19831" y="9222"/>
                  <a:pt x="19850" y="9222"/>
                </a:cubicBezTo>
                <a:cubicBezTo>
                  <a:pt x="20766" y="9222"/>
                  <a:pt x="21594" y="8831"/>
                  <a:pt x="22351" y="8338"/>
                </a:cubicBezTo>
                <a:cubicBezTo>
                  <a:pt x="23278" y="7732"/>
                  <a:pt x="24123" y="6958"/>
                  <a:pt x="24751" y="6042"/>
                </a:cubicBezTo>
                <a:cubicBezTo>
                  <a:pt x="25304" y="5234"/>
                  <a:pt x="25709" y="4217"/>
                  <a:pt x="25476" y="3245"/>
                </a:cubicBezTo>
                <a:lnTo>
                  <a:pt x="25476" y="3245"/>
                </a:lnTo>
                <a:cubicBezTo>
                  <a:pt x="26060" y="3781"/>
                  <a:pt x="26797" y="4139"/>
                  <a:pt x="27605" y="4139"/>
                </a:cubicBezTo>
                <a:cubicBezTo>
                  <a:pt x="27620" y="4139"/>
                  <a:pt x="27635" y="4139"/>
                  <a:pt x="27650" y="4138"/>
                </a:cubicBezTo>
                <a:cubicBezTo>
                  <a:pt x="28531" y="4123"/>
                  <a:pt x="29363" y="3695"/>
                  <a:pt x="29952" y="3051"/>
                </a:cubicBezTo>
                <a:cubicBezTo>
                  <a:pt x="30234" y="2739"/>
                  <a:pt x="30466" y="2387"/>
                  <a:pt x="30639" y="2004"/>
                </a:cubicBezTo>
                <a:cubicBezTo>
                  <a:pt x="30916" y="2168"/>
                  <a:pt x="31234" y="2264"/>
                  <a:pt x="31552" y="2306"/>
                </a:cubicBezTo>
                <a:cubicBezTo>
                  <a:pt x="31674" y="2321"/>
                  <a:pt x="31797" y="2329"/>
                  <a:pt x="31920" y="2329"/>
                </a:cubicBezTo>
                <a:cubicBezTo>
                  <a:pt x="31961" y="2329"/>
                  <a:pt x="32002" y="2328"/>
                  <a:pt x="32043" y="2326"/>
                </a:cubicBezTo>
                <a:cubicBezTo>
                  <a:pt x="32095" y="2330"/>
                  <a:pt x="32146" y="2331"/>
                  <a:pt x="32198" y="2331"/>
                </a:cubicBezTo>
                <a:cubicBezTo>
                  <a:pt x="33292" y="2331"/>
                  <a:pt x="34412" y="1567"/>
                  <a:pt x="34951" y="575"/>
                </a:cubicBezTo>
                <a:cubicBezTo>
                  <a:pt x="35048" y="392"/>
                  <a:pt x="35128" y="200"/>
                  <a:pt x="35185" y="2"/>
                </a:cubicBezTo>
                <a:lnTo>
                  <a:pt x="0" y="1"/>
                </a:lnTo>
                <a:close/>
              </a:path>
            </a:pathLst>
          </a:custGeom>
          <a:solidFill>
            <a:srgbClr val="FFFFFF">
              <a:alpha val="42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7" name="Google Shape;707;p11"/>
          <p:cNvGrpSpPr/>
          <p:nvPr/>
        </p:nvGrpSpPr>
        <p:grpSpPr>
          <a:xfrm>
            <a:off x="-33" y="5672133"/>
            <a:ext cx="12192229" cy="1185867"/>
            <a:chOff x="-25" y="4254100"/>
            <a:chExt cx="9144172" cy="889400"/>
          </a:xfrm>
        </p:grpSpPr>
        <p:sp>
          <p:nvSpPr>
            <p:cNvPr id="708" name="Google Shape;708;p11"/>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9" name="Google Shape;709;p11"/>
            <p:cNvGrpSpPr/>
            <p:nvPr/>
          </p:nvGrpSpPr>
          <p:grpSpPr>
            <a:xfrm>
              <a:off x="7781550" y="4569025"/>
              <a:ext cx="145650" cy="137175"/>
              <a:chOff x="7781550" y="4569025"/>
              <a:chExt cx="145650" cy="137175"/>
            </a:xfrm>
          </p:grpSpPr>
          <p:sp>
            <p:nvSpPr>
              <p:cNvPr id="710" name="Google Shape;710;p11"/>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1"/>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2" name="Google Shape;712;p11"/>
            <p:cNvGrpSpPr/>
            <p:nvPr/>
          </p:nvGrpSpPr>
          <p:grpSpPr>
            <a:xfrm>
              <a:off x="6732850" y="4597250"/>
              <a:ext cx="150725" cy="119925"/>
              <a:chOff x="6732850" y="4597250"/>
              <a:chExt cx="150725" cy="119925"/>
            </a:xfrm>
          </p:grpSpPr>
          <p:sp>
            <p:nvSpPr>
              <p:cNvPr id="713" name="Google Shape;713;p11"/>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1"/>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5" name="Google Shape;715;p11"/>
            <p:cNvGrpSpPr/>
            <p:nvPr/>
          </p:nvGrpSpPr>
          <p:grpSpPr>
            <a:xfrm>
              <a:off x="4877388" y="4605250"/>
              <a:ext cx="114275" cy="90900"/>
              <a:chOff x="5513425" y="4605250"/>
              <a:chExt cx="114275" cy="90900"/>
            </a:xfrm>
          </p:grpSpPr>
          <p:sp>
            <p:nvSpPr>
              <p:cNvPr id="716" name="Google Shape;716;p11"/>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1"/>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8" name="Google Shape;718;p11"/>
            <p:cNvGrpSpPr/>
            <p:nvPr/>
          </p:nvGrpSpPr>
          <p:grpSpPr>
            <a:xfrm>
              <a:off x="2828500" y="4597250"/>
              <a:ext cx="150725" cy="119925"/>
              <a:chOff x="2904700" y="4597250"/>
              <a:chExt cx="150725" cy="119925"/>
            </a:xfrm>
          </p:grpSpPr>
          <p:sp>
            <p:nvSpPr>
              <p:cNvPr id="719" name="Google Shape;719;p11"/>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1"/>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11"/>
            <p:cNvGrpSpPr/>
            <p:nvPr/>
          </p:nvGrpSpPr>
          <p:grpSpPr>
            <a:xfrm>
              <a:off x="1418575" y="4605250"/>
              <a:ext cx="114275" cy="90900"/>
              <a:chOff x="1685275" y="4605250"/>
              <a:chExt cx="114275" cy="90900"/>
            </a:xfrm>
          </p:grpSpPr>
          <p:sp>
            <p:nvSpPr>
              <p:cNvPr id="722" name="Google Shape;722;p11"/>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1"/>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4" name="Google Shape;724;p11"/>
            <p:cNvGrpSpPr/>
            <p:nvPr/>
          </p:nvGrpSpPr>
          <p:grpSpPr>
            <a:xfrm>
              <a:off x="8336188" y="4368850"/>
              <a:ext cx="189200" cy="337050"/>
              <a:chOff x="8045900" y="4368850"/>
              <a:chExt cx="189200" cy="337050"/>
            </a:xfrm>
          </p:grpSpPr>
          <p:sp>
            <p:nvSpPr>
              <p:cNvPr id="725" name="Google Shape;725;p11"/>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1"/>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1"/>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1"/>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1"/>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1"/>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1" name="Google Shape;731;p11"/>
            <p:cNvGrpSpPr/>
            <p:nvPr/>
          </p:nvGrpSpPr>
          <p:grpSpPr>
            <a:xfrm>
              <a:off x="530800" y="4368850"/>
              <a:ext cx="189200" cy="337050"/>
              <a:chOff x="7116050" y="4368850"/>
              <a:chExt cx="189200" cy="337050"/>
            </a:xfrm>
          </p:grpSpPr>
          <p:sp>
            <p:nvSpPr>
              <p:cNvPr id="732" name="Google Shape;732;p11"/>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1"/>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1"/>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1"/>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1"/>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1"/>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8" name="Google Shape;738;p11"/>
            <p:cNvGrpSpPr/>
            <p:nvPr/>
          </p:nvGrpSpPr>
          <p:grpSpPr>
            <a:xfrm>
              <a:off x="3749188" y="4254100"/>
              <a:ext cx="253625" cy="451775"/>
              <a:chOff x="3545300" y="4254100"/>
              <a:chExt cx="253625" cy="451775"/>
            </a:xfrm>
          </p:grpSpPr>
          <p:sp>
            <p:nvSpPr>
              <p:cNvPr id="739" name="Google Shape;739;p11"/>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1"/>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1"/>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1"/>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1"/>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1"/>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11"/>
            <p:cNvGrpSpPr/>
            <p:nvPr/>
          </p:nvGrpSpPr>
          <p:grpSpPr>
            <a:xfrm>
              <a:off x="4198700" y="4368850"/>
              <a:ext cx="189200" cy="337050"/>
              <a:chOff x="4217750" y="4368850"/>
              <a:chExt cx="189200" cy="337050"/>
            </a:xfrm>
          </p:grpSpPr>
          <p:sp>
            <p:nvSpPr>
              <p:cNvPr id="746" name="Google Shape;746;p11"/>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1"/>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1"/>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1"/>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1"/>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1"/>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2" name="Google Shape;752;p11"/>
            <p:cNvGrpSpPr/>
            <p:nvPr/>
          </p:nvGrpSpPr>
          <p:grpSpPr>
            <a:xfrm>
              <a:off x="3364100" y="4368850"/>
              <a:ext cx="189200" cy="337050"/>
              <a:chOff x="3287900" y="4368850"/>
              <a:chExt cx="189200" cy="337050"/>
            </a:xfrm>
          </p:grpSpPr>
          <p:sp>
            <p:nvSpPr>
              <p:cNvPr id="753" name="Google Shape;753;p11"/>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1"/>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1"/>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1"/>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1"/>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1"/>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9" name="Google Shape;759;p11"/>
            <p:cNvGrpSpPr/>
            <p:nvPr/>
          </p:nvGrpSpPr>
          <p:grpSpPr>
            <a:xfrm>
              <a:off x="832700" y="4368850"/>
              <a:ext cx="189175" cy="337050"/>
              <a:chOff x="908900" y="4368850"/>
              <a:chExt cx="189175" cy="337050"/>
            </a:xfrm>
          </p:grpSpPr>
          <p:sp>
            <p:nvSpPr>
              <p:cNvPr id="760" name="Google Shape;760;p11"/>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1"/>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1"/>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1"/>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1"/>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1"/>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6" name="Google Shape;766;p11"/>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7" name="Google Shape;767;p11"/>
            <p:cNvGrpSpPr/>
            <p:nvPr/>
          </p:nvGrpSpPr>
          <p:grpSpPr>
            <a:xfrm>
              <a:off x="6422250" y="4896125"/>
              <a:ext cx="150750" cy="119950"/>
              <a:chOff x="6422250" y="4896125"/>
              <a:chExt cx="150750" cy="119950"/>
            </a:xfrm>
          </p:grpSpPr>
          <p:sp>
            <p:nvSpPr>
              <p:cNvPr id="768" name="Google Shape;768;p11"/>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1"/>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0" name="Google Shape;770;p11"/>
            <p:cNvGrpSpPr/>
            <p:nvPr/>
          </p:nvGrpSpPr>
          <p:grpSpPr>
            <a:xfrm>
              <a:off x="4757950" y="4912900"/>
              <a:ext cx="129700" cy="103175"/>
              <a:chOff x="4757950" y="4912900"/>
              <a:chExt cx="129700" cy="103175"/>
            </a:xfrm>
          </p:grpSpPr>
          <p:sp>
            <p:nvSpPr>
              <p:cNvPr id="771" name="Google Shape;771;p11"/>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1"/>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3" name="Google Shape;773;p11"/>
            <p:cNvGrpSpPr/>
            <p:nvPr/>
          </p:nvGrpSpPr>
          <p:grpSpPr>
            <a:xfrm>
              <a:off x="7490500" y="4912900"/>
              <a:ext cx="129675" cy="103175"/>
              <a:chOff x="7490500" y="4912900"/>
              <a:chExt cx="129675" cy="103175"/>
            </a:xfrm>
          </p:grpSpPr>
          <p:sp>
            <p:nvSpPr>
              <p:cNvPr id="774" name="Google Shape;774;p11"/>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1"/>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6" name="Google Shape;776;p11"/>
            <p:cNvGrpSpPr/>
            <p:nvPr/>
          </p:nvGrpSpPr>
          <p:grpSpPr>
            <a:xfrm>
              <a:off x="1765425" y="4896125"/>
              <a:ext cx="150750" cy="119950"/>
              <a:chOff x="2594100" y="4896125"/>
              <a:chExt cx="150750" cy="119950"/>
            </a:xfrm>
          </p:grpSpPr>
          <p:sp>
            <p:nvSpPr>
              <p:cNvPr id="777" name="Google Shape;777;p11"/>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11"/>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9" name="Google Shape;779;p11"/>
            <p:cNvGrpSpPr/>
            <p:nvPr/>
          </p:nvGrpSpPr>
          <p:grpSpPr>
            <a:xfrm>
              <a:off x="929800" y="4912900"/>
              <a:ext cx="129700" cy="103175"/>
              <a:chOff x="929800" y="4912900"/>
              <a:chExt cx="129700" cy="103175"/>
            </a:xfrm>
          </p:grpSpPr>
          <p:sp>
            <p:nvSpPr>
              <p:cNvPr id="780" name="Google Shape;780;p11"/>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1"/>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2" name="Google Shape;782;p11"/>
            <p:cNvGrpSpPr/>
            <p:nvPr/>
          </p:nvGrpSpPr>
          <p:grpSpPr>
            <a:xfrm>
              <a:off x="3662350" y="4912900"/>
              <a:ext cx="129675" cy="103175"/>
              <a:chOff x="3662350" y="4912900"/>
              <a:chExt cx="129675" cy="103175"/>
            </a:xfrm>
          </p:grpSpPr>
          <p:sp>
            <p:nvSpPr>
              <p:cNvPr id="783" name="Google Shape;783;p11"/>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1"/>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5" name="Google Shape;785;p11"/>
            <p:cNvGrpSpPr/>
            <p:nvPr/>
          </p:nvGrpSpPr>
          <p:grpSpPr>
            <a:xfrm>
              <a:off x="8633675" y="4368850"/>
              <a:ext cx="189175" cy="337050"/>
              <a:chOff x="908900" y="4368850"/>
              <a:chExt cx="189175" cy="337050"/>
            </a:xfrm>
          </p:grpSpPr>
          <p:sp>
            <p:nvSpPr>
              <p:cNvPr id="786" name="Google Shape;786;p11"/>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1"/>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1"/>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1"/>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1"/>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2" name="Google Shape;792;p11"/>
            <p:cNvGrpSpPr/>
            <p:nvPr/>
          </p:nvGrpSpPr>
          <p:grpSpPr>
            <a:xfrm>
              <a:off x="2180575" y="4605250"/>
              <a:ext cx="114275" cy="90900"/>
              <a:chOff x="1685275" y="4605250"/>
              <a:chExt cx="114275" cy="90900"/>
            </a:xfrm>
          </p:grpSpPr>
          <p:sp>
            <p:nvSpPr>
              <p:cNvPr id="793" name="Google Shape;793;p11"/>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1"/>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5" name="Google Shape;795;p11"/>
            <p:cNvGrpSpPr/>
            <p:nvPr/>
          </p:nvGrpSpPr>
          <p:grpSpPr>
            <a:xfrm>
              <a:off x="2545675" y="4896125"/>
              <a:ext cx="150750" cy="119950"/>
              <a:chOff x="2594100" y="4896125"/>
              <a:chExt cx="150750" cy="119950"/>
            </a:xfrm>
          </p:grpSpPr>
          <p:sp>
            <p:nvSpPr>
              <p:cNvPr id="796" name="Google Shape;796;p11"/>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1"/>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8" name="Google Shape;798;p11"/>
            <p:cNvGrpSpPr/>
            <p:nvPr/>
          </p:nvGrpSpPr>
          <p:grpSpPr>
            <a:xfrm>
              <a:off x="5291350" y="4912900"/>
              <a:ext cx="129700" cy="103175"/>
              <a:chOff x="4757950" y="4912900"/>
              <a:chExt cx="129700" cy="103175"/>
            </a:xfrm>
          </p:grpSpPr>
          <p:sp>
            <p:nvSpPr>
              <p:cNvPr id="799" name="Google Shape;799;p11"/>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1"/>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1" name="Google Shape;801;p11"/>
            <p:cNvGrpSpPr/>
            <p:nvPr/>
          </p:nvGrpSpPr>
          <p:grpSpPr>
            <a:xfrm>
              <a:off x="5639388" y="4605250"/>
              <a:ext cx="114275" cy="90900"/>
              <a:chOff x="5513425" y="4605250"/>
              <a:chExt cx="114275" cy="90900"/>
            </a:xfrm>
          </p:grpSpPr>
          <p:sp>
            <p:nvSpPr>
              <p:cNvPr id="802" name="Google Shape;802;p11"/>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1"/>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9349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58"/>
        <p:cNvGrpSpPr/>
        <p:nvPr/>
      </p:nvGrpSpPr>
      <p:grpSpPr>
        <a:xfrm>
          <a:off x="0" y="0"/>
          <a:ext cx="0" cy="0"/>
          <a:chOff x="0" y="0"/>
          <a:chExt cx="0" cy="0"/>
        </a:xfrm>
      </p:grpSpPr>
      <p:sp>
        <p:nvSpPr>
          <p:cNvPr id="1359" name="Google Shape;1359;p18"/>
          <p:cNvSpPr txBox="1">
            <a:spLocks noGrp="1"/>
          </p:cNvSpPr>
          <p:nvPr>
            <p:ph type="subTitle" idx="1"/>
          </p:nvPr>
        </p:nvSpPr>
        <p:spPr>
          <a:xfrm>
            <a:off x="1250267" y="4122331"/>
            <a:ext cx="2900400" cy="114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0" name="Google Shape;1360;p18"/>
          <p:cNvSpPr txBox="1">
            <a:spLocks noGrp="1"/>
          </p:cNvSpPr>
          <p:nvPr>
            <p:ph type="subTitle" idx="2"/>
          </p:nvPr>
        </p:nvSpPr>
        <p:spPr>
          <a:xfrm>
            <a:off x="4645900" y="4122331"/>
            <a:ext cx="2900400" cy="114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1" name="Google Shape;1361;p18"/>
          <p:cNvSpPr txBox="1">
            <a:spLocks noGrp="1"/>
          </p:cNvSpPr>
          <p:nvPr>
            <p:ph type="subTitle" idx="3"/>
          </p:nvPr>
        </p:nvSpPr>
        <p:spPr>
          <a:xfrm>
            <a:off x="8041533" y="4122331"/>
            <a:ext cx="2900400" cy="114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2" name="Google Shape;1362;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3" name="Google Shape;1363;p18"/>
          <p:cNvSpPr txBox="1">
            <a:spLocks noGrp="1"/>
          </p:cNvSpPr>
          <p:nvPr>
            <p:ph type="subTitle" idx="4"/>
          </p:nvPr>
        </p:nvSpPr>
        <p:spPr>
          <a:xfrm>
            <a:off x="1250267" y="3708267"/>
            <a:ext cx="2900400" cy="52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667" b="1">
                <a:latin typeface="Manjari"/>
                <a:ea typeface="Manjari"/>
                <a:cs typeface="Manjari"/>
                <a:sym typeface="Manjari"/>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64" name="Google Shape;1364;p18"/>
          <p:cNvSpPr txBox="1">
            <a:spLocks noGrp="1"/>
          </p:cNvSpPr>
          <p:nvPr>
            <p:ph type="subTitle" idx="5"/>
          </p:nvPr>
        </p:nvSpPr>
        <p:spPr>
          <a:xfrm>
            <a:off x="4645900" y="3708267"/>
            <a:ext cx="2900400" cy="52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667" b="1">
                <a:latin typeface="Manjari"/>
                <a:ea typeface="Manjari"/>
                <a:cs typeface="Manjari"/>
                <a:sym typeface="Manjari"/>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65" name="Google Shape;1365;p18"/>
          <p:cNvSpPr txBox="1">
            <a:spLocks noGrp="1"/>
          </p:cNvSpPr>
          <p:nvPr>
            <p:ph type="subTitle" idx="6"/>
          </p:nvPr>
        </p:nvSpPr>
        <p:spPr>
          <a:xfrm>
            <a:off x="8041533" y="3708267"/>
            <a:ext cx="2900400" cy="52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667" b="1">
                <a:latin typeface="Manjari"/>
                <a:ea typeface="Manjari"/>
                <a:cs typeface="Manjari"/>
                <a:sym typeface="Manjari"/>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366" name="Google Shape;1366;p18"/>
          <p:cNvGrpSpPr/>
          <p:nvPr/>
        </p:nvGrpSpPr>
        <p:grpSpPr>
          <a:xfrm>
            <a:off x="-33" y="5672133"/>
            <a:ext cx="12192229" cy="1185867"/>
            <a:chOff x="-25" y="4254100"/>
            <a:chExt cx="9144172" cy="889400"/>
          </a:xfrm>
        </p:grpSpPr>
        <p:sp>
          <p:nvSpPr>
            <p:cNvPr id="1367" name="Google Shape;1367;p18"/>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8" name="Google Shape;1368;p18"/>
            <p:cNvGrpSpPr/>
            <p:nvPr/>
          </p:nvGrpSpPr>
          <p:grpSpPr>
            <a:xfrm>
              <a:off x="7781550" y="4569025"/>
              <a:ext cx="145650" cy="137175"/>
              <a:chOff x="7781550" y="4569025"/>
              <a:chExt cx="145650" cy="137175"/>
            </a:xfrm>
          </p:grpSpPr>
          <p:sp>
            <p:nvSpPr>
              <p:cNvPr id="1369" name="Google Shape;1369;p18"/>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8"/>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1" name="Google Shape;1371;p18"/>
            <p:cNvGrpSpPr/>
            <p:nvPr/>
          </p:nvGrpSpPr>
          <p:grpSpPr>
            <a:xfrm>
              <a:off x="6732850" y="4597250"/>
              <a:ext cx="150725" cy="119925"/>
              <a:chOff x="6732850" y="4597250"/>
              <a:chExt cx="150725" cy="119925"/>
            </a:xfrm>
          </p:grpSpPr>
          <p:sp>
            <p:nvSpPr>
              <p:cNvPr id="1372" name="Google Shape;1372;p18"/>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8"/>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4" name="Google Shape;1374;p18"/>
            <p:cNvGrpSpPr/>
            <p:nvPr/>
          </p:nvGrpSpPr>
          <p:grpSpPr>
            <a:xfrm>
              <a:off x="4877388" y="4605250"/>
              <a:ext cx="114275" cy="90900"/>
              <a:chOff x="5513425" y="4605250"/>
              <a:chExt cx="114275" cy="90900"/>
            </a:xfrm>
          </p:grpSpPr>
          <p:sp>
            <p:nvSpPr>
              <p:cNvPr id="1375" name="Google Shape;1375;p18"/>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7" name="Google Shape;1377;p18"/>
            <p:cNvGrpSpPr/>
            <p:nvPr/>
          </p:nvGrpSpPr>
          <p:grpSpPr>
            <a:xfrm>
              <a:off x="2828500" y="4597250"/>
              <a:ext cx="150725" cy="119925"/>
              <a:chOff x="2904700" y="4597250"/>
              <a:chExt cx="150725" cy="119925"/>
            </a:xfrm>
          </p:grpSpPr>
          <p:sp>
            <p:nvSpPr>
              <p:cNvPr id="1378" name="Google Shape;1378;p18"/>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8"/>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0" name="Google Shape;1380;p18"/>
            <p:cNvGrpSpPr/>
            <p:nvPr/>
          </p:nvGrpSpPr>
          <p:grpSpPr>
            <a:xfrm>
              <a:off x="1418575" y="4605250"/>
              <a:ext cx="114275" cy="90900"/>
              <a:chOff x="1685275" y="4605250"/>
              <a:chExt cx="114275" cy="90900"/>
            </a:xfrm>
          </p:grpSpPr>
          <p:sp>
            <p:nvSpPr>
              <p:cNvPr id="1381" name="Google Shape;1381;p18"/>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8"/>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3" name="Google Shape;1383;p18"/>
            <p:cNvGrpSpPr/>
            <p:nvPr/>
          </p:nvGrpSpPr>
          <p:grpSpPr>
            <a:xfrm>
              <a:off x="8336188" y="4368850"/>
              <a:ext cx="189200" cy="337050"/>
              <a:chOff x="8045900" y="4368850"/>
              <a:chExt cx="189200" cy="337050"/>
            </a:xfrm>
          </p:grpSpPr>
          <p:sp>
            <p:nvSpPr>
              <p:cNvPr id="1384" name="Google Shape;1384;p18"/>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8"/>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8"/>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8"/>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18"/>
            <p:cNvGrpSpPr/>
            <p:nvPr/>
          </p:nvGrpSpPr>
          <p:grpSpPr>
            <a:xfrm>
              <a:off x="530800" y="4368850"/>
              <a:ext cx="189200" cy="337050"/>
              <a:chOff x="7116050" y="4368850"/>
              <a:chExt cx="189200" cy="337050"/>
            </a:xfrm>
          </p:grpSpPr>
          <p:sp>
            <p:nvSpPr>
              <p:cNvPr id="1391" name="Google Shape;1391;p18"/>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8"/>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8"/>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8"/>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7" name="Google Shape;1397;p18"/>
            <p:cNvGrpSpPr/>
            <p:nvPr/>
          </p:nvGrpSpPr>
          <p:grpSpPr>
            <a:xfrm>
              <a:off x="3749188" y="4254100"/>
              <a:ext cx="253625" cy="451775"/>
              <a:chOff x="3545300" y="4254100"/>
              <a:chExt cx="253625" cy="451775"/>
            </a:xfrm>
          </p:grpSpPr>
          <p:sp>
            <p:nvSpPr>
              <p:cNvPr id="1398" name="Google Shape;1398;p18"/>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4" name="Google Shape;1404;p18"/>
            <p:cNvGrpSpPr/>
            <p:nvPr/>
          </p:nvGrpSpPr>
          <p:grpSpPr>
            <a:xfrm>
              <a:off x="4198700" y="4368850"/>
              <a:ext cx="189200" cy="337050"/>
              <a:chOff x="4217750" y="4368850"/>
              <a:chExt cx="189200" cy="337050"/>
            </a:xfrm>
          </p:grpSpPr>
          <p:sp>
            <p:nvSpPr>
              <p:cNvPr id="1405" name="Google Shape;1405;p18"/>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1" name="Google Shape;1411;p18"/>
            <p:cNvGrpSpPr/>
            <p:nvPr/>
          </p:nvGrpSpPr>
          <p:grpSpPr>
            <a:xfrm>
              <a:off x="3364100" y="4368850"/>
              <a:ext cx="189200" cy="337050"/>
              <a:chOff x="3287900" y="4368850"/>
              <a:chExt cx="189200" cy="337050"/>
            </a:xfrm>
          </p:grpSpPr>
          <p:sp>
            <p:nvSpPr>
              <p:cNvPr id="1412" name="Google Shape;1412;p18"/>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8" name="Google Shape;1418;p18"/>
            <p:cNvGrpSpPr/>
            <p:nvPr/>
          </p:nvGrpSpPr>
          <p:grpSpPr>
            <a:xfrm>
              <a:off x="832700" y="4368850"/>
              <a:ext cx="189175" cy="337050"/>
              <a:chOff x="908900" y="4368850"/>
              <a:chExt cx="189175" cy="337050"/>
            </a:xfrm>
          </p:grpSpPr>
          <p:sp>
            <p:nvSpPr>
              <p:cNvPr id="1419" name="Google Shape;1419;p18"/>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5" name="Google Shape;1425;p18"/>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26" name="Google Shape;1426;p18"/>
            <p:cNvGrpSpPr/>
            <p:nvPr/>
          </p:nvGrpSpPr>
          <p:grpSpPr>
            <a:xfrm>
              <a:off x="6422250" y="4896125"/>
              <a:ext cx="150750" cy="119950"/>
              <a:chOff x="6422250" y="4896125"/>
              <a:chExt cx="150750" cy="119950"/>
            </a:xfrm>
          </p:grpSpPr>
          <p:sp>
            <p:nvSpPr>
              <p:cNvPr id="1427" name="Google Shape;1427;p18"/>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9" name="Google Shape;1429;p18"/>
            <p:cNvGrpSpPr/>
            <p:nvPr/>
          </p:nvGrpSpPr>
          <p:grpSpPr>
            <a:xfrm>
              <a:off x="4757950" y="4912900"/>
              <a:ext cx="129700" cy="103175"/>
              <a:chOff x="4757950" y="4912900"/>
              <a:chExt cx="129700" cy="103175"/>
            </a:xfrm>
          </p:grpSpPr>
          <p:sp>
            <p:nvSpPr>
              <p:cNvPr id="1430" name="Google Shape;1430;p18"/>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2" name="Google Shape;1432;p18"/>
            <p:cNvGrpSpPr/>
            <p:nvPr/>
          </p:nvGrpSpPr>
          <p:grpSpPr>
            <a:xfrm>
              <a:off x="7490500" y="4912900"/>
              <a:ext cx="129675" cy="103175"/>
              <a:chOff x="7490500" y="4912900"/>
              <a:chExt cx="129675" cy="103175"/>
            </a:xfrm>
          </p:grpSpPr>
          <p:sp>
            <p:nvSpPr>
              <p:cNvPr id="1433" name="Google Shape;1433;p18"/>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8"/>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5" name="Google Shape;1435;p18"/>
            <p:cNvGrpSpPr/>
            <p:nvPr/>
          </p:nvGrpSpPr>
          <p:grpSpPr>
            <a:xfrm>
              <a:off x="1765425" y="4896125"/>
              <a:ext cx="150750" cy="119950"/>
              <a:chOff x="2594100" y="4896125"/>
              <a:chExt cx="150750" cy="119950"/>
            </a:xfrm>
          </p:grpSpPr>
          <p:sp>
            <p:nvSpPr>
              <p:cNvPr id="1436" name="Google Shape;1436;p18"/>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8" name="Google Shape;1438;p18"/>
            <p:cNvGrpSpPr/>
            <p:nvPr/>
          </p:nvGrpSpPr>
          <p:grpSpPr>
            <a:xfrm>
              <a:off x="929800" y="4912900"/>
              <a:ext cx="129700" cy="103175"/>
              <a:chOff x="929800" y="4912900"/>
              <a:chExt cx="129700" cy="103175"/>
            </a:xfrm>
          </p:grpSpPr>
          <p:sp>
            <p:nvSpPr>
              <p:cNvPr id="1439" name="Google Shape;1439;p18"/>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1" name="Google Shape;1441;p18"/>
            <p:cNvGrpSpPr/>
            <p:nvPr/>
          </p:nvGrpSpPr>
          <p:grpSpPr>
            <a:xfrm>
              <a:off x="3662350" y="4912900"/>
              <a:ext cx="129675" cy="103175"/>
              <a:chOff x="3662350" y="4912900"/>
              <a:chExt cx="129675" cy="103175"/>
            </a:xfrm>
          </p:grpSpPr>
          <p:sp>
            <p:nvSpPr>
              <p:cNvPr id="1442" name="Google Shape;1442;p18"/>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4" name="Google Shape;1444;p18"/>
            <p:cNvGrpSpPr/>
            <p:nvPr/>
          </p:nvGrpSpPr>
          <p:grpSpPr>
            <a:xfrm>
              <a:off x="8633675" y="4368850"/>
              <a:ext cx="189175" cy="337050"/>
              <a:chOff x="908900" y="4368850"/>
              <a:chExt cx="189175" cy="337050"/>
            </a:xfrm>
          </p:grpSpPr>
          <p:sp>
            <p:nvSpPr>
              <p:cNvPr id="1445" name="Google Shape;1445;p18"/>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8"/>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8"/>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8"/>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8"/>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1" name="Google Shape;1451;p18"/>
            <p:cNvGrpSpPr/>
            <p:nvPr/>
          </p:nvGrpSpPr>
          <p:grpSpPr>
            <a:xfrm>
              <a:off x="2180575" y="4605250"/>
              <a:ext cx="114275" cy="90900"/>
              <a:chOff x="1685275" y="4605250"/>
              <a:chExt cx="114275" cy="90900"/>
            </a:xfrm>
          </p:grpSpPr>
          <p:sp>
            <p:nvSpPr>
              <p:cNvPr id="1452" name="Google Shape;1452;p18"/>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4" name="Google Shape;1454;p18"/>
            <p:cNvGrpSpPr/>
            <p:nvPr/>
          </p:nvGrpSpPr>
          <p:grpSpPr>
            <a:xfrm>
              <a:off x="2545675" y="4896125"/>
              <a:ext cx="150750" cy="119950"/>
              <a:chOff x="2594100" y="4896125"/>
              <a:chExt cx="150750" cy="119950"/>
            </a:xfrm>
          </p:grpSpPr>
          <p:sp>
            <p:nvSpPr>
              <p:cNvPr id="1455" name="Google Shape;1455;p18"/>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7" name="Google Shape;1457;p18"/>
            <p:cNvGrpSpPr/>
            <p:nvPr/>
          </p:nvGrpSpPr>
          <p:grpSpPr>
            <a:xfrm>
              <a:off x="5291350" y="4912900"/>
              <a:ext cx="129700" cy="103175"/>
              <a:chOff x="4757950" y="4912900"/>
              <a:chExt cx="129700" cy="103175"/>
            </a:xfrm>
          </p:grpSpPr>
          <p:sp>
            <p:nvSpPr>
              <p:cNvPr id="1458" name="Google Shape;1458;p18"/>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0" name="Google Shape;1460;p18"/>
            <p:cNvGrpSpPr/>
            <p:nvPr/>
          </p:nvGrpSpPr>
          <p:grpSpPr>
            <a:xfrm>
              <a:off x="5639388" y="4605250"/>
              <a:ext cx="114275" cy="90900"/>
              <a:chOff x="5513425" y="4605250"/>
              <a:chExt cx="114275" cy="90900"/>
            </a:xfrm>
          </p:grpSpPr>
          <p:sp>
            <p:nvSpPr>
              <p:cNvPr id="1461" name="Google Shape;1461;p18"/>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3457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968"/>
        <p:cNvGrpSpPr/>
        <p:nvPr/>
      </p:nvGrpSpPr>
      <p:grpSpPr>
        <a:xfrm>
          <a:off x="0" y="0"/>
          <a:ext cx="0" cy="0"/>
          <a:chOff x="0" y="0"/>
          <a:chExt cx="0" cy="0"/>
        </a:xfrm>
      </p:grpSpPr>
      <p:sp>
        <p:nvSpPr>
          <p:cNvPr id="1969" name="Google Shape;1969;p24"/>
          <p:cNvSpPr txBox="1">
            <a:spLocks noGrp="1"/>
          </p:cNvSpPr>
          <p:nvPr>
            <p:ph type="title"/>
          </p:nvPr>
        </p:nvSpPr>
        <p:spPr>
          <a:xfrm>
            <a:off x="959100" y="719351"/>
            <a:ext cx="5441600" cy="1629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70" name="Google Shape;1970;p24"/>
          <p:cNvSpPr txBox="1">
            <a:spLocks noGrp="1"/>
          </p:cNvSpPr>
          <p:nvPr>
            <p:ph type="subTitle" idx="1"/>
          </p:nvPr>
        </p:nvSpPr>
        <p:spPr>
          <a:xfrm>
            <a:off x="950967" y="2348468"/>
            <a:ext cx="5441600" cy="283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867" b="0"/>
            </a:lvl1pPr>
            <a:lvl2pPr lvl="1" rtl="0">
              <a:lnSpc>
                <a:spcPct val="100000"/>
              </a:lnSpc>
              <a:spcBef>
                <a:spcPts val="0"/>
              </a:spcBef>
              <a:spcAft>
                <a:spcPts val="0"/>
              </a:spcAft>
              <a:buSzPts val="2800"/>
              <a:buChar char="○"/>
              <a:defRPr sz="3733"/>
            </a:lvl2pPr>
            <a:lvl3pPr lvl="2" rtl="0">
              <a:lnSpc>
                <a:spcPct val="100000"/>
              </a:lnSpc>
              <a:spcBef>
                <a:spcPts val="0"/>
              </a:spcBef>
              <a:spcAft>
                <a:spcPts val="0"/>
              </a:spcAft>
              <a:buSzPts val="2800"/>
              <a:buChar char="■"/>
              <a:defRPr sz="3733"/>
            </a:lvl3pPr>
            <a:lvl4pPr lvl="3" rtl="0">
              <a:lnSpc>
                <a:spcPct val="100000"/>
              </a:lnSpc>
              <a:spcBef>
                <a:spcPts val="0"/>
              </a:spcBef>
              <a:spcAft>
                <a:spcPts val="0"/>
              </a:spcAft>
              <a:buSzPts val="2800"/>
              <a:buChar char="●"/>
              <a:defRPr sz="3733"/>
            </a:lvl4pPr>
            <a:lvl5pPr lvl="4" rtl="0">
              <a:lnSpc>
                <a:spcPct val="100000"/>
              </a:lnSpc>
              <a:spcBef>
                <a:spcPts val="0"/>
              </a:spcBef>
              <a:spcAft>
                <a:spcPts val="0"/>
              </a:spcAft>
              <a:buSzPts val="2800"/>
              <a:buChar char="○"/>
              <a:defRPr sz="3733"/>
            </a:lvl5pPr>
            <a:lvl6pPr lvl="5" rtl="0">
              <a:lnSpc>
                <a:spcPct val="100000"/>
              </a:lnSpc>
              <a:spcBef>
                <a:spcPts val="0"/>
              </a:spcBef>
              <a:spcAft>
                <a:spcPts val="0"/>
              </a:spcAft>
              <a:buSzPts val="2800"/>
              <a:buChar char="■"/>
              <a:defRPr sz="3733"/>
            </a:lvl6pPr>
            <a:lvl7pPr lvl="6" rtl="0">
              <a:lnSpc>
                <a:spcPct val="100000"/>
              </a:lnSpc>
              <a:spcBef>
                <a:spcPts val="0"/>
              </a:spcBef>
              <a:spcAft>
                <a:spcPts val="0"/>
              </a:spcAft>
              <a:buSzPts val="2800"/>
              <a:buChar char="●"/>
              <a:defRPr sz="3733"/>
            </a:lvl7pPr>
            <a:lvl8pPr lvl="7" rtl="0">
              <a:lnSpc>
                <a:spcPct val="100000"/>
              </a:lnSpc>
              <a:spcBef>
                <a:spcPts val="0"/>
              </a:spcBef>
              <a:spcAft>
                <a:spcPts val="0"/>
              </a:spcAft>
              <a:buSzPts val="2800"/>
              <a:buChar char="○"/>
              <a:defRPr sz="3733"/>
            </a:lvl8pPr>
            <a:lvl9pPr lvl="8" rtl="0">
              <a:lnSpc>
                <a:spcPct val="100000"/>
              </a:lnSpc>
              <a:spcBef>
                <a:spcPts val="0"/>
              </a:spcBef>
              <a:spcAft>
                <a:spcPts val="0"/>
              </a:spcAft>
              <a:buSzPts val="2800"/>
              <a:buChar char="■"/>
              <a:defRPr sz="3733"/>
            </a:lvl9pPr>
          </a:lstStyle>
          <a:p>
            <a:endParaRPr/>
          </a:p>
        </p:txBody>
      </p:sp>
      <p:grpSp>
        <p:nvGrpSpPr>
          <p:cNvPr id="1971" name="Google Shape;1971;p24"/>
          <p:cNvGrpSpPr/>
          <p:nvPr/>
        </p:nvGrpSpPr>
        <p:grpSpPr>
          <a:xfrm>
            <a:off x="-33" y="5672133"/>
            <a:ext cx="12192229" cy="1185867"/>
            <a:chOff x="-25" y="4254100"/>
            <a:chExt cx="9144172" cy="889400"/>
          </a:xfrm>
        </p:grpSpPr>
        <p:sp>
          <p:nvSpPr>
            <p:cNvPr id="1972" name="Google Shape;1972;p24"/>
            <p:cNvSpPr/>
            <p:nvPr/>
          </p:nvSpPr>
          <p:spPr>
            <a:xfrm>
              <a:off x="-25" y="4681350"/>
              <a:ext cx="9144172" cy="462150"/>
            </a:xfrm>
            <a:custGeom>
              <a:avLst/>
              <a:gdLst/>
              <a:ahLst/>
              <a:cxnLst/>
              <a:rect l="l" t="t" r="r" b="b"/>
              <a:pathLst>
                <a:path w="144973" h="18486" extrusionOk="0">
                  <a:moveTo>
                    <a:pt x="0" y="1"/>
                  </a:moveTo>
                  <a:lnTo>
                    <a:pt x="0" y="18486"/>
                  </a:lnTo>
                  <a:lnTo>
                    <a:pt x="144973" y="18486"/>
                  </a:lnTo>
                  <a:lnTo>
                    <a:pt x="144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24"/>
            <p:cNvSpPr/>
            <p:nvPr/>
          </p:nvSpPr>
          <p:spPr>
            <a:xfrm>
              <a:off x="7837075"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24"/>
            <p:cNvSpPr/>
            <p:nvPr/>
          </p:nvSpPr>
          <p:spPr>
            <a:xfrm>
              <a:off x="7781550"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4"/>
            <p:cNvSpPr/>
            <p:nvPr/>
          </p:nvSpPr>
          <p:spPr>
            <a:xfrm>
              <a:off x="676747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4"/>
            <p:cNvSpPr/>
            <p:nvPr/>
          </p:nvSpPr>
          <p:spPr>
            <a:xfrm>
              <a:off x="673285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4"/>
            <p:cNvSpPr/>
            <p:nvPr/>
          </p:nvSpPr>
          <p:spPr>
            <a:xfrm>
              <a:off x="553970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4"/>
            <p:cNvSpPr/>
            <p:nvPr/>
          </p:nvSpPr>
          <p:spPr>
            <a:xfrm>
              <a:off x="551342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4"/>
            <p:cNvSpPr/>
            <p:nvPr/>
          </p:nvSpPr>
          <p:spPr>
            <a:xfrm>
              <a:off x="4472350" y="4569025"/>
              <a:ext cx="90125" cy="137175"/>
            </a:xfrm>
            <a:custGeom>
              <a:avLst/>
              <a:gdLst/>
              <a:ahLst/>
              <a:cxnLst/>
              <a:rect l="l" t="t" r="r" b="b"/>
              <a:pathLst>
                <a:path w="3605" h="5487" extrusionOk="0">
                  <a:moveTo>
                    <a:pt x="2792" y="0"/>
                  </a:moveTo>
                  <a:cubicBezTo>
                    <a:pt x="2590" y="0"/>
                    <a:pt x="2379" y="63"/>
                    <a:pt x="2199" y="157"/>
                  </a:cubicBezTo>
                  <a:cubicBezTo>
                    <a:pt x="1713" y="411"/>
                    <a:pt x="1353" y="860"/>
                    <a:pt x="1095" y="1343"/>
                  </a:cubicBezTo>
                  <a:cubicBezTo>
                    <a:pt x="628" y="2215"/>
                    <a:pt x="454" y="3209"/>
                    <a:pt x="285" y="4184"/>
                  </a:cubicBezTo>
                  <a:cubicBezTo>
                    <a:pt x="218" y="4570"/>
                    <a:pt x="1" y="5487"/>
                    <a:pt x="329" y="5487"/>
                  </a:cubicBezTo>
                  <a:cubicBezTo>
                    <a:pt x="415" y="5487"/>
                    <a:pt x="537" y="5424"/>
                    <a:pt x="709" y="5274"/>
                  </a:cubicBezTo>
                  <a:cubicBezTo>
                    <a:pt x="1360" y="4707"/>
                    <a:pt x="2023" y="4064"/>
                    <a:pt x="2576" y="3403"/>
                  </a:cubicBezTo>
                  <a:cubicBezTo>
                    <a:pt x="3154" y="2715"/>
                    <a:pt x="3605" y="1865"/>
                    <a:pt x="3583" y="969"/>
                  </a:cubicBezTo>
                  <a:cubicBezTo>
                    <a:pt x="3576" y="667"/>
                    <a:pt x="3499" y="340"/>
                    <a:pt x="3261" y="152"/>
                  </a:cubicBezTo>
                  <a:cubicBezTo>
                    <a:pt x="3127" y="45"/>
                    <a:pt x="2962" y="0"/>
                    <a:pt x="2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4"/>
            <p:cNvSpPr/>
            <p:nvPr/>
          </p:nvSpPr>
          <p:spPr>
            <a:xfrm>
              <a:off x="4416825" y="4601500"/>
              <a:ext cx="84275" cy="98625"/>
            </a:xfrm>
            <a:custGeom>
              <a:avLst/>
              <a:gdLst/>
              <a:ahLst/>
              <a:cxnLst/>
              <a:rect l="l" t="t" r="r" b="b"/>
              <a:pathLst>
                <a:path w="3371" h="3945" extrusionOk="0">
                  <a:moveTo>
                    <a:pt x="638" y="0"/>
                  </a:moveTo>
                  <a:cubicBezTo>
                    <a:pt x="539" y="0"/>
                    <a:pt x="442" y="19"/>
                    <a:pt x="354" y="66"/>
                  </a:cubicBezTo>
                  <a:cubicBezTo>
                    <a:pt x="91" y="206"/>
                    <a:pt x="1" y="544"/>
                    <a:pt x="23" y="839"/>
                  </a:cubicBezTo>
                  <a:cubicBezTo>
                    <a:pt x="54" y="1273"/>
                    <a:pt x="267" y="1675"/>
                    <a:pt x="538" y="2016"/>
                  </a:cubicBezTo>
                  <a:cubicBezTo>
                    <a:pt x="1025" y="2629"/>
                    <a:pt x="1691" y="3069"/>
                    <a:pt x="2346" y="3498"/>
                  </a:cubicBezTo>
                  <a:cubicBezTo>
                    <a:pt x="2553" y="3634"/>
                    <a:pt x="2975" y="3945"/>
                    <a:pt x="3190" y="3945"/>
                  </a:cubicBezTo>
                  <a:cubicBezTo>
                    <a:pt x="3315" y="3945"/>
                    <a:pt x="3370" y="3840"/>
                    <a:pt x="3272" y="3534"/>
                  </a:cubicBezTo>
                  <a:cubicBezTo>
                    <a:pt x="3064" y="2882"/>
                    <a:pt x="2805" y="2198"/>
                    <a:pt x="2499" y="1587"/>
                  </a:cubicBezTo>
                  <a:cubicBezTo>
                    <a:pt x="2181" y="952"/>
                    <a:pt x="1706" y="357"/>
                    <a:pt x="1047" y="90"/>
                  </a:cubicBezTo>
                  <a:cubicBezTo>
                    <a:pt x="918" y="38"/>
                    <a:pt x="776"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4"/>
            <p:cNvSpPr/>
            <p:nvPr/>
          </p:nvSpPr>
          <p:spPr>
            <a:xfrm>
              <a:off x="2939325" y="4597250"/>
              <a:ext cx="116100" cy="119925"/>
            </a:xfrm>
            <a:custGeom>
              <a:avLst/>
              <a:gdLst/>
              <a:ahLst/>
              <a:cxnLst/>
              <a:rect l="l" t="t" r="r" b="b"/>
              <a:pathLst>
                <a:path w="4644" h="4797" extrusionOk="0">
                  <a:moveTo>
                    <a:pt x="3769" y="0"/>
                  </a:moveTo>
                  <a:cubicBezTo>
                    <a:pt x="3652" y="0"/>
                    <a:pt x="3534" y="16"/>
                    <a:pt x="3423" y="44"/>
                  </a:cubicBezTo>
                  <a:cubicBezTo>
                    <a:pt x="2890" y="179"/>
                    <a:pt x="2436" y="530"/>
                    <a:pt x="2072" y="941"/>
                  </a:cubicBezTo>
                  <a:cubicBezTo>
                    <a:pt x="1414" y="1679"/>
                    <a:pt x="1013" y="2604"/>
                    <a:pt x="622" y="3513"/>
                  </a:cubicBezTo>
                  <a:cubicBezTo>
                    <a:pt x="460" y="3891"/>
                    <a:pt x="1" y="4797"/>
                    <a:pt x="413" y="4797"/>
                  </a:cubicBezTo>
                  <a:cubicBezTo>
                    <a:pt x="496" y="4797"/>
                    <a:pt x="615" y="4759"/>
                    <a:pt x="780" y="4673"/>
                  </a:cubicBezTo>
                  <a:cubicBezTo>
                    <a:pt x="1545" y="4272"/>
                    <a:pt x="2338" y="3803"/>
                    <a:pt x="3033" y="3288"/>
                  </a:cubicBezTo>
                  <a:cubicBezTo>
                    <a:pt x="3754" y="2754"/>
                    <a:pt x="4391" y="2033"/>
                    <a:pt x="4579" y="1156"/>
                  </a:cubicBezTo>
                  <a:cubicBezTo>
                    <a:pt x="4642" y="860"/>
                    <a:pt x="4643" y="525"/>
                    <a:pt x="4456" y="287"/>
                  </a:cubicBezTo>
                  <a:cubicBezTo>
                    <a:pt x="4296" y="82"/>
                    <a:pt x="4035" y="0"/>
                    <a:pt x="3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4"/>
            <p:cNvSpPr/>
            <p:nvPr/>
          </p:nvSpPr>
          <p:spPr>
            <a:xfrm>
              <a:off x="2904700" y="4603575"/>
              <a:ext cx="65550" cy="111425"/>
            </a:xfrm>
            <a:custGeom>
              <a:avLst/>
              <a:gdLst/>
              <a:ahLst/>
              <a:cxnLst/>
              <a:rect l="l" t="t" r="r" b="b"/>
              <a:pathLst>
                <a:path w="2622" h="4457" extrusionOk="0">
                  <a:moveTo>
                    <a:pt x="708" y="0"/>
                  </a:moveTo>
                  <a:cubicBezTo>
                    <a:pt x="663" y="0"/>
                    <a:pt x="617" y="6"/>
                    <a:pt x="571" y="18"/>
                  </a:cubicBezTo>
                  <a:cubicBezTo>
                    <a:pt x="284" y="92"/>
                    <a:pt x="117" y="399"/>
                    <a:pt x="69" y="693"/>
                  </a:cubicBezTo>
                  <a:cubicBezTo>
                    <a:pt x="0" y="1121"/>
                    <a:pt x="113" y="1562"/>
                    <a:pt x="295" y="1956"/>
                  </a:cubicBezTo>
                  <a:cubicBezTo>
                    <a:pt x="625" y="2666"/>
                    <a:pt x="1171" y="3249"/>
                    <a:pt x="1708" y="3820"/>
                  </a:cubicBezTo>
                  <a:cubicBezTo>
                    <a:pt x="1890" y="4013"/>
                    <a:pt x="2262" y="4456"/>
                    <a:pt x="2465" y="4456"/>
                  </a:cubicBezTo>
                  <a:cubicBezTo>
                    <a:pt x="2563" y="4456"/>
                    <a:pt x="2621" y="4354"/>
                    <a:pt x="2600" y="4070"/>
                  </a:cubicBezTo>
                  <a:cubicBezTo>
                    <a:pt x="2549" y="3388"/>
                    <a:pt x="2459" y="2664"/>
                    <a:pt x="2304" y="1999"/>
                  </a:cubicBezTo>
                  <a:cubicBezTo>
                    <a:pt x="2142" y="1305"/>
                    <a:pt x="1819" y="616"/>
                    <a:pt x="1241" y="203"/>
                  </a:cubicBezTo>
                  <a:cubicBezTo>
                    <a:pt x="1084" y="91"/>
                    <a:pt x="897"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4"/>
            <p:cNvSpPr/>
            <p:nvPr/>
          </p:nvSpPr>
          <p:spPr>
            <a:xfrm>
              <a:off x="1711550" y="4605250"/>
              <a:ext cx="88000" cy="90900"/>
            </a:xfrm>
            <a:custGeom>
              <a:avLst/>
              <a:gdLst/>
              <a:ahLst/>
              <a:cxnLst/>
              <a:rect l="l" t="t" r="r" b="b"/>
              <a:pathLst>
                <a:path w="3520" h="3636" extrusionOk="0">
                  <a:moveTo>
                    <a:pt x="2856" y="0"/>
                  </a:moveTo>
                  <a:cubicBezTo>
                    <a:pt x="2767" y="0"/>
                    <a:pt x="2678" y="12"/>
                    <a:pt x="2594" y="33"/>
                  </a:cubicBezTo>
                  <a:cubicBezTo>
                    <a:pt x="2190" y="135"/>
                    <a:pt x="1846" y="402"/>
                    <a:pt x="1570" y="713"/>
                  </a:cubicBezTo>
                  <a:cubicBezTo>
                    <a:pt x="1071" y="1273"/>
                    <a:pt x="768" y="1974"/>
                    <a:pt x="472" y="2663"/>
                  </a:cubicBezTo>
                  <a:cubicBezTo>
                    <a:pt x="348" y="2950"/>
                    <a:pt x="0" y="3636"/>
                    <a:pt x="312" y="3636"/>
                  </a:cubicBezTo>
                  <a:cubicBezTo>
                    <a:pt x="375" y="3636"/>
                    <a:pt x="466" y="3607"/>
                    <a:pt x="591" y="3542"/>
                  </a:cubicBezTo>
                  <a:cubicBezTo>
                    <a:pt x="1170" y="3238"/>
                    <a:pt x="1772" y="2883"/>
                    <a:pt x="2297" y="2493"/>
                  </a:cubicBezTo>
                  <a:cubicBezTo>
                    <a:pt x="2845" y="2087"/>
                    <a:pt x="3327" y="1542"/>
                    <a:pt x="3470" y="876"/>
                  </a:cubicBezTo>
                  <a:cubicBezTo>
                    <a:pt x="3518" y="652"/>
                    <a:pt x="3519" y="397"/>
                    <a:pt x="3378" y="217"/>
                  </a:cubicBezTo>
                  <a:cubicBezTo>
                    <a:pt x="3256" y="62"/>
                    <a:pt x="3058" y="0"/>
                    <a:pt x="2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4"/>
            <p:cNvSpPr/>
            <p:nvPr/>
          </p:nvSpPr>
          <p:spPr>
            <a:xfrm>
              <a:off x="1685275" y="4610025"/>
              <a:ext cx="49725" cy="84475"/>
            </a:xfrm>
            <a:custGeom>
              <a:avLst/>
              <a:gdLst/>
              <a:ahLst/>
              <a:cxnLst/>
              <a:rect l="l" t="t" r="r" b="b"/>
              <a:pathLst>
                <a:path w="1989" h="3379" extrusionOk="0">
                  <a:moveTo>
                    <a:pt x="539" y="0"/>
                  </a:moveTo>
                  <a:cubicBezTo>
                    <a:pt x="504" y="0"/>
                    <a:pt x="469" y="4"/>
                    <a:pt x="434" y="14"/>
                  </a:cubicBezTo>
                  <a:cubicBezTo>
                    <a:pt x="216" y="70"/>
                    <a:pt x="89" y="303"/>
                    <a:pt x="52" y="526"/>
                  </a:cubicBezTo>
                  <a:cubicBezTo>
                    <a:pt x="0" y="850"/>
                    <a:pt x="85" y="1185"/>
                    <a:pt x="224" y="1482"/>
                  </a:cubicBezTo>
                  <a:cubicBezTo>
                    <a:pt x="475" y="2022"/>
                    <a:pt x="888" y="2464"/>
                    <a:pt x="1296" y="2895"/>
                  </a:cubicBezTo>
                  <a:cubicBezTo>
                    <a:pt x="1433" y="3042"/>
                    <a:pt x="1716" y="3379"/>
                    <a:pt x="1870" y="3379"/>
                  </a:cubicBezTo>
                  <a:cubicBezTo>
                    <a:pt x="1944" y="3379"/>
                    <a:pt x="1988" y="3301"/>
                    <a:pt x="1973" y="3086"/>
                  </a:cubicBezTo>
                  <a:cubicBezTo>
                    <a:pt x="1934" y="2568"/>
                    <a:pt x="1866" y="2019"/>
                    <a:pt x="1748" y="1514"/>
                  </a:cubicBezTo>
                  <a:cubicBezTo>
                    <a:pt x="1624" y="990"/>
                    <a:pt x="1380" y="467"/>
                    <a:pt x="940" y="154"/>
                  </a:cubicBezTo>
                  <a:cubicBezTo>
                    <a:pt x="823" y="69"/>
                    <a:pt x="681" y="0"/>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5" name="Google Shape;1985;p24"/>
            <p:cNvGrpSpPr/>
            <p:nvPr/>
          </p:nvGrpSpPr>
          <p:grpSpPr>
            <a:xfrm>
              <a:off x="8045900" y="4368850"/>
              <a:ext cx="189200" cy="337050"/>
              <a:chOff x="8045900" y="4368850"/>
              <a:chExt cx="189200" cy="337050"/>
            </a:xfrm>
          </p:grpSpPr>
          <p:sp>
            <p:nvSpPr>
              <p:cNvPr id="1986" name="Google Shape;1986;p24"/>
              <p:cNvSpPr/>
              <p:nvPr/>
            </p:nvSpPr>
            <p:spPr>
              <a:xfrm>
                <a:off x="812845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4"/>
              <p:cNvSpPr/>
              <p:nvPr/>
            </p:nvSpPr>
            <p:spPr>
              <a:xfrm>
                <a:off x="805180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4"/>
              <p:cNvSpPr/>
              <p:nvPr/>
            </p:nvSpPr>
            <p:spPr>
              <a:xfrm>
                <a:off x="813147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4"/>
              <p:cNvSpPr/>
              <p:nvPr/>
            </p:nvSpPr>
            <p:spPr>
              <a:xfrm>
                <a:off x="804590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4"/>
              <p:cNvSpPr/>
              <p:nvPr/>
            </p:nvSpPr>
            <p:spPr>
              <a:xfrm>
                <a:off x="807705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4"/>
              <p:cNvSpPr/>
              <p:nvPr/>
            </p:nvSpPr>
            <p:spPr>
              <a:xfrm>
                <a:off x="810932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2" name="Google Shape;1992;p24"/>
            <p:cNvGrpSpPr/>
            <p:nvPr/>
          </p:nvGrpSpPr>
          <p:grpSpPr>
            <a:xfrm>
              <a:off x="7497050" y="4368850"/>
              <a:ext cx="189200" cy="337050"/>
              <a:chOff x="7116050" y="4368850"/>
              <a:chExt cx="189200" cy="337050"/>
            </a:xfrm>
          </p:grpSpPr>
          <p:sp>
            <p:nvSpPr>
              <p:cNvPr id="1993" name="Google Shape;1993;p24"/>
              <p:cNvSpPr/>
              <p:nvPr/>
            </p:nvSpPr>
            <p:spPr>
              <a:xfrm>
                <a:off x="719860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4"/>
              <p:cNvSpPr/>
              <p:nvPr/>
            </p:nvSpPr>
            <p:spPr>
              <a:xfrm>
                <a:off x="712195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4"/>
              <p:cNvSpPr/>
              <p:nvPr/>
            </p:nvSpPr>
            <p:spPr>
              <a:xfrm>
                <a:off x="720162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4"/>
              <p:cNvSpPr/>
              <p:nvPr/>
            </p:nvSpPr>
            <p:spPr>
              <a:xfrm>
                <a:off x="711605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4"/>
              <p:cNvSpPr/>
              <p:nvPr/>
            </p:nvSpPr>
            <p:spPr>
              <a:xfrm>
                <a:off x="714722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4"/>
              <p:cNvSpPr/>
              <p:nvPr/>
            </p:nvSpPr>
            <p:spPr>
              <a:xfrm>
                <a:off x="717945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9" name="Google Shape;1999;p24"/>
            <p:cNvGrpSpPr/>
            <p:nvPr/>
          </p:nvGrpSpPr>
          <p:grpSpPr>
            <a:xfrm>
              <a:off x="4075400" y="4254100"/>
              <a:ext cx="253625" cy="451775"/>
              <a:chOff x="3545300" y="4254100"/>
              <a:chExt cx="253625" cy="451775"/>
            </a:xfrm>
          </p:grpSpPr>
          <p:sp>
            <p:nvSpPr>
              <p:cNvPr id="2000" name="Google Shape;2000;p24"/>
              <p:cNvSpPr/>
              <p:nvPr/>
            </p:nvSpPr>
            <p:spPr>
              <a:xfrm>
                <a:off x="3655950" y="4493250"/>
                <a:ext cx="142975" cy="183625"/>
              </a:xfrm>
              <a:custGeom>
                <a:avLst/>
                <a:gdLst/>
                <a:ahLst/>
                <a:cxnLst/>
                <a:rect l="l" t="t" r="r" b="b"/>
                <a:pathLst>
                  <a:path w="5719" h="7345" extrusionOk="0">
                    <a:moveTo>
                      <a:pt x="4565" y="0"/>
                    </a:moveTo>
                    <a:cubicBezTo>
                      <a:pt x="4327" y="0"/>
                      <a:pt x="4082" y="54"/>
                      <a:pt x="3862" y="142"/>
                    </a:cubicBezTo>
                    <a:cubicBezTo>
                      <a:pt x="3146" y="429"/>
                      <a:pt x="2578" y="1005"/>
                      <a:pt x="2145" y="1647"/>
                    </a:cubicBezTo>
                    <a:cubicBezTo>
                      <a:pt x="1365" y="2801"/>
                      <a:pt x="978" y="4168"/>
                      <a:pt x="603" y="5510"/>
                    </a:cubicBezTo>
                    <a:cubicBezTo>
                      <a:pt x="450" y="6054"/>
                      <a:pt x="1" y="7345"/>
                      <a:pt x="506" y="7345"/>
                    </a:cubicBezTo>
                    <a:cubicBezTo>
                      <a:pt x="625" y="7345"/>
                      <a:pt x="798" y="7273"/>
                      <a:pt x="1041" y="7101"/>
                    </a:cubicBezTo>
                    <a:cubicBezTo>
                      <a:pt x="2033" y="6398"/>
                      <a:pt x="3054" y="5593"/>
                      <a:pt x="3926" y="4745"/>
                    </a:cubicBezTo>
                    <a:cubicBezTo>
                      <a:pt x="4833" y="3862"/>
                      <a:pt x="5587" y="2738"/>
                      <a:pt x="5686" y="1478"/>
                    </a:cubicBezTo>
                    <a:cubicBezTo>
                      <a:pt x="5719" y="1054"/>
                      <a:pt x="5658" y="584"/>
                      <a:pt x="5353" y="287"/>
                    </a:cubicBezTo>
                    <a:cubicBezTo>
                      <a:pt x="5144" y="83"/>
                      <a:pt x="4860" y="0"/>
                      <a:pt x="4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4"/>
              <p:cNvSpPr/>
              <p:nvPr/>
            </p:nvSpPr>
            <p:spPr>
              <a:xfrm>
                <a:off x="3553225" y="4488400"/>
                <a:ext cx="118700" cy="152450"/>
              </a:xfrm>
              <a:custGeom>
                <a:avLst/>
                <a:gdLst/>
                <a:ahLst/>
                <a:cxnLst/>
                <a:rect l="l" t="t" r="r" b="b"/>
                <a:pathLst>
                  <a:path w="4748" h="6098" extrusionOk="0">
                    <a:moveTo>
                      <a:pt x="958" y="1"/>
                    </a:moveTo>
                    <a:cubicBezTo>
                      <a:pt x="713" y="1"/>
                      <a:pt x="478" y="69"/>
                      <a:pt x="304" y="239"/>
                    </a:cubicBezTo>
                    <a:cubicBezTo>
                      <a:pt x="50" y="486"/>
                      <a:pt x="1" y="874"/>
                      <a:pt x="28" y="1227"/>
                    </a:cubicBezTo>
                    <a:cubicBezTo>
                      <a:pt x="109" y="2273"/>
                      <a:pt x="735" y="3208"/>
                      <a:pt x="1489" y="3940"/>
                    </a:cubicBezTo>
                    <a:cubicBezTo>
                      <a:pt x="2213" y="4644"/>
                      <a:pt x="3061" y="5311"/>
                      <a:pt x="3885" y="5894"/>
                    </a:cubicBezTo>
                    <a:cubicBezTo>
                      <a:pt x="4087" y="6038"/>
                      <a:pt x="4230" y="6098"/>
                      <a:pt x="4329" y="6098"/>
                    </a:cubicBezTo>
                    <a:cubicBezTo>
                      <a:pt x="4747" y="6098"/>
                      <a:pt x="4375" y="5027"/>
                      <a:pt x="4248" y="4575"/>
                    </a:cubicBezTo>
                    <a:cubicBezTo>
                      <a:pt x="3937" y="3462"/>
                      <a:pt x="3614" y="2327"/>
                      <a:pt x="2968" y="1367"/>
                    </a:cubicBezTo>
                    <a:cubicBezTo>
                      <a:pt x="2609" y="836"/>
                      <a:pt x="2137" y="357"/>
                      <a:pt x="1541" y="118"/>
                    </a:cubicBezTo>
                    <a:cubicBezTo>
                      <a:pt x="1359" y="45"/>
                      <a:pt x="1155"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4"/>
              <p:cNvSpPr/>
              <p:nvPr/>
            </p:nvSpPr>
            <p:spPr>
              <a:xfrm>
                <a:off x="3660000" y="4368225"/>
                <a:ext cx="11150" cy="337650"/>
              </a:xfrm>
              <a:custGeom>
                <a:avLst/>
                <a:gdLst/>
                <a:ahLst/>
                <a:cxnLst/>
                <a:rect l="l" t="t" r="r" b="b"/>
                <a:pathLst>
                  <a:path w="446" h="13506" extrusionOk="0">
                    <a:moveTo>
                      <a:pt x="215" y="0"/>
                    </a:moveTo>
                    <a:cubicBezTo>
                      <a:pt x="133" y="0"/>
                      <a:pt x="49" y="54"/>
                      <a:pt x="49" y="161"/>
                    </a:cubicBezTo>
                    <a:cubicBezTo>
                      <a:pt x="47" y="392"/>
                      <a:pt x="47" y="622"/>
                      <a:pt x="47" y="853"/>
                    </a:cubicBezTo>
                    <a:cubicBezTo>
                      <a:pt x="1" y="1421"/>
                      <a:pt x="27" y="1998"/>
                      <a:pt x="25" y="2569"/>
                    </a:cubicBezTo>
                    <a:cubicBezTo>
                      <a:pt x="23" y="3452"/>
                      <a:pt x="20" y="4334"/>
                      <a:pt x="20" y="5217"/>
                    </a:cubicBezTo>
                    <a:cubicBezTo>
                      <a:pt x="20" y="5853"/>
                      <a:pt x="25" y="6488"/>
                      <a:pt x="31" y="7124"/>
                    </a:cubicBezTo>
                    <a:cubicBezTo>
                      <a:pt x="30" y="8215"/>
                      <a:pt x="28" y="9307"/>
                      <a:pt x="27" y="10398"/>
                    </a:cubicBezTo>
                    <a:cubicBezTo>
                      <a:pt x="27" y="11393"/>
                      <a:pt x="27" y="12383"/>
                      <a:pt x="82" y="13376"/>
                    </a:cubicBezTo>
                    <a:cubicBezTo>
                      <a:pt x="87" y="13462"/>
                      <a:pt x="151" y="13506"/>
                      <a:pt x="216" y="13506"/>
                    </a:cubicBezTo>
                    <a:cubicBezTo>
                      <a:pt x="280" y="13506"/>
                      <a:pt x="345" y="13463"/>
                      <a:pt x="349" y="13376"/>
                    </a:cubicBezTo>
                    <a:cubicBezTo>
                      <a:pt x="446" y="11650"/>
                      <a:pt x="404" y="9916"/>
                      <a:pt x="403" y="8188"/>
                    </a:cubicBezTo>
                    <a:cubicBezTo>
                      <a:pt x="402" y="7801"/>
                      <a:pt x="400" y="7412"/>
                      <a:pt x="400" y="7025"/>
                    </a:cubicBezTo>
                    <a:cubicBezTo>
                      <a:pt x="406" y="6422"/>
                      <a:pt x="411" y="5820"/>
                      <a:pt x="411" y="5217"/>
                    </a:cubicBezTo>
                    <a:cubicBezTo>
                      <a:pt x="411" y="4334"/>
                      <a:pt x="410" y="3452"/>
                      <a:pt x="406" y="2569"/>
                    </a:cubicBezTo>
                    <a:cubicBezTo>
                      <a:pt x="404" y="2001"/>
                      <a:pt x="430" y="1427"/>
                      <a:pt x="385" y="861"/>
                    </a:cubicBezTo>
                    <a:lnTo>
                      <a:pt x="382" y="161"/>
                    </a:lnTo>
                    <a:cubicBezTo>
                      <a:pt x="382" y="54"/>
                      <a:pt x="299"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24"/>
              <p:cNvSpPr/>
              <p:nvPr/>
            </p:nvSpPr>
            <p:spPr>
              <a:xfrm>
                <a:off x="3545300" y="4254100"/>
                <a:ext cx="239850" cy="242950"/>
              </a:xfrm>
              <a:custGeom>
                <a:avLst/>
                <a:gdLst/>
                <a:ahLst/>
                <a:cxnLst/>
                <a:rect l="l" t="t" r="r" b="b"/>
                <a:pathLst>
                  <a:path w="9594" h="9718" extrusionOk="0">
                    <a:moveTo>
                      <a:pt x="4986" y="1"/>
                    </a:moveTo>
                    <a:cubicBezTo>
                      <a:pt x="4546" y="1"/>
                      <a:pt x="4146" y="233"/>
                      <a:pt x="3955" y="657"/>
                    </a:cubicBezTo>
                    <a:cubicBezTo>
                      <a:pt x="3731" y="1157"/>
                      <a:pt x="3782" y="1753"/>
                      <a:pt x="3843" y="2280"/>
                    </a:cubicBezTo>
                    <a:cubicBezTo>
                      <a:pt x="3856" y="2381"/>
                      <a:pt x="3871" y="2483"/>
                      <a:pt x="3887" y="2586"/>
                    </a:cubicBezTo>
                    <a:cubicBezTo>
                      <a:pt x="3810" y="2498"/>
                      <a:pt x="3734" y="2410"/>
                      <a:pt x="3651" y="2326"/>
                    </a:cubicBezTo>
                    <a:cubicBezTo>
                      <a:pt x="3250" y="1920"/>
                      <a:pt x="2752" y="1500"/>
                      <a:pt x="2160" y="1438"/>
                    </a:cubicBezTo>
                    <a:cubicBezTo>
                      <a:pt x="2115" y="1434"/>
                      <a:pt x="2069" y="1431"/>
                      <a:pt x="2024" y="1431"/>
                    </a:cubicBezTo>
                    <a:cubicBezTo>
                      <a:pt x="1444" y="1431"/>
                      <a:pt x="884" y="1806"/>
                      <a:pt x="774" y="2398"/>
                    </a:cubicBezTo>
                    <a:cubicBezTo>
                      <a:pt x="652" y="3042"/>
                      <a:pt x="996" y="3738"/>
                      <a:pt x="1519" y="4106"/>
                    </a:cubicBezTo>
                    <a:cubicBezTo>
                      <a:pt x="1643" y="4189"/>
                      <a:pt x="1772" y="4265"/>
                      <a:pt x="1906" y="4328"/>
                    </a:cubicBezTo>
                    <a:cubicBezTo>
                      <a:pt x="1422" y="4498"/>
                      <a:pt x="980" y="4786"/>
                      <a:pt x="661" y="5174"/>
                    </a:cubicBezTo>
                    <a:cubicBezTo>
                      <a:pt x="361" y="5537"/>
                      <a:pt x="1" y="6192"/>
                      <a:pt x="461" y="6582"/>
                    </a:cubicBezTo>
                    <a:cubicBezTo>
                      <a:pt x="668" y="6758"/>
                      <a:pt x="957" y="6814"/>
                      <a:pt x="1244" y="6814"/>
                    </a:cubicBezTo>
                    <a:cubicBezTo>
                      <a:pt x="1433" y="6814"/>
                      <a:pt x="1621" y="6790"/>
                      <a:pt x="1784" y="6759"/>
                    </a:cubicBezTo>
                    <a:cubicBezTo>
                      <a:pt x="1927" y="6733"/>
                      <a:pt x="2067" y="6697"/>
                      <a:pt x="2204" y="6659"/>
                    </a:cubicBezTo>
                    <a:lnTo>
                      <a:pt x="2204" y="6659"/>
                    </a:lnTo>
                    <a:cubicBezTo>
                      <a:pt x="2158" y="6739"/>
                      <a:pt x="2114" y="6818"/>
                      <a:pt x="2072" y="6901"/>
                    </a:cubicBezTo>
                    <a:cubicBezTo>
                      <a:pt x="1739" y="7579"/>
                      <a:pt x="1556" y="8504"/>
                      <a:pt x="2001" y="9178"/>
                    </a:cubicBezTo>
                    <a:cubicBezTo>
                      <a:pt x="2157" y="9415"/>
                      <a:pt x="2337" y="9511"/>
                      <a:pt x="2525" y="9511"/>
                    </a:cubicBezTo>
                    <a:cubicBezTo>
                      <a:pt x="3209" y="9511"/>
                      <a:pt x="4013" y="8242"/>
                      <a:pt x="4270" y="7826"/>
                    </a:cubicBezTo>
                    <a:cubicBezTo>
                      <a:pt x="4302" y="7774"/>
                      <a:pt x="4332" y="7723"/>
                      <a:pt x="4364" y="7671"/>
                    </a:cubicBezTo>
                    <a:cubicBezTo>
                      <a:pt x="4401" y="7888"/>
                      <a:pt x="4464" y="8098"/>
                      <a:pt x="4549" y="8299"/>
                    </a:cubicBezTo>
                    <a:cubicBezTo>
                      <a:pt x="4784" y="8842"/>
                      <a:pt x="5274" y="9417"/>
                      <a:pt x="5830" y="9643"/>
                    </a:cubicBezTo>
                    <a:cubicBezTo>
                      <a:pt x="5954" y="9694"/>
                      <a:pt x="6080" y="9717"/>
                      <a:pt x="6203" y="9717"/>
                    </a:cubicBezTo>
                    <a:cubicBezTo>
                      <a:pt x="6674" y="9717"/>
                      <a:pt x="7103" y="9373"/>
                      <a:pt x="7251" y="8898"/>
                    </a:cubicBezTo>
                    <a:cubicBezTo>
                      <a:pt x="7430" y="8324"/>
                      <a:pt x="7185" y="7712"/>
                      <a:pt x="6913" y="7209"/>
                    </a:cubicBezTo>
                    <a:cubicBezTo>
                      <a:pt x="6815" y="7031"/>
                      <a:pt x="6710" y="6854"/>
                      <a:pt x="6600" y="6681"/>
                    </a:cubicBezTo>
                    <a:lnTo>
                      <a:pt x="6600" y="6681"/>
                    </a:lnTo>
                    <a:cubicBezTo>
                      <a:pt x="6870" y="6771"/>
                      <a:pt x="7156" y="6817"/>
                      <a:pt x="7442" y="6817"/>
                    </a:cubicBezTo>
                    <a:cubicBezTo>
                      <a:pt x="8098" y="6817"/>
                      <a:pt x="8752" y="6577"/>
                      <a:pt x="9203" y="6091"/>
                    </a:cubicBezTo>
                    <a:cubicBezTo>
                      <a:pt x="9594" y="5672"/>
                      <a:pt x="9561" y="5065"/>
                      <a:pt x="9133" y="4688"/>
                    </a:cubicBezTo>
                    <a:cubicBezTo>
                      <a:pt x="8744" y="4346"/>
                      <a:pt x="8175" y="4232"/>
                      <a:pt x="7673" y="4191"/>
                    </a:cubicBezTo>
                    <a:cubicBezTo>
                      <a:pt x="7831" y="4093"/>
                      <a:pt x="7981" y="3982"/>
                      <a:pt x="8120" y="3858"/>
                    </a:cubicBezTo>
                    <a:cubicBezTo>
                      <a:pt x="8503" y="3515"/>
                      <a:pt x="9015" y="3000"/>
                      <a:pt x="8990" y="2442"/>
                    </a:cubicBezTo>
                    <a:cubicBezTo>
                      <a:pt x="8968" y="1951"/>
                      <a:pt x="8630" y="1790"/>
                      <a:pt x="8214" y="1790"/>
                    </a:cubicBezTo>
                    <a:cubicBezTo>
                      <a:pt x="7691" y="1790"/>
                      <a:pt x="7045" y="2043"/>
                      <a:pt x="6739" y="2219"/>
                    </a:cubicBezTo>
                    <a:cubicBezTo>
                      <a:pt x="6564" y="2321"/>
                      <a:pt x="6404" y="2443"/>
                      <a:pt x="6261" y="2585"/>
                    </a:cubicBezTo>
                    <a:cubicBezTo>
                      <a:pt x="6349" y="2315"/>
                      <a:pt x="6402" y="2035"/>
                      <a:pt x="6398" y="1750"/>
                    </a:cubicBezTo>
                    <a:cubicBezTo>
                      <a:pt x="6389" y="1043"/>
                      <a:pt x="6037" y="218"/>
                      <a:pt x="5292" y="38"/>
                    </a:cubicBezTo>
                    <a:cubicBezTo>
                      <a:pt x="5189" y="13"/>
                      <a:pt x="5086" y="1"/>
                      <a:pt x="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4"/>
              <p:cNvSpPr/>
              <p:nvPr/>
            </p:nvSpPr>
            <p:spPr>
              <a:xfrm>
                <a:off x="3587100" y="4297825"/>
                <a:ext cx="155550" cy="157575"/>
              </a:xfrm>
              <a:custGeom>
                <a:avLst/>
                <a:gdLst/>
                <a:ahLst/>
                <a:cxnLst/>
                <a:rect l="l" t="t" r="r" b="b"/>
                <a:pathLst>
                  <a:path w="6222" h="6303" extrusionOk="0">
                    <a:moveTo>
                      <a:pt x="3233" y="0"/>
                    </a:moveTo>
                    <a:cubicBezTo>
                      <a:pt x="2949" y="0"/>
                      <a:pt x="2689" y="151"/>
                      <a:pt x="2565" y="426"/>
                    </a:cubicBezTo>
                    <a:cubicBezTo>
                      <a:pt x="2420" y="749"/>
                      <a:pt x="2453" y="1136"/>
                      <a:pt x="2493" y="1478"/>
                    </a:cubicBezTo>
                    <a:cubicBezTo>
                      <a:pt x="2501" y="1544"/>
                      <a:pt x="2510" y="1610"/>
                      <a:pt x="2521" y="1676"/>
                    </a:cubicBezTo>
                    <a:cubicBezTo>
                      <a:pt x="2472" y="1619"/>
                      <a:pt x="2421" y="1562"/>
                      <a:pt x="2368" y="1508"/>
                    </a:cubicBezTo>
                    <a:cubicBezTo>
                      <a:pt x="2108" y="1245"/>
                      <a:pt x="1784" y="971"/>
                      <a:pt x="1401" y="932"/>
                    </a:cubicBezTo>
                    <a:cubicBezTo>
                      <a:pt x="1372" y="929"/>
                      <a:pt x="1343" y="927"/>
                      <a:pt x="1314" y="927"/>
                    </a:cubicBezTo>
                    <a:cubicBezTo>
                      <a:pt x="938" y="927"/>
                      <a:pt x="575" y="1170"/>
                      <a:pt x="502" y="1553"/>
                    </a:cubicBezTo>
                    <a:cubicBezTo>
                      <a:pt x="422" y="1972"/>
                      <a:pt x="646" y="2422"/>
                      <a:pt x="985" y="2661"/>
                    </a:cubicBezTo>
                    <a:cubicBezTo>
                      <a:pt x="1065" y="2716"/>
                      <a:pt x="1150" y="2766"/>
                      <a:pt x="1236" y="2807"/>
                    </a:cubicBezTo>
                    <a:cubicBezTo>
                      <a:pt x="922" y="2917"/>
                      <a:pt x="637" y="3103"/>
                      <a:pt x="429" y="3355"/>
                    </a:cubicBezTo>
                    <a:cubicBezTo>
                      <a:pt x="234" y="3591"/>
                      <a:pt x="1" y="4015"/>
                      <a:pt x="299" y="4268"/>
                    </a:cubicBezTo>
                    <a:cubicBezTo>
                      <a:pt x="433" y="4382"/>
                      <a:pt x="620" y="4418"/>
                      <a:pt x="806" y="4418"/>
                    </a:cubicBezTo>
                    <a:cubicBezTo>
                      <a:pt x="929" y="4418"/>
                      <a:pt x="1051" y="4402"/>
                      <a:pt x="1157" y="4383"/>
                    </a:cubicBezTo>
                    <a:cubicBezTo>
                      <a:pt x="1249" y="4366"/>
                      <a:pt x="1339" y="4343"/>
                      <a:pt x="1429" y="4318"/>
                    </a:cubicBezTo>
                    <a:lnTo>
                      <a:pt x="1429" y="4318"/>
                    </a:lnTo>
                    <a:cubicBezTo>
                      <a:pt x="1398" y="4369"/>
                      <a:pt x="1370" y="4421"/>
                      <a:pt x="1344" y="4475"/>
                    </a:cubicBezTo>
                    <a:cubicBezTo>
                      <a:pt x="1127" y="4914"/>
                      <a:pt x="1009" y="5514"/>
                      <a:pt x="1297" y="5952"/>
                    </a:cubicBezTo>
                    <a:cubicBezTo>
                      <a:pt x="1398" y="6105"/>
                      <a:pt x="1515" y="6168"/>
                      <a:pt x="1637" y="6168"/>
                    </a:cubicBezTo>
                    <a:cubicBezTo>
                      <a:pt x="2080" y="6168"/>
                      <a:pt x="2602" y="5345"/>
                      <a:pt x="2769" y="5075"/>
                    </a:cubicBezTo>
                    <a:cubicBezTo>
                      <a:pt x="2789" y="5042"/>
                      <a:pt x="2808" y="5009"/>
                      <a:pt x="2829" y="4975"/>
                    </a:cubicBezTo>
                    <a:cubicBezTo>
                      <a:pt x="2854" y="5115"/>
                      <a:pt x="2893" y="5252"/>
                      <a:pt x="2948" y="5382"/>
                    </a:cubicBezTo>
                    <a:cubicBezTo>
                      <a:pt x="3101" y="5734"/>
                      <a:pt x="3419" y="6107"/>
                      <a:pt x="3779" y="6254"/>
                    </a:cubicBezTo>
                    <a:cubicBezTo>
                      <a:pt x="3860" y="6287"/>
                      <a:pt x="3942" y="6302"/>
                      <a:pt x="4022" y="6302"/>
                    </a:cubicBezTo>
                    <a:cubicBezTo>
                      <a:pt x="4327" y="6302"/>
                      <a:pt x="4605" y="6079"/>
                      <a:pt x="4701" y="5771"/>
                    </a:cubicBezTo>
                    <a:cubicBezTo>
                      <a:pt x="4817" y="5399"/>
                      <a:pt x="4657" y="5002"/>
                      <a:pt x="4482" y="4675"/>
                    </a:cubicBezTo>
                    <a:cubicBezTo>
                      <a:pt x="4419" y="4560"/>
                      <a:pt x="4350" y="4445"/>
                      <a:pt x="4279" y="4332"/>
                    </a:cubicBezTo>
                    <a:lnTo>
                      <a:pt x="4279" y="4332"/>
                    </a:lnTo>
                    <a:cubicBezTo>
                      <a:pt x="4454" y="4391"/>
                      <a:pt x="4639" y="4420"/>
                      <a:pt x="4825" y="4420"/>
                    </a:cubicBezTo>
                    <a:cubicBezTo>
                      <a:pt x="5251" y="4420"/>
                      <a:pt x="5675" y="4265"/>
                      <a:pt x="5966" y="3950"/>
                    </a:cubicBezTo>
                    <a:cubicBezTo>
                      <a:pt x="6221" y="3677"/>
                      <a:pt x="6199" y="3283"/>
                      <a:pt x="5922" y="3039"/>
                    </a:cubicBezTo>
                    <a:cubicBezTo>
                      <a:pt x="5669" y="2816"/>
                      <a:pt x="5300" y="2744"/>
                      <a:pt x="4976" y="2716"/>
                    </a:cubicBezTo>
                    <a:cubicBezTo>
                      <a:pt x="5078" y="2653"/>
                      <a:pt x="5175" y="2582"/>
                      <a:pt x="5264" y="2501"/>
                    </a:cubicBezTo>
                    <a:cubicBezTo>
                      <a:pt x="5513" y="2278"/>
                      <a:pt x="5845" y="1945"/>
                      <a:pt x="5828" y="1582"/>
                    </a:cubicBezTo>
                    <a:cubicBezTo>
                      <a:pt x="5814" y="1264"/>
                      <a:pt x="5596" y="1160"/>
                      <a:pt x="5325" y="1160"/>
                    </a:cubicBezTo>
                    <a:cubicBezTo>
                      <a:pt x="4987" y="1160"/>
                      <a:pt x="4568" y="1324"/>
                      <a:pt x="4369" y="1438"/>
                    </a:cubicBezTo>
                    <a:cubicBezTo>
                      <a:pt x="4257" y="1504"/>
                      <a:pt x="4152" y="1584"/>
                      <a:pt x="4060" y="1676"/>
                    </a:cubicBezTo>
                    <a:cubicBezTo>
                      <a:pt x="4119" y="1501"/>
                      <a:pt x="4150" y="1319"/>
                      <a:pt x="4150" y="1133"/>
                    </a:cubicBezTo>
                    <a:cubicBezTo>
                      <a:pt x="4143" y="676"/>
                      <a:pt x="3915" y="141"/>
                      <a:pt x="3432" y="24"/>
                    </a:cubicBezTo>
                    <a:cubicBezTo>
                      <a:pt x="3365" y="8"/>
                      <a:pt x="3298"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4"/>
              <p:cNvSpPr/>
              <p:nvPr/>
            </p:nvSpPr>
            <p:spPr>
              <a:xfrm>
                <a:off x="3630325" y="4336300"/>
                <a:ext cx="71025" cy="70875"/>
              </a:xfrm>
              <a:custGeom>
                <a:avLst/>
                <a:gdLst/>
                <a:ahLst/>
                <a:cxnLst/>
                <a:rect l="l" t="t" r="r" b="b"/>
                <a:pathLst>
                  <a:path w="2841" h="2835" extrusionOk="0">
                    <a:moveTo>
                      <a:pt x="1269" y="1"/>
                    </a:moveTo>
                    <a:cubicBezTo>
                      <a:pt x="1247" y="1"/>
                      <a:pt x="1225" y="1"/>
                      <a:pt x="1203" y="2"/>
                    </a:cubicBezTo>
                    <a:cubicBezTo>
                      <a:pt x="854" y="23"/>
                      <a:pt x="537" y="229"/>
                      <a:pt x="324" y="495"/>
                    </a:cubicBezTo>
                    <a:cubicBezTo>
                      <a:pt x="151" y="712"/>
                      <a:pt x="18" y="1000"/>
                      <a:pt x="4" y="1282"/>
                    </a:cubicBezTo>
                    <a:cubicBezTo>
                      <a:pt x="0" y="1360"/>
                      <a:pt x="2" y="1438"/>
                      <a:pt x="9" y="1516"/>
                    </a:cubicBezTo>
                    <a:cubicBezTo>
                      <a:pt x="72" y="2238"/>
                      <a:pt x="696" y="2834"/>
                      <a:pt x="1423" y="2834"/>
                    </a:cubicBezTo>
                    <a:cubicBezTo>
                      <a:pt x="1453" y="2834"/>
                      <a:pt x="1482" y="2833"/>
                      <a:pt x="1512" y="2831"/>
                    </a:cubicBezTo>
                    <a:cubicBezTo>
                      <a:pt x="2201" y="2785"/>
                      <a:pt x="2683" y="2243"/>
                      <a:pt x="2798" y="1590"/>
                    </a:cubicBezTo>
                    <a:cubicBezTo>
                      <a:pt x="2841" y="1338"/>
                      <a:pt x="2812" y="1080"/>
                      <a:pt x="2714" y="842"/>
                    </a:cubicBezTo>
                    <a:cubicBezTo>
                      <a:pt x="2532" y="397"/>
                      <a:pt x="2098" y="93"/>
                      <a:pt x="1631" y="19"/>
                    </a:cubicBezTo>
                    <a:cubicBezTo>
                      <a:pt x="1565" y="10"/>
                      <a:pt x="1498" y="4"/>
                      <a:pt x="1432" y="4"/>
                    </a:cubicBezTo>
                    <a:cubicBezTo>
                      <a:pt x="1418" y="4"/>
                      <a:pt x="1405" y="4"/>
                      <a:pt x="1391" y="5"/>
                    </a:cubicBezTo>
                    <a:cubicBezTo>
                      <a:pt x="1350" y="2"/>
                      <a:pt x="1309" y="1"/>
                      <a:pt x="1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6" name="Google Shape;2006;p24"/>
            <p:cNvGrpSpPr/>
            <p:nvPr/>
          </p:nvGrpSpPr>
          <p:grpSpPr>
            <a:xfrm>
              <a:off x="4604975" y="4368850"/>
              <a:ext cx="189200" cy="337050"/>
              <a:chOff x="4217750" y="4368850"/>
              <a:chExt cx="189200" cy="337050"/>
            </a:xfrm>
          </p:grpSpPr>
          <p:sp>
            <p:nvSpPr>
              <p:cNvPr id="2007" name="Google Shape;2007;p24"/>
              <p:cNvSpPr/>
              <p:nvPr/>
            </p:nvSpPr>
            <p:spPr>
              <a:xfrm>
                <a:off x="4300300" y="4547225"/>
                <a:ext cx="106650" cy="137025"/>
              </a:xfrm>
              <a:custGeom>
                <a:avLst/>
                <a:gdLst/>
                <a:ahLst/>
                <a:cxnLst/>
                <a:rect l="l" t="t" r="r" b="b"/>
                <a:pathLst>
                  <a:path w="4266" h="5481" extrusionOk="0">
                    <a:moveTo>
                      <a:pt x="3405" y="1"/>
                    </a:moveTo>
                    <a:cubicBezTo>
                      <a:pt x="3227" y="1"/>
                      <a:pt x="3044" y="41"/>
                      <a:pt x="2881" y="107"/>
                    </a:cubicBezTo>
                    <a:cubicBezTo>
                      <a:pt x="2346" y="321"/>
                      <a:pt x="1922" y="751"/>
                      <a:pt x="1599" y="1228"/>
                    </a:cubicBezTo>
                    <a:cubicBezTo>
                      <a:pt x="1018" y="2090"/>
                      <a:pt x="729" y="3110"/>
                      <a:pt x="449" y="4111"/>
                    </a:cubicBezTo>
                    <a:cubicBezTo>
                      <a:pt x="336" y="4517"/>
                      <a:pt x="1" y="5480"/>
                      <a:pt x="376" y="5480"/>
                    </a:cubicBezTo>
                    <a:cubicBezTo>
                      <a:pt x="465" y="5480"/>
                      <a:pt x="594" y="5426"/>
                      <a:pt x="775" y="5297"/>
                    </a:cubicBezTo>
                    <a:cubicBezTo>
                      <a:pt x="1515" y="4774"/>
                      <a:pt x="2277" y="4174"/>
                      <a:pt x="2928" y="3541"/>
                    </a:cubicBezTo>
                    <a:cubicBezTo>
                      <a:pt x="3605" y="2883"/>
                      <a:pt x="4168" y="2044"/>
                      <a:pt x="4240" y="1103"/>
                    </a:cubicBezTo>
                    <a:cubicBezTo>
                      <a:pt x="4265" y="786"/>
                      <a:pt x="4220" y="436"/>
                      <a:pt x="3993" y="215"/>
                    </a:cubicBezTo>
                    <a:cubicBezTo>
                      <a:pt x="3837" y="63"/>
                      <a:pt x="3625"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4"/>
              <p:cNvSpPr/>
              <p:nvPr/>
            </p:nvSpPr>
            <p:spPr>
              <a:xfrm>
                <a:off x="4223650" y="4543600"/>
                <a:ext cx="88550" cy="113800"/>
              </a:xfrm>
              <a:custGeom>
                <a:avLst/>
                <a:gdLst/>
                <a:ahLst/>
                <a:cxnLst/>
                <a:rect l="l" t="t" r="r" b="b"/>
                <a:pathLst>
                  <a:path w="3542" h="4552" extrusionOk="0">
                    <a:moveTo>
                      <a:pt x="715" y="1"/>
                    </a:moveTo>
                    <a:cubicBezTo>
                      <a:pt x="532" y="1"/>
                      <a:pt x="357" y="52"/>
                      <a:pt x="227" y="179"/>
                    </a:cubicBezTo>
                    <a:cubicBezTo>
                      <a:pt x="39" y="363"/>
                      <a:pt x="0" y="653"/>
                      <a:pt x="21" y="916"/>
                    </a:cubicBezTo>
                    <a:cubicBezTo>
                      <a:pt x="81" y="1697"/>
                      <a:pt x="549" y="2395"/>
                      <a:pt x="1111" y="2941"/>
                    </a:cubicBezTo>
                    <a:cubicBezTo>
                      <a:pt x="1650" y="3467"/>
                      <a:pt x="2283" y="3965"/>
                      <a:pt x="2898" y="4400"/>
                    </a:cubicBezTo>
                    <a:cubicBezTo>
                      <a:pt x="3049" y="4507"/>
                      <a:pt x="3155" y="4552"/>
                      <a:pt x="3229" y="4552"/>
                    </a:cubicBezTo>
                    <a:cubicBezTo>
                      <a:pt x="3541" y="4552"/>
                      <a:pt x="3263" y="3751"/>
                      <a:pt x="3169" y="3415"/>
                    </a:cubicBezTo>
                    <a:cubicBezTo>
                      <a:pt x="2937" y="2583"/>
                      <a:pt x="2696" y="1736"/>
                      <a:pt x="2215" y="1020"/>
                    </a:cubicBezTo>
                    <a:cubicBezTo>
                      <a:pt x="1946" y="624"/>
                      <a:pt x="1594" y="267"/>
                      <a:pt x="1151" y="88"/>
                    </a:cubicBezTo>
                    <a:cubicBezTo>
                      <a:pt x="1015"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4"/>
              <p:cNvSpPr/>
              <p:nvPr/>
            </p:nvSpPr>
            <p:spPr>
              <a:xfrm>
                <a:off x="4303325" y="4453950"/>
                <a:ext cx="8300" cy="251950"/>
              </a:xfrm>
              <a:custGeom>
                <a:avLst/>
                <a:gdLst/>
                <a:ahLst/>
                <a:cxnLst/>
                <a:rect l="l" t="t" r="r" b="b"/>
                <a:pathLst>
                  <a:path w="332" h="10078" extrusionOk="0">
                    <a:moveTo>
                      <a:pt x="160" y="1"/>
                    </a:moveTo>
                    <a:cubicBezTo>
                      <a:pt x="98" y="1"/>
                      <a:pt x="37" y="41"/>
                      <a:pt x="37" y="120"/>
                    </a:cubicBezTo>
                    <a:cubicBezTo>
                      <a:pt x="37" y="292"/>
                      <a:pt x="35" y="465"/>
                      <a:pt x="35" y="636"/>
                    </a:cubicBezTo>
                    <a:cubicBezTo>
                      <a:pt x="1" y="1061"/>
                      <a:pt x="20" y="1490"/>
                      <a:pt x="17" y="1917"/>
                    </a:cubicBezTo>
                    <a:cubicBezTo>
                      <a:pt x="16" y="2576"/>
                      <a:pt x="15" y="3234"/>
                      <a:pt x="13" y="3893"/>
                    </a:cubicBezTo>
                    <a:cubicBezTo>
                      <a:pt x="13" y="4368"/>
                      <a:pt x="19" y="4841"/>
                      <a:pt x="23" y="5316"/>
                    </a:cubicBezTo>
                    <a:cubicBezTo>
                      <a:pt x="22" y="6130"/>
                      <a:pt x="20" y="6944"/>
                      <a:pt x="19" y="7758"/>
                    </a:cubicBezTo>
                    <a:cubicBezTo>
                      <a:pt x="19" y="8500"/>
                      <a:pt x="19" y="9240"/>
                      <a:pt x="60" y="9981"/>
                    </a:cubicBezTo>
                    <a:cubicBezTo>
                      <a:pt x="63" y="10046"/>
                      <a:pt x="112" y="10078"/>
                      <a:pt x="160" y="10078"/>
                    </a:cubicBezTo>
                    <a:cubicBezTo>
                      <a:pt x="209" y="10078"/>
                      <a:pt x="257" y="10046"/>
                      <a:pt x="260" y="9981"/>
                    </a:cubicBezTo>
                    <a:cubicBezTo>
                      <a:pt x="332" y="8692"/>
                      <a:pt x="300" y="7399"/>
                      <a:pt x="299" y="6108"/>
                    </a:cubicBezTo>
                    <a:cubicBezTo>
                      <a:pt x="299" y="5820"/>
                      <a:pt x="299" y="5530"/>
                      <a:pt x="299" y="5242"/>
                    </a:cubicBezTo>
                    <a:cubicBezTo>
                      <a:pt x="302" y="4792"/>
                      <a:pt x="307" y="4343"/>
                      <a:pt x="307" y="3893"/>
                    </a:cubicBezTo>
                    <a:cubicBezTo>
                      <a:pt x="307" y="3234"/>
                      <a:pt x="304" y="2576"/>
                      <a:pt x="303" y="1917"/>
                    </a:cubicBezTo>
                    <a:cubicBezTo>
                      <a:pt x="302" y="1493"/>
                      <a:pt x="321" y="1065"/>
                      <a:pt x="286" y="643"/>
                    </a:cubicBezTo>
                    <a:lnTo>
                      <a:pt x="285" y="120"/>
                    </a:lnTo>
                    <a:cubicBezTo>
                      <a:pt x="285" y="41"/>
                      <a:pt x="223"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4"/>
              <p:cNvSpPr/>
              <p:nvPr/>
            </p:nvSpPr>
            <p:spPr>
              <a:xfrm>
                <a:off x="4217750" y="4368850"/>
                <a:ext cx="178925" cy="181275"/>
              </a:xfrm>
              <a:custGeom>
                <a:avLst/>
                <a:gdLst/>
                <a:ahLst/>
                <a:cxnLst/>
                <a:rect l="l" t="t" r="r" b="b"/>
                <a:pathLst>
                  <a:path w="7157" h="7251" extrusionOk="0">
                    <a:moveTo>
                      <a:pt x="3719" y="0"/>
                    </a:moveTo>
                    <a:cubicBezTo>
                      <a:pt x="3392" y="0"/>
                      <a:pt x="3093" y="173"/>
                      <a:pt x="2950" y="490"/>
                    </a:cubicBezTo>
                    <a:cubicBezTo>
                      <a:pt x="2783" y="862"/>
                      <a:pt x="2821" y="1307"/>
                      <a:pt x="2868" y="1700"/>
                    </a:cubicBezTo>
                    <a:cubicBezTo>
                      <a:pt x="2876" y="1775"/>
                      <a:pt x="2887" y="1852"/>
                      <a:pt x="2900" y="1928"/>
                    </a:cubicBezTo>
                    <a:cubicBezTo>
                      <a:pt x="2843" y="1863"/>
                      <a:pt x="2786" y="1797"/>
                      <a:pt x="2724" y="1735"/>
                    </a:cubicBezTo>
                    <a:cubicBezTo>
                      <a:pt x="2425" y="1431"/>
                      <a:pt x="2054" y="1118"/>
                      <a:pt x="1612" y="1072"/>
                    </a:cubicBezTo>
                    <a:cubicBezTo>
                      <a:pt x="1578" y="1069"/>
                      <a:pt x="1544" y="1067"/>
                      <a:pt x="1510" y="1067"/>
                    </a:cubicBezTo>
                    <a:cubicBezTo>
                      <a:pt x="1077" y="1067"/>
                      <a:pt x="659" y="1346"/>
                      <a:pt x="577" y="1788"/>
                    </a:cubicBezTo>
                    <a:cubicBezTo>
                      <a:pt x="486" y="2268"/>
                      <a:pt x="743" y="2787"/>
                      <a:pt x="1133" y="3062"/>
                    </a:cubicBezTo>
                    <a:cubicBezTo>
                      <a:pt x="1225" y="3125"/>
                      <a:pt x="1322" y="3181"/>
                      <a:pt x="1422" y="3229"/>
                    </a:cubicBezTo>
                    <a:cubicBezTo>
                      <a:pt x="1060" y="3357"/>
                      <a:pt x="731" y="3571"/>
                      <a:pt x="493" y="3859"/>
                    </a:cubicBezTo>
                    <a:cubicBezTo>
                      <a:pt x="268" y="4131"/>
                      <a:pt x="0" y="4620"/>
                      <a:pt x="343" y="4911"/>
                    </a:cubicBezTo>
                    <a:cubicBezTo>
                      <a:pt x="498" y="5042"/>
                      <a:pt x="714" y="5083"/>
                      <a:pt x="928" y="5083"/>
                    </a:cubicBezTo>
                    <a:cubicBezTo>
                      <a:pt x="1068" y="5083"/>
                      <a:pt x="1208" y="5065"/>
                      <a:pt x="1330" y="5042"/>
                    </a:cubicBezTo>
                    <a:cubicBezTo>
                      <a:pt x="1438" y="5023"/>
                      <a:pt x="1542" y="4997"/>
                      <a:pt x="1645" y="4967"/>
                    </a:cubicBezTo>
                    <a:lnTo>
                      <a:pt x="1645" y="4967"/>
                    </a:lnTo>
                    <a:cubicBezTo>
                      <a:pt x="1610" y="5027"/>
                      <a:pt x="1576" y="5088"/>
                      <a:pt x="1546" y="5148"/>
                    </a:cubicBezTo>
                    <a:cubicBezTo>
                      <a:pt x="1297" y="5655"/>
                      <a:pt x="1162" y="6345"/>
                      <a:pt x="1492" y="6848"/>
                    </a:cubicBezTo>
                    <a:cubicBezTo>
                      <a:pt x="1609" y="7024"/>
                      <a:pt x="1743" y="7096"/>
                      <a:pt x="1884" y="7096"/>
                    </a:cubicBezTo>
                    <a:cubicBezTo>
                      <a:pt x="2395" y="7096"/>
                      <a:pt x="2995" y="6149"/>
                      <a:pt x="3186" y="5839"/>
                    </a:cubicBezTo>
                    <a:cubicBezTo>
                      <a:pt x="3210" y="5800"/>
                      <a:pt x="3232" y="5762"/>
                      <a:pt x="3255" y="5723"/>
                    </a:cubicBezTo>
                    <a:cubicBezTo>
                      <a:pt x="3283" y="5884"/>
                      <a:pt x="3329" y="6042"/>
                      <a:pt x="3394" y="6192"/>
                    </a:cubicBezTo>
                    <a:cubicBezTo>
                      <a:pt x="3568" y="6596"/>
                      <a:pt x="3935" y="7026"/>
                      <a:pt x="4349" y="7195"/>
                    </a:cubicBezTo>
                    <a:cubicBezTo>
                      <a:pt x="4442" y="7233"/>
                      <a:pt x="4536" y="7250"/>
                      <a:pt x="4627" y="7250"/>
                    </a:cubicBezTo>
                    <a:cubicBezTo>
                      <a:pt x="4979" y="7250"/>
                      <a:pt x="5298" y="6993"/>
                      <a:pt x="5409" y="6639"/>
                    </a:cubicBezTo>
                    <a:cubicBezTo>
                      <a:pt x="5544" y="6211"/>
                      <a:pt x="5360" y="5754"/>
                      <a:pt x="5156" y="5379"/>
                    </a:cubicBezTo>
                    <a:cubicBezTo>
                      <a:pt x="5084" y="5246"/>
                      <a:pt x="5005" y="5114"/>
                      <a:pt x="4923" y="4985"/>
                    </a:cubicBezTo>
                    <a:lnTo>
                      <a:pt x="4923" y="4985"/>
                    </a:lnTo>
                    <a:cubicBezTo>
                      <a:pt x="5124" y="5052"/>
                      <a:pt x="5338" y="5086"/>
                      <a:pt x="5551" y="5086"/>
                    </a:cubicBezTo>
                    <a:cubicBezTo>
                      <a:pt x="6041" y="5086"/>
                      <a:pt x="6530" y="4908"/>
                      <a:pt x="6866" y="4544"/>
                    </a:cubicBezTo>
                    <a:cubicBezTo>
                      <a:pt x="7157" y="4230"/>
                      <a:pt x="7133" y="3777"/>
                      <a:pt x="6813" y="3495"/>
                    </a:cubicBezTo>
                    <a:cubicBezTo>
                      <a:pt x="6522" y="3240"/>
                      <a:pt x="6098" y="3156"/>
                      <a:pt x="5725" y="3125"/>
                    </a:cubicBezTo>
                    <a:cubicBezTo>
                      <a:pt x="5843" y="3052"/>
                      <a:pt x="5954" y="2970"/>
                      <a:pt x="6057" y="2878"/>
                    </a:cubicBezTo>
                    <a:cubicBezTo>
                      <a:pt x="6344" y="2621"/>
                      <a:pt x="6726" y="2236"/>
                      <a:pt x="6706" y="1821"/>
                    </a:cubicBezTo>
                    <a:cubicBezTo>
                      <a:pt x="6690" y="1455"/>
                      <a:pt x="6437" y="1334"/>
                      <a:pt x="6126" y="1334"/>
                    </a:cubicBezTo>
                    <a:cubicBezTo>
                      <a:pt x="5736" y="1334"/>
                      <a:pt x="5254" y="1522"/>
                      <a:pt x="5026" y="1654"/>
                    </a:cubicBezTo>
                    <a:cubicBezTo>
                      <a:pt x="4897" y="1730"/>
                      <a:pt x="4778" y="1822"/>
                      <a:pt x="4670" y="1928"/>
                    </a:cubicBezTo>
                    <a:cubicBezTo>
                      <a:pt x="4739" y="1727"/>
                      <a:pt x="4773" y="1516"/>
                      <a:pt x="4773" y="1304"/>
                    </a:cubicBezTo>
                    <a:cubicBezTo>
                      <a:pt x="4765" y="777"/>
                      <a:pt x="4503" y="162"/>
                      <a:pt x="3947" y="28"/>
                    </a:cubicBezTo>
                    <a:cubicBezTo>
                      <a:pt x="3871" y="9"/>
                      <a:pt x="3794" y="0"/>
                      <a:pt x="3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4"/>
              <p:cNvSpPr/>
              <p:nvPr/>
            </p:nvSpPr>
            <p:spPr>
              <a:xfrm>
                <a:off x="4248900" y="4401400"/>
                <a:ext cx="116075" cy="117575"/>
              </a:xfrm>
              <a:custGeom>
                <a:avLst/>
                <a:gdLst/>
                <a:ahLst/>
                <a:cxnLst/>
                <a:rect l="l" t="t" r="r" b="b"/>
                <a:pathLst>
                  <a:path w="4643" h="4703" extrusionOk="0">
                    <a:moveTo>
                      <a:pt x="2413" y="1"/>
                    </a:moveTo>
                    <a:cubicBezTo>
                      <a:pt x="2200" y="1"/>
                      <a:pt x="2007" y="113"/>
                      <a:pt x="1914" y="318"/>
                    </a:cubicBezTo>
                    <a:cubicBezTo>
                      <a:pt x="1806" y="560"/>
                      <a:pt x="1831" y="848"/>
                      <a:pt x="1861" y="1103"/>
                    </a:cubicBezTo>
                    <a:cubicBezTo>
                      <a:pt x="1866" y="1151"/>
                      <a:pt x="1873" y="1202"/>
                      <a:pt x="1881" y="1250"/>
                    </a:cubicBezTo>
                    <a:cubicBezTo>
                      <a:pt x="1844" y="1209"/>
                      <a:pt x="1807" y="1166"/>
                      <a:pt x="1767" y="1125"/>
                    </a:cubicBezTo>
                    <a:cubicBezTo>
                      <a:pt x="1573" y="929"/>
                      <a:pt x="1332" y="726"/>
                      <a:pt x="1047" y="697"/>
                    </a:cubicBezTo>
                    <a:cubicBezTo>
                      <a:pt x="1024" y="695"/>
                      <a:pt x="1002" y="693"/>
                      <a:pt x="979" y="693"/>
                    </a:cubicBezTo>
                    <a:cubicBezTo>
                      <a:pt x="699" y="693"/>
                      <a:pt x="429" y="874"/>
                      <a:pt x="375" y="1160"/>
                    </a:cubicBezTo>
                    <a:cubicBezTo>
                      <a:pt x="316" y="1471"/>
                      <a:pt x="483" y="1809"/>
                      <a:pt x="735" y="1986"/>
                    </a:cubicBezTo>
                    <a:cubicBezTo>
                      <a:pt x="796" y="2027"/>
                      <a:pt x="857" y="2063"/>
                      <a:pt x="923" y="2094"/>
                    </a:cubicBezTo>
                    <a:cubicBezTo>
                      <a:pt x="688" y="2177"/>
                      <a:pt x="474" y="2316"/>
                      <a:pt x="321" y="2504"/>
                    </a:cubicBezTo>
                    <a:cubicBezTo>
                      <a:pt x="175" y="2679"/>
                      <a:pt x="1" y="2996"/>
                      <a:pt x="223" y="3184"/>
                    </a:cubicBezTo>
                    <a:cubicBezTo>
                      <a:pt x="324" y="3270"/>
                      <a:pt x="464" y="3297"/>
                      <a:pt x="603" y="3297"/>
                    </a:cubicBezTo>
                    <a:cubicBezTo>
                      <a:pt x="694" y="3297"/>
                      <a:pt x="785" y="3286"/>
                      <a:pt x="864" y="3271"/>
                    </a:cubicBezTo>
                    <a:cubicBezTo>
                      <a:pt x="933" y="3257"/>
                      <a:pt x="1001" y="3241"/>
                      <a:pt x="1067" y="3222"/>
                    </a:cubicBezTo>
                    <a:lnTo>
                      <a:pt x="1067" y="3222"/>
                    </a:lnTo>
                    <a:cubicBezTo>
                      <a:pt x="1044" y="3260"/>
                      <a:pt x="1023" y="3300"/>
                      <a:pt x="1004" y="3340"/>
                    </a:cubicBezTo>
                    <a:cubicBezTo>
                      <a:pt x="842" y="3668"/>
                      <a:pt x="754" y="4115"/>
                      <a:pt x="970" y="4441"/>
                    </a:cubicBezTo>
                    <a:cubicBezTo>
                      <a:pt x="1046" y="4555"/>
                      <a:pt x="1132" y="4602"/>
                      <a:pt x="1224" y="4602"/>
                    </a:cubicBezTo>
                    <a:cubicBezTo>
                      <a:pt x="1554" y="4602"/>
                      <a:pt x="1943" y="3988"/>
                      <a:pt x="2068" y="3787"/>
                    </a:cubicBezTo>
                    <a:cubicBezTo>
                      <a:pt x="2082" y="3762"/>
                      <a:pt x="2097" y="3736"/>
                      <a:pt x="2112" y="3712"/>
                    </a:cubicBezTo>
                    <a:cubicBezTo>
                      <a:pt x="2131" y="3816"/>
                      <a:pt x="2161" y="3919"/>
                      <a:pt x="2203" y="4016"/>
                    </a:cubicBezTo>
                    <a:cubicBezTo>
                      <a:pt x="2315" y="4279"/>
                      <a:pt x="2553" y="4557"/>
                      <a:pt x="2822" y="4666"/>
                    </a:cubicBezTo>
                    <a:cubicBezTo>
                      <a:pt x="2883" y="4691"/>
                      <a:pt x="2944" y="4702"/>
                      <a:pt x="3004" y="4702"/>
                    </a:cubicBezTo>
                    <a:cubicBezTo>
                      <a:pt x="3232" y="4702"/>
                      <a:pt x="3438" y="4535"/>
                      <a:pt x="3510" y="4306"/>
                    </a:cubicBezTo>
                    <a:cubicBezTo>
                      <a:pt x="3596" y="4027"/>
                      <a:pt x="3478" y="3732"/>
                      <a:pt x="3346" y="3489"/>
                    </a:cubicBezTo>
                    <a:cubicBezTo>
                      <a:pt x="3300" y="3401"/>
                      <a:pt x="3247" y="3318"/>
                      <a:pt x="3195" y="3233"/>
                    </a:cubicBezTo>
                    <a:lnTo>
                      <a:pt x="3195" y="3233"/>
                    </a:lnTo>
                    <a:cubicBezTo>
                      <a:pt x="3325" y="3276"/>
                      <a:pt x="3463" y="3298"/>
                      <a:pt x="3601" y="3298"/>
                    </a:cubicBezTo>
                    <a:cubicBezTo>
                      <a:pt x="3919" y="3298"/>
                      <a:pt x="4236" y="3182"/>
                      <a:pt x="4454" y="2947"/>
                    </a:cubicBezTo>
                    <a:cubicBezTo>
                      <a:pt x="4642" y="2744"/>
                      <a:pt x="4626" y="2450"/>
                      <a:pt x="4418" y="2267"/>
                    </a:cubicBezTo>
                    <a:cubicBezTo>
                      <a:pt x="4230" y="2103"/>
                      <a:pt x="3956" y="2048"/>
                      <a:pt x="3713" y="2027"/>
                    </a:cubicBezTo>
                    <a:cubicBezTo>
                      <a:pt x="3790" y="1981"/>
                      <a:pt x="3862" y="1927"/>
                      <a:pt x="3928" y="1868"/>
                    </a:cubicBezTo>
                    <a:cubicBezTo>
                      <a:pt x="4115" y="1702"/>
                      <a:pt x="4362" y="1452"/>
                      <a:pt x="4350" y="1182"/>
                    </a:cubicBezTo>
                    <a:cubicBezTo>
                      <a:pt x="4339" y="944"/>
                      <a:pt x="4176" y="865"/>
                      <a:pt x="3973" y="865"/>
                    </a:cubicBezTo>
                    <a:cubicBezTo>
                      <a:pt x="3721" y="865"/>
                      <a:pt x="3408" y="988"/>
                      <a:pt x="3260" y="1073"/>
                    </a:cubicBezTo>
                    <a:cubicBezTo>
                      <a:pt x="3176" y="1123"/>
                      <a:pt x="3099" y="1182"/>
                      <a:pt x="3029" y="1250"/>
                    </a:cubicBezTo>
                    <a:cubicBezTo>
                      <a:pt x="3074" y="1120"/>
                      <a:pt x="3096" y="984"/>
                      <a:pt x="3096" y="847"/>
                    </a:cubicBezTo>
                    <a:cubicBezTo>
                      <a:pt x="3091" y="505"/>
                      <a:pt x="2921" y="105"/>
                      <a:pt x="2561" y="19"/>
                    </a:cubicBezTo>
                    <a:cubicBezTo>
                      <a:pt x="2511" y="7"/>
                      <a:pt x="2461"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4"/>
              <p:cNvSpPr/>
              <p:nvPr/>
            </p:nvSpPr>
            <p:spPr>
              <a:xfrm>
                <a:off x="4281175" y="4430125"/>
                <a:ext cx="53000" cy="52875"/>
              </a:xfrm>
              <a:custGeom>
                <a:avLst/>
                <a:gdLst/>
                <a:ahLst/>
                <a:cxnLst/>
                <a:rect l="l" t="t" r="r" b="b"/>
                <a:pathLst>
                  <a:path w="2120" h="2115" extrusionOk="0">
                    <a:moveTo>
                      <a:pt x="951" y="1"/>
                    </a:moveTo>
                    <a:cubicBezTo>
                      <a:pt x="934" y="1"/>
                      <a:pt x="916" y="1"/>
                      <a:pt x="898" y="2"/>
                    </a:cubicBezTo>
                    <a:cubicBezTo>
                      <a:pt x="637" y="17"/>
                      <a:pt x="401" y="171"/>
                      <a:pt x="242" y="369"/>
                    </a:cubicBezTo>
                    <a:cubicBezTo>
                      <a:pt x="113" y="531"/>
                      <a:pt x="14" y="746"/>
                      <a:pt x="3" y="956"/>
                    </a:cubicBezTo>
                    <a:cubicBezTo>
                      <a:pt x="0" y="1014"/>
                      <a:pt x="1" y="1073"/>
                      <a:pt x="6" y="1132"/>
                    </a:cubicBezTo>
                    <a:cubicBezTo>
                      <a:pt x="54" y="1670"/>
                      <a:pt x="519" y="2115"/>
                      <a:pt x="1060" y="2115"/>
                    </a:cubicBezTo>
                    <a:cubicBezTo>
                      <a:pt x="1083" y="2115"/>
                      <a:pt x="1105" y="2114"/>
                      <a:pt x="1127" y="2112"/>
                    </a:cubicBezTo>
                    <a:cubicBezTo>
                      <a:pt x="1642" y="2078"/>
                      <a:pt x="2002" y="1674"/>
                      <a:pt x="2088" y="1186"/>
                    </a:cubicBezTo>
                    <a:cubicBezTo>
                      <a:pt x="2120" y="998"/>
                      <a:pt x="2098" y="805"/>
                      <a:pt x="2025" y="628"/>
                    </a:cubicBezTo>
                    <a:cubicBezTo>
                      <a:pt x="1889" y="298"/>
                      <a:pt x="1565" y="70"/>
                      <a:pt x="1216" y="15"/>
                    </a:cubicBezTo>
                    <a:cubicBezTo>
                      <a:pt x="1167" y="7"/>
                      <a:pt x="1116" y="3"/>
                      <a:pt x="1066" y="3"/>
                    </a:cubicBezTo>
                    <a:cubicBezTo>
                      <a:pt x="1057" y="3"/>
                      <a:pt x="1047" y="4"/>
                      <a:pt x="1038" y="4"/>
                    </a:cubicBezTo>
                    <a:cubicBezTo>
                      <a:pt x="1009" y="2"/>
                      <a:pt x="98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3" name="Google Shape;2013;p24"/>
            <p:cNvGrpSpPr/>
            <p:nvPr/>
          </p:nvGrpSpPr>
          <p:grpSpPr>
            <a:xfrm>
              <a:off x="430400" y="4368850"/>
              <a:ext cx="189200" cy="337050"/>
              <a:chOff x="3287900" y="4368850"/>
              <a:chExt cx="189200" cy="337050"/>
            </a:xfrm>
          </p:grpSpPr>
          <p:sp>
            <p:nvSpPr>
              <p:cNvPr id="2014" name="Google Shape;2014;p24"/>
              <p:cNvSpPr/>
              <p:nvPr/>
            </p:nvSpPr>
            <p:spPr>
              <a:xfrm>
                <a:off x="3370450" y="4547225"/>
                <a:ext cx="106650" cy="137025"/>
              </a:xfrm>
              <a:custGeom>
                <a:avLst/>
                <a:gdLst/>
                <a:ahLst/>
                <a:cxnLst/>
                <a:rect l="l" t="t" r="r" b="b"/>
                <a:pathLst>
                  <a:path w="4266" h="5481" extrusionOk="0">
                    <a:moveTo>
                      <a:pt x="3406" y="1"/>
                    </a:moveTo>
                    <a:cubicBezTo>
                      <a:pt x="3228" y="1"/>
                      <a:pt x="3045" y="41"/>
                      <a:pt x="2882" y="107"/>
                    </a:cubicBezTo>
                    <a:cubicBezTo>
                      <a:pt x="2347" y="321"/>
                      <a:pt x="1922" y="751"/>
                      <a:pt x="1600" y="1228"/>
                    </a:cubicBezTo>
                    <a:cubicBezTo>
                      <a:pt x="1019" y="2090"/>
                      <a:pt x="729" y="3110"/>
                      <a:pt x="449" y="4111"/>
                    </a:cubicBezTo>
                    <a:cubicBezTo>
                      <a:pt x="336" y="4517"/>
                      <a:pt x="1" y="5480"/>
                      <a:pt x="376" y="5480"/>
                    </a:cubicBezTo>
                    <a:cubicBezTo>
                      <a:pt x="465" y="5480"/>
                      <a:pt x="594" y="5426"/>
                      <a:pt x="776" y="5297"/>
                    </a:cubicBezTo>
                    <a:cubicBezTo>
                      <a:pt x="1516" y="4774"/>
                      <a:pt x="2278" y="4174"/>
                      <a:pt x="2929" y="3541"/>
                    </a:cubicBezTo>
                    <a:cubicBezTo>
                      <a:pt x="3605" y="2883"/>
                      <a:pt x="4168" y="2044"/>
                      <a:pt x="4241" y="1103"/>
                    </a:cubicBezTo>
                    <a:cubicBezTo>
                      <a:pt x="4266" y="786"/>
                      <a:pt x="4220" y="436"/>
                      <a:pt x="3994" y="215"/>
                    </a:cubicBezTo>
                    <a:cubicBezTo>
                      <a:pt x="3838" y="63"/>
                      <a:pt x="3626"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4"/>
              <p:cNvSpPr/>
              <p:nvPr/>
            </p:nvSpPr>
            <p:spPr>
              <a:xfrm>
                <a:off x="3293800" y="4543600"/>
                <a:ext cx="88575" cy="113800"/>
              </a:xfrm>
              <a:custGeom>
                <a:avLst/>
                <a:gdLst/>
                <a:ahLst/>
                <a:cxnLst/>
                <a:rect l="l" t="t" r="r" b="b"/>
                <a:pathLst>
                  <a:path w="3543" h="4552" extrusionOk="0">
                    <a:moveTo>
                      <a:pt x="715" y="1"/>
                    </a:moveTo>
                    <a:cubicBezTo>
                      <a:pt x="532" y="1"/>
                      <a:pt x="357" y="52"/>
                      <a:pt x="227" y="179"/>
                    </a:cubicBezTo>
                    <a:cubicBezTo>
                      <a:pt x="38" y="363"/>
                      <a:pt x="1" y="653"/>
                      <a:pt x="22" y="916"/>
                    </a:cubicBezTo>
                    <a:cubicBezTo>
                      <a:pt x="82" y="1697"/>
                      <a:pt x="549" y="2395"/>
                      <a:pt x="1110" y="2941"/>
                    </a:cubicBezTo>
                    <a:cubicBezTo>
                      <a:pt x="1651" y="3467"/>
                      <a:pt x="2284" y="3965"/>
                      <a:pt x="2898" y="4400"/>
                    </a:cubicBezTo>
                    <a:cubicBezTo>
                      <a:pt x="3048" y="4507"/>
                      <a:pt x="3155" y="4552"/>
                      <a:pt x="3229" y="4552"/>
                    </a:cubicBezTo>
                    <a:cubicBezTo>
                      <a:pt x="3542" y="4552"/>
                      <a:pt x="3264" y="3751"/>
                      <a:pt x="3169" y="3415"/>
                    </a:cubicBezTo>
                    <a:cubicBezTo>
                      <a:pt x="2936" y="2583"/>
                      <a:pt x="2697" y="1736"/>
                      <a:pt x="2214" y="1020"/>
                    </a:cubicBezTo>
                    <a:cubicBezTo>
                      <a:pt x="1946" y="624"/>
                      <a:pt x="1595" y="267"/>
                      <a:pt x="1150" y="88"/>
                    </a:cubicBezTo>
                    <a:cubicBezTo>
                      <a:pt x="1014" y="34"/>
                      <a:pt x="86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4"/>
              <p:cNvSpPr/>
              <p:nvPr/>
            </p:nvSpPr>
            <p:spPr>
              <a:xfrm>
                <a:off x="3373475" y="4453950"/>
                <a:ext cx="8300" cy="251950"/>
              </a:xfrm>
              <a:custGeom>
                <a:avLst/>
                <a:gdLst/>
                <a:ahLst/>
                <a:cxnLst/>
                <a:rect l="l" t="t" r="r" b="b"/>
                <a:pathLst>
                  <a:path w="332" h="10078" extrusionOk="0">
                    <a:moveTo>
                      <a:pt x="159" y="1"/>
                    </a:moveTo>
                    <a:cubicBezTo>
                      <a:pt x="98" y="1"/>
                      <a:pt x="36" y="41"/>
                      <a:pt x="36" y="120"/>
                    </a:cubicBezTo>
                    <a:cubicBezTo>
                      <a:pt x="36" y="292"/>
                      <a:pt x="35" y="465"/>
                      <a:pt x="35" y="636"/>
                    </a:cubicBezTo>
                    <a:cubicBezTo>
                      <a:pt x="0" y="1061"/>
                      <a:pt x="19" y="1490"/>
                      <a:pt x="17" y="1917"/>
                    </a:cubicBezTo>
                    <a:cubicBezTo>
                      <a:pt x="15" y="2576"/>
                      <a:pt x="14" y="3234"/>
                      <a:pt x="13" y="3893"/>
                    </a:cubicBezTo>
                    <a:cubicBezTo>
                      <a:pt x="13" y="4368"/>
                      <a:pt x="18" y="4841"/>
                      <a:pt x="22" y="5316"/>
                    </a:cubicBezTo>
                    <a:cubicBezTo>
                      <a:pt x="21" y="6130"/>
                      <a:pt x="19" y="6944"/>
                      <a:pt x="18" y="7758"/>
                    </a:cubicBezTo>
                    <a:cubicBezTo>
                      <a:pt x="18" y="8500"/>
                      <a:pt x="18" y="9240"/>
                      <a:pt x="59" y="9981"/>
                    </a:cubicBezTo>
                    <a:cubicBezTo>
                      <a:pt x="63" y="10046"/>
                      <a:pt x="111" y="10078"/>
                      <a:pt x="159" y="10078"/>
                    </a:cubicBezTo>
                    <a:cubicBezTo>
                      <a:pt x="208" y="10078"/>
                      <a:pt x="256" y="10046"/>
                      <a:pt x="260" y="9981"/>
                    </a:cubicBezTo>
                    <a:cubicBezTo>
                      <a:pt x="331" y="8692"/>
                      <a:pt x="300" y="7399"/>
                      <a:pt x="298" y="6108"/>
                    </a:cubicBezTo>
                    <a:cubicBezTo>
                      <a:pt x="300" y="5820"/>
                      <a:pt x="298" y="5530"/>
                      <a:pt x="298" y="5242"/>
                    </a:cubicBezTo>
                    <a:cubicBezTo>
                      <a:pt x="302" y="4792"/>
                      <a:pt x="306" y="4343"/>
                      <a:pt x="306" y="3893"/>
                    </a:cubicBezTo>
                    <a:cubicBezTo>
                      <a:pt x="306" y="3234"/>
                      <a:pt x="304" y="2576"/>
                      <a:pt x="302" y="1917"/>
                    </a:cubicBezTo>
                    <a:cubicBezTo>
                      <a:pt x="301" y="1493"/>
                      <a:pt x="320" y="1065"/>
                      <a:pt x="287" y="643"/>
                    </a:cubicBezTo>
                    <a:lnTo>
                      <a:pt x="284" y="120"/>
                    </a:lnTo>
                    <a:cubicBezTo>
                      <a:pt x="284" y="41"/>
                      <a:pt x="22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4"/>
              <p:cNvSpPr/>
              <p:nvPr/>
            </p:nvSpPr>
            <p:spPr>
              <a:xfrm>
                <a:off x="3287900" y="4368850"/>
                <a:ext cx="178950" cy="181275"/>
              </a:xfrm>
              <a:custGeom>
                <a:avLst/>
                <a:gdLst/>
                <a:ahLst/>
                <a:cxnLst/>
                <a:rect l="l" t="t" r="r" b="b"/>
                <a:pathLst>
                  <a:path w="7158" h="7251" extrusionOk="0">
                    <a:moveTo>
                      <a:pt x="3720" y="0"/>
                    </a:moveTo>
                    <a:cubicBezTo>
                      <a:pt x="3392" y="0"/>
                      <a:pt x="3093" y="173"/>
                      <a:pt x="2951" y="490"/>
                    </a:cubicBezTo>
                    <a:cubicBezTo>
                      <a:pt x="2784" y="862"/>
                      <a:pt x="2821" y="1307"/>
                      <a:pt x="2867" y="1700"/>
                    </a:cubicBezTo>
                    <a:cubicBezTo>
                      <a:pt x="2877" y="1775"/>
                      <a:pt x="2888" y="1852"/>
                      <a:pt x="2900" y="1928"/>
                    </a:cubicBezTo>
                    <a:cubicBezTo>
                      <a:pt x="2843" y="1863"/>
                      <a:pt x="2786" y="1797"/>
                      <a:pt x="2724" y="1735"/>
                    </a:cubicBezTo>
                    <a:cubicBezTo>
                      <a:pt x="2424" y="1431"/>
                      <a:pt x="2053" y="1118"/>
                      <a:pt x="1611" y="1072"/>
                    </a:cubicBezTo>
                    <a:cubicBezTo>
                      <a:pt x="1577" y="1069"/>
                      <a:pt x="1543" y="1067"/>
                      <a:pt x="1509" y="1067"/>
                    </a:cubicBezTo>
                    <a:cubicBezTo>
                      <a:pt x="1077" y="1067"/>
                      <a:pt x="660" y="1346"/>
                      <a:pt x="577" y="1788"/>
                    </a:cubicBezTo>
                    <a:cubicBezTo>
                      <a:pt x="485" y="2268"/>
                      <a:pt x="744" y="2787"/>
                      <a:pt x="1133" y="3062"/>
                    </a:cubicBezTo>
                    <a:cubicBezTo>
                      <a:pt x="1225" y="3125"/>
                      <a:pt x="1321" y="3181"/>
                      <a:pt x="1423" y="3229"/>
                    </a:cubicBezTo>
                    <a:cubicBezTo>
                      <a:pt x="1061" y="3357"/>
                      <a:pt x="731" y="3571"/>
                      <a:pt x="494" y="3859"/>
                    </a:cubicBezTo>
                    <a:cubicBezTo>
                      <a:pt x="269" y="4131"/>
                      <a:pt x="1" y="4620"/>
                      <a:pt x="343" y="4911"/>
                    </a:cubicBezTo>
                    <a:cubicBezTo>
                      <a:pt x="498" y="5042"/>
                      <a:pt x="713" y="5083"/>
                      <a:pt x="928" y="5083"/>
                    </a:cubicBezTo>
                    <a:cubicBezTo>
                      <a:pt x="1069" y="5083"/>
                      <a:pt x="1209" y="5065"/>
                      <a:pt x="1331" y="5042"/>
                    </a:cubicBezTo>
                    <a:cubicBezTo>
                      <a:pt x="1438" y="5023"/>
                      <a:pt x="1541" y="4997"/>
                      <a:pt x="1644" y="4967"/>
                    </a:cubicBezTo>
                    <a:lnTo>
                      <a:pt x="1644" y="4967"/>
                    </a:lnTo>
                    <a:cubicBezTo>
                      <a:pt x="1610" y="5027"/>
                      <a:pt x="1575" y="5088"/>
                      <a:pt x="1547" y="5148"/>
                    </a:cubicBezTo>
                    <a:cubicBezTo>
                      <a:pt x="1297" y="5655"/>
                      <a:pt x="1161" y="6345"/>
                      <a:pt x="1493" y="6848"/>
                    </a:cubicBezTo>
                    <a:cubicBezTo>
                      <a:pt x="1610" y="7024"/>
                      <a:pt x="1743" y="7096"/>
                      <a:pt x="1884" y="7096"/>
                    </a:cubicBezTo>
                    <a:cubicBezTo>
                      <a:pt x="2394" y="7096"/>
                      <a:pt x="2994" y="6149"/>
                      <a:pt x="3186" y="5839"/>
                    </a:cubicBezTo>
                    <a:cubicBezTo>
                      <a:pt x="3209" y="5800"/>
                      <a:pt x="3232" y="5762"/>
                      <a:pt x="3254" y="5723"/>
                    </a:cubicBezTo>
                    <a:cubicBezTo>
                      <a:pt x="3283" y="5884"/>
                      <a:pt x="3330" y="6042"/>
                      <a:pt x="3393" y="6192"/>
                    </a:cubicBezTo>
                    <a:cubicBezTo>
                      <a:pt x="3569" y="6596"/>
                      <a:pt x="3934" y="7026"/>
                      <a:pt x="4349" y="7195"/>
                    </a:cubicBezTo>
                    <a:cubicBezTo>
                      <a:pt x="4442" y="7233"/>
                      <a:pt x="4535" y="7250"/>
                      <a:pt x="4627" y="7250"/>
                    </a:cubicBezTo>
                    <a:cubicBezTo>
                      <a:pt x="4979" y="7250"/>
                      <a:pt x="5299" y="6993"/>
                      <a:pt x="5410" y="6639"/>
                    </a:cubicBezTo>
                    <a:cubicBezTo>
                      <a:pt x="5543" y="6211"/>
                      <a:pt x="5360" y="5754"/>
                      <a:pt x="5157" y="5379"/>
                    </a:cubicBezTo>
                    <a:cubicBezTo>
                      <a:pt x="5084" y="5246"/>
                      <a:pt x="5006" y="5114"/>
                      <a:pt x="4924" y="4985"/>
                    </a:cubicBezTo>
                    <a:lnTo>
                      <a:pt x="4924" y="4985"/>
                    </a:lnTo>
                    <a:cubicBezTo>
                      <a:pt x="5125" y="5052"/>
                      <a:pt x="5339" y="5086"/>
                      <a:pt x="5552" y="5086"/>
                    </a:cubicBezTo>
                    <a:cubicBezTo>
                      <a:pt x="6042" y="5086"/>
                      <a:pt x="6530" y="4908"/>
                      <a:pt x="6865" y="4544"/>
                    </a:cubicBezTo>
                    <a:cubicBezTo>
                      <a:pt x="7157" y="4230"/>
                      <a:pt x="7133" y="3777"/>
                      <a:pt x="6813" y="3495"/>
                    </a:cubicBezTo>
                    <a:cubicBezTo>
                      <a:pt x="6523" y="3240"/>
                      <a:pt x="6099" y="3156"/>
                      <a:pt x="5725"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4"/>
              <p:cNvSpPr/>
              <p:nvPr/>
            </p:nvSpPr>
            <p:spPr>
              <a:xfrm>
                <a:off x="3319075" y="4401400"/>
                <a:ext cx="116025" cy="117575"/>
              </a:xfrm>
              <a:custGeom>
                <a:avLst/>
                <a:gdLst/>
                <a:ahLst/>
                <a:cxnLst/>
                <a:rect l="l" t="t" r="r" b="b"/>
                <a:pathLst>
                  <a:path w="4641" h="4703" extrusionOk="0">
                    <a:moveTo>
                      <a:pt x="2411" y="1"/>
                    </a:moveTo>
                    <a:cubicBezTo>
                      <a:pt x="2199" y="1"/>
                      <a:pt x="2006" y="113"/>
                      <a:pt x="1913" y="318"/>
                    </a:cubicBezTo>
                    <a:cubicBezTo>
                      <a:pt x="1804" y="560"/>
                      <a:pt x="1829" y="848"/>
                      <a:pt x="1859" y="1103"/>
                    </a:cubicBezTo>
                    <a:cubicBezTo>
                      <a:pt x="1865" y="1151"/>
                      <a:pt x="1873" y="1202"/>
                      <a:pt x="1880" y="1250"/>
                    </a:cubicBezTo>
                    <a:cubicBezTo>
                      <a:pt x="1844" y="1209"/>
                      <a:pt x="1806" y="1166"/>
                      <a:pt x="1766" y="1125"/>
                    </a:cubicBezTo>
                    <a:cubicBezTo>
                      <a:pt x="1572" y="929"/>
                      <a:pt x="1332" y="726"/>
                      <a:pt x="1045" y="697"/>
                    </a:cubicBezTo>
                    <a:cubicBezTo>
                      <a:pt x="1023" y="695"/>
                      <a:pt x="1000" y="693"/>
                      <a:pt x="978" y="693"/>
                    </a:cubicBezTo>
                    <a:cubicBezTo>
                      <a:pt x="699" y="693"/>
                      <a:pt x="428" y="874"/>
                      <a:pt x="374" y="1160"/>
                    </a:cubicBezTo>
                    <a:cubicBezTo>
                      <a:pt x="316" y="1471"/>
                      <a:pt x="482" y="1809"/>
                      <a:pt x="735" y="1986"/>
                    </a:cubicBezTo>
                    <a:cubicBezTo>
                      <a:pt x="794" y="2027"/>
                      <a:pt x="857" y="2063"/>
                      <a:pt x="923" y="2094"/>
                    </a:cubicBezTo>
                    <a:cubicBezTo>
                      <a:pt x="688" y="2177"/>
                      <a:pt x="474" y="2316"/>
                      <a:pt x="319" y="2504"/>
                    </a:cubicBezTo>
                    <a:cubicBezTo>
                      <a:pt x="173" y="2679"/>
                      <a:pt x="0" y="2996"/>
                      <a:pt x="223" y="3184"/>
                    </a:cubicBezTo>
                    <a:cubicBezTo>
                      <a:pt x="323" y="3270"/>
                      <a:pt x="463" y="3297"/>
                      <a:pt x="602" y="3297"/>
                    </a:cubicBezTo>
                    <a:cubicBezTo>
                      <a:pt x="693" y="3297"/>
                      <a:pt x="784" y="3286"/>
                      <a:pt x="862"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6" y="3787"/>
                    </a:cubicBezTo>
                    <a:cubicBezTo>
                      <a:pt x="2082" y="3762"/>
                      <a:pt x="2097" y="3736"/>
                      <a:pt x="2112" y="3712"/>
                    </a:cubicBezTo>
                    <a:cubicBezTo>
                      <a:pt x="2130" y="3816"/>
                      <a:pt x="2160" y="3919"/>
                      <a:pt x="2202" y="4016"/>
                    </a:cubicBezTo>
                    <a:cubicBezTo>
                      <a:pt x="2315" y="4279"/>
                      <a:pt x="2552" y="4557"/>
                      <a:pt x="2821" y="4666"/>
                    </a:cubicBezTo>
                    <a:cubicBezTo>
                      <a:pt x="2882" y="4691"/>
                      <a:pt x="2943" y="4702"/>
                      <a:pt x="3003" y="4702"/>
                    </a:cubicBezTo>
                    <a:cubicBezTo>
                      <a:pt x="3230" y="4702"/>
                      <a:pt x="3437" y="4535"/>
                      <a:pt x="3509" y="4306"/>
                    </a:cubicBezTo>
                    <a:cubicBezTo>
                      <a:pt x="3596" y="4027"/>
                      <a:pt x="3478" y="3732"/>
                      <a:pt x="3346" y="3489"/>
                    </a:cubicBezTo>
                    <a:cubicBezTo>
                      <a:pt x="3298" y="3401"/>
                      <a:pt x="3247" y="3318"/>
                      <a:pt x="3193" y="3233"/>
                    </a:cubicBezTo>
                    <a:lnTo>
                      <a:pt x="3193" y="3233"/>
                    </a:lnTo>
                    <a:cubicBezTo>
                      <a:pt x="3324" y="3276"/>
                      <a:pt x="3463" y="3298"/>
                      <a:pt x="3601" y="3298"/>
                    </a:cubicBezTo>
                    <a:cubicBezTo>
                      <a:pt x="3919" y="3298"/>
                      <a:pt x="4236" y="3182"/>
                      <a:pt x="4454" y="2947"/>
                    </a:cubicBezTo>
                    <a:cubicBezTo>
                      <a:pt x="4640" y="2744"/>
                      <a:pt x="4625" y="2450"/>
                      <a:pt x="4418" y="2267"/>
                    </a:cubicBezTo>
                    <a:cubicBezTo>
                      <a:pt x="4229" y="2103"/>
                      <a:pt x="3954" y="2048"/>
                      <a:pt x="3712" y="2027"/>
                    </a:cubicBezTo>
                    <a:cubicBezTo>
                      <a:pt x="3788" y="1981"/>
                      <a:pt x="3861" y="1927"/>
                      <a:pt x="3928" y="1868"/>
                    </a:cubicBezTo>
                    <a:cubicBezTo>
                      <a:pt x="4113" y="1702"/>
                      <a:pt x="4360" y="1452"/>
                      <a:pt x="4349" y="1182"/>
                    </a:cubicBezTo>
                    <a:cubicBezTo>
                      <a:pt x="4338" y="944"/>
                      <a:pt x="4175" y="865"/>
                      <a:pt x="3972" y="865"/>
                    </a:cubicBezTo>
                    <a:cubicBezTo>
                      <a:pt x="3720" y="865"/>
                      <a:pt x="3407" y="988"/>
                      <a:pt x="3259" y="1073"/>
                    </a:cubicBezTo>
                    <a:cubicBezTo>
                      <a:pt x="3176" y="1123"/>
                      <a:pt x="3097" y="1182"/>
                      <a:pt x="3029" y="1250"/>
                    </a:cubicBezTo>
                    <a:cubicBezTo>
                      <a:pt x="3073" y="1120"/>
                      <a:pt x="3096" y="984"/>
                      <a:pt x="3095" y="847"/>
                    </a:cubicBezTo>
                    <a:cubicBezTo>
                      <a:pt x="3091" y="505"/>
                      <a:pt x="2920" y="105"/>
                      <a:pt x="2559" y="19"/>
                    </a:cubicBezTo>
                    <a:cubicBezTo>
                      <a:pt x="2509" y="7"/>
                      <a:pt x="2460" y="1"/>
                      <a:pt x="2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4"/>
              <p:cNvSpPr/>
              <p:nvPr/>
            </p:nvSpPr>
            <p:spPr>
              <a:xfrm>
                <a:off x="3351300" y="4430125"/>
                <a:ext cx="53025" cy="52875"/>
              </a:xfrm>
              <a:custGeom>
                <a:avLst/>
                <a:gdLst/>
                <a:ahLst/>
                <a:cxnLst/>
                <a:rect l="l" t="t" r="r" b="b"/>
                <a:pathLst>
                  <a:path w="2121" h="2115" extrusionOk="0">
                    <a:moveTo>
                      <a:pt x="952" y="1"/>
                    </a:moveTo>
                    <a:cubicBezTo>
                      <a:pt x="934" y="1"/>
                      <a:pt x="916" y="1"/>
                      <a:pt x="898" y="2"/>
                    </a:cubicBezTo>
                    <a:cubicBezTo>
                      <a:pt x="639" y="17"/>
                      <a:pt x="403" y="171"/>
                      <a:pt x="243" y="369"/>
                    </a:cubicBezTo>
                    <a:cubicBezTo>
                      <a:pt x="114" y="531"/>
                      <a:pt x="16" y="746"/>
                      <a:pt x="5" y="956"/>
                    </a:cubicBezTo>
                    <a:cubicBezTo>
                      <a:pt x="0" y="1014"/>
                      <a:pt x="2" y="1073"/>
                      <a:pt x="7" y="1132"/>
                    </a:cubicBezTo>
                    <a:cubicBezTo>
                      <a:pt x="55" y="1670"/>
                      <a:pt x="520" y="2115"/>
                      <a:pt x="1062" y="2115"/>
                    </a:cubicBezTo>
                    <a:cubicBezTo>
                      <a:pt x="1084" y="2115"/>
                      <a:pt x="1106" y="2114"/>
                      <a:pt x="1129" y="2112"/>
                    </a:cubicBezTo>
                    <a:cubicBezTo>
                      <a:pt x="1644" y="2078"/>
                      <a:pt x="2002" y="1674"/>
                      <a:pt x="2090" y="1186"/>
                    </a:cubicBezTo>
                    <a:cubicBezTo>
                      <a:pt x="2120" y="998"/>
                      <a:pt x="2099" y="805"/>
                      <a:pt x="2027" y="628"/>
                    </a:cubicBezTo>
                    <a:cubicBezTo>
                      <a:pt x="1891" y="298"/>
                      <a:pt x="1567" y="70"/>
                      <a:pt x="1218" y="15"/>
                    </a:cubicBezTo>
                    <a:cubicBezTo>
                      <a:pt x="1167" y="7"/>
                      <a:pt x="1117" y="3"/>
                      <a:pt x="1067" y="3"/>
                    </a:cubicBezTo>
                    <a:cubicBezTo>
                      <a:pt x="1057" y="3"/>
                      <a:pt x="1048" y="4"/>
                      <a:pt x="1038" y="4"/>
                    </a:cubicBezTo>
                    <a:cubicBezTo>
                      <a:pt x="1009"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0" name="Google Shape;2020;p24"/>
            <p:cNvGrpSpPr/>
            <p:nvPr/>
          </p:nvGrpSpPr>
          <p:grpSpPr>
            <a:xfrm>
              <a:off x="-25" y="4896125"/>
              <a:ext cx="9144172" cy="247375"/>
              <a:chOff x="-25" y="4896125"/>
              <a:chExt cx="9144172" cy="247375"/>
            </a:xfrm>
          </p:grpSpPr>
          <p:sp>
            <p:nvSpPr>
              <p:cNvPr id="2021" name="Google Shape;2021;p24"/>
              <p:cNvSpPr/>
              <p:nvPr/>
            </p:nvSpPr>
            <p:spPr>
              <a:xfrm>
                <a:off x="-25" y="4976450"/>
                <a:ext cx="9144172" cy="167050"/>
              </a:xfrm>
              <a:custGeom>
                <a:avLst/>
                <a:gdLst/>
                <a:ahLst/>
                <a:cxnLst/>
                <a:rect l="l" t="t" r="r" b="b"/>
                <a:pathLst>
                  <a:path w="144973" h="6682" extrusionOk="0">
                    <a:moveTo>
                      <a:pt x="0" y="0"/>
                    </a:moveTo>
                    <a:lnTo>
                      <a:pt x="0" y="6682"/>
                    </a:lnTo>
                    <a:lnTo>
                      <a:pt x="144973" y="6682"/>
                    </a:lnTo>
                    <a:lnTo>
                      <a:pt x="1449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24"/>
              <p:cNvSpPr/>
              <p:nvPr/>
            </p:nvSpPr>
            <p:spPr>
              <a:xfrm>
                <a:off x="645692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24"/>
              <p:cNvSpPr/>
              <p:nvPr/>
            </p:nvSpPr>
            <p:spPr>
              <a:xfrm>
                <a:off x="642225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24"/>
              <p:cNvSpPr/>
              <p:nvPr/>
            </p:nvSpPr>
            <p:spPr>
              <a:xfrm>
                <a:off x="475795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24"/>
              <p:cNvSpPr/>
              <p:nvPr/>
            </p:nvSpPr>
            <p:spPr>
              <a:xfrm>
                <a:off x="483122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24"/>
              <p:cNvSpPr/>
              <p:nvPr/>
            </p:nvSpPr>
            <p:spPr>
              <a:xfrm>
                <a:off x="749050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24"/>
              <p:cNvSpPr/>
              <p:nvPr/>
            </p:nvSpPr>
            <p:spPr>
              <a:xfrm>
                <a:off x="756375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24"/>
              <p:cNvSpPr/>
              <p:nvPr/>
            </p:nvSpPr>
            <p:spPr>
              <a:xfrm>
                <a:off x="2628775" y="4896125"/>
                <a:ext cx="116075" cy="119950"/>
              </a:xfrm>
              <a:custGeom>
                <a:avLst/>
                <a:gdLst/>
                <a:ahLst/>
                <a:cxnLst/>
                <a:rect l="l" t="t" r="r" b="b"/>
                <a:pathLst>
                  <a:path w="4643" h="4798" extrusionOk="0">
                    <a:moveTo>
                      <a:pt x="3767" y="1"/>
                    </a:moveTo>
                    <a:cubicBezTo>
                      <a:pt x="3650" y="1"/>
                      <a:pt x="3532" y="17"/>
                      <a:pt x="3421" y="45"/>
                    </a:cubicBezTo>
                    <a:cubicBezTo>
                      <a:pt x="2890" y="179"/>
                      <a:pt x="2435" y="531"/>
                      <a:pt x="2071" y="941"/>
                    </a:cubicBezTo>
                    <a:cubicBezTo>
                      <a:pt x="1414" y="1680"/>
                      <a:pt x="1013" y="2605"/>
                      <a:pt x="622" y="3514"/>
                    </a:cubicBezTo>
                    <a:cubicBezTo>
                      <a:pt x="458" y="3892"/>
                      <a:pt x="0" y="4797"/>
                      <a:pt x="412" y="4797"/>
                    </a:cubicBezTo>
                    <a:cubicBezTo>
                      <a:pt x="496" y="4797"/>
                      <a:pt x="615" y="4760"/>
                      <a:pt x="780" y="4674"/>
                    </a:cubicBezTo>
                    <a:cubicBezTo>
                      <a:pt x="1544" y="4273"/>
                      <a:pt x="2338" y="3804"/>
                      <a:pt x="3031" y="3289"/>
                    </a:cubicBezTo>
                    <a:cubicBezTo>
                      <a:pt x="3753" y="2755"/>
                      <a:pt x="4390" y="2034"/>
                      <a:pt x="4577" y="1157"/>
                    </a:cubicBezTo>
                    <a:cubicBezTo>
                      <a:pt x="4641" y="860"/>
                      <a:pt x="4643" y="525"/>
                      <a:pt x="4456" y="288"/>
                    </a:cubicBezTo>
                    <a:cubicBezTo>
                      <a:pt x="4296" y="83"/>
                      <a:pt x="4034"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4"/>
              <p:cNvSpPr/>
              <p:nvPr/>
            </p:nvSpPr>
            <p:spPr>
              <a:xfrm>
                <a:off x="2594100" y="4902475"/>
                <a:ext cx="65575" cy="111425"/>
              </a:xfrm>
              <a:custGeom>
                <a:avLst/>
                <a:gdLst/>
                <a:ahLst/>
                <a:cxnLst/>
                <a:rect l="l" t="t" r="r" b="b"/>
                <a:pathLst>
                  <a:path w="2623" h="4457" extrusionOk="0">
                    <a:moveTo>
                      <a:pt x="710" y="0"/>
                    </a:moveTo>
                    <a:cubicBezTo>
                      <a:pt x="664" y="0"/>
                      <a:pt x="618" y="6"/>
                      <a:pt x="573" y="17"/>
                    </a:cubicBezTo>
                    <a:cubicBezTo>
                      <a:pt x="286" y="91"/>
                      <a:pt x="118" y="399"/>
                      <a:pt x="70" y="693"/>
                    </a:cubicBezTo>
                    <a:cubicBezTo>
                      <a:pt x="0" y="1121"/>
                      <a:pt x="113" y="1562"/>
                      <a:pt x="297" y="1956"/>
                    </a:cubicBezTo>
                    <a:cubicBezTo>
                      <a:pt x="626" y="2667"/>
                      <a:pt x="1173" y="3249"/>
                      <a:pt x="1709" y="3820"/>
                    </a:cubicBezTo>
                    <a:cubicBezTo>
                      <a:pt x="1891" y="4013"/>
                      <a:pt x="2263" y="4456"/>
                      <a:pt x="2466" y="4456"/>
                    </a:cubicBezTo>
                    <a:cubicBezTo>
                      <a:pt x="2564" y="4456"/>
                      <a:pt x="2623" y="4353"/>
                      <a:pt x="2602" y="4070"/>
                    </a:cubicBezTo>
                    <a:cubicBezTo>
                      <a:pt x="2551" y="3388"/>
                      <a:pt x="2460" y="2664"/>
                      <a:pt x="2305" y="1998"/>
                    </a:cubicBezTo>
                    <a:cubicBezTo>
                      <a:pt x="2143" y="1305"/>
                      <a:pt x="1821" y="616"/>
                      <a:pt x="1243" y="203"/>
                    </a:cubicBezTo>
                    <a:cubicBezTo>
                      <a:pt x="1086" y="91"/>
                      <a:pt x="898"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4"/>
              <p:cNvSpPr/>
              <p:nvPr/>
            </p:nvSpPr>
            <p:spPr>
              <a:xfrm>
                <a:off x="929800" y="4912900"/>
                <a:ext cx="99850" cy="103175"/>
              </a:xfrm>
              <a:custGeom>
                <a:avLst/>
                <a:gdLst/>
                <a:ahLst/>
                <a:cxnLst/>
                <a:rect l="l" t="t" r="r" b="b"/>
                <a:pathLst>
                  <a:path w="3994" h="4127" extrusionOk="0">
                    <a:moveTo>
                      <a:pt x="754" y="1"/>
                    </a:moveTo>
                    <a:cubicBezTo>
                      <a:pt x="525" y="1"/>
                      <a:pt x="300" y="71"/>
                      <a:pt x="162" y="247"/>
                    </a:cubicBezTo>
                    <a:cubicBezTo>
                      <a:pt x="1" y="451"/>
                      <a:pt x="4" y="741"/>
                      <a:pt x="57" y="995"/>
                    </a:cubicBezTo>
                    <a:cubicBezTo>
                      <a:pt x="219" y="1750"/>
                      <a:pt x="767" y="2369"/>
                      <a:pt x="1388" y="2829"/>
                    </a:cubicBezTo>
                    <a:cubicBezTo>
                      <a:pt x="1983" y="3271"/>
                      <a:pt x="2667" y="3675"/>
                      <a:pt x="3325" y="4019"/>
                    </a:cubicBezTo>
                    <a:cubicBezTo>
                      <a:pt x="3466" y="4094"/>
                      <a:pt x="3569" y="4126"/>
                      <a:pt x="3641" y="4126"/>
                    </a:cubicBezTo>
                    <a:cubicBezTo>
                      <a:pt x="3994" y="4126"/>
                      <a:pt x="3600" y="3348"/>
                      <a:pt x="3460" y="3023"/>
                    </a:cubicBezTo>
                    <a:cubicBezTo>
                      <a:pt x="3124" y="2240"/>
                      <a:pt x="2778" y="1445"/>
                      <a:pt x="2214" y="810"/>
                    </a:cubicBezTo>
                    <a:cubicBezTo>
                      <a:pt x="1900" y="457"/>
                      <a:pt x="1510" y="154"/>
                      <a:pt x="1051" y="38"/>
                    </a:cubicBezTo>
                    <a:cubicBezTo>
                      <a:pt x="956" y="14"/>
                      <a:pt x="854"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4"/>
              <p:cNvSpPr/>
              <p:nvPr/>
            </p:nvSpPr>
            <p:spPr>
              <a:xfrm>
                <a:off x="1003075" y="4918350"/>
                <a:ext cx="56425" cy="95850"/>
              </a:xfrm>
              <a:custGeom>
                <a:avLst/>
                <a:gdLst/>
                <a:ahLst/>
                <a:cxnLst/>
                <a:rect l="l" t="t" r="r" b="b"/>
                <a:pathLst>
                  <a:path w="2257" h="3834" extrusionOk="0">
                    <a:moveTo>
                      <a:pt x="1647" y="1"/>
                    </a:moveTo>
                    <a:cubicBezTo>
                      <a:pt x="1485" y="1"/>
                      <a:pt x="1323" y="78"/>
                      <a:pt x="1188" y="174"/>
                    </a:cubicBezTo>
                    <a:cubicBezTo>
                      <a:pt x="690" y="530"/>
                      <a:pt x="413" y="1123"/>
                      <a:pt x="274" y="1719"/>
                    </a:cubicBezTo>
                    <a:cubicBezTo>
                      <a:pt x="140" y="2293"/>
                      <a:pt x="61" y="2916"/>
                      <a:pt x="19" y="3502"/>
                    </a:cubicBezTo>
                    <a:cubicBezTo>
                      <a:pt x="0" y="3745"/>
                      <a:pt x="50" y="3833"/>
                      <a:pt x="134" y="3833"/>
                    </a:cubicBezTo>
                    <a:cubicBezTo>
                      <a:pt x="309" y="3833"/>
                      <a:pt x="629" y="3451"/>
                      <a:pt x="786" y="3285"/>
                    </a:cubicBezTo>
                    <a:cubicBezTo>
                      <a:pt x="1247" y="2795"/>
                      <a:pt x="1718" y="2294"/>
                      <a:pt x="2001" y="1683"/>
                    </a:cubicBezTo>
                    <a:cubicBezTo>
                      <a:pt x="2159" y="1344"/>
                      <a:pt x="2256"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4"/>
              <p:cNvSpPr/>
              <p:nvPr/>
            </p:nvSpPr>
            <p:spPr>
              <a:xfrm>
                <a:off x="3662350" y="4912900"/>
                <a:ext cx="99825" cy="103175"/>
              </a:xfrm>
              <a:custGeom>
                <a:avLst/>
                <a:gdLst/>
                <a:ahLst/>
                <a:cxnLst/>
                <a:rect l="l" t="t" r="r" b="b"/>
                <a:pathLst>
                  <a:path w="3993" h="4127" extrusionOk="0">
                    <a:moveTo>
                      <a:pt x="753" y="1"/>
                    </a:moveTo>
                    <a:cubicBezTo>
                      <a:pt x="524" y="1"/>
                      <a:pt x="299" y="71"/>
                      <a:pt x="161" y="247"/>
                    </a:cubicBezTo>
                    <a:cubicBezTo>
                      <a:pt x="0" y="451"/>
                      <a:pt x="2" y="741"/>
                      <a:pt x="56" y="995"/>
                    </a:cubicBezTo>
                    <a:cubicBezTo>
                      <a:pt x="218" y="1750"/>
                      <a:pt x="766" y="2369"/>
                      <a:pt x="1387" y="2829"/>
                    </a:cubicBezTo>
                    <a:cubicBezTo>
                      <a:pt x="1982" y="3271"/>
                      <a:pt x="2666" y="3675"/>
                      <a:pt x="3324" y="4019"/>
                    </a:cubicBezTo>
                    <a:cubicBezTo>
                      <a:pt x="3466" y="4094"/>
                      <a:pt x="3568" y="4126"/>
                      <a:pt x="3640" y="4126"/>
                    </a:cubicBezTo>
                    <a:cubicBezTo>
                      <a:pt x="3993" y="4126"/>
                      <a:pt x="3599" y="3348"/>
                      <a:pt x="3460" y="3023"/>
                    </a:cubicBezTo>
                    <a:cubicBezTo>
                      <a:pt x="3123" y="2240"/>
                      <a:pt x="2777" y="1445"/>
                      <a:pt x="2213" y="810"/>
                    </a:cubicBezTo>
                    <a:cubicBezTo>
                      <a:pt x="1899" y="457"/>
                      <a:pt x="1509" y="154"/>
                      <a:pt x="1050" y="38"/>
                    </a:cubicBezTo>
                    <a:cubicBezTo>
                      <a:pt x="955" y="14"/>
                      <a:pt x="85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4"/>
              <p:cNvSpPr/>
              <p:nvPr/>
            </p:nvSpPr>
            <p:spPr>
              <a:xfrm>
                <a:off x="3735600" y="4918350"/>
                <a:ext cx="56425" cy="95850"/>
              </a:xfrm>
              <a:custGeom>
                <a:avLst/>
                <a:gdLst/>
                <a:ahLst/>
                <a:cxnLst/>
                <a:rect l="l" t="t" r="r" b="b"/>
                <a:pathLst>
                  <a:path w="2257" h="3834" extrusionOk="0">
                    <a:moveTo>
                      <a:pt x="1647" y="1"/>
                    </a:moveTo>
                    <a:cubicBezTo>
                      <a:pt x="1485" y="1"/>
                      <a:pt x="1323" y="78"/>
                      <a:pt x="1189" y="174"/>
                    </a:cubicBezTo>
                    <a:cubicBezTo>
                      <a:pt x="690" y="530"/>
                      <a:pt x="413" y="1123"/>
                      <a:pt x="274" y="1719"/>
                    </a:cubicBezTo>
                    <a:cubicBezTo>
                      <a:pt x="140" y="2293"/>
                      <a:pt x="61" y="2916"/>
                      <a:pt x="19" y="3502"/>
                    </a:cubicBezTo>
                    <a:cubicBezTo>
                      <a:pt x="1" y="3745"/>
                      <a:pt x="51" y="3833"/>
                      <a:pt x="134" y="3833"/>
                    </a:cubicBezTo>
                    <a:cubicBezTo>
                      <a:pt x="309" y="3833"/>
                      <a:pt x="630" y="3451"/>
                      <a:pt x="786" y="3285"/>
                    </a:cubicBezTo>
                    <a:cubicBezTo>
                      <a:pt x="1248" y="2795"/>
                      <a:pt x="1718" y="2294"/>
                      <a:pt x="2001" y="1683"/>
                    </a:cubicBezTo>
                    <a:cubicBezTo>
                      <a:pt x="2159" y="1344"/>
                      <a:pt x="2257" y="965"/>
                      <a:pt x="2196" y="596"/>
                    </a:cubicBezTo>
                    <a:cubicBezTo>
                      <a:pt x="2155" y="345"/>
                      <a:pt x="2011" y="80"/>
                      <a:pt x="1764" y="15"/>
                    </a:cubicBezTo>
                    <a:cubicBezTo>
                      <a:pt x="1725" y="5"/>
                      <a:pt x="1686"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4" name="Google Shape;2034;p24"/>
            <p:cNvGrpSpPr/>
            <p:nvPr/>
          </p:nvGrpSpPr>
          <p:grpSpPr>
            <a:xfrm>
              <a:off x="8671775" y="4368850"/>
              <a:ext cx="189175" cy="337050"/>
              <a:chOff x="908900" y="4368850"/>
              <a:chExt cx="189175" cy="337050"/>
            </a:xfrm>
          </p:grpSpPr>
          <p:sp>
            <p:nvSpPr>
              <p:cNvPr id="2035" name="Google Shape;2035;p24"/>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4"/>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4"/>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4"/>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4"/>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4"/>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1" name="Google Shape;2041;p24"/>
            <p:cNvGrpSpPr/>
            <p:nvPr/>
          </p:nvGrpSpPr>
          <p:grpSpPr>
            <a:xfrm>
              <a:off x="2274850" y="4368850"/>
              <a:ext cx="189175" cy="337050"/>
              <a:chOff x="908900" y="4368850"/>
              <a:chExt cx="189175" cy="337050"/>
            </a:xfrm>
          </p:grpSpPr>
          <p:sp>
            <p:nvSpPr>
              <p:cNvPr id="2042" name="Google Shape;2042;p24"/>
              <p:cNvSpPr/>
              <p:nvPr/>
            </p:nvSpPr>
            <p:spPr>
              <a:xfrm>
                <a:off x="991450" y="4547225"/>
                <a:ext cx="106625" cy="137025"/>
              </a:xfrm>
              <a:custGeom>
                <a:avLst/>
                <a:gdLst/>
                <a:ahLst/>
                <a:cxnLst/>
                <a:rect l="l" t="t" r="r" b="b"/>
                <a:pathLst>
                  <a:path w="4265" h="5481" extrusionOk="0">
                    <a:moveTo>
                      <a:pt x="3406" y="1"/>
                    </a:moveTo>
                    <a:cubicBezTo>
                      <a:pt x="3228" y="1"/>
                      <a:pt x="3044" y="41"/>
                      <a:pt x="2881" y="107"/>
                    </a:cubicBezTo>
                    <a:cubicBezTo>
                      <a:pt x="2345" y="321"/>
                      <a:pt x="1921" y="751"/>
                      <a:pt x="1598" y="1228"/>
                    </a:cubicBezTo>
                    <a:cubicBezTo>
                      <a:pt x="1018" y="2090"/>
                      <a:pt x="729" y="3110"/>
                      <a:pt x="449" y="4111"/>
                    </a:cubicBezTo>
                    <a:cubicBezTo>
                      <a:pt x="336" y="4517"/>
                      <a:pt x="1" y="5480"/>
                      <a:pt x="376" y="5480"/>
                    </a:cubicBezTo>
                    <a:cubicBezTo>
                      <a:pt x="464" y="5480"/>
                      <a:pt x="593" y="5426"/>
                      <a:pt x="775" y="5297"/>
                    </a:cubicBezTo>
                    <a:cubicBezTo>
                      <a:pt x="1515" y="4774"/>
                      <a:pt x="2277" y="4174"/>
                      <a:pt x="2927" y="3541"/>
                    </a:cubicBezTo>
                    <a:cubicBezTo>
                      <a:pt x="3604" y="2883"/>
                      <a:pt x="4167" y="2044"/>
                      <a:pt x="4241" y="1103"/>
                    </a:cubicBezTo>
                    <a:cubicBezTo>
                      <a:pt x="4264" y="786"/>
                      <a:pt x="4221" y="436"/>
                      <a:pt x="3993" y="215"/>
                    </a:cubicBezTo>
                    <a:cubicBezTo>
                      <a:pt x="3837" y="63"/>
                      <a:pt x="3625" y="1"/>
                      <a:pt x="3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4"/>
              <p:cNvSpPr/>
              <p:nvPr/>
            </p:nvSpPr>
            <p:spPr>
              <a:xfrm>
                <a:off x="914825" y="4543600"/>
                <a:ext cx="88550" cy="113800"/>
              </a:xfrm>
              <a:custGeom>
                <a:avLst/>
                <a:gdLst/>
                <a:ahLst/>
                <a:cxnLst/>
                <a:rect l="l" t="t" r="r" b="b"/>
                <a:pathLst>
                  <a:path w="3542" h="4552" extrusionOk="0">
                    <a:moveTo>
                      <a:pt x="714" y="1"/>
                    </a:moveTo>
                    <a:cubicBezTo>
                      <a:pt x="531" y="1"/>
                      <a:pt x="355" y="52"/>
                      <a:pt x="225" y="179"/>
                    </a:cubicBezTo>
                    <a:cubicBezTo>
                      <a:pt x="37" y="363"/>
                      <a:pt x="0" y="653"/>
                      <a:pt x="19" y="916"/>
                    </a:cubicBezTo>
                    <a:cubicBezTo>
                      <a:pt x="81" y="1697"/>
                      <a:pt x="548" y="2395"/>
                      <a:pt x="1109" y="2941"/>
                    </a:cubicBezTo>
                    <a:cubicBezTo>
                      <a:pt x="1650" y="3467"/>
                      <a:pt x="2283" y="3965"/>
                      <a:pt x="2897" y="4400"/>
                    </a:cubicBezTo>
                    <a:cubicBezTo>
                      <a:pt x="3047" y="4507"/>
                      <a:pt x="3154" y="4552"/>
                      <a:pt x="3228" y="4552"/>
                    </a:cubicBezTo>
                    <a:cubicBezTo>
                      <a:pt x="3541" y="4552"/>
                      <a:pt x="3263" y="3751"/>
                      <a:pt x="3169" y="3415"/>
                    </a:cubicBezTo>
                    <a:cubicBezTo>
                      <a:pt x="2935" y="2583"/>
                      <a:pt x="2696" y="1736"/>
                      <a:pt x="2213" y="1020"/>
                    </a:cubicBezTo>
                    <a:cubicBezTo>
                      <a:pt x="1945" y="624"/>
                      <a:pt x="1593" y="267"/>
                      <a:pt x="1149" y="88"/>
                    </a:cubicBezTo>
                    <a:cubicBezTo>
                      <a:pt x="1014" y="34"/>
                      <a:pt x="862" y="1"/>
                      <a:pt x="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4"/>
              <p:cNvSpPr/>
              <p:nvPr/>
            </p:nvSpPr>
            <p:spPr>
              <a:xfrm>
                <a:off x="994425" y="4453950"/>
                <a:ext cx="8350" cy="251950"/>
              </a:xfrm>
              <a:custGeom>
                <a:avLst/>
                <a:gdLst/>
                <a:ahLst/>
                <a:cxnLst/>
                <a:rect l="l" t="t" r="r" b="b"/>
                <a:pathLst>
                  <a:path w="334" h="10078" extrusionOk="0">
                    <a:moveTo>
                      <a:pt x="162" y="1"/>
                    </a:moveTo>
                    <a:cubicBezTo>
                      <a:pt x="98" y="1"/>
                      <a:pt x="37" y="41"/>
                      <a:pt x="37" y="120"/>
                    </a:cubicBezTo>
                    <a:cubicBezTo>
                      <a:pt x="37" y="292"/>
                      <a:pt x="37" y="465"/>
                      <a:pt x="35" y="636"/>
                    </a:cubicBezTo>
                    <a:cubicBezTo>
                      <a:pt x="1" y="1061"/>
                      <a:pt x="20" y="1490"/>
                      <a:pt x="19" y="1917"/>
                    </a:cubicBezTo>
                    <a:cubicBezTo>
                      <a:pt x="16" y="2576"/>
                      <a:pt x="15" y="3234"/>
                      <a:pt x="15" y="3893"/>
                    </a:cubicBezTo>
                    <a:cubicBezTo>
                      <a:pt x="15" y="4368"/>
                      <a:pt x="19" y="4841"/>
                      <a:pt x="23" y="5316"/>
                    </a:cubicBezTo>
                    <a:cubicBezTo>
                      <a:pt x="22" y="6130"/>
                      <a:pt x="22" y="6944"/>
                      <a:pt x="20" y="7758"/>
                    </a:cubicBezTo>
                    <a:cubicBezTo>
                      <a:pt x="20" y="8500"/>
                      <a:pt x="20" y="9240"/>
                      <a:pt x="60" y="9981"/>
                    </a:cubicBezTo>
                    <a:cubicBezTo>
                      <a:pt x="64" y="10046"/>
                      <a:pt x="113" y="10078"/>
                      <a:pt x="161" y="10078"/>
                    </a:cubicBezTo>
                    <a:cubicBezTo>
                      <a:pt x="209" y="10078"/>
                      <a:pt x="258" y="10046"/>
                      <a:pt x="262" y="9981"/>
                    </a:cubicBezTo>
                    <a:cubicBezTo>
                      <a:pt x="333" y="8692"/>
                      <a:pt x="302" y="7399"/>
                      <a:pt x="300" y="6108"/>
                    </a:cubicBezTo>
                    <a:cubicBezTo>
                      <a:pt x="300" y="5820"/>
                      <a:pt x="300" y="5530"/>
                      <a:pt x="299" y="5242"/>
                    </a:cubicBezTo>
                    <a:cubicBezTo>
                      <a:pt x="303" y="4792"/>
                      <a:pt x="307" y="4343"/>
                      <a:pt x="307" y="3893"/>
                    </a:cubicBezTo>
                    <a:cubicBezTo>
                      <a:pt x="307" y="3234"/>
                      <a:pt x="306" y="2576"/>
                      <a:pt x="304" y="1917"/>
                    </a:cubicBezTo>
                    <a:cubicBezTo>
                      <a:pt x="303" y="1493"/>
                      <a:pt x="322" y="1065"/>
                      <a:pt x="288" y="643"/>
                    </a:cubicBezTo>
                    <a:lnTo>
                      <a:pt x="287" y="120"/>
                    </a:lnTo>
                    <a:cubicBezTo>
                      <a:pt x="287" y="41"/>
                      <a:pt x="22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4"/>
              <p:cNvSpPr/>
              <p:nvPr/>
            </p:nvSpPr>
            <p:spPr>
              <a:xfrm>
                <a:off x="908900" y="4368850"/>
                <a:ext cx="178950" cy="181275"/>
              </a:xfrm>
              <a:custGeom>
                <a:avLst/>
                <a:gdLst/>
                <a:ahLst/>
                <a:cxnLst/>
                <a:rect l="l" t="t" r="r" b="b"/>
                <a:pathLst>
                  <a:path w="7158" h="7251" extrusionOk="0">
                    <a:moveTo>
                      <a:pt x="3719" y="0"/>
                    </a:moveTo>
                    <a:cubicBezTo>
                      <a:pt x="3391" y="0"/>
                      <a:pt x="3093" y="173"/>
                      <a:pt x="2950" y="490"/>
                    </a:cubicBezTo>
                    <a:cubicBezTo>
                      <a:pt x="2782" y="862"/>
                      <a:pt x="2821" y="1307"/>
                      <a:pt x="2867" y="1700"/>
                    </a:cubicBezTo>
                    <a:cubicBezTo>
                      <a:pt x="2877" y="1775"/>
                      <a:pt x="2888" y="1852"/>
                      <a:pt x="2900" y="1928"/>
                    </a:cubicBezTo>
                    <a:cubicBezTo>
                      <a:pt x="2843" y="1863"/>
                      <a:pt x="2785" y="1797"/>
                      <a:pt x="2723" y="1735"/>
                    </a:cubicBezTo>
                    <a:cubicBezTo>
                      <a:pt x="2424" y="1431"/>
                      <a:pt x="2053" y="1118"/>
                      <a:pt x="1611" y="1072"/>
                    </a:cubicBezTo>
                    <a:cubicBezTo>
                      <a:pt x="1577" y="1069"/>
                      <a:pt x="1543" y="1067"/>
                      <a:pt x="1509" y="1067"/>
                    </a:cubicBezTo>
                    <a:cubicBezTo>
                      <a:pt x="1077" y="1067"/>
                      <a:pt x="660" y="1346"/>
                      <a:pt x="576" y="1788"/>
                    </a:cubicBezTo>
                    <a:cubicBezTo>
                      <a:pt x="486" y="2268"/>
                      <a:pt x="742" y="2787"/>
                      <a:pt x="1134" y="3062"/>
                    </a:cubicBezTo>
                    <a:cubicBezTo>
                      <a:pt x="1225" y="3125"/>
                      <a:pt x="1322" y="3181"/>
                      <a:pt x="1422" y="3229"/>
                    </a:cubicBezTo>
                    <a:cubicBezTo>
                      <a:pt x="1061" y="3357"/>
                      <a:pt x="731" y="3571"/>
                      <a:pt x="492" y="3859"/>
                    </a:cubicBezTo>
                    <a:cubicBezTo>
                      <a:pt x="269" y="4131"/>
                      <a:pt x="1" y="4620"/>
                      <a:pt x="343" y="4911"/>
                    </a:cubicBezTo>
                    <a:cubicBezTo>
                      <a:pt x="498" y="5042"/>
                      <a:pt x="713" y="5083"/>
                      <a:pt x="927" y="5083"/>
                    </a:cubicBezTo>
                    <a:cubicBezTo>
                      <a:pt x="1068" y="5083"/>
                      <a:pt x="1209" y="5065"/>
                      <a:pt x="1331" y="5042"/>
                    </a:cubicBezTo>
                    <a:cubicBezTo>
                      <a:pt x="1437" y="5023"/>
                      <a:pt x="1541" y="4997"/>
                      <a:pt x="1644" y="4967"/>
                    </a:cubicBezTo>
                    <a:lnTo>
                      <a:pt x="1644" y="4967"/>
                    </a:lnTo>
                    <a:cubicBezTo>
                      <a:pt x="1610" y="5027"/>
                      <a:pt x="1576" y="5088"/>
                      <a:pt x="1545" y="5148"/>
                    </a:cubicBezTo>
                    <a:cubicBezTo>
                      <a:pt x="1297" y="5655"/>
                      <a:pt x="1161" y="6345"/>
                      <a:pt x="1493" y="6848"/>
                    </a:cubicBezTo>
                    <a:cubicBezTo>
                      <a:pt x="1610" y="7024"/>
                      <a:pt x="1743" y="7096"/>
                      <a:pt x="1884" y="7096"/>
                    </a:cubicBezTo>
                    <a:cubicBezTo>
                      <a:pt x="2394" y="7096"/>
                      <a:pt x="2994" y="6149"/>
                      <a:pt x="3186" y="5839"/>
                    </a:cubicBezTo>
                    <a:cubicBezTo>
                      <a:pt x="3209" y="5800"/>
                      <a:pt x="3231" y="5762"/>
                      <a:pt x="3254" y="5723"/>
                    </a:cubicBezTo>
                    <a:cubicBezTo>
                      <a:pt x="3283" y="5884"/>
                      <a:pt x="3330" y="6042"/>
                      <a:pt x="3393" y="6192"/>
                    </a:cubicBezTo>
                    <a:cubicBezTo>
                      <a:pt x="3567" y="6596"/>
                      <a:pt x="3934" y="7026"/>
                      <a:pt x="4349" y="7195"/>
                    </a:cubicBezTo>
                    <a:cubicBezTo>
                      <a:pt x="4442" y="7233"/>
                      <a:pt x="4536" y="7250"/>
                      <a:pt x="4627" y="7250"/>
                    </a:cubicBezTo>
                    <a:cubicBezTo>
                      <a:pt x="4979" y="7250"/>
                      <a:pt x="5298" y="6993"/>
                      <a:pt x="5408" y="6639"/>
                    </a:cubicBezTo>
                    <a:cubicBezTo>
                      <a:pt x="5543" y="6211"/>
                      <a:pt x="5360" y="5754"/>
                      <a:pt x="5157" y="5379"/>
                    </a:cubicBezTo>
                    <a:cubicBezTo>
                      <a:pt x="5084" y="5246"/>
                      <a:pt x="5005" y="5114"/>
                      <a:pt x="4924" y="4985"/>
                    </a:cubicBezTo>
                    <a:lnTo>
                      <a:pt x="4924" y="4985"/>
                    </a:lnTo>
                    <a:cubicBezTo>
                      <a:pt x="5125" y="5052"/>
                      <a:pt x="5339" y="5086"/>
                      <a:pt x="5552" y="5086"/>
                    </a:cubicBezTo>
                    <a:cubicBezTo>
                      <a:pt x="6041" y="5086"/>
                      <a:pt x="6529" y="4908"/>
                      <a:pt x="6865" y="4544"/>
                    </a:cubicBezTo>
                    <a:cubicBezTo>
                      <a:pt x="7157" y="4230"/>
                      <a:pt x="7133" y="3777"/>
                      <a:pt x="6813" y="3495"/>
                    </a:cubicBezTo>
                    <a:cubicBezTo>
                      <a:pt x="6523" y="3240"/>
                      <a:pt x="6099" y="3156"/>
                      <a:pt x="5724" y="3125"/>
                    </a:cubicBezTo>
                    <a:cubicBezTo>
                      <a:pt x="5842" y="3052"/>
                      <a:pt x="5953" y="2970"/>
                      <a:pt x="6058" y="2878"/>
                    </a:cubicBezTo>
                    <a:cubicBezTo>
                      <a:pt x="6343" y="2621"/>
                      <a:pt x="6725" y="2236"/>
                      <a:pt x="6707" y="1821"/>
                    </a:cubicBezTo>
                    <a:cubicBezTo>
                      <a:pt x="6691" y="1455"/>
                      <a:pt x="6438" y="1334"/>
                      <a:pt x="6126" y="1334"/>
                    </a:cubicBezTo>
                    <a:cubicBezTo>
                      <a:pt x="5737" y="1334"/>
                      <a:pt x="5255" y="1522"/>
                      <a:pt x="5027" y="1654"/>
                    </a:cubicBezTo>
                    <a:cubicBezTo>
                      <a:pt x="4896" y="1730"/>
                      <a:pt x="4777" y="1822"/>
                      <a:pt x="4670" y="1928"/>
                    </a:cubicBezTo>
                    <a:cubicBezTo>
                      <a:pt x="4738" y="1727"/>
                      <a:pt x="4774" y="1516"/>
                      <a:pt x="4773" y="1304"/>
                    </a:cubicBezTo>
                    <a:cubicBezTo>
                      <a:pt x="4766" y="777"/>
                      <a:pt x="4504" y="162"/>
                      <a:pt x="3948" y="28"/>
                    </a:cubicBezTo>
                    <a:cubicBezTo>
                      <a:pt x="3871" y="9"/>
                      <a:pt x="3795" y="0"/>
                      <a:pt x="3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4"/>
              <p:cNvSpPr/>
              <p:nvPr/>
            </p:nvSpPr>
            <p:spPr>
              <a:xfrm>
                <a:off x="940075" y="4401400"/>
                <a:ext cx="116025" cy="117575"/>
              </a:xfrm>
              <a:custGeom>
                <a:avLst/>
                <a:gdLst/>
                <a:ahLst/>
                <a:cxnLst/>
                <a:rect l="l" t="t" r="r" b="b"/>
                <a:pathLst>
                  <a:path w="4641" h="4703" extrusionOk="0">
                    <a:moveTo>
                      <a:pt x="2411" y="1"/>
                    </a:moveTo>
                    <a:cubicBezTo>
                      <a:pt x="2199" y="1"/>
                      <a:pt x="2005" y="113"/>
                      <a:pt x="1913" y="318"/>
                    </a:cubicBezTo>
                    <a:cubicBezTo>
                      <a:pt x="1804" y="560"/>
                      <a:pt x="1829" y="848"/>
                      <a:pt x="1859" y="1103"/>
                    </a:cubicBezTo>
                    <a:cubicBezTo>
                      <a:pt x="1865" y="1151"/>
                      <a:pt x="1873" y="1202"/>
                      <a:pt x="1880" y="1250"/>
                    </a:cubicBezTo>
                    <a:cubicBezTo>
                      <a:pt x="1843" y="1209"/>
                      <a:pt x="1806" y="1166"/>
                      <a:pt x="1766" y="1125"/>
                    </a:cubicBezTo>
                    <a:cubicBezTo>
                      <a:pt x="1572" y="929"/>
                      <a:pt x="1331" y="726"/>
                      <a:pt x="1045" y="697"/>
                    </a:cubicBezTo>
                    <a:cubicBezTo>
                      <a:pt x="1023" y="695"/>
                      <a:pt x="1000" y="693"/>
                      <a:pt x="978" y="693"/>
                    </a:cubicBezTo>
                    <a:cubicBezTo>
                      <a:pt x="699" y="693"/>
                      <a:pt x="429" y="874"/>
                      <a:pt x="374" y="1160"/>
                    </a:cubicBezTo>
                    <a:cubicBezTo>
                      <a:pt x="315" y="1471"/>
                      <a:pt x="482" y="1809"/>
                      <a:pt x="735" y="1986"/>
                    </a:cubicBezTo>
                    <a:cubicBezTo>
                      <a:pt x="794" y="2027"/>
                      <a:pt x="857" y="2063"/>
                      <a:pt x="922" y="2094"/>
                    </a:cubicBezTo>
                    <a:cubicBezTo>
                      <a:pt x="687" y="2177"/>
                      <a:pt x="474" y="2316"/>
                      <a:pt x="319" y="2504"/>
                    </a:cubicBezTo>
                    <a:cubicBezTo>
                      <a:pt x="173" y="2679"/>
                      <a:pt x="0" y="2996"/>
                      <a:pt x="221" y="3184"/>
                    </a:cubicBezTo>
                    <a:cubicBezTo>
                      <a:pt x="323" y="3270"/>
                      <a:pt x="463" y="3297"/>
                      <a:pt x="602" y="3297"/>
                    </a:cubicBezTo>
                    <a:cubicBezTo>
                      <a:pt x="693" y="3297"/>
                      <a:pt x="784" y="3286"/>
                      <a:pt x="863" y="3271"/>
                    </a:cubicBezTo>
                    <a:cubicBezTo>
                      <a:pt x="931" y="3257"/>
                      <a:pt x="1000" y="3241"/>
                      <a:pt x="1066" y="3222"/>
                    </a:cubicBezTo>
                    <a:lnTo>
                      <a:pt x="1066" y="3222"/>
                    </a:lnTo>
                    <a:cubicBezTo>
                      <a:pt x="1044" y="3260"/>
                      <a:pt x="1022" y="3300"/>
                      <a:pt x="1003" y="3340"/>
                    </a:cubicBezTo>
                    <a:cubicBezTo>
                      <a:pt x="841" y="3668"/>
                      <a:pt x="753" y="4115"/>
                      <a:pt x="968" y="4441"/>
                    </a:cubicBezTo>
                    <a:cubicBezTo>
                      <a:pt x="1044" y="4555"/>
                      <a:pt x="1131" y="4602"/>
                      <a:pt x="1222" y="4602"/>
                    </a:cubicBezTo>
                    <a:cubicBezTo>
                      <a:pt x="1553" y="4602"/>
                      <a:pt x="1942" y="3988"/>
                      <a:pt x="2067" y="3787"/>
                    </a:cubicBezTo>
                    <a:cubicBezTo>
                      <a:pt x="2082" y="3762"/>
                      <a:pt x="2097" y="3736"/>
                      <a:pt x="2112" y="3712"/>
                    </a:cubicBezTo>
                    <a:cubicBezTo>
                      <a:pt x="2130" y="3816"/>
                      <a:pt x="2160" y="3919"/>
                      <a:pt x="2201" y="4016"/>
                    </a:cubicBezTo>
                    <a:cubicBezTo>
                      <a:pt x="2315" y="4279"/>
                      <a:pt x="2552" y="4557"/>
                      <a:pt x="2820" y="4666"/>
                    </a:cubicBezTo>
                    <a:cubicBezTo>
                      <a:pt x="2881" y="4691"/>
                      <a:pt x="2942" y="4702"/>
                      <a:pt x="3002" y="4702"/>
                    </a:cubicBezTo>
                    <a:cubicBezTo>
                      <a:pt x="3230" y="4702"/>
                      <a:pt x="3436" y="4535"/>
                      <a:pt x="3508" y="4306"/>
                    </a:cubicBezTo>
                    <a:cubicBezTo>
                      <a:pt x="3596" y="4027"/>
                      <a:pt x="3476" y="3732"/>
                      <a:pt x="3345" y="3489"/>
                    </a:cubicBezTo>
                    <a:cubicBezTo>
                      <a:pt x="3298" y="3401"/>
                      <a:pt x="3247" y="3318"/>
                      <a:pt x="3194" y="3233"/>
                    </a:cubicBezTo>
                    <a:lnTo>
                      <a:pt x="3194" y="3233"/>
                    </a:lnTo>
                    <a:cubicBezTo>
                      <a:pt x="3324" y="3276"/>
                      <a:pt x="3462" y="3298"/>
                      <a:pt x="3601" y="3298"/>
                    </a:cubicBezTo>
                    <a:cubicBezTo>
                      <a:pt x="3918" y="3298"/>
                      <a:pt x="4235" y="3182"/>
                      <a:pt x="4452" y="2947"/>
                    </a:cubicBezTo>
                    <a:cubicBezTo>
                      <a:pt x="4641" y="2744"/>
                      <a:pt x="4625" y="2450"/>
                      <a:pt x="4418" y="2267"/>
                    </a:cubicBezTo>
                    <a:cubicBezTo>
                      <a:pt x="4229" y="2103"/>
                      <a:pt x="3954" y="2048"/>
                      <a:pt x="3713" y="2027"/>
                    </a:cubicBezTo>
                    <a:cubicBezTo>
                      <a:pt x="3788" y="1981"/>
                      <a:pt x="3861" y="1927"/>
                      <a:pt x="3928" y="1868"/>
                    </a:cubicBezTo>
                    <a:cubicBezTo>
                      <a:pt x="4113" y="1702"/>
                      <a:pt x="4360" y="1452"/>
                      <a:pt x="4349" y="1182"/>
                    </a:cubicBezTo>
                    <a:cubicBezTo>
                      <a:pt x="4339" y="944"/>
                      <a:pt x="4175" y="865"/>
                      <a:pt x="3973" y="865"/>
                    </a:cubicBezTo>
                    <a:cubicBezTo>
                      <a:pt x="3720" y="865"/>
                      <a:pt x="3407" y="988"/>
                      <a:pt x="3259" y="1073"/>
                    </a:cubicBezTo>
                    <a:cubicBezTo>
                      <a:pt x="3176" y="1123"/>
                      <a:pt x="3097" y="1182"/>
                      <a:pt x="3029" y="1250"/>
                    </a:cubicBezTo>
                    <a:cubicBezTo>
                      <a:pt x="3073" y="1120"/>
                      <a:pt x="3095" y="984"/>
                      <a:pt x="3095" y="847"/>
                    </a:cubicBezTo>
                    <a:cubicBezTo>
                      <a:pt x="3091" y="505"/>
                      <a:pt x="2920" y="105"/>
                      <a:pt x="2559" y="19"/>
                    </a:cubicBezTo>
                    <a:cubicBezTo>
                      <a:pt x="2510" y="7"/>
                      <a:pt x="2460"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4"/>
              <p:cNvSpPr/>
              <p:nvPr/>
            </p:nvSpPr>
            <p:spPr>
              <a:xfrm>
                <a:off x="972300" y="4430125"/>
                <a:ext cx="53025" cy="52875"/>
              </a:xfrm>
              <a:custGeom>
                <a:avLst/>
                <a:gdLst/>
                <a:ahLst/>
                <a:cxnLst/>
                <a:rect l="l" t="t" r="r" b="b"/>
                <a:pathLst>
                  <a:path w="2121" h="2115" extrusionOk="0">
                    <a:moveTo>
                      <a:pt x="952" y="1"/>
                    </a:moveTo>
                    <a:cubicBezTo>
                      <a:pt x="934" y="1"/>
                      <a:pt x="916" y="1"/>
                      <a:pt x="898" y="2"/>
                    </a:cubicBezTo>
                    <a:cubicBezTo>
                      <a:pt x="639" y="17"/>
                      <a:pt x="401" y="171"/>
                      <a:pt x="244" y="369"/>
                    </a:cubicBezTo>
                    <a:cubicBezTo>
                      <a:pt x="114" y="531"/>
                      <a:pt x="16" y="746"/>
                      <a:pt x="5" y="956"/>
                    </a:cubicBezTo>
                    <a:cubicBezTo>
                      <a:pt x="1" y="1014"/>
                      <a:pt x="2" y="1073"/>
                      <a:pt x="7" y="1132"/>
                    </a:cubicBezTo>
                    <a:cubicBezTo>
                      <a:pt x="55" y="1670"/>
                      <a:pt x="520" y="2115"/>
                      <a:pt x="1062" y="2115"/>
                    </a:cubicBezTo>
                    <a:cubicBezTo>
                      <a:pt x="1084" y="2115"/>
                      <a:pt x="1107" y="2114"/>
                      <a:pt x="1129" y="2112"/>
                    </a:cubicBezTo>
                    <a:cubicBezTo>
                      <a:pt x="1644" y="2078"/>
                      <a:pt x="2002" y="1674"/>
                      <a:pt x="2090" y="1186"/>
                    </a:cubicBezTo>
                    <a:cubicBezTo>
                      <a:pt x="2120" y="998"/>
                      <a:pt x="2098" y="805"/>
                      <a:pt x="2027" y="628"/>
                    </a:cubicBezTo>
                    <a:cubicBezTo>
                      <a:pt x="1891" y="298"/>
                      <a:pt x="1567" y="70"/>
                      <a:pt x="1217" y="15"/>
                    </a:cubicBezTo>
                    <a:cubicBezTo>
                      <a:pt x="1167" y="7"/>
                      <a:pt x="1117" y="3"/>
                      <a:pt x="1067" y="3"/>
                    </a:cubicBezTo>
                    <a:cubicBezTo>
                      <a:pt x="1057" y="3"/>
                      <a:pt x="1048" y="4"/>
                      <a:pt x="1038" y="4"/>
                    </a:cubicBezTo>
                    <a:cubicBezTo>
                      <a:pt x="1010" y="2"/>
                      <a:pt x="981" y="1"/>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29681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Manjari"/>
              <a:buNone/>
              <a:defRPr sz="3000" b="1">
                <a:solidFill>
                  <a:schemeClr val="dk1"/>
                </a:solidFill>
                <a:latin typeface="Manjari"/>
                <a:ea typeface="Manjari"/>
                <a:cs typeface="Manjari"/>
                <a:sym typeface="Manjari"/>
              </a:defRPr>
            </a:lvl1pPr>
            <a:lvl2pPr lvl="1" rtl="0">
              <a:lnSpc>
                <a:spcPct val="115000"/>
              </a:lnSpc>
              <a:spcBef>
                <a:spcPts val="0"/>
              </a:spcBef>
              <a:spcAft>
                <a:spcPts val="0"/>
              </a:spcAft>
              <a:buClr>
                <a:schemeClr val="dk1"/>
              </a:buClr>
              <a:buSzPts val="3000"/>
              <a:buFont typeface="Manjari"/>
              <a:buNone/>
              <a:defRPr sz="3000" b="1">
                <a:solidFill>
                  <a:schemeClr val="dk1"/>
                </a:solidFill>
                <a:latin typeface="Manjari"/>
                <a:ea typeface="Manjari"/>
                <a:cs typeface="Manjari"/>
                <a:sym typeface="Manjari"/>
              </a:defRPr>
            </a:lvl2pPr>
            <a:lvl3pPr lvl="2" rtl="0">
              <a:lnSpc>
                <a:spcPct val="115000"/>
              </a:lnSpc>
              <a:spcBef>
                <a:spcPts val="0"/>
              </a:spcBef>
              <a:spcAft>
                <a:spcPts val="0"/>
              </a:spcAft>
              <a:buClr>
                <a:schemeClr val="dk1"/>
              </a:buClr>
              <a:buSzPts val="3000"/>
              <a:buFont typeface="Manjari"/>
              <a:buNone/>
              <a:defRPr sz="3000" b="1">
                <a:solidFill>
                  <a:schemeClr val="dk1"/>
                </a:solidFill>
                <a:latin typeface="Manjari"/>
                <a:ea typeface="Manjari"/>
                <a:cs typeface="Manjari"/>
                <a:sym typeface="Manjari"/>
              </a:defRPr>
            </a:lvl3pPr>
            <a:lvl4pPr lvl="3" rtl="0">
              <a:lnSpc>
                <a:spcPct val="115000"/>
              </a:lnSpc>
              <a:spcBef>
                <a:spcPts val="0"/>
              </a:spcBef>
              <a:spcAft>
                <a:spcPts val="0"/>
              </a:spcAft>
              <a:buClr>
                <a:schemeClr val="dk1"/>
              </a:buClr>
              <a:buSzPts val="3000"/>
              <a:buFont typeface="Manjari"/>
              <a:buNone/>
              <a:defRPr sz="3000" b="1">
                <a:solidFill>
                  <a:schemeClr val="dk1"/>
                </a:solidFill>
                <a:latin typeface="Manjari"/>
                <a:ea typeface="Manjari"/>
                <a:cs typeface="Manjari"/>
                <a:sym typeface="Manjari"/>
              </a:defRPr>
            </a:lvl4pPr>
            <a:lvl5pPr lvl="4" rtl="0">
              <a:lnSpc>
                <a:spcPct val="115000"/>
              </a:lnSpc>
              <a:spcBef>
                <a:spcPts val="0"/>
              </a:spcBef>
              <a:spcAft>
                <a:spcPts val="0"/>
              </a:spcAft>
              <a:buClr>
                <a:schemeClr val="dk1"/>
              </a:buClr>
              <a:buSzPts val="3000"/>
              <a:buFont typeface="Manjari"/>
              <a:buNone/>
              <a:defRPr sz="3000" b="1">
                <a:solidFill>
                  <a:schemeClr val="dk1"/>
                </a:solidFill>
                <a:latin typeface="Manjari"/>
                <a:ea typeface="Manjari"/>
                <a:cs typeface="Manjari"/>
                <a:sym typeface="Manjari"/>
              </a:defRPr>
            </a:lvl5pPr>
            <a:lvl6pPr lvl="5" rtl="0">
              <a:lnSpc>
                <a:spcPct val="115000"/>
              </a:lnSpc>
              <a:spcBef>
                <a:spcPts val="0"/>
              </a:spcBef>
              <a:spcAft>
                <a:spcPts val="0"/>
              </a:spcAft>
              <a:buClr>
                <a:schemeClr val="dk1"/>
              </a:buClr>
              <a:buSzPts val="3000"/>
              <a:buFont typeface="Manjari"/>
              <a:buNone/>
              <a:defRPr sz="3000" b="1">
                <a:solidFill>
                  <a:schemeClr val="dk1"/>
                </a:solidFill>
                <a:latin typeface="Manjari"/>
                <a:ea typeface="Manjari"/>
                <a:cs typeface="Manjari"/>
                <a:sym typeface="Manjari"/>
              </a:defRPr>
            </a:lvl6pPr>
            <a:lvl7pPr lvl="6" rtl="0">
              <a:lnSpc>
                <a:spcPct val="115000"/>
              </a:lnSpc>
              <a:spcBef>
                <a:spcPts val="0"/>
              </a:spcBef>
              <a:spcAft>
                <a:spcPts val="0"/>
              </a:spcAft>
              <a:buClr>
                <a:schemeClr val="dk1"/>
              </a:buClr>
              <a:buSzPts val="3000"/>
              <a:buFont typeface="Manjari"/>
              <a:buNone/>
              <a:defRPr sz="3000" b="1">
                <a:solidFill>
                  <a:schemeClr val="dk1"/>
                </a:solidFill>
                <a:latin typeface="Manjari"/>
                <a:ea typeface="Manjari"/>
                <a:cs typeface="Manjari"/>
                <a:sym typeface="Manjari"/>
              </a:defRPr>
            </a:lvl7pPr>
            <a:lvl8pPr lvl="7" rtl="0">
              <a:lnSpc>
                <a:spcPct val="115000"/>
              </a:lnSpc>
              <a:spcBef>
                <a:spcPts val="0"/>
              </a:spcBef>
              <a:spcAft>
                <a:spcPts val="0"/>
              </a:spcAft>
              <a:buClr>
                <a:schemeClr val="dk1"/>
              </a:buClr>
              <a:buSzPts val="3000"/>
              <a:buFont typeface="Manjari"/>
              <a:buNone/>
              <a:defRPr sz="3000" b="1">
                <a:solidFill>
                  <a:schemeClr val="dk1"/>
                </a:solidFill>
                <a:latin typeface="Manjari"/>
                <a:ea typeface="Manjari"/>
                <a:cs typeface="Manjari"/>
                <a:sym typeface="Manjari"/>
              </a:defRPr>
            </a:lvl8pPr>
            <a:lvl9pPr lvl="8" rtl="0">
              <a:lnSpc>
                <a:spcPct val="115000"/>
              </a:lnSpc>
              <a:spcBef>
                <a:spcPts val="0"/>
              </a:spcBef>
              <a:spcAft>
                <a:spcPts val="0"/>
              </a:spcAft>
              <a:buClr>
                <a:schemeClr val="dk1"/>
              </a:buClr>
              <a:buSzPts val="3000"/>
              <a:buFont typeface="Manjari"/>
              <a:buNone/>
              <a:defRPr sz="3000" b="1">
                <a:solidFill>
                  <a:schemeClr val="dk1"/>
                </a:solidFill>
                <a:latin typeface="Manjari"/>
                <a:ea typeface="Manjari"/>
                <a:cs typeface="Manjari"/>
                <a:sym typeface="Manjari"/>
              </a:defRPr>
            </a:lvl9pPr>
          </a:lstStyle>
          <a:p>
            <a:endParaRPr/>
          </a:p>
        </p:txBody>
      </p:sp>
      <p:sp>
        <p:nvSpPr>
          <p:cNvPr id="7" name="Google Shape;7;p1"/>
          <p:cNvSpPr txBox="1">
            <a:spLocks noGrp="1"/>
          </p:cNvSpPr>
          <p:nvPr>
            <p:ph type="body" idx="1"/>
          </p:nvPr>
        </p:nvSpPr>
        <p:spPr>
          <a:xfrm>
            <a:off x="950967" y="1536633"/>
            <a:ext cx="10242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2183591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33" y="593367"/>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51033" y="1536633"/>
            <a:ext cx="102900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1pPr>
            <a:lvl2pPr marL="914400" lvl="1"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2pPr>
            <a:lvl3pPr marL="1371600" lvl="2"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3pPr>
            <a:lvl4pPr marL="1828800" lvl="3"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4pPr>
            <a:lvl5pPr marL="2286000" lvl="4"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5pPr>
            <a:lvl6pPr marL="2743200" lvl="5"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6pPr>
            <a:lvl7pPr marL="3200400" lvl="6"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7pPr>
            <a:lvl8pPr marL="3657600" lvl="7"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8pPr>
            <a:lvl9pPr marL="4114800" lvl="8"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9pPr>
          </a:lstStyle>
          <a:p>
            <a:endParaRPr/>
          </a:p>
        </p:txBody>
      </p:sp>
    </p:spTree>
    <p:extLst>
      <p:ext uri="{BB962C8B-B14F-4D97-AF65-F5344CB8AC3E}">
        <p14:creationId xmlns:p14="http://schemas.microsoft.com/office/powerpoint/2010/main" val="300902479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40"/>
        <p:cNvGrpSpPr/>
        <p:nvPr/>
      </p:nvGrpSpPr>
      <p:grpSpPr>
        <a:xfrm>
          <a:off x="0" y="0"/>
          <a:ext cx="0" cy="0"/>
          <a:chOff x="0" y="0"/>
          <a:chExt cx="0" cy="0"/>
        </a:xfrm>
      </p:grpSpPr>
      <p:grpSp>
        <p:nvGrpSpPr>
          <p:cNvPr id="3143" name="Google Shape;3143;p46"/>
          <p:cNvGrpSpPr/>
          <p:nvPr/>
        </p:nvGrpSpPr>
        <p:grpSpPr>
          <a:xfrm rot="469104">
            <a:off x="9331430" y="2137793"/>
            <a:ext cx="1925735" cy="1925920"/>
            <a:chOff x="-1522625" y="1307650"/>
            <a:chExt cx="1060300" cy="1060325"/>
          </a:xfrm>
        </p:grpSpPr>
        <p:sp>
          <p:nvSpPr>
            <p:cNvPr id="3144" name="Google Shape;3144;p46"/>
            <p:cNvSpPr/>
            <p:nvPr/>
          </p:nvSpPr>
          <p:spPr>
            <a:xfrm>
              <a:off x="-1522625" y="1307650"/>
              <a:ext cx="1060300" cy="1060325"/>
            </a:xfrm>
            <a:custGeom>
              <a:avLst/>
              <a:gdLst/>
              <a:ahLst/>
              <a:cxnLst/>
              <a:rect l="l" t="t" r="r" b="b"/>
              <a:pathLst>
                <a:path w="42412" h="42413" extrusionOk="0">
                  <a:moveTo>
                    <a:pt x="3348" y="1"/>
                  </a:moveTo>
                  <a:cubicBezTo>
                    <a:pt x="1499" y="1"/>
                    <a:pt x="0" y="1500"/>
                    <a:pt x="0" y="3349"/>
                  </a:cubicBezTo>
                  <a:lnTo>
                    <a:pt x="0" y="39064"/>
                  </a:lnTo>
                  <a:cubicBezTo>
                    <a:pt x="0" y="40913"/>
                    <a:pt x="1499" y="42412"/>
                    <a:pt x="3348" y="42412"/>
                  </a:cubicBezTo>
                  <a:lnTo>
                    <a:pt x="39063" y="42412"/>
                  </a:lnTo>
                  <a:cubicBezTo>
                    <a:pt x="40912" y="42412"/>
                    <a:pt x="42412" y="40913"/>
                    <a:pt x="42412" y="39064"/>
                  </a:cubicBezTo>
                  <a:lnTo>
                    <a:pt x="42412" y="3349"/>
                  </a:lnTo>
                  <a:cubicBezTo>
                    <a:pt x="42412" y="1500"/>
                    <a:pt x="40912" y="1"/>
                    <a:pt x="39063" y="1"/>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5" name="Google Shape;3145;p46"/>
            <p:cNvSpPr/>
            <p:nvPr/>
          </p:nvSpPr>
          <p:spPr>
            <a:xfrm>
              <a:off x="-1472400" y="1357900"/>
              <a:ext cx="959825" cy="959825"/>
            </a:xfrm>
            <a:custGeom>
              <a:avLst/>
              <a:gdLst/>
              <a:ahLst/>
              <a:cxnLst/>
              <a:rect l="l" t="t" r="r" b="b"/>
              <a:pathLst>
                <a:path w="38393" h="38393" extrusionOk="0">
                  <a:moveTo>
                    <a:pt x="3032" y="1"/>
                  </a:moveTo>
                  <a:cubicBezTo>
                    <a:pt x="1353" y="1"/>
                    <a:pt x="1" y="1353"/>
                    <a:pt x="1" y="3032"/>
                  </a:cubicBezTo>
                  <a:lnTo>
                    <a:pt x="1" y="35361"/>
                  </a:lnTo>
                  <a:cubicBezTo>
                    <a:pt x="1" y="37040"/>
                    <a:pt x="1353" y="38392"/>
                    <a:pt x="3032" y="38392"/>
                  </a:cubicBezTo>
                  <a:lnTo>
                    <a:pt x="35362" y="38392"/>
                  </a:lnTo>
                  <a:cubicBezTo>
                    <a:pt x="37041" y="38392"/>
                    <a:pt x="38393" y="37040"/>
                    <a:pt x="38393" y="35361"/>
                  </a:cubicBezTo>
                  <a:lnTo>
                    <a:pt x="38393" y="3032"/>
                  </a:lnTo>
                  <a:cubicBezTo>
                    <a:pt x="38393" y="1353"/>
                    <a:pt x="37041" y="1"/>
                    <a:pt x="353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6" name="Google Shape;3146;p46"/>
            <p:cNvSpPr/>
            <p:nvPr/>
          </p:nvSpPr>
          <p:spPr>
            <a:xfrm>
              <a:off x="-1435125" y="1584779"/>
              <a:ext cx="832300" cy="562550"/>
            </a:xfrm>
            <a:custGeom>
              <a:avLst/>
              <a:gdLst/>
              <a:ahLst/>
              <a:cxnLst/>
              <a:rect l="l" t="t" r="r" b="b"/>
              <a:pathLst>
                <a:path w="33292" h="22502" extrusionOk="0">
                  <a:moveTo>
                    <a:pt x="24957" y="1"/>
                  </a:moveTo>
                  <a:cubicBezTo>
                    <a:pt x="21066" y="1"/>
                    <a:pt x="17695" y="4530"/>
                    <a:pt x="17695" y="4530"/>
                  </a:cubicBezTo>
                  <a:cubicBezTo>
                    <a:pt x="17695" y="4530"/>
                    <a:pt x="14440" y="936"/>
                    <a:pt x="10337" y="936"/>
                  </a:cubicBezTo>
                  <a:cubicBezTo>
                    <a:pt x="8930" y="936"/>
                    <a:pt x="7423" y="1358"/>
                    <a:pt x="5913" y="2493"/>
                  </a:cubicBezTo>
                  <a:cubicBezTo>
                    <a:pt x="1" y="6935"/>
                    <a:pt x="6890" y="21568"/>
                    <a:pt x="17847" y="22468"/>
                  </a:cubicBezTo>
                  <a:cubicBezTo>
                    <a:pt x="18117" y="22490"/>
                    <a:pt x="18382" y="22501"/>
                    <a:pt x="18644" y="22501"/>
                  </a:cubicBezTo>
                  <a:cubicBezTo>
                    <a:pt x="29026" y="22501"/>
                    <a:pt x="33291" y="5452"/>
                    <a:pt x="28337" y="1308"/>
                  </a:cubicBezTo>
                  <a:cubicBezTo>
                    <a:pt x="27212" y="367"/>
                    <a:pt x="26063" y="1"/>
                    <a:pt x="249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7" name="Google Shape;3147;p46"/>
            <p:cNvSpPr/>
            <p:nvPr/>
          </p:nvSpPr>
          <p:spPr>
            <a:xfrm>
              <a:off x="-1389100" y="1701304"/>
              <a:ext cx="713475" cy="446025"/>
            </a:xfrm>
            <a:custGeom>
              <a:avLst/>
              <a:gdLst/>
              <a:ahLst/>
              <a:cxnLst/>
              <a:rect l="l" t="t" r="r" b="b"/>
              <a:pathLst>
                <a:path w="28539" h="17841" extrusionOk="0">
                  <a:moveTo>
                    <a:pt x="2410" y="1"/>
                  </a:moveTo>
                  <a:cubicBezTo>
                    <a:pt x="1" y="5810"/>
                    <a:pt x="6457" y="17023"/>
                    <a:pt x="16006" y="17807"/>
                  </a:cubicBezTo>
                  <a:cubicBezTo>
                    <a:pt x="16275" y="17829"/>
                    <a:pt x="16540" y="17840"/>
                    <a:pt x="16802" y="17840"/>
                  </a:cubicBezTo>
                  <a:cubicBezTo>
                    <a:pt x="23984" y="17840"/>
                    <a:pt x="28239" y="9681"/>
                    <a:pt x="28539" y="3279"/>
                  </a:cubicBezTo>
                  <a:lnTo>
                    <a:pt x="28539" y="3279"/>
                  </a:lnTo>
                  <a:cubicBezTo>
                    <a:pt x="27201" y="8854"/>
                    <a:pt x="23256" y="14484"/>
                    <a:pt x="17290" y="14484"/>
                  </a:cubicBezTo>
                  <a:cubicBezTo>
                    <a:pt x="17029" y="14484"/>
                    <a:pt x="16763" y="14473"/>
                    <a:pt x="16494" y="14451"/>
                  </a:cubicBezTo>
                  <a:cubicBezTo>
                    <a:pt x="8570" y="13800"/>
                    <a:pt x="2775" y="5968"/>
                    <a:pt x="2410" y="1"/>
                  </a:cubicBezTo>
                  <a:close/>
                </a:path>
              </a:pathLst>
            </a:custGeom>
            <a:solidFill>
              <a:srgbClr val="1E3865">
                <a:alpha val="220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8" name="Google Shape;3148;p46"/>
            <p:cNvSpPr/>
            <p:nvPr/>
          </p:nvSpPr>
          <p:spPr>
            <a:xfrm>
              <a:off x="-1423100" y="1584779"/>
              <a:ext cx="741975" cy="549700"/>
            </a:xfrm>
            <a:custGeom>
              <a:avLst/>
              <a:gdLst/>
              <a:ahLst/>
              <a:cxnLst/>
              <a:rect l="l" t="t" r="r" b="b"/>
              <a:pathLst>
                <a:path w="29679" h="21988" extrusionOk="0">
                  <a:moveTo>
                    <a:pt x="24476" y="1"/>
                  </a:moveTo>
                  <a:cubicBezTo>
                    <a:pt x="23499" y="1"/>
                    <a:pt x="22553" y="287"/>
                    <a:pt x="21686" y="716"/>
                  </a:cubicBezTo>
                  <a:cubicBezTo>
                    <a:pt x="21696" y="2646"/>
                    <a:pt x="23667" y="3948"/>
                    <a:pt x="25448" y="4729"/>
                  </a:cubicBezTo>
                  <a:lnTo>
                    <a:pt x="25448" y="4728"/>
                  </a:lnTo>
                  <a:cubicBezTo>
                    <a:pt x="25854" y="4905"/>
                    <a:pt x="26276" y="5079"/>
                    <a:pt x="26719" y="5084"/>
                  </a:cubicBezTo>
                  <a:cubicBezTo>
                    <a:pt x="26726" y="5085"/>
                    <a:pt x="26733" y="5085"/>
                    <a:pt x="26740" y="5085"/>
                  </a:cubicBezTo>
                  <a:cubicBezTo>
                    <a:pt x="27317" y="5085"/>
                    <a:pt x="27856" y="4803"/>
                    <a:pt x="28423" y="4695"/>
                  </a:cubicBezTo>
                  <a:cubicBezTo>
                    <a:pt x="28589" y="4663"/>
                    <a:pt x="28757" y="4647"/>
                    <a:pt x="28926" y="4647"/>
                  </a:cubicBezTo>
                  <a:cubicBezTo>
                    <a:pt x="29180" y="4647"/>
                    <a:pt x="29434" y="4683"/>
                    <a:pt x="29679" y="4755"/>
                  </a:cubicBezTo>
                  <a:cubicBezTo>
                    <a:pt x="29374" y="3289"/>
                    <a:pt x="28774" y="2077"/>
                    <a:pt x="27854" y="1308"/>
                  </a:cubicBezTo>
                  <a:cubicBezTo>
                    <a:pt x="26730" y="367"/>
                    <a:pt x="25582" y="1"/>
                    <a:pt x="24476" y="1"/>
                  </a:cubicBezTo>
                  <a:close/>
                  <a:moveTo>
                    <a:pt x="28656" y="13736"/>
                  </a:moveTo>
                  <a:lnTo>
                    <a:pt x="28656" y="13736"/>
                  </a:lnTo>
                  <a:cubicBezTo>
                    <a:pt x="27546" y="14380"/>
                    <a:pt x="26344" y="14884"/>
                    <a:pt x="25366" y="15711"/>
                  </a:cubicBezTo>
                  <a:cubicBezTo>
                    <a:pt x="24269" y="16638"/>
                    <a:pt x="23486" y="18171"/>
                    <a:pt x="24006" y="19511"/>
                  </a:cubicBezTo>
                  <a:cubicBezTo>
                    <a:pt x="24092" y="19734"/>
                    <a:pt x="24210" y="19941"/>
                    <a:pt x="24341" y="20140"/>
                  </a:cubicBezTo>
                  <a:cubicBezTo>
                    <a:pt x="26257" y="18512"/>
                    <a:pt x="27713" y="16203"/>
                    <a:pt x="28656" y="13736"/>
                  </a:cubicBezTo>
                  <a:close/>
                  <a:moveTo>
                    <a:pt x="9854" y="936"/>
                  </a:moveTo>
                  <a:cubicBezTo>
                    <a:pt x="8448" y="936"/>
                    <a:pt x="6942" y="1358"/>
                    <a:pt x="5432" y="2493"/>
                  </a:cubicBezTo>
                  <a:cubicBezTo>
                    <a:pt x="0" y="6574"/>
                    <a:pt x="5373" y="19255"/>
                    <a:pt x="14780" y="21988"/>
                  </a:cubicBezTo>
                  <a:cubicBezTo>
                    <a:pt x="14759" y="21900"/>
                    <a:pt x="14740" y="21811"/>
                    <a:pt x="14725" y="21720"/>
                  </a:cubicBezTo>
                  <a:cubicBezTo>
                    <a:pt x="14474" y="20210"/>
                    <a:pt x="14897" y="18258"/>
                    <a:pt x="13587" y="17464"/>
                  </a:cubicBezTo>
                  <a:cubicBezTo>
                    <a:pt x="12756" y="16962"/>
                    <a:pt x="11543" y="17234"/>
                    <a:pt x="10870" y="16532"/>
                  </a:cubicBezTo>
                  <a:cubicBezTo>
                    <a:pt x="10564" y="16214"/>
                    <a:pt x="10447" y="15759"/>
                    <a:pt x="10208" y="15387"/>
                  </a:cubicBezTo>
                  <a:cubicBezTo>
                    <a:pt x="9437" y="14183"/>
                    <a:pt x="7522" y="13990"/>
                    <a:pt x="6988" y="12662"/>
                  </a:cubicBezTo>
                  <a:cubicBezTo>
                    <a:pt x="6697" y="11939"/>
                    <a:pt x="6941" y="11095"/>
                    <a:pt x="7387" y="10455"/>
                  </a:cubicBezTo>
                  <a:cubicBezTo>
                    <a:pt x="7832" y="9815"/>
                    <a:pt x="8455" y="9325"/>
                    <a:pt x="9022" y="8791"/>
                  </a:cubicBezTo>
                  <a:cubicBezTo>
                    <a:pt x="9212" y="8611"/>
                    <a:pt x="9403" y="8415"/>
                    <a:pt x="9484" y="8166"/>
                  </a:cubicBezTo>
                  <a:cubicBezTo>
                    <a:pt x="9747" y="7341"/>
                    <a:pt x="8693" y="6610"/>
                    <a:pt x="8742" y="5745"/>
                  </a:cubicBezTo>
                  <a:cubicBezTo>
                    <a:pt x="8788" y="4949"/>
                    <a:pt x="9705" y="4527"/>
                    <a:pt x="10493" y="4401"/>
                  </a:cubicBezTo>
                  <a:cubicBezTo>
                    <a:pt x="11281" y="4275"/>
                    <a:pt x="12187" y="4213"/>
                    <a:pt x="12670" y="3580"/>
                  </a:cubicBezTo>
                  <a:cubicBezTo>
                    <a:pt x="13053" y="3077"/>
                    <a:pt x="13089" y="2313"/>
                    <a:pt x="13305" y="1736"/>
                  </a:cubicBezTo>
                  <a:cubicBezTo>
                    <a:pt x="12279" y="1271"/>
                    <a:pt x="11106" y="936"/>
                    <a:pt x="9854" y="93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9" name="Google Shape;3149;p46"/>
            <p:cNvSpPr/>
            <p:nvPr/>
          </p:nvSpPr>
          <p:spPr>
            <a:xfrm>
              <a:off x="-1341525" y="1701304"/>
              <a:ext cx="287900" cy="433225"/>
            </a:xfrm>
            <a:custGeom>
              <a:avLst/>
              <a:gdLst/>
              <a:ahLst/>
              <a:cxnLst/>
              <a:rect l="l" t="t" r="r" b="b"/>
              <a:pathLst>
                <a:path w="11516" h="17329" extrusionOk="0">
                  <a:moveTo>
                    <a:pt x="507" y="1"/>
                  </a:moveTo>
                  <a:cubicBezTo>
                    <a:pt x="282" y="543"/>
                    <a:pt x="134" y="1133"/>
                    <a:pt x="59" y="1756"/>
                  </a:cubicBezTo>
                  <a:lnTo>
                    <a:pt x="58" y="1769"/>
                  </a:lnTo>
                  <a:cubicBezTo>
                    <a:pt x="46" y="1866"/>
                    <a:pt x="36" y="1967"/>
                    <a:pt x="28" y="2067"/>
                  </a:cubicBezTo>
                  <a:lnTo>
                    <a:pt x="27" y="2090"/>
                  </a:lnTo>
                  <a:cubicBezTo>
                    <a:pt x="18" y="2188"/>
                    <a:pt x="13" y="2286"/>
                    <a:pt x="9" y="2385"/>
                  </a:cubicBezTo>
                  <a:cubicBezTo>
                    <a:pt x="9" y="2395"/>
                    <a:pt x="9" y="2406"/>
                    <a:pt x="7" y="2415"/>
                  </a:cubicBezTo>
                  <a:cubicBezTo>
                    <a:pt x="3" y="2513"/>
                    <a:pt x="2" y="2612"/>
                    <a:pt x="0" y="2711"/>
                  </a:cubicBezTo>
                  <a:lnTo>
                    <a:pt x="0" y="2748"/>
                  </a:lnTo>
                  <a:cubicBezTo>
                    <a:pt x="0" y="2845"/>
                    <a:pt x="2" y="2944"/>
                    <a:pt x="5" y="3043"/>
                  </a:cubicBezTo>
                  <a:cubicBezTo>
                    <a:pt x="5" y="3055"/>
                    <a:pt x="5" y="3069"/>
                    <a:pt x="6" y="3081"/>
                  </a:cubicBezTo>
                  <a:cubicBezTo>
                    <a:pt x="10" y="3180"/>
                    <a:pt x="14" y="3280"/>
                    <a:pt x="21" y="3381"/>
                  </a:cubicBezTo>
                  <a:cubicBezTo>
                    <a:pt x="21" y="3393"/>
                    <a:pt x="22" y="3407"/>
                    <a:pt x="24" y="3419"/>
                  </a:cubicBezTo>
                  <a:cubicBezTo>
                    <a:pt x="31" y="3519"/>
                    <a:pt x="39" y="3621"/>
                    <a:pt x="48" y="3722"/>
                  </a:cubicBezTo>
                  <a:cubicBezTo>
                    <a:pt x="50" y="3735"/>
                    <a:pt x="51" y="3747"/>
                    <a:pt x="53" y="3759"/>
                  </a:cubicBezTo>
                  <a:cubicBezTo>
                    <a:pt x="62" y="3862"/>
                    <a:pt x="73" y="3965"/>
                    <a:pt x="87" y="4068"/>
                  </a:cubicBezTo>
                  <a:cubicBezTo>
                    <a:pt x="88" y="4079"/>
                    <a:pt x="90" y="4090"/>
                    <a:pt x="91" y="4101"/>
                  </a:cubicBezTo>
                  <a:cubicBezTo>
                    <a:pt x="106" y="4207"/>
                    <a:pt x="121" y="4313"/>
                    <a:pt x="138" y="4420"/>
                  </a:cubicBezTo>
                  <a:cubicBezTo>
                    <a:pt x="139" y="4425"/>
                    <a:pt x="140" y="4433"/>
                    <a:pt x="142" y="4440"/>
                  </a:cubicBezTo>
                  <a:cubicBezTo>
                    <a:pt x="160" y="4550"/>
                    <a:pt x="179" y="4661"/>
                    <a:pt x="200" y="4773"/>
                  </a:cubicBezTo>
                  <a:cubicBezTo>
                    <a:pt x="200" y="4773"/>
                    <a:pt x="200" y="4774"/>
                    <a:pt x="200" y="4774"/>
                  </a:cubicBezTo>
                  <a:cubicBezTo>
                    <a:pt x="337" y="5478"/>
                    <a:pt x="529" y="6171"/>
                    <a:pt x="775" y="6847"/>
                  </a:cubicBezTo>
                  <a:cubicBezTo>
                    <a:pt x="783" y="6869"/>
                    <a:pt x="790" y="6891"/>
                    <a:pt x="798" y="6913"/>
                  </a:cubicBezTo>
                  <a:cubicBezTo>
                    <a:pt x="828" y="6996"/>
                    <a:pt x="860" y="7079"/>
                    <a:pt x="891" y="7163"/>
                  </a:cubicBezTo>
                  <a:cubicBezTo>
                    <a:pt x="908" y="7202"/>
                    <a:pt x="923" y="7244"/>
                    <a:pt x="939" y="7285"/>
                  </a:cubicBezTo>
                  <a:cubicBezTo>
                    <a:pt x="968" y="7358"/>
                    <a:pt x="997" y="7430"/>
                    <a:pt x="1027" y="7503"/>
                  </a:cubicBezTo>
                  <a:cubicBezTo>
                    <a:pt x="1049" y="7554"/>
                    <a:pt x="1070" y="7606"/>
                    <a:pt x="1090" y="7657"/>
                  </a:cubicBezTo>
                  <a:cubicBezTo>
                    <a:pt x="1119" y="7724"/>
                    <a:pt x="1148" y="7790"/>
                    <a:pt x="1177" y="7856"/>
                  </a:cubicBezTo>
                  <a:cubicBezTo>
                    <a:pt x="1202" y="7914"/>
                    <a:pt x="1228" y="7971"/>
                    <a:pt x="1254" y="8029"/>
                  </a:cubicBezTo>
                  <a:cubicBezTo>
                    <a:pt x="1281" y="8091"/>
                    <a:pt x="1310" y="8152"/>
                    <a:pt x="1339" y="8213"/>
                  </a:cubicBezTo>
                  <a:cubicBezTo>
                    <a:pt x="1368" y="8275"/>
                    <a:pt x="1398" y="8338"/>
                    <a:pt x="1427" y="8399"/>
                  </a:cubicBezTo>
                  <a:cubicBezTo>
                    <a:pt x="1456" y="8457"/>
                    <a:pt x="1483" y="8515"/>
                    <a:pt x="1512" y="8571"/>
                  </a:cubicBezTo>
                  <a:cubicBezTo>
                    <a:pt x="1545" y="8638"/>
                    <a:pt x="1578" y="8704"/>
                    <a:pt x="1612" y="8770"/>
                  </a:cubicBezTo>
                  <a:cubicBezTo>
                    <a:pt x="1640" y="8824"/>
                    <a:pt x="1667" y="8877"/>
                    <a:pt x="1696" y="8931"/>
                  </a:cubicBezTo>
                  <a:cubicBezTo>
                    <a:pt x="1733" y="9001"/>
                    <a:pt x="1770" y="9071"/>
                    <a:pt x="1808" y="9141"/>
                  </a:cubicBezTo>
                  <a:cubicBezTo>
                    <a:pt x="1835" y="9190"/>
                    <a:pt x="1862" y="9240"/>
                    <a:pt x="1889" y="9289"/>
                  </a:cubicBezTo>
                  <a:cubicBezTo>
                    <a:pt x="1931" y="9363"/>
                    <a:pt x="1972" y="9437"/>
                    <a:pt x="2014" y="9510"/>
                  </a:cubicBezTo>
                  <a:cubicBezTo>
                    <a:pt x="2040" y="9557"/>
                    <a:pt x="2067" y="9602"/>
                    <a:pt x="2094" y="9647"/>
                  </a:cubicBezTo>
                  <a:cubicBezTo>
                    <a:pt x="2139" y="9724"/>
                    <a:pt x="2186" y="9802"/>
                    <a:pt x="2233" y="9879"/>
                  </a:cubicBezTo>
                  <a:cubicBezTo>
                    <a:pt x="2257" y="9921"/>
                    <a:pt x="2282" y="9962"/>
                    <a:pt x="2307" y="10002"/>
                  </a:cubicBezTo>
                  <a:cubicBezTo>
                    <a:pt x="2358" y="10084"/>
                    <a:pt x="2410" y="10166"/>
                    <a:pt x="2462" y="10249"/>
                  </a:cubicBezTo>
                  <a:cubicBezTo>
                    <a:pt x="2484" y="10284"/>
                    <a:pt x="2507" y="10320"/>
                    <a:pt x="2531" y="10354"/>
                  </a:cubicBezTo>
                  <a:cubicBezTo>
                    <a:pt x="2588" y="10442"/>
                    <a:pt x="2646" y="10529"/>
                    <a:pt x="2703" y="10615"/>
                  </a:cubicBezTo>
                  <a:cubicBezTo>
                    <a:pt x="2723" y="10645"/>
                    <a:pt x="2743" y="10676"/>
                    <a:pt x="2764" y="10706"/>
                  </a:cubicBezTo>
                  <a:cubicBezTo>
                    <a:pt x="2827" y="10799"/>
                    <a:pt x="2892" y="10891"/>
                    <a:pt x="2957" y="10983"/>
                  </a:cubicBezTo>
                  <a:cubicBezTo>
                    <a:pt x="2975" y="11006"/>
                    <a:pt x="2990" y="11030"/>
                    <a:pt x="3007" y="11052"/>
                  </a:cubicBezTo>
                  <a:cubicBezTo>
                    <a:pt x="3081" y="11155"/>
                    <a:pt x="3155" y="11256"/>
                    <a:pt x="3231" y="11356"/>
                  </a:cubicBezTo>
                  <a:lnTo>
                    <a:pt x="3258" y="11395"/>
                  </a:lnTo>
                  <a:cubicBezTo>
                    <a:pt x="4225" y="12679"/>
                    <a:pt x="5380" y="13865"/>
                    <a:pt x="6693" y="14861"/>
                  </a:cubicBezTo>
                  <a:lnTo>
                    <a:pt x="6698" y="14865"/>
                  </a:lnTo>
                  <a:cubicBezTo>
                    <a:pt x="6815" y="14955"/>
                    <a:pt x="6933" y="15041"/>
                    <a:pt x="7053" y="15128"/>
                  </a:cubicBezTo>
                  <a:lnTo>
                    <a:pt x="7064" y="15134"/>
                  </a:lnTo>
                  <a:cubicBezTo>
                    <a:pt x="7182" y="15220"/>
                    <a:pt x="7301" y="15302"/>
                    <a:pt x="7422" y="15384"/>
                  </a:cubicBezTo>
                  <a:lnTo>
                    <a:pt x="7434" y="15393"/>
                  </a:lnTo>
                  <a:cubicBezTo>
                    <a:pt x="7555" y="15474"/>
                    <a:pt x="7677" y="15555"/>
                    <a:pt x="7799" y="15633"/>
                  </a:cubicBezTo>
                  <a:lnTo>
                    <a:pt x="7810" y="15640"/>
                  </a:lnTo>
                  <a:cubicBezTo>
                    <a:pt x="7935" y="15718"/>
                    <a:pt x="8062" y="15796"/>
                    <a:pt x="8188" y="15872"/>
                  </a:cubicBezTo>
                  <a:lnTo>
                    <a:pt x="8192" y="15874"/>
                  </a:lnTo>
                  <a:cubicBezTo>
                    <a:pt x="9228" y="16489"/>
                    <a:pt x="10340" y="16986"/>
                    <a:pt x="11516" y="17328"/>
                  </a:cubicBezTo>
                  <a:cubicBezTo>
                    <a:pt x="11494" y="17239"/>
                    <a:pt x="11476" y="17150"/>
                    <a:pt x="11461" y="17060"/>
                  </a:cubicBezTo>
                  <a:cubicBezTo>
                    <a:pt x="11277" y="15951"/>
                    <a:pt x="11452" y="14606"/>
                    <a:pt x="11043" y="13655"/>
                  </a:cubicBezTo>
                  <a:cubicBezTo>
                    <a:pt x="10071" y="13292"/>
                    <a:pt x="9150" y="12821"/>
                    <a:pt x="8284" y="12271"/>
                  </a:cubicBezTo>
                  <a:cubicBezTo>
                    <a:pt x="8030" y="12188"/>
                    <a:pt x="7797" y="12069"/>
                    <a:pt x="7606" y="11871"/>
                  </a:cubicBezTo>
                  <a:cubicBezTo>
                    <a:pt x="7565" y="11827"/>
                    <a:pt x="7525" y="11779"/>
                    <a:pt x="7489" y="11730"/>
                  </a:cubicBezTo>
                  <a:cubicBezTo>
                    <a:pt x="6347" y="10903"/>
                    <a:pt x="5317" y="9934"/>
                    <a:pt x="4421" y="8877"/>
                  </a:cubicBezTo>
                  <a:cubicBezTo>
                    <a:pt x="4123" y="8642"/>
                    <a:pt x="3873" y="8368"/>
                    <a:pt x="3728" y="8010"/>
                  </a:cubicBezTo>
                  <a:cubicBezTo>
                    <a:pt x="1826" y="5474"/>
                    <a:pt x="664" y="2565"/>
                    <a:pt x="50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0" name="Google Shape;3150;p46"/>
            <p:cNvSpPr/>
            <p:nvPr/>
          </p:nvSpPr>
          <p:spPr>
            <a:xfrm>
              <a:off x="-829875" y="1928204"/>
              <a:ext cx="123200" cy="159975"/>
            </a:xfrm>
            <a:custGeom>
              <a:avLst/>
              <a:gdLst/>
              <a:ahLst/>
              <a:cxnLst/>
              <a:rect l="l" t="t" r="r" b="b"/>
              <a:pathLst>
                <a:path w="4928" h="6399" extrusionOk="0">
                  <a:moveTo>
                    <a:pt x="4927" y="0"/>
                  </a:moveTo>
                  <a:lnTo>
                    <a:pt x="4927" y="0"/>
                  </a:lnTo>
                  <a:cubicBezTo>
                    <a:pt x="4283" y="371"/>
                    <a:pt x="3612" y="698"/>
                    <a:pt x="2970" y="1067"/>
                  </a:cubicBezTo>
                  <a:cubicBezTo>
                    <a:pt x="2221" y="2036"/>
                    <a:pt x="1366" y="2896"/>
                    <a:pt x="409" y="3589"/>
                  </a:cubicBezTo>
                  <a:cubicBezTo>
                    <a:pt x="95" y="4293"/>
                    <a:pt x="0" y="5062"/>
                    <a:pt x="277" y="5776"/>
                  </a:cubicBezTo>
                  <a:cubicBezTo>
                    <a:pt x="363" y="5995"/>
                    <a:pt x="479" y="6201"/>
                    <a:pt x="610" y="6399"/>
                  </a:cubicBezTo>
                  <a:cubicBezTo>
                    <a:pt x="681" y="6340"/>
                    <a:pt x="751" y="6281"/>
                    <a:pt x="821" y="6219"/>
                  </a:cubicBezTo>
                  <a:cubicBezTo>
                    <a:pt x="853" y="6190"/>
                    <a:pt x="886" y="6163"/>
                    <a:pt x="917" y="6134"/>
                  </a:cubicBezTo>
                  <a:cubicBezTo>
                    <a:pt x="1061" y="6001"/>
                    <a:pt x="1204" y="5865"/>
                    <a:pt x="1344" y="5726"/>
                  </a:cubicBezTo>
                  <a:cubicBezTo>
                    <a:pt x="1369" y="5700"/>
                    <a:pt x="1394" y="5674"/>
                    <a:pt x="1420" y="5648"/>
                  </a:cubicBezTo>
                  <a:cubicBezTo>
                    <a:pt x="1534" y="5531"/>
                    <a:pt x="1646" y="5410"/>
                    <a:pt x="1759" y="5290"/>
                  </a:cubicBezTo>
                  <a:cubicBezTo>
                    <a:pt x="1794" y="5248"/>
                    <a:pt x="1831" y="5209"/>
                    <a:pt x="1869" y="5167"/>
                  </a:cubicBezTo>
                  <a:cubicBezTo>
                    <a:pt x="1985" y="5034"/>
                    <a:pt x="2102" y="4898"/>
                    <a:pt x="2216" y="4761"/>
                  </a:cubicBezTo>
                  <a:cubicBezTo>
                    <a:pt x="2230" y="4743"/>
                    <a:pt x="2243" y="4727"/>
                    <a:pt x="2257" y="4710"/>
                  </a:cubicBezTo>
                  <a:cubicBezTo>
                    <a:pt x="2383" y="4555"/>
                    <a:pt x="2506" y="4397"/>
                    <a:pt x="2626" y="4237"/>
                  </a:cubicBezTo>
                  <a:cubicBezTo>
                    <a:pt x="2658" y="4193"/>
                    <a:pt x="2689" y="4149"/>
                    <a:pt x="2721" y="4106"/>
                  </a:cubicBezTo>
                  <a:cubicBezTo>
                    <a:pt x="2813" y="3981"/>
                    <a:pt x="2902" y="3855"/>
                    <a:pt x="2990" y="3727"/>
                  </a:cubicBezTo>
                  <a:cubicBezTo>
                    <a:pt x="3022" y="3681"/>
                    <a:pt x="3053" y="3635"/>
                    <a:pt x="3085" y="3590"/>
                  </a:cubicBezTo>
                  <a:cubicBezTo>
                    <a:pt x="3195" y="3424"/>
                    <a:pt x="3303" y="3257"/>
                    <a:pt x="3409" y="3086"/>
                  </a:cubicBezTo>
                  <a:cubicBezTo>
                    <a:pt x="3425" y="3059"/>
                    <a:pt x="3442" y="3031"/>
                    <a:pt x="3458" y="3004"/>
                  </a:cubicBezTo>
                  <a:cubicBezTo>
                    <a:pt x="3547" y="2858"/>
                    <a:pt x="3634" y="2712"/>
                    <a:pt x="3719" y="2562"/>
                  </a:cubicBezTo>
                  <a:cubicBezTo>
                    <a:pt x="3751" y="2506"/>
                    <a:pt x="3782" y="2449"/>
                    <a:pt x="3814" y="2393"/>
                  </a:cubicBezTo>
                  <a:cubicBezTo>
                    <a:pt x="3889" y="2257"/>
                    <a:pt x="3963" y="2120"/>
                    <a:pt x="4035" y="1981"/>
                  </a:cubicBezTo>
                  <a:cubicBezTo>
                    <a:pt x="4058" y="1936"/>
                    <a:pt x="4083" y="1892"/>
                    <a:pt x="4106" y="1847"/>
                  </a:cubicBezTo>
                  <a:cubicBezTo>
                    <a:pt x="4195" y="1671"/>
                    <a:pt x="4283" y="1493"/>
                    <a:pt x="4367" y="1314"/>
                  </a:cubicBezTo>
                  <a:cubicBezTo>
                    <a:pt x="4392" y="1261"/>
                    <a:pt x="4416" y="1206"/>
                    <a:pt x="4441" y="1152"/>
                  </a:cubicBezTo>
                  <a:cubicBezTo>
                    <a:pt x="4503" y="1018"/>
                    <a:pt x="4563" y="882"/>
                    <a:pt x="4622" y="744"/>
                  </a:cubicBezTo>
                  <a:cubicBezTo>
                    <a:pt x="4648" y="684"/>
                    <a:pt x="4675" y="622"/>
                    <a:pt x="4701" y="560"/>
                  </a:cubicBezTo>
                  <a:cubicBezTo>
                    <a:pt x="4772" y="390"/>
                    <a:pt x="4841" y="220"/>
                    <a:pt x="4908" y="47"/>
                  </a:cubicBezTo>
                  <a:cubicBezTo>
                    <a:pt x="4913" y="32"/>
                    <a:pt x="4920" y="15"/>
                    <a:pt x="49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1" name="Google Shape;3151;p46"/>
            <p:cNvSpPr/>
            <p:nvPr/>
          </p:nvSpPr>
          <p:spPr>
            <a:xfrm>
              <a:off x="-1067800" y="1744004"/>
              <a:ext cx="46050" cy="67800"/>
            </a:xfrm>
            <a:custGeom>
              <a:avLst/>
              <a:gdLst/>
              <a:ahLst/>
              <a:cxnLst/>
              <a:rect l="l" t="t" r="r" b="b"/>
              <a:pathLst>
                <a:path w="1842" h="2712" extrusionOk="0">
                  <a:moveTo>
                    <a:pt x="887" y="1"/>
                  </a:moveTo>
                  <a:cubicBezTo>
                    <a:pt x="839" y="1"/>
                    <a:pt x="792" y="6"/>
                    <a:pt x="745" y="17"/>
                  </a:cubicBezTo>
                  <a:cubicBezTo>
                    <a:pt x="743" y="17"/>
                    <a:pt x="740" y="17"/>
                    <a:pt x="738" y="17"/>
                  </a:cubicBezTo>
                  <a:cubicBezTo>
                    <a:pt x="665" y="17"/>
                    <a:pt x="593" y="37"/>
                    <a:pt x="531" y="73"/>
                  </a:cubicBezTo>
                  <a:cubicBezTo>
                    <a:pt x="428" y="108"/>
                    <a:pt x="333" y="168"/>
                    <a:pt x="260" y="249"/>
                  </a:cubicBezTo>
                  <a:cubicBezTo>
                    <a:pt x="107" y="415"/>
                    <a:pt x="19" y="614"/>
                    <a:pt x="13" y="845"/>
                  </a:cubicBezTo>
                  <a:cubicBezTo>
                    <a:pt x="0" y="1389"/>
                    <a:pt x="221" y="2712"/>
                    <a:pt x="970" y="2712"/>
                  </a:cubicBezTo>
                  <a:cubicBezTo>
                    <a:pt x="1019" y="2712"/>
                    <a:pt x="1071" y="2706"/>
                    <a:pt x="1125" y="2694"/>
                  </a:cubicBezTo>
                  <a:cubicBezTo>
                    <a:pt x="1252" y="2677"/>
                    <a:pt x="1370" y="2628"/>
                    <a:pt x="1470" y="2551"/>
                  </a:cubicBezTo>
                  <a:cubicBezTo>
                    <a:pt x="1739" y="2342"/>
                    <a:pt x="1842" y="1959"/>
                    <a:pt x="1840" y="1556"/>
                  </a:cubicBezTo>
                  <a:cubicBezTo>
                    <a:pt x="1838" y="1099"/>
                    <a:pt x="1702" y="617"/>
                    <a:pt x="1519" y="334"/>
                  </a:cubicBezTo>
                  <a:cubicBezTo>
                    <a:pt x="1460" y="243"/>
                    <a:pt x="1378" y="168"/>
                    <a:pt x="1282" y="117"/>
                  </a:cubicBezTo>
                  <a:lnTo>
                    <a:pt x="1081" y="31"/>
                  </a:lnTo>
                  <a:cubicBezTo>
                    <a:pt x="1018" y="11"/>
                    <a:pt x="952" y="1"/>
                    <a:pt x="8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2" name="Google Shape;3152;p46"/>
            <p:cNvSpPr/>
            <p:nvPr/>
          </p:nvSpPr>
          <p:spPr>
            <a:xfrm>
              <a:off x="-930525" y="1725704"/>
              <a:ext cx="46100" cy="67825"/>
            </a:xfrm>
            <a:custGeom>
              <a:avLst/>
              <a:gdLst/>
              <a:ahLst/>
              <a:cxnLst/>
              <a:rect l="l" t="t" r="r" b="b"/>
              <a:pathLst>
                <a:path w="1844" h="2713" extrusionOk="0">
                  <a:moveTo>
                    <a:pt x="885" y="1"/>
                  </a:moveTo>
                  <a:cubicBezTo>
                    <a:pt x="838" y="1"/>
                    <a:pt x="791" y="6"/>
                    <a:pt x="745" y="16"/>
                  </a:cubicBezTo>
                  <a:cubicBezTo>
                    <a:pt x="671" y="16"/>
                    <a:pt x="597" y="35"/>
                    <a:pt x="532" y="73"/>
                  </a:cubicBezTo>
                  <a:cubicBezTo>
                    <a:pt x="428" y="108"/>
                    <a:pt x="335" y="167"/>
                    <a:pt x="261" y="248"/>
                  </a:cubicBezTo>
                  <a:cubicBezTo>
                    <a:pt x="108" y="415"/>
                    <a:pt x="19" y="614"/>
                    <a:pt x="13" y="844"/>
                  </a:cubicBezTo>
                  <a:cubicBezTo>
                    <a:pt x="1" y="1388"/>
                    <a:pt x="222" y="2712"/>
                    <a:pt x="971" y="2712"/>
                  </a:cubicBezTo>
                  <a:cubicBezTo>
                    <a:pt x="1021" y="2712"/>
                    <a:pt x="1073" y="2706"/>
                    <a:pt x="1127" y="2694"/>
                  </a:cubicBezTo>
                  <a:cubicBezTo>
                    <a:pt x="1252" y="2678"/>
                    <a:pt x="1371" y="2628"/>
                    <a:pt x="1471" y="2550"/>
                  </a:cubicBezTo>
                  <a:cubicBezTo>
                    <a:pt x="1740" y="2343"/>
                    <a:pt x="1843" y="1958"/>
                    <a:pt x="1842" y="1555"/>
                  </a:cubicBezTo>
                  <a:cubicBezTo>
                    <a:pt x="1839" y="1098"/>
                    <a:pt x="1702" y="616"/>
                    <a:pt x="1519" y="334"/>
                  </a:cubicBezTo>
                  <a:cubicBezTo>
                    <a:pt x="1460" y="242"/>
                    <a:pt x="1379" y="168"/>
                    <a:pt x="1283" y="116"/>
                  </a:cubicBezTo>
                  <a:lnTo>
                    <a:pt x="1082" y="31"/>
                  </a:lnTo>
                  <a:cubicBezTo>
                    <a:pt x="1018" y="11"/>
                    <a:pt x="951" y="1"/>
                    <a:pt x="8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3" name="Google Shape;3153;p46"/>
            <p:cNvSpPr/>
            <p:nvPr/>
          </p:nvSpPr>
          <p:spPr>
            <a:xfrm>
              <a:off x="-1066200" y="1828304"/>
              <a:ext cx="204450" cy="113250"/>
            </a:xfrm>
            <a:custGeom>
              <a:avLst/>
              <a:gdLst/>
              <a:ahLst/>
              <a:cxnLst/>
              <a:rect l="l" t="t" r="r" b="b"/>
              <a:pathLst>
                <a:path w="8178" h="4530" extrusionOk="0">
                  <a:moveTo>
                    <a:pt x="7385" y="1"/>
                  </a:moveTo>
                  <a:cubicBezTo>
                    <a:pt x="5910" y="1"/>
                    <a:pt x="0" y="501"/>
                    <a:pt x="0" y="872"/>
                  </a:cubicBezTo>
                  <a:cubicBezTo>
                    <a:pt x="0" y="1382"/>
                    <a:pt x="1002" y="4529"/>
                    <a:pt x="3888" y="4529"/>
                  </a:cubicBezTo>
                  <a:cubicBezTo>
                    <a:pt x="4107" y="4529"/>
                    <a:pt x="4336" y="4511"/>
                    <a:pt x="4577" y="4473"/>
                  </a:cubicBezTo>
                  <a:cubicBezTo>
                    <a:pt x="7995" y="3924"/>
                    <a:pt x="8178" y="140"/>
                    <a:pt x="7689" y="18"/>
                  </a:cubicBezTo>
                  <a:cubicBezTo>
                    <a:pt x="7643" y="6"/>
                    <a:pt x="7538" y="1"/>
                    <a:pt x="73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4" name="Google Shape;3154;p46"/>
            <p:cNvSpPr/>
            <p:nvPr/>
          </p:nvSpPr>
          <p:spPr>
            <a:xfrm>
              <a:off x="-1038900" y="1882029"/>
              <a:ext cx="151450" cy="59525"/>
            </a:xfrm>
            <a:custGeom>
              <a:avLst/>
              <a:gdLst/>
              <a:ahLst/>
              <a:cxnLst/>
              <a:rect l="l" t="t" r="r" b="b"/>
              <a:pathLst>
                <a:path w="6058" h="2381" extrusionOk="0">
                  <a:moveTo>
                    <a:pt x="3253" y="0"/>
                  </a:moveTo>
                  <a:cubicBezTo>
                    <a:pt x="2090" y="0"/>
                    <a:pt x="925" y="343"/>
                    <a:pt x="1" y="1037"/>
                  </a:cubicBezTo>
                  <a:cubicBezTo>
                    <a:pt x="616" y="1767"/>
                    <a:pt x="1523" y="2380"/>
                    <a:pt x="2797" y="2380"/>
                  </a:cubicBezTo>
                  <a:cubicBezTo>
                    <a:pt x="3015" y="2380"/>
                    <a:pt x="3245" y="2362"/>
                    <a:pt x="3485" y="2324"/>
                  </a:cubicBezTo>
                  <a:cubicBezTo>
                    <a:pt x="4733" y="2122"/>
                    <a:pt x="5548" y="1490"/>
                    <a:pt x="6058" y="764"/>
                  </a:cubicBezTo>
                  <a:cubicBezTo>
                    <a:pt x="5451" y="369"/>
                    <a:pt x="4733" y="142"/>
                    <a:pt x="4009" y="49"/>
                  </a:cubicBezTo>
                  <a:cubicBezTo>
                    <a:pt x="3759" y="16"/>
                    <a:pt x="3506" y="0"/>
                    <a:pt x="32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5" name="Google Shape;3155;p46"/>
            <p:cNvSpPr/>
            <p:nvPr/>
          </p:nvSpPr>
          <p:spPr>
            <a:xfrm>
              <a:off x="-1138550" y="1794329"/>
              <a:ext cx="56175" cy="55400"/>
            </a:xfrm>
            <a:custGeom>
              <a:avLst/>
              <a:gdLst/>
              <a:ahLst/>
              <a:cxnLst/>
              <a:rect l="l" t="t" r="r" b="b"/>
              <a:pathLst>
                <a:path w="2247" h="2216" extrusionOk="0">
                  <a:moveTo>
                    <a:pt x="28" y="982"/>
                  </a:moveTo>
                  <a:lnTo>
                    <a:pt x="32" y="992"/>
                  </a:lnTo>
                  <a:lnTo>
                    <a:pt x="32" y="992"/>
                  </a:lnTo>
                  <a:cubicBezTo>
                    <a:pt x="31" y="989"/>
                    <a:pt x="29" y="985"/>
                    <a:pt x="28" y="982"/>
                  </a:cubicBezTo>
                  <a:close/>
                  <a:moveTo>
                    <a:pt x="1681" y="0"/>
                  </a:moveTo>
                  <a:cubicBezTo>
                    <a:pt x="1636" y="0"/>
                    <a:pt x="1593" y="7"/>
                    <a:pt x="1551" y="21"/>
                  </a:cubicBezTo>
                  <a:cubicBezTo>
                    <a:pt x="1406" y="69"/>
                    <a:pt x="1288" y="162"/>
                    <a:pt x="1174" y="264"/>
                  </a:cubicBezTo>
                  <a:cubicBezTo>
                    <a:pt x="1079" y="349"/>
                    <a:pt x="1027" y="467"/>
                    <a:pt x="980" y="585"/>
                  </a:cubicBezTo>
                  <a:cubicBezTo>
                    <a:pt x="847" y="492"/>
                    <a:pt x="694" y="414"/>
                    <a:pt x="535" y="414"/>
                  </a:cubicBezTo>
                  <a:cubicBezTo>
                    <a:pt x="531" y="414"/>
                    <a:pt x="527" y="414"/>
                    <a:pt x="523" y="415"/>
                  </a:cubicBezTo>
                  <a:cubicBezTo>
                    <a:pt x="493" y="409"/>
                    <a:pt x="462" y="406"/>
                    <a:pt x="431" y="406"/>
                  </a:cubicBezTo>
                  <a:cubicBezTo>
                    <a:pt x="384" y="406"/>
                    <a:pt x="338" y="412"/>
                    <a:pt x="293" y="426"/>
                  </a:cubicBezTo>
                  <a:cubicBezTo>
                    <a:pt x="151" y="467"/>
                    <a:pt x="72" y="545"/>
                    <a:pt x="17" y="680"/>
                  </a:cubicBezTo>
                  <a:cubicBezTo>
                    <a:pt x="0" y="723"/>
                    <a:pt x="0" y="771"/>
                    <a:pt x="0" y="817"/>
                  </a:cubicBezTo>
                  <a:cubicBezTo>
                    <a:pt x="0" y="877"/>
                    <a:pt x="13" y="938"/>
                    <a:pt x="36" y="993"/>
                  </a:cubicBezTo>
                  <a:lnTo>
                    <a:pt x="36" y="1001"/>
                  </a:lnTo>
                  <a:lnTo>
                    <a:pt x="32" y="992"/>
                  </a:lnTo>
                  <a:lnTo>
                    <a:pt x="32" y="992"/>
                  </a:lnTo>
                  <a:cubicBezTo>
                    <a:pt x="34" y="997"/>
                    <a:pt x="35" y="1002"/>
                    <a:pt x="36" y="1006"/>
                  </a:cubicBezTo>
                  <a:cubicBezTo>
                    <a:pt x="47" y="1078"/>
                    <a:pt x="69" y="1148"/>
                    <a:pt x="103" y="1211"/>
                  </a:cubicBezTo>
                  <a:cubicBezTo>
                    <a:pt x="122" y="1248"/>
                    <a:pt x="144" y="1282"/>
                    <a:pt x="164" y="1318"/>
                  </a:cubicBezTo>
                  <a:cubicBezTo>
                    <a:pt x="203" y="1393"/>
                    <a:pt x="249" y="1466"/>
                    <a:pt x="299" y="1535"/>
                  </a:cubicBezTo>
                  <a:cubicBezTo>
                    <a:pt x="427" y="1708"/>
                    <a:pt x="556" y="1889"/>
                    <a:pt x="724" y="2029"/>
                  </a:cubicBezTo>
                  <a:cubicBezTo>
                    <a:pt x="838" y="2125"/>
                    <a:pt x="949" y="2190"/>
                    <a:pt x="1100" y="2209"/>
                  </a:cubicBezTo>
                  <a:cubicBezTo>
                    <a:pt x="1133" y="2213"/>
                    <a:pt x="1168" y="2216"/>
                    <a:pt x="1202" y="2216"/>
                  </a:cubicBezTo>
                  <a:cubicBezTo>
                    <a:pt x="1312" y="2216"/>
                    <a:pt x="1424" y="2191"/>
                    <a:pt x="1517" y="2132"/>
                  </a:cubicBezTo>
                  <a:cubicBezTo>
                    <a:pt x="1693" y="2018"/>
                    <a:pt x="1855" y="1877"/>
                    <a:pt x="1965" y="1695"/>
                  </a:cubicBezTo>
                  <a:cubicBezTo>
                    <a:pt x="2047" y="1561"/>
                    <a:pt x="2103" y="1407"/>
                    <a:pt x="2151" y="1257"/>
                  </a:cubicBezTo>
                  <a:cubicBezTo>
                    <a:pt x="2184" y="1154"/>
                    <a:pt x="2197" y="1049"/>
                    <a:pt x="2216" y="943"/>
                  </a:cubicBezTo>
                  <a:cubicBezTo>
                    <a:pt x="2228" y="869"/>
                    <a:pt x="2246" y="791"/>
                    <a:pt x="2245" y="715"/>
                  </a:cubicBezTo>
                  <a:cubicBezTo>
                    <a:pt x="2241" y="638"/>
                    <a:pt x="2227" y="564"/>
                    <a:pt x="2206" y="491"/>
                  </a:cubicBezTo>
                  <a:cubicBezTo>
                    <a:pt x="2183" y="408"/>
                    <a:pt x="2164" y="331"/>
                    <a:pt x="2123" y="253"/>
                  </a:cubicBezTo>
                  <a:cubicBezTo>
                    <a:pt x="2042" y="102"/>
                    <a:pt x="1856" y="0"/>
                    <a:pt x="16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6" name="Google Shape;3156;p46"/>
            <p:cNvSpPr/>
            <p:nvPr/>
          </p:nvSpPr>
          <p:spPr>
            <a:xfrm>
              <a:off x="-865125" y="1764654"/>
              <a:ext cx="69475" cy="50825"/>
            </a:xfrm>
            <a:custGeom>
              <a:avLst/>
              <a:gdLst/>
              <a:ahLst/>
              <a:cxnLst/>
              <a:rect l="l" t="t" r="r" b="b"/>
              <a:pathLst>
                <a:path w="2779" h="2033" extrusionOk="0">
                  <a:moveTo>
                    <a:pt x="1995" y="1"/>
                  </a:moveTo>
                  <a:cubicBezTo>
                    <a:pt x="1944" y="1"/>
                    <a:pt x="1891" y="7"/>
                    <a:pt x="1840" y="19"/>
                  </a:cubicBezTo>
                  <a:cubicBezTo>
                    <a:pt x="1716" y="48"/>
                    <a:pt x="1622" y="130"/>
                    <a:pt x="1532" y="211"/>
                  </a:cubicBezTo>
                  <a:cubicBezTo>
                    <a:pt x="1453" y="288"/>
                    <a:pt x="1383" y="376"/>
                    <a:pt x="1326" y="472"/>
                  </a:cubicBezTo>
                  <a:cubicBezTo>
                    <a:pt x="1277" y="551"/>
                    <a:pt x="1226" y="631"/>
                    <a:pt x="1173" y="709"/>
                  </a:cubicBezTo>
                  <a:lnTo>
                    <a:pt x="1156" y="697"/>
                  </a:lnTo>
                  <a:cubicBezTo>
                    <a:pt x="1023" y="588"/>
                    <a:pt x="889" y="459"/>
                    <a:pt x="736" y="389"/>
                  </a:cubicBezTo>
                  <a:cubicBezTo>
                    <a:pt x="656" y="353"/>
                    <a:pt x="582" y="329"/>
                    <a:pt x="498" y="329"/>
                  </a:cubicBezTo>
                  <a:cubicBezTo>
                    <a:pt x="479" y="329"/>
                    <a:pt x="459" y="331"/>
                    <a:pt x="438" y="333"/>
                  </a:cubicBezTo>
                  <a:cubicBezTo>
                    <a:pt x="339" y="347"/>
                    <a:pt x="238" y="387"/>
                    <a:pt x="169" y="462"/>
                  </a:cubicBezTo>
                  <a:cubicBezTo>
                    <a:pt x="20" y="624"/>
                    <a:pt x="0" y="836"/>
                    <a:pt x="95" y="1030"/>
                  </a:cubicBezTo>
                  <a:cubicBezTo>
                    <a:pt x="176" y="1195"/>
                    <a:pt x="280" y="1349"/>
                    <a:pt x="386" y="1500"/>
                  </a:cubicBezTo>
                  <a:cubicBezTo>
                    <a:pt x="460" y="1607"/>
                    <a:pt x="537" y="1722"/>
                    <a:pt x="635" y="1812"/>
                  </a:cubicBezTo>
                  <a:cubicBezTo>
                    <a:pt x="798" y="1955"/>
                    <a:pt x="1008" y="2033"/>
                    <a:pt x="1224" y="2033"/>
                  </a:cubicBezTo>
                  <a:cubicBezTo>
                    <a:pt x="1242" y="2033"/>
                    <a:pt x="1259" y="2032"/>
                    <a:pt x="1277" y="2031"/>
                  </a:cubicBezTo>
                  <a:cubicBezTo>
                    <a:pt x="1703" y="2005"/>
                    <a:pt x="2028" y="1753"/>
                    <a:pt x="2252" y="1404"/>
                  </a:cubicBezTo>
                  <a:cubicBezTo>
                    <a:pt x="2480" y="1054"/>
                    <a:pt x="2779" y="532"/>
                    <a:pt x="2415" y="168"/>
                  </a:cubicBezTo>
                  <a:cubicBezTo>
                    <a:pt x="2301" y="54"/>
                    <a:pt x="2150" y="1"/>
                    <a:pt x="199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7" name="Google Shape;3157;p46"/>
            <p:cNvSpPr/>
            <p:nvPr/>
          </p:nvSpPr>
          <p:spPr>
            <a:xfrm>
              <a:off x="-842725" y="1540654"/>
              <a:ext cx="89875" cy="70775"/>
            </a:xfrm>
            <a:custGeom>
              <a:avLst/>
              <a:gdLst/>
              <a:ahLst/>
              <a:cxnLst/>
              <a:rect l="l" t="t" r="r" b="b"/>
              <a:pathLst>
                <a:path w="3595" h="2831" extrusionOk="0">
                  <a:moveTo>
                    <a:pt x="1506" y="1"/>
                  </a:moveTo>
                  <a:cubicBezTo>
                    <a:pt x="1016" y="1"/>
                    <a:pt x="374" y="1025"/>
                    <a:pt x="240" y="1305"/>
                  </a:cubicBezTo>
                  <a:cubicBezTo>
                    <a:pt x="1" y="1806"/>
                    <a:pt x="7" y="2831"/>
                    <a:pt x="709" y="2831"/>
                  </a:cubicBezTo>
                  <a:cubicBezTo>
                    <a:pt x="732" y="2831"/>
                    <a:pt x="757" y="2830"/>
                    <a:pt x="782" y="2827"/>
                  </a:cubicBezTo>
                  <a:cubicBezTo>
                    <a:pt x="1687" y="2741"/>
                    <a:pt x="2586" y="2616"/>
                    <a:pt x="3479" y="2451"/>
                  </a:cubicBezTo>
                  <a:cubicBezTo>
                    <a:pt x="3588" y="2311"/>
                    <a:pt x="3595" y="2090"/>
                    <a:pt x="3468" y="1966"/>
                  </a:cubicBezTo>
                  <a:cubicBezTo>
                    <a:pt x="3418" y="1917"/>
                    <a:pt x="3347" y="1894"/>
                    <a:pt x="3277" y="1894"/>
                  </a:cubicBezTo>
                  <a:cubicBezTo>
                    <a:pt x="3171" y="1894"/>
                    <a:pt x="3065" y="1948"/>
                    <a:pt x="3031" y="2049"/>
                  </a:cubicBezTo>
                  <a:cubicBezTo>
                    <a:pt x="3085" y="1876"/>
                    <a:pt x="2917" y="1692"/>
                    <a:pt x="2737" y="1682"/>
                  </a:cubicBezTo>
                  <a:cubicBezTo>
                    <a:pt x="2730" y="1682"/>
                    <a:pt x="2723" y="1682"/>
                    <a:pt x="2716" y="1682"/>
                  </a:cubicBezTo>
                  <a:cubicBezTo>
                    <a:pt x="2543" y="1682"/>
                    <a:pt x="2387" y="1799"/>
                    <a:pt x="2288" y="1943"/>
                  </a:cubicBezTo>
                  <a:cubicBezTo>
                    <a:pt x="2343" y="1791"/>
                    <a:pt x="2363" y="1627"/>
                    <a:pt x="2348" y="1467"/>
                  </a:cubicBezTo>
                  <a:cubicBezTo>
                    <a:pt x="2343" y="1405"/>
                    <a:pt x="2328" y="1335"/>
                    <a:pt x="2273" y="1305"/>
                  </a:cubicBezTo>
                  <a:cubicBezTo>
                    <a:pt x="2255" y="1295"/>
                    <a:pt x="2236" y="1290"/>
                    <a:pt x="2216" y="1290"/>
                  </a:cubicBezTo>
                  <a:cubicBezTo>
                    <a:pt x="2168" y="1290"/>
                    <a:pt x="2118" y="1315"/>
                    <a:pt x="2075" y="1342"/>
                  </a:cubicBezTo>
                  <a:cubicBezTo>
                    <a:pt x="1909" y="1446"/>
                    <a:pt x="1763" y="1583"/>
                    <a:pt x="1649" y="1744"/>
                  </a:cubicBezTo>
                  <a:cubicBezTo>
                    <a:pt x="1820" y="1329"/>
                    <a:pt x="1895" y="881"/>
                    <a:pt x="1868" y="433"/>
                  </a:cubicBezTo>
                  <a:cubicBezTo>
                    <a:pt x="1861" y="330"/>
                    <a:pt x="1846" y="223"/>
                    <a:pt x="1781" y="143"/>
                  </a:cubicBezTo>
                  <a:cubicBezTo>
                    <a:pt x="1700" y="43"/>
                    <a:pt x="1606" y="1"/>
                    <a:pt x="150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8" name="Google Shape;3158;p46"/>
            <p:cNvSpPr/>
            <p:nvPr/>
          </p:nvSpPr>
          <p:spPr>
            <a:xfrm>
              <a:off x="-1304675" y="1951304"/>
              <a:ext cx="97050" cy="96475"/>
            </a:xfrm>
            <a:custGeom>
              <a:avLst/>
              <a:gdLst/>
              <a:ahLst/>
              <a:cxnLst/>
              <a:rect l="l" t="t" r="r" b="b"/>
              <a:pathLst>
                <a:path w="3882" h="3859" extrusionOk="0">
                  <a:moveTo>
                    <a:pt x="919" y="0"/>
                  </a:moveTo>
                  <a:cubicBezTo>
                    <a:pt x="713" y="7"/>
                    <a:pt x="510" y="164"/>
                    <a:pt x="492" y="368"/>
                  </a:cubicBezTo>
                  <a:cubicBezTo>
                    <a:pt x="478" y="543"/>
                    <a:pt x="638" y="714"/>
                    <a:pt x="805" y="714"/>
                  </a:cubicBezTo>
                  <a:cubicBezTo>
                    <a:pt x="833" y="714"/>
                    <a:pt x="861" y="709"/>
                    <a:pt x="889" y="699"/>
                  </a:cubicBezTo>
                  <a:lnTo>
                    <a:pt x="889" y="699"/>
                  </a:lnTo>
                  <a:cubicBezTo>
                    <a:pt x="695" y="777"/>
                    <a:pt x="654" y="1064"/>
                    <a:pt x="778" y="1233"/>
                  </a:cubicBezTo>
                  <a:cubicBezTo>
                    <a:pt x="889" y="1384"/>
                    <a:pt x="1085" y="1446"/>
                    <a:pt x="1274" y="1446"/>
                  </a:cubicBezTo>
                  <a:cubicBezTo>
                    <a:pt x="1297" y="1446"/>
                    <a:pt x="1319" y="1445"/>
                    <a:pt x="1342" y="1443"/>
                  </a:cubicBezTo>
                  <a:lnTo>
                    <a:pt x="1342" y="1443"/>
                  </a:lnTo>
                  <a:cubicBezTo>
                    <a:pt x="1165" y="1506"/>
                    <a:pt x="1004" y="1608"/>
                    <a:pt x="871" y="1740"/>
                  </a:cubicBezTo>
                  <a:cubicBezTo>
                    <a:pt x="819" y="1789"/>
                    <a:pt x="770" y="1855"/>
                    <a:pt x="782" y="1926"/>
                  </a:cubicBezTo>
                  <a:cubicBezTo>
                    <a:pt x="796" y="2007"/>
                    <a:pt x="882" y="2050"/>
                    <a:pt x="960" y="2076"/>
                  </a:cubicBezTo>
                  <a:cubicBezTo>
                    <a:pt x="1140" y="2136"/>
                    <a:pt x="1328" y="2166"/>
                    <a:pt x="1517" y="2166"/>
                  </a:cubicBezTo>
                  <a:cubicBezTo>
                    <a:pt x="1556" y="2166"/>
                    <a:pt x="1595" y="2165"/>
                    <a:pt x="1634" y="2162"/>
                  </a:cubicBezTo>
                  <a:lnTo>
                    <a:pt x="1634" y="2162"/>
                  </a:lnTo>
                  <a:cubicBezTo>
                    <a:pt x="1138" y="2315"/>
                    <a:pt x="680" y="2578"/>
                    <a:pt x="299" y="2934"/>
                  </a:cubicBezTo>
                  <a:cubicBezTo>
                    <a:pt x="212" y="3015"/>
                    <a:pt x="126" y="3107"/>
                    <a:pt x="102" y="3224"/>
                  </a:cubicBezTo>
                  <a:cubicBezTo>
                    <a:pt x="0" y="3728"/>
                    <a:pt x="612" y="3859"/>
                    <a:pt x="1224" y="3859"/>
                  </a:cubicBezTo>
                  <a:cubicBezTo>
                    <a:pt x="1664" y="3859"/>
                    <a:pt x="2104" y="3792"/>
                    <a:pt x="2280" y="3748"/>
                  </a:cubicBezTo>
                  <a:cubicBezTo>
                    <a:pt x="2926" y="3590"/>
                    <a:pt x="3882" y="2780"/>
                    <a:pt x="3245" y="2140"/>
                  </a:cubicBezTo>
                  <a:cubicBezTo>
                    <a:pt x="2501" y="1392"/>
                    <a:pt x="1725" y="680"/>
                    <a:pt x="91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9" name="Google Shape;3159;p46"/>
            <p:cNvSpPr/>
            <p:nvPr/>
          </p:nvSpPr>
          <p:spPr>
            <a:xfrm>
              <a:off x="-1235475" y="1568704"/>
              <a:ext cx="116825" cy="60775"/>
            </a:xfrm>
            <a:custGeom>
              <a:avLst/>
              <a:gdLst/>
              <a:ahLst/>
              <a:cxnLst/>
              <a:rect l="l" t="t" r="r" b="b"/>
              <a:pathLst>
                <a:path w="4673" h="2431" extrusionOk="0">
                  <a:moveTo>
                    <a:pt x="3535" y="0"/>
                  </a:moveTo>
                  <a:cubicBezTo>
                    <a:pt x="3506" y="0"/>
                    <a:pt x="3475" y="4"/>
                    <a:pt x="3445" y="13"/>
                  </a:cubicBezTo>
                  <a:cubicBezTo>
                    <a:pt x="3339" y="43"/>
                    <a:pt x="3253" y="121"/>
                    <a:pt x="3178" y="202"/>
                  </a:cubicBezTo>
                  <a:cubicBezTo>
                    <a:pt x="2929" y="471"/>
                    <a:pt x="2745" y="795"/>
                    <a:pt x="2640" y="1146"/>
                  </a:cubicBezTo>
                  <a:cubicBezTo>
                    <a:pt x="2654" y="877"/>
                    <a:pt x="2436" y="601"/>
                    <a:pt x="2165" y="599"/>
                  </a:cubicBezTo>
                  <a:cubicBezTo>
                    <a:pt x="2165" y="599"/>
                    <a:pt x="2164" y="599"/>
                    <a:pt x="2164" y="599"/>
                  </a:cubicBezTo>
                  <a:cubicBezTo>
                    <a:pt x="1897" y="599"/>
                    <a:pt x="1672" y="921"/>
                    <a:pt x="1797" y="1155"/>
                  </a:cubicBezTo>
                  <a:lnTo>
                    <a:pt x="1797" y="1155"/>
                  </a:lnTo>
                  <a:cubicBezTo>
                    <a:pt x="1635" y="861"/>
                    <a:pt x="1410" y="606"/>
                    <a:pt x="1136" y="411"/>
                  </a:cubicBezTo>
                  <a:cubicBezTo>
                    <a:pt x="1077" y="369"/>
                    <a:pt x="1011" y="328"/>
                    <a:pt x="942" y="328"/>
                  </a:cubicBezTo>
                  <a:cubicBezTo>
                    <a:pt x="930" y="328"/>
                    <a:pt x="917" y="330"/>
                    <a:pt x="905" y="332"/>
                  </a:cubicBezTo>
                  <a:cubicBezTo>
                    <a:pt x="839" y="346"/>
                    <a:pt x="788" y="398"/>
                    <a:pt x="750" y="453"/>
                  </a:cubicBezTo>
                  <a:cubicBezTo>
                    <a:pt x="573" y="711"/>
                    <a:pt x="589" y="1086"/>
                    <a:pt x="791" y="1326"/>
                  </a:cubicBezTo>
                  <a:cubicBezTo>
                    <a:pt x="700" y="1218"/>
                    <a:pt x="596" y="1173"/>
                    <a:pt x="497" y="1173"/>
                  </a:cubicBezTo>
                  <a:cubicBezTo>
                    <a:pt x="230" y="1173"/>
                    <a:pt x="0" y="1501"/>
                    <a:pt x="162" y="1812"/>
                  </a:cubicBezTo>
                  <a:cubicBezTo>
                    <a:pt x="359" y="2188"/>
                    <a:pt x="1011" y="2349"/>
                    <a:pt x="1390" y="2400"/>
                  </a:cubicBezTo>
                  <a:cubicBezTo>
                    <a:pt x="1554" y="2422"/>
                    <a:pt x="1720" y="2430"/>
                    <a:pt x="1887" y="2430"/>
                  </a:cubicBezTo>
                  <a:cubicBezTo>
                    <a:pt x="2158" y="2430"/>
                    <a:pt x="2430" y="2408"/>
                    <a:pt x="2701" y="2385"/>
                  </a:cubicBezTo>
                  <a:lnTo>
                    <a:pt x="4086" y="2269"/>
                  </a:lnTo>
                  <a:cubicBezTo>
                    <a:pt x="4185" y="2261"/>
                    <a:pt x="4289" y="2252"/>
                    <a:pt x="4371" y="2198"/>
                  </a:cubicBezTo>
                  <a:cubicBezTo>
                    <a:pt x="4444" y="2151"/>
                    <a:pt x="4495" y="2077"/>
                    <a:pt x="4533" y="2000"/>
                  </a:cubicBezTo>
                  <a:cubicBezTo>
                    <a:pt x="4634" y="1805"/>
                    <a:pt x="4672" y="1553"/>
                    <a:pt x="4540" y="1377"/>
                  </a:cubicBezTo>
                  <a:cubicBezTo>
                    <a:pt x="4479" y="1295"/>
                    <a:pt x="4373" y="1253"/>
                    <a:pt x="4271" y="1253"/>
                  </a:cubicBezTo>
                  <a:cubicBezTo>
                    <a:pt x="4155" y="1253"/>
                    <a:pt x="4044" y="1308"/>
                    <a:pt x="4013" y="1421"/>
                  </a:cubicBezTo>
                  <a:cubicBezTo>
                    <a:pt x="3975" y="1129"/>
                    <a:pt x="4063" y="829"/>
                    <a:pt x="4024" y="537"/>
                  </a:cubicBezTo>
                  <a:cubicBezTo>
                    <a:pt x="3990" y="275"/>
                    <a:pt x="3782" y="0"/>
                    <a:pt x="353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0" name="Google Shape;3160;p46"/>
            <p:cNvSpPr/>
            <p:nvPr/>
          </p:nvSpPr>
          <p:spPr>
            <a:xfrm>
              <a:off x="-804200" y="1987104"/>
              <a:ext cx="90900" cy="98500"/>
            </a:xfrm>
            <a:custGeom>
              <a:avLst/>
              <a:gdLst/>
              <a:ahLst/>
              <a:cxnLst/>
              <a:rect l="l" t="t" r="r" b="b"/>
              <a:pathLst>
                <a:path w="3636" h="3940" extrusionOk="0">
                  <a:moveTo>
                    <a:pt x="2784" y="1"/>
                  </a:moveTo>
                  <a:cubicBezTo>
                    <a:pt x="2385" y="1"/>
                    <a:pt x="1922" y="373"/>
                    <a:pt x="1671" y="621"/>
                  </a:cubicBezTo>
                  <a:cubicBezTo>
                    <a:pt x="1360" y="929"/>
                    <a:pt x="1120" y="1300"/>
                    <a:pt x="881" y="1668"/>
                  </a:cubicBezTo>
                  <a:lnTo>
                    <a:pt x="126" y="2835"/>
                  </a:lnTo>
                  <a:cubicBezTo>
                    <a:pt x="73" y="2919"/>
                    <a:pt x="18" y="3005"/>
                    <a:pt x="8" y="3105"/>
                  </a:cubicBezTo>
                  <a:cubicBezTo>
                    <a:pt x="0" y="3190"/>
                    <a:pt x="29" y="3276"/>
                    <a:pt x="66" y="3354"/>
                  </a:cubicBezTo>
                  <a:cubicBezTo>
                    <a:pt x="159" y="3551"/>
                    <a:pt x="336" y="3737"/>
                    <a:pt x="556" y="3741"/>
                  </a:cubicBezTo>
                  <a:cubicBezTo>
                    <a:pt x="557" y="3741"/>
                    <a:pt x="558" y="3741"/>
                    <a:pt x="559" y="3741"/>
                  </a:cubicBezTo>
                  <a:cubicBezTo>
                    <a:pt x="776" y="3741"/>
                    <a:pt x="974" y="3471"/>
                    <a:pt x="843" y="3296"/>
                  </a:cubicBezTo>
                  <a:lnTo>
                    <a:pt x="843" y="3296"/>
                  </a:lnTo>
                  <a:cubicBezTo>
                    <a:pt x="1098" y="3444"/>
                    <a:pt x="1281" y="3697"/>
                    <a:pt x="1536" y="3845"/>
                  </a:cubicBezTo>
                  <a:cubicBezTo>
                    <a:pt x="1641" y="3906"/>
                    <a:pt x="1769" y="3940"/>
                    <a:pt x="1893" y="3940"/>
                  </a:cubicBezTo>
                  <a:cubicBezTo>
                    <a:pt x="2071" y="3940"/>
                    <a:pt x="2238" y="3869"/>
                    <a:pt x="2305" y="3707"/>
                  </a:cubicBezTo>
                  <a:cubicBezTo>
                    <a:pt x="2346" y="3605"/>
                    <a:pt x="2335" y="3490"/>
                    <a:pt x="2319" y="3381"/>
                  </a:cubicBezTo>
                  <a:cubicBezTo>
                    <a:pt x="2258" y="3019"/>
                    <a:pt x="2116" y="2674"/>
                    <a:pt x="1900" y="2378"/>
                  </a:cubicBezTo>
                  <a:lnTo>
                    <a:pt x="1900" y="2378"/>
                  </a:lnTo>
                  <a:cubicBezTo>
                    <a:pt x="1996" y="2460"/>
                    <a:pt x="2125" y="2503"/>
                    <a:pt x="2252" y="2503"/>
                  </a:cubicBezTo>
                  <a:cubicBezTo>
                    <a:pt x="2395" y="2503"/>
                    <a:pt x="2535" y="2449"/>
                    <a:pt x="2623" y="2337"/>
                  </a:cubicBezTo>
                  <a:cubicBezTo>
                    <a:pt x="2788" y="2127"/>
                    <a:pt x="2672" y="1749"/>
                    <a:pt x="2408" y="1705"/>
                  </a:cubicBezTo>
                  <a:lnTo>
                    <a:pt x="2408" y="1705"/>
                  </a:lnTo>
                  <a:cubicBezTo>
                    <a:pt x="2525" y="1723"/>
                    <a:pt x="2643" y="1732"/>
                    <a:pt x="2760" y="1732"/>
                  </a:cubicBezTo>
                  <a:cubicBezTo>
                    <a:pt x="2978" y="1732"/>
                    <a:pt x="3194" y="1701"/>
                    <a:pt x="3403" y="1638"/>
                  </a:cubicBezTo>
                  <a:cubicBezTo>
                    <a:pt x="3483" y="1613"/>
                    <a:pt x="3569" y="1577"/>
                    <a:pt x="3605" y="1503"/>
                  </a:cubicBezTo>
                  <a:cubicBezTo>
                    <a:pt x="3635" y="1443"/>
                    <a:pt x="3624" y="1370"/>
                    <a:pt x="3604" y="1307"/>
                  </a:cubicBezTo>
                  <a:cubicBezTo>
                    <a:pt x="3512" y="1016"/>
                    <a:pt x="3218" y="804"/>
                    <a:pt x="2914" y="804"/>
                  </a:cubicBezTo>
                  <a:cubicBezTo>
                    <a:pt x="2906" y="804"/>
                    <a:pt x="2897" y="804"/>
                    <a:pt x="2888" y="804"/>
                  </a:cubicBezTo>
                  <a:cubicBezTo>
                    <a:pt x="3410" y="782"/>
                    <a:pt x="3363" y="96"/>
                    <a:pt x="2887" y="10"/>
                  </a:cubicBezTo>
                  <a:cubicBezTo>
                    <a:pt x="2853" y="4"/>
                    <a:pt x="2819" y="1"/>
                    <a:pt x="27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1" name="Google Shape;3161;p46"/>
            <p:cNvSpPr/>
            <p:nvPr/>
          </p:nvSpPr>
          <p:spPr>
            <a:xfrm>
              <a:off x="-1380125" y="1529279"/>
              <a:ext cx="129625" cy="100950"/>
            </a:xfrm>
            <a:custGeom>
              <a:avLst/>
              <a:gdLst/>
              <a:ahLst/>
              <a:cxnLst/>
              <a:rect l="l" t="t" r="r" b="b"/>
              <a:pathLst>
                <a:path w="5185" h="4038" extrusionOk="0">
                  <a:moveTo>
                    <a:pt x="3615" y="858"/>
                  </a:moveTo>
                  <a:cubicBezTo>
                    <a:pt x="3762" y="904"/>
                    <a:pt x="3896" y="973"/>
                    <a:pt x="3992" y="1077"/>
                  </a:cubicBezTo>
                  <a:cubicBezTo>
                    <a:pt x="4116" y="1213"/>
                    <a:pt x="4140" y="1541"/>
                    <a:pt x="3924" y="1541"/>
                  </a:cubicBezTo>
                  <a:cubicBezTo>
                    <a:pt x="3903" y="1541"/>
                    <a:pt x="3881" y="1538"/>
                    <a:pt x="3856" y="1532"/>
                  </a:cubicBezTo>
                  <a:cubicBezTo>
                    <a:pt x="3694" y="1492"/>
                    <a:pt x="3554" y="1286"/>
                    <a:pt x="3546" y="1123"/>
                  </a:cubicBezTo>
                  <a:cubicBezTo>
                    <a:pt x="3540" y="1029"/>
                    <a:pt x="3569" y="940"/>
                    <a:pt x="3615" y="858"/>
                  </a:cubicBezTo>
                  <a:close/>
                  <a:moveTo>
                    <a:pt x="1511" y="2218"/>
                  </a:moveTo>
                  <a:cubicBezTo>
                    <a:pt x="1613" y="2218"/>
                    <a:pt x="1716" y="2235"/>
                    <a:pt x="1801" y="2281"/>
                  </a:cubicBezTo>
                  <a:cubicBezTo>
                    <a:pt x="1977" y="2376"/>
                    <a:pt x="2019" y="2719"/>
                    <a:pt x="1849" y="2850"/>
                  </a:cubicBezTo>
                  <a:cubicBezTo>
                    <a:pt x="1826" y="2868"/>
                    <a:pt x="1802" y="2876"/>
                    <a:pt x="1778" y="2876"/>
                  </a:cubicBezTo>
                  <a:cubicBezTo>
                    <a:pt x="1671" y="2876"/>
                    <a:pt x="1568" y="2720"/>
                    <a:pt x="1521" y="2641"/>
                  </a:cubicBezTo>
                  <a:cubicBezTo>
                    <a:pt x="1444" y="2515"/>
                    <a:pt x="1400" y="2372"/>
                    <a:pt x="1395" y="2225"/>
                  </a:cubicBezTo>
                  <a:cubicBezTo>
                    <a:pt x="1432" y="2221"/>
                    <a:pt x="1472" y="2218"/>
                    <a:pt x="1511" y="2218"/>
                  </a:cubicBezTo>
                  <a:close/>
                  <a:moveTo>
                    <a:pt x="4752" y="1"/>
                  </a:moveTo>
                  <a:cubicBezTo>
                    <a:pt x="4291" y="1"/>
                    <a:pt x="3721" y="275"/>
                    <a:pt x="3465" y="663"/>
                  </a:cubicBezTo>
                  <a:cubicBezTo>
                    <a:pt x="3317" y="629"/>
                    <a:pt x="3165" y="613"/>
                    <a:pt x="3013" y="613"/>
                  </a:cubicBezTo>
                  <a:cubicBezTo>
                    <a:pt x="2182" y="613"/>
                    <a:pt x="1348" y="1102"/>
                    <a:pt x="1220" y="1990"/>
                  </a:cubicBezTo>
                  <a:cubicBezTo>
                    <a:pt x="1219" y="2003"/>
                    <a:pt x="1219" y="2016"/>
                    <a:pt x="1218" y="2029"/>
                  </a:cubicBezTo>
                  <a:cubicBezTo>
                    <a:pt x="995" y="2085"/>
                    <a:pt x="783" y="2195"/>
                    <a:pt x="638" y="2327"/>
                  </a:cubicBezTo>
                  <a:cubicBezTo>
                    <a:pt x="202" y="2732"/>
                    <a:pt x="0" y="3425"/>
                    <a:pt x="144" y="3996"/>
                  </a:cubicBezTo>
                  <a:cubicBezTo>
                    <a:pt x="152" y="4025"/>
                    <a:pt x="172" y="4037"/>
                    <a:pt x="194" y="4037"/>
                  </a:cubicBezTo>
                  <a:cubicBezTo>
                    <a:pt x="223" y="4037"/>
                    <a:pt x="253" y="4015"/>
                    <a:pt x="257" y="3981"/>
                  </a:cubicBezTo>
                  <a:cubicBezTo>
                    <a:pt x="325" y="3348"/>
                    <a:pt x="523" y="2457"/>
                    <a:pt x="1218" y="2258"/>
                  </a:cubicBezTo>
                  <a:cubicBezTo>
                    <a:pt x="1245" y="2601"/>
                    <a:pt x="1396" y="3008"/>
                    <a:pt x="1735" y="3067"/>
                  </a:cubicBezTo>
                  <a:cubicBezTo>
                    <a:pt x="1756" y="3070"/>
                    <a:pt x="1776" y="3072"/>
                    <a:pt x="1795" y="3072"/>
                  </a:cubicBezTo>
                  <a:cubicBezTo>
                    <a:pt x="2165" y="3072"/>
                    <a:pt x="2233" y="2406"/>
                    <a:pt x="2014" y="2185"/>
                  </a:cubicBezTo>
                  <a:cubicBezTo>
                    <a:pt x="1878" y="2047"/>
                    <a:pt x="1695" y="1993"/>
                    <a:pt x="1503" y="1993"/>
                  </a:cubicBezTo>
                  <a:cubicBezTo>
                    <a:pt x="1472" y="1993"/>
                    <a:pt x="1441" y="1995"/>
                    <a:pt x="1410" y="1997"/>
                  </a:cubicBezTo>
                  <a:cubicBezTo>
                    <a:pt x="1531" y="1242"/>
                    <a:pt x="2272" y="764"/>
                    <a:pt x="3014" y="764"/>
                  </a:cubicBezTo>
                  <a:cubicBezTo>
                    <a:pt x="3038" y="764"/>
                    <a:pt x="3061" y="765"/>
                    <a:pt x="3085" y="766"/>
                  </a:cubicBezTo>
                  <a:cubicBezTo>
                    <a:pt x="3188" y="770"/>
                    <a:pt x="3291" y="782"/>
                    <a:pt x="3392" y="800"/>
                  </a:cubicBezTo>
                  <a:cubicBezTo>
                    <a:pt x="3333" y="928"/>
                    <a:pt x="3317" y="1072"/>
                    <a:pt x="3343" y="1211"/>
                  </a:cubicBezTo>
                  <a:cubicBezTo>
                    <a:pt x="3391" y="1445"/>
                    <a:pt x="3668" y="1736"/>
                    <a:pt x="3922" y="1736"/>
                  </a:cubicBezTo>
                  <a:cubicBezTo>
                    <a:pt x="4018" y="1736"/>
                    <a:pt x="4111" y="1694"/>
                    <a:pt x="4187" y="1591"/>
                  </a:cubicBezTo>
                  <a:cubicBezTo>
                    <a:pt x="4474" y="1198"/>
                    <a:pt x="4040" y="866"/>
                    <a:pt x="3701" y="732"/>
                  </a:cubicBezTo>
                  <a:cubicBezTo>
                    <a:pt x="3815" y="594"/>
                    <a:pt x="3972" y="479"/>
                    <a:pt x="4103" y="402"/>
                  </a:cubicBezTo>
                  <a:cubicBezTo>
                    <a:pt x="4312" y="280"/>
                    <a:pt x="4581" y="173"/>
                    <a:pt x="4838" y="173"/>
                  </a:cubicBezTo>
                  <a:cubicBezTo>
                    <a:pt x="4915" y="173"/>
                    <a:pt x="4991" y="183"/>
                    <a:pt x="5064" y="204"/>
                  </a:cubicBezTo>
                  <a:cubicBezTo>
                    <a:pt x="5071" y="206"/>
                    <a:pt x="5077" y="207"/>
                    <a:pt x="5083" y="207"/>
                  </a:cubicBezTo>
                  <a:cubicBezTo>
                    <a:pt x="5146" y="207"/>
                    <a:pt x="5184" y="108"/>
                    <a:pt x="5118" y="75"/>
                  </a:cubicBezTo>
                  <a:cubicBezTo>
                    <a:pt x="5012" y="24"/>
                    <a:pt x="4887" y="1"/>
                    <a:pt x="47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2" name="Google Shape;3162;p46"/>
            <p:cNvSpPr/>
            <p:nvPr/>
          </p:nvSpPr>
          <p:spPr>
            <a:xfrm>
              <a:off x="-675450" y="1920254"/>
              <a:ext cx="112200" cy="146300"/>
            </a:xfrm>
            <a:custGeom>
              <a:avLst/>
              <a:gdLst/>
              <a:ahLst/>
              <a:cxnLst/>
              <a:rect l="l" t="t" r="r" b="b"/>
              <a:pathLst>
                <a:path w="4488" h="5852" extrusionOk="0">
                  <a:moveTo>
                    <a:pt x="2894" y="817"/>
                  </a:moveTo>
                  <a:cubicBezTo>
                    <a:pt x="3005" y="817"/>
                    <a:pt x="3126" y="878"/>
                    <a:pt x="3208" y="963"/>
                  </a:cubicBezTo>
                  <a:cubicBezTo>
                    <a:pt x="3364" y="1131"/>
                    <a:pt x="3397" y="1367"/>
                    <a:pt x="3389" y="1592"/>
                  </a:cubicBezTo>
                  <a:cubicBezTo>
                    <a:pt x="3313" y="1638"/>
                    <a:pt x="3231" y="1672"/>
                    <a:pt x="3146" y="1694"/>
                  </a:cubicBezTo>
                  <a:cubicBezTo>
                    <a:pt x="3112" y="1703"/>
                    <a:pt x="3079" y="1707"/>
                    <a:pt x="3047" y="1707"/>
                  </a:cubicBezTo>
                  <a:cubicBezTo>
                    <a:pt x="2720" y="1707"/>
                    <a:pt x="2528" y="1269"/>
                    <a:pt x="2660" y="974"/>
                  </a:cubicBezTo>
                  <a:cubicBezTo>
                    <a:pt x="2711" y="862"/>
                    <a:pt x="2799" y="817"/>
                    <a:pt x="2894" y="817"/>
                  </a:cubicBezTo>
                  <a:close/>
                  <a:moveTo>
                    <a:pt x="1337" y="3383"/>
                  </a:moveTo>
                  <a:cubicBezTo>
                    <a:pt x="1524" y="3383"/>
                    <a:pt x="1751" y="3580"/>
                    <a:pt x="1822" y="3710"/>
                  </a:cubicBezTo>
                  <a:cubicBezTo>
                    <a:pt x="1862" y="3787"/>
                    <a:pt x="1887" y="3871"/>
                    <a:pt x="1895" y="3956"/>
                  </a:cubicBezTo>
                  <a:cubicBezTo>
                    <a:pt x="1778" y="3991"/>
                    <a:pt x="1656" y="4022"/>
                    <a:pt x="1535" y="4022"/>
                  </a:cubicBezTo>
                  <a:cubicBezTo>
                    <a:pt x="1516" y="4022"/>
                    <a:pt x="1497" y="4021"/>
                    <a:pt x="1478" y="4019"/>
                  </a:cubicBezTo>
                  <a:cubicBezTo>
                    <a:pt x="1251" y="4000"/>
                    <a:pt x="992" y="3713"/>
                    <a:pt x="1151" y="3483"/>
                  </a:cubicBezTo>
                  <a:cubicBezTo>
                    <a:pt x="1200" y="3411"/>
                    <a:pt x="1266" y="3383"/>
                    <a:pt x="1337" y="3383"/>
                  </a:cubicBezTo>
                  <a:close/>
                  <a:moveTo>
                    <a:pt x="4069" y="0"/>
                  </a:moveTo>
                  <a:cubicBezTo>
                    <a:pt x="4023" y="0"/>
                    <a:pt x="3981" y="39"/>
                    <a:pt x="3993" y="100"/>
                  </a:cubicBezTo>
                  <a:cubicBezTo>
                    <a:pt x="4075" y="543"/>
                    <a:pt x="3928" y="1117"/>
                    <a:pt x="3578" y="1449"/>
                  </a:cubicBezTo>
                  <a:cubicBezTo>
                    <a:pt x="3535" y="1072"/>
                    <a:pt x="3328" y="621"/>
                    <a:pt x="2943" y="621"/>
                  </a:cubicBezTo>
                  <a:cubicBezTo>
                    <a:pt x="2886" y="621"/>
                    <a:pt x="2825" y="630"/>
                    <a:pt x="2760" y="652"/>
                  </a:cubicBezTo>
                  <a:cubicBezTo>
                    <a:pt x="2306" y="801"/>
                    <a:pt x="2418" y="1496"/>
                    <a:pt x="2693" y="1765"/>
                  </a:cubicBezTo>
                  <a:cubicBezTo>
                    <a:pt x="2800" y="1870"/>
                    <a:pt x="2926" y="1912"/>
                    <a:pt x="3056" y="1912"/>
                  </a:cubicBezTo>
                  <a:cubicBezTo>
                    <a:pt x="3158" y="1912"/>
                    <a:pt x="3263" y="1886"/>
                    <a:pt x="3364" y="1845"/>
                  </a:cubicBezTo>
                  <a:lnTo>
                    <a:pt x="3364" y="1845"/>
                  </a:lnTo>
                  <a:cubicBezTo>
                    <a:pt x="3306" y="2272"/>
                    <a:pt x="3166" y="2730"/>
                    <a:pt x="2993" y="3119"/>
                  </a:cubicBezTo>
                  <a:cubicBezTo>
                    <a:pt x="2811" y="3522"/>
                    <a:pt x="2521" y="3749"/>
                    <a:pt x="2125" y="3886"/>
                  </a:cubicBezTo>
                  <a:cubicBezTo>
                    <a:pt x="2097" y="3757"/>
                    <a:pt x="2039" y="3635"/>
                    <a:pt x="1957" y="3532"/>
                  </a:cubicBezTo>
                  <a:cubicBezTo>
                    <a:pt x="1833" y="3377"/>
                    <a:pt x="1588" y="3223"/>
                    <a:pt x="1365" y="3223"/>
                  </a:cubicBezTo>
                  <a:cubicBezTo>
                    <a:pt x="1263" y="3223"/>
                    <a:pt x="1166" y="3256"/>
                    <a:pt x="1087" y="3334"/>
                  </a:cubicBezTo>
                  <a:cubicBezTo>
                    <a:pt x="794" y="3625"/>
                    <a:pt x="1142" y="4099"/>
                    <a:pt x="1478" y="4133"/>
                  </a:cubicBezTo>
                  <a:cubicBezTo>
                    <a:pt x="1526" y="4138"/>
                    <a:pt x="1574" y="4140"/>
                    <a:pt x="1622" y="4140"/>
                  </a:cubicBezTo>
                  <a:cubicBezTo>
                    <a:pt x="1715" y="4140"/>
                    <a:pt x="1808" y="4132"/>
                    <a:pt x="1899" y="4115"/>
                  </a:cubicBezTo>
                  <a:lnTo>
                    <a:pt x="1899" y="4115"/>
                  </a:lnTo>
                  <a:cubicBezTo>
                    <a:pt x="1871" y="4453"/>
                    <a:pt x="1634" y="4784"/>
                    <a:pt x="1402" y="5006"/>
                  </a:cubicBezTo>
                  <a:cubicBezTo>
                    <a:pt x="1026" y="5367"/>
                    <a:pt x="518" y="5609"/>
                    <a:pt x="34" y="5783"/>
                  </a:cubicBezTo>
                  <a:cubicBezTo>
                    <a:pt x="1" y="5796"/>
                    <a:pt x="8" y="5845"/>
                    <a:pt x="42" y="5849"/>
                  </a:cubicBezTo>
                  <a:cubicBezTo>
                    <a:pt x="70" y="5851"/>
                    <a:pt x="99" y="5852"/>
                    <a:pt x="128" y="5852"/>
                  </a:cubicBezTo>
                  <a:cubicBezTo>
                    <a:pt x="738" y="5852"/>
                    <a:pt x="1359" y="5481"/>
                    <a:pt x="1755" y="5034"/>
                  </a:cubicBezTo>
                  <a:cubicBezTo>
                    <a:pt x="1987" y="4770"/>
                    <a:pt x="2157" y="4406"/>
                    <a:pt x="2145" y="4055"/>
                  </a:cubicBezTo>
                  <a:cubicBezTo>
                    <a:pt x="2461" y="3956"/>
                    <a:pt x="2756" y="3776"/>
                    <a:pt x="2943" y="3537"/>
                  </a:cubicBezTo>
                  <a:cubicBezTo>
                    <a:pt x="3132" y="3292"/>
                    <a:pt x="3238" y="2992"/>
                    <a:pt x="3334" y="2701"/>
                  </a:cubicBezTo>
                  <a:cubicBezTo>
                    <a:pt x="3437" y="2386"/>
                    <a:pt x="3541" y="2063"/>
                    <a:pt x="3576" y="1731"/>
                  </a:cubicBezTo>
                  <a:cubicBezTo>
                    <a:pt x="3668" y="1670"/>
                    <a:pt x="3753" y="1600"/>
                    <a:pt x="3830" y="1522"/>
                  </a:cubicBezTo>
                  <a:cubicBezTo>
                    <a:pt x="4186" y="1158"/>
                    <a:pt x="4487" y="498"/>
                    <a:pt x="4140" y="37"/>
                  </a:cubicBezTo>
                  <a:cubicBezTo>
                    <a:pt x="4120" y="12"/>
                    <a:pt x="4094" y="0"/>
                    <a:pt x="40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3" name="Google Shape;3163;p46"/>
            <p:cNvSpPr/>
            <p:nvPr/>
          </p:nvSpPr>
          <p:spPr>
            <a:xfrm>
              <a:off x="-754375" y="1529929"/>
              <a:ext cx="101000" cy="55100"/>
            </a:xfrm>
            <a:custGeom>
              <a:avLst/>
              <a:gdLst/>
              <a:ahLst/>
              <a:cxnLst/>
              <a:rect l="l" t="t" r="r" b="b"/>
              <a:pathLst>
                <a:path w="4040" h="2204" extrusionOk="0">
                  <a:moveTo>
                    <a:pt x="2259" y="1040"/>
                  </a:moveTo>
                  <a:cubicBezTo>
                    <a:pt x="2281" y="1108"/>
                    <a:pt x="2292" y="1179"/>
                    <a:pt x="2293" y="1251"/>
                  </a:cubicBezTo>
                  <a:cubicBezTo>
                    <a:pt x="2293" y="1425"/>
                    <a:pt x="2199" y="1480"/>
                    <a:pt x="2078" y="1480"/>
                  </a:cubicBezTo>
                  <a:cubicBezTo>
                    <a:pt x="2044" y="1480"/>
                    <a:pt x="2008" y="1476"/>
                    <a:pt x="1972" y="1469"/>
                  </a:cubicBezTo>
                  <a:cubicBezTo>
                    <a:pt x="2013" y="1271"/>
                    <a:pt x="2116" y="1127"/>
                    <a:pt x="2259" y="1040"/>
                  </a:cubicBezTo>
                  <a:close/>
                  <a:moveTo>
                    <a:pt x="1250" y="1"/>
                  </a:moveTo>
                  <a:cubicBezTo>
                    <a:pt x="1120" y="1"/>
                    <a:pt x="985" y="22"/>
                    <a:pt x="850" y="69"/>
                  </a:cubicBezTo>
                  <a:cubicBezTo>
                    <a:pt x="455" y="204"/>
                    <a:pt x="0" y="590"/>
                    <a:pt x="46" y="1045"/>
                  </a:cubicBezTo>
                  <a:cubicBezTo>
                    <a:pt x="46" y="1070"/>
                    <a:pt x="67" y="1086"/>
                    <a:pt x="88" y="1086"/>
                  </a:cubicBezTo>
                  <a:cubicBezTo>
                    <a:pt x="101" y="1086"/>
                    <a:pt x="114" y="1080"/>
                    <a:pt x="123" y="1067"/>
                  </a:cubicBezTo>
                  <a:cubicBezTo>
                    <a:pt x="253" y="896"/>
                    <a:pt x="346" y="697"/>
                    <a:pt x="500" y="548"/>
                  </a:cubicBezTo>
                  <a:cubicBezTo>
                    <a:pt x="650" y="402"/>
                    <a:pt x="839" y="303"/>
                    <a:pt x="1045" y="261"/>
                  </a:cubicBezTo>
                  <a:cubicBezTo>
                    <a:pt x="1116" y="247"/>
                    <a:pt x="1186" y="239"/>
                    <a:pt x="1255" y="239"/>
                  </a:cubicBezTo>
                  <a:cubicBezTo>
                    <a:pt x="1525" y="239"/>
                    <a:pt x="1778" y="348"/>
                    <a:pt x="1969" y="553"/>
                  </a:cubicBezTo>
                  <a:cubicBezTo>
                    <a:pt x="2031" y="619"/>
                    <a:pt x="2086" y="692"/>
                    <a:pt x="2134" y="769"/>
                  </a:cubicBezTo>
                  <a:cubicBezTo>
                    <a:pt x="2106" y="781"/>
                    <a:pt x="2080" y="795"/>
                    <a:pt x="2054" y="810"/>
                  </a:cubicBezTo>
                  <a:cubicBezTo>
                    <a:pt x="1795" y="984"/>
                    <a:pt x="1692" y="1270"/>
                    <a:pt x="1674" y="1570"/>
                  </a:cubicBezTo>
                  <a:cubicBezTo>
                    <a:pt x="1671" y="1632"/>
                    <a:pt x="1719" y="1688"/>
                    <a:pt x="1775" y="1705"/>
                  </a:cubicBezTo>
                  <a:cubicBezTo>
                    <a:pt x="1868" y="1732"/>
                    <a:pt x="1972" y="1751"/>
                    <a:pt x="2073" y="1751"/>
                  </a:cubicBezTo>
                  <a:cubicBezTo>
                    <a:pt x="2232" y="1751"/>
                    <a:pt x="2384" y="1702"/>
                    <a:pt x="2474" y="1554"/>
                  </a:cubicBezTo>
                  <a:cubicBezTo>
                    <a:pt x="2583" y="1375"/>
                    <a:pt x="2552" y="1148"/>
                    <a:pt x="2486" y="954"/>
                  </a:cubicBezTo>
                  <a:cubicBezTo>
                    <a:pt x="2541" y="944"/>
                    <a:pt x="2597" y="939"/>
                    <a:pt x="2652" y="939"/>
                  </a:cubicBezTo>
                  <a:cubicBezTo>
                    <a:pt x="2753" y="939"/>
                    <a:pt x="2853" y="956"/>
                    <a:pt x="2949" y="988"/>
                  </a:cubicBezTo>
                  <a:cubicBezTo>
                    <a:pt x="3169" y="1061"/>
                    <a:pt x="3375" y="1202"/>
                    <a:pt x="3494" y="1403"/>
                  </a:cubicBezTo>
                  <a:cubicBezTo>
                    <a:pt x="3637" y="1646"/>
                    <a:pt x="3576" y="1881"/>
                    <a:pt x="3563" y="2141"/>
                  </a:cubicBezTo>
                  <a:cubicBezTo>
                    <a:pt x="3561" y="2178"/>
                    <a:pt x="3595" y="2204"/>
                    <a:pt x="3628" y="2204"/>
                  </a:cubicBezTo>
                  <a:cubicBezTo>
                    <a:pt x="3643" y="2204"/>
                    <a:pt x="3658" y="2198"/>
                    <a:pt x="3670" y="2185"/>
                  </a:cubicBezTo>
                  <a:cubicBezTo>
                    <a:pt x="4039" y="1796"/>
                    <a:pt x="3737" y="1191"/>
                    <a:pt x="3373" y="924"/>
                  </a:cubicBezTo>
                  <a:cubicBezTo>
                    <a:pt x="3154" y="764"/>
                    <a:pt x="2865" y="661"/>
                    <a:pt x="2583" y="661"/>
                  </a:cubicBezTo>
                  <a:cubicBezTo>
                    <a:pt x="2509" y="661"/>
                    <a:pt x="2435" y="668"/>
                    <a:pt x="2363" y="684"/>
                  </a:cubicBezTo>
                  <a:cubicBezTo>
                    <a:pt x="2126" y="272"/>
                    <a:pt x="1713" y="1"/>
                    <a:pt x="125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4" name="Google Shape;3164;p46"/>
            <p:cNvSpPr/>
            <p:nvPr/>
          </p:nvSpPr>
          <p:spPr>
            <a:xfrm>
              <a:off x="-1417000" y="1794479"/>
              <a:ext cx="139500" cy="81100"/>
            </a:xfrm>
            <a:custGeom>
              <a:avLst/>
              <a:gdLst/>
              <a:ahLst/>
              <a:cxnLst/>
              <a:rect l="l" t="t" r="r" b="b"/>
              <a:pathLst>
                <a:path w="5580" h="3244" extrusionOk="0">
                  <a:moveTo>
                    <a:pt x="3084" y="1"/>
                  </a:moveTo>
                  <a:cubicBezTo>
                    <a:pt x="2597" y="1"/>
                    <a:pt x="2209" y="399"/>
                    <a:pt x="2046" y="853"/>
                  </a:cubicBezTo>
                  <a:cubicBezTo>
                    <a:pt x="1968" y="800"/>
                    <a:pt x="1873" y="768"/>
                    <a:pt x="1763" y="768"/>
                  </a:cubicBezTo>
                  <a:cubicBezTo>
                    <a:pt x="1731" y="768"/>
                    <a:pt x="1698" y="771"/>
                    <a:pt x="1663" y="776"/>
                  </a:cubicBezTo>
                  <a:cubicBezTo>
                    <a:pt x="1412" y="818"/>
                    <a:pt x="1227" y="981"/>
                    <a:pt x="1119" y="1190"/>
                  </a:cubicBezTo>
                  <a:cubicBezTo>
                    <a:pt x="1042" y="1110"/>
                    <a:pt x="948" y="1058"/>
                    <a:pt x="846" y="1058"/>
                  </a:cubicBezTo>
                  <a:cubicBezTo>
                    <a:pt x="768" y="1058"/>
                    <a:pt x="686" y="1088"/>
                    <a:pt x="603" y="1161"/>
                  </a:cubicBezTo>
                  <a:cubicBezTo>
                    <a:pt x="458" y="1289"/>
                    <a:pt x="384" y="1482"/>
                    <a:pt x="385" y="1673"/>
                  </a:cubicBezTo>
                  <a:cubicBezTo>
                    <a:pt x="156" y="1687"/>
                    <a:pt x="1" y="1960"/>
                    <a:pt x="108" y="2211"/>
                  </a:cubicBezTo>
                  <a:cubicBezTo>
                    <a:pt x="199" y="2424"/>
                    <a:pt x="382" y="2486"/>
                    <a:pt x="581" y="2486"/>
                  </a:cubicBezTo>
                  <a:cubicBezTo>
                    <a:pt x="691" y="2486"/>
                    <a:pt x="807" y="2467"/>
                    <a:pt x="915" y="2444"/>
                  </a:cubicBezTo>
                  <a:cubicBezTo>
                    <a:pt x="980" y="2794"/>
                    <a:pt x="1333" y="2952"/>
                    <a:pt x="1700" y="2952"/>
                  </a:cubicBezTo>
                  <a:cubicBezTo>
                    <a:pt x="1933" y="2952"/>
                    <a:pt x="2172" y="2888"/>
                    <a:pt x="2345" y="2768"/>
                  </a:cubicBezTo>
                  <a:cubicBezTo>
                    <a:pt x="2549" y="3086"/>
                    <a:pt x="2907" y="3244"/>
                    <a:pt x="3261" y="3244"/>
                  </a:cubicBezTo>
                  <a:cubicBezTo>
                    <a:pt x="3680" y="3244"/>
                    <a:pt x="4091" y="3024"/>
                    <a:pt x="4232" y="2587"/>
                  </a:cubicBezTo>
                  <a:cubicBezTo>
                    <a:pt x="4347" y="2620"/>
                    <a:pt x="4476" y="2638"/>
                    <a:pt x="4606" y="2638"/>
                  </a:cubicBezTo>
                  <a:cubicBezTo>
                    <a:pt x="4942" y="2638"/>
                    <a:pt x="5285" y="2517"/>
                    <a:pt x="5412" y="2218"/>
                  </a:cubicBezTo>
                  <a:cubicBezTo>
                    <a:pt x="5580" y="1817"/>
                    <a:pt x="5215" y="1516"/>
                    <a:pt x="4840" y="1449"/>
                  </a:cubicBezTo>
                  <a:cubicBezTo>
                    <a:pt x="4897" y="1283"/>
                    <a:pt x="4856" y="1094"/>
                    <a:pt x="4697" y="945"/>
                  </a:cubicBezTo>
                  <a:cubicBezTo>
                    <a:pt x="4573" y="828"/>
                    <a:pt x="4441" y="782"/>
                    <a:pt x="4307" y="782"/>
                  </a:cubicBezTo>
                  <a:cubicBezTo>
                    <a:pt x="4127" y="782"/>
                    <a:pt x="3944" y="866"/>
                    <a:pt x="3777" y="971"/>
                  </a:cubicBezTo>
                  <a:cubicBezTo>
                    <a:pt x="3768" y="516"/>
                    <a:pt x="3643" y="6"/>
                    <a:pt x="3096" y="1"/>
                  </a:cubicBezTo>
                  <a:cubicBezTo>
                    <a:pt x="3092" y="1"/>
                    <a:pt x="3088" y="1"/>
                    <a:pt x="308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5" name="Google Shape;3165;p46"/>
            <p:cNvSpPr/>
            <p:nvPr/>
          </p:nvSpPr>
          <p:spPr>
            <a:xfrm>
              <a:off x="-714425" y="1747054"/>
              <a:ext cx="139500" cy="81125"/>
            </a:xfrm>
            <a:custGeom>
              <a:avLst/>
              <a:gdLst/>
              <a:ahLst/>
              <a:cxnLst/>
              <a:rect l="l" t="t" r="r" b="b"/>
              <a:pathLst>
                <a:path w="5580" h="3245" extrusionOk="0">
                  <a:moveTo>
                    <a:pt x="3085" y="1"/>
                  </a:moveTo>
                  <a:cubicBezTo>
                    <a:pt x="2598" y="1"/>
                    <a:pt x="2208" y="399"/>
                    <a:pt x="2044" y="853"/>
                  </a:cubicBezTo>
                  <a:cubicBezTo>
                    <a:pt x="1967" y="801"/>
                    <a:pt x="1873" y="768"/>
                    <a:pt x="1765" y="768"/>
                  </a:cubicBezTo>
                  <a:cubicBezTo>
                    <a:pt x="1732" y="768"/>
                    <a:pt x="1697" y="771"/>
                    <a:pt x="1661" y="778"/>
                  </a:cubicBezTo>
                  <a:cubicBezTo>
                    <a:pt x="1410" y="819"/>
                    <a:pt x="1226" y="981"/>
                    <a:pt x="1118" y="1191"/>
                  </a:cubicBezTo>
                  <a:cubicBezTo>
                    <a:pt x="1041" y="1111"/>
                    <a:pt x="947" y="1059"/>
                    <a:pt x="846" y="1059"/>
                  </a:cubicBezTo>
                  <a:cubicBezTo>
                    <a:pt x="768" y="1059"/>
                    <a:pt x="685" y="1089"/>
                    <a:pt x="602" y="1162"/>
                  </a:cubicBezTo>
                  <a:cubicBezTo>
                    <a:pt x="456" y="1290"/>
                    <a:pt x="383" y="1482"/>
                    <a:pt x="383" y="1673"/>
                  </a:cubicBezTo>
                  <a:cubicBezTo>
                    <a:pt x="154" y="1688"/>
                    <a:pt x="0" y="1961"/>
                    <a:pt x="107" y="2211"/>
                  </a:cubicBezTo>
                  <a:cubicBezTo>
                    <a:pt x="199" y="2424"/>
                    <a:pt x="381" y="2486"/>
                    <a:pt x="580" y="2486"/>
                  </a:cubicBezTo>
                  <a:cubicBezTo>
                    <a:pt x="690" y="2486"/>
                    <a:pt x="805" y="2467"/>
                    <a:pt x="913" y="2444"/>
                  </a:cubicBezTo>
                  <a:cubicBezTo>
                    <a:pt x="978" y="2794"/>
                    <a:pt x="1332" y="2953"/>
                    <a:pt x="1700" y="2953"/>
                  </a:cubicBezTo>
                  <a:cubicBezTo>
                    <a:pt x="1933" y="2953"/>
                    <a:pt x="2171" y="2889"/>
                    <a:pt x="2344" y="2770"/>
                  </a:cubicBezTo>
                  <a:cubicBezTo>
                    <a:pt x="2547" y="3087"/>
                    <a:pt x="2905" y="3245"/>
                    <a:pt x="3259" y="3245"/>
                  </a:cubicBezTo>
                  <a:cubicBezTo>
                    <a:pt x="3677" y="3245"/>
                    <a:pt x="4089" y="3024"/>
                    <a:pt x="4230" y="2587"/>
                  </a:cubicBezTo>
                  <a:cubicBezTo>
                    <a:pt x="4345" y="2620"/>
                    <a:pt x="4474" y="2639"/>
                    <a:pt x="4605" y="2639"/>
                  </a:cubicBezTo>
                  <a:cubicBezTo>
                    <a:pt x="4941" y="2639"/>
                    <a:pt x="5285" y="2517"/>
                    <a:pt x="5410" y="2218"/>
                  </a:cubicBezTo>
                  <a:cubicBezTo>
                    <a:pt x="5579" y="1818"/>
                    <a:pt x="5213" y="1516"/>
                    <a:pt x="4838" y="1449"/>
                  </a:cubicBezTo>
                  <a:cubicBezTo>
                    <a:pt x="4896" y="1284"/>
                    <a:pt x="4855" y="1095"/>
                    <a:pt x="4697" y="945"/>
                  </a:cubicBezTo>
                  <a:cubicBezTo>
                    <a:pt x="4572" y="828"/>
                    <a:pt x="4440" y="782"/>
                    <a:pt x="4306" y="782"/>
                  </a:cubicBezTo>
                  <a:cubicBezTo>
                    <a:pt x="4125" y="782"/>
                    <a:pt x="3943" y="866"/>
                    <a:pt x="3777" y="971"/>
                  </a:cubicBezTo>
                  <a:cubicBezTo>
                    <a:pt x="3766" y="517"/>
                    <a:pt x="3642" y="7"/>
                    <a:pt x="3095" y="1"/>
                  </a:cubicBezTo>
                  <a:cubicBezTo>
                    <a:pt x="3091" y="1"/>
                    <a:pt x="3088" y="1"/>
                    <a:pt x="3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6" name="Google Shape;3166;p46"/>
            <p:cNvSpPr/>
            <p:nvPr/>
          </p:nvSpPr>
          <p:spPr>
            <a:xfrm>
              <a:off x="-948450" y="2097554"/>
              <a:ext cx="139500" cy="81125"/>
            </a:xfrm>
            <a:custGeom>
              <a:avLst/>
              <a:gdLst/>
              <a:ahLst/>
              <a:cxnLst/>
              <a:rect l="l" t="t" r="r" b="b"/>
              <a:pathLst>
                <a:path w="5580" h="3245" extrusionOk="0">
                  <a:moveTo>
                    <a:pt x="2496" y="1"/>
                  </a:moveTo>
                  <a:cubicBezTo>
                    <a:pt x="2492" y="1"/>
                    <a:pt x="2488" y="1"/>
                    <a:pt x="2484" y="1"/>
                  </a:cubicBezTo>
                  <a:cubicBezTo>
                    <a:pt x="1937" y="7"/>
                    <a:pt x="1812" y="516"/>
                    <a:pt x="1803" y="972"/>
                  </a:cubicBezTo>
                  <a:cubicBezTo>
                    <a:pt x="1636" y="866"/>
                    <a:pt x="1453" y="781"/>
                    <a:pt x="1273" y="781"/>
                  </a:cubicBezTo>
                  <a:cubicBezTo>
                    <a:pt x="1139" y="781"/>
                    <a:pt x="1007" y="828"/>
                    <a:pt x="883" y="946"/>
                  </a:cubicBezTo>
                  <a:cubicBezTo>
                    <a:pt x="725" y="1094"/>
                    <a:pt x="682" y="1283"/>
                    <a:pt x="740" y="1449"/>
                  </a:cubicBezTo>
                  <a:cubicBezTo>
                    <a:pt x="365" y="1517"/>
                    <a:pt x="0" y="1817"/>
                    <a:pt x="169" y="2218"/>
                  </a:cubicBezTo>
                  <a:cubicBezTo>
                    <a:pt x="295" y="2517"/>
                    <a:pt x="638" y="2638"/>
                    <a:pt x="975" y="2638"/>
                  </a:cubicBezTo>
                  <a:cubicBezTo>
                    <a:pt x="1105" y="2638"/>
                    <a:pt x="1234" y="2620"/>
                    <a:pt x="1350" y="2587"/>
                  </a:cubicBezTo>
                  <a:cubicBezTo>
                    <a:pt x="1489" y="3024"/>
                    <a:pt x="1901" y="3244"/>
                    <a:pt x="2319" y="3244"/>
                  </a:cubicBezTo>
                  <a:cubicBezTo>
                    <a:pt x="2673" y="3244"/>
                    <a:pt x="3032" y="3086"/>
                    <a:pt x="3234" y="2769"/>
                  </a:cubicBezTo>
                  <a:cubicBezTo>
                    <a:pt x="3408" y="2889"/>
                    <a:pt x="3646" y="2953"/>
                    <a:pt x="3879" y="2953"/>
                  </a:cubicBezTo>
                  <a:cubicBezTo>
                    <a:pt x="4247" y="2953"/>
                    <a:pt x="4600" y="2794"/>
                    <a:pt x="4665" y="2445"/>
                  </a:cubicBezTo>
                  <a:cubicBezTo>
                    <a:pt x="4773" y="2468"/>
                    <a:pt x="4889" y="2487"/>
                    <a:pt x="5000" y="2487"/>
                  </a:cubicBezTo>
                  <a:cubicBezTo>
                    <a:pt x="5198" y="2487"/>
                    <a:pt x="5380" y="2425"/>
                    <a:pt x="5472" y="2211"/>
                  </a:cubicBezTo>
                  <a:cubicBezTo>
                    <a:pt x="5579" y="1961"/>
                    <a:pt x="5425" y="1687"/>
                    <a:pt x="5195" y="1673"/>
                  </a:cubicBezTo>
                  <a:cubicBezTo>
                    <a:pt x="5196" y="1482"/>
                    <a:pt x="5122" y="1289"/>
                    <a:pt x="4977" y="1161"/>
                  </a:cubicBezTo>
                  <a:cubicBezTo>
                    <a:pt x="4894" y="1089"/>
                    <a:pt x="4812" y="1058"/>
                    <a:pt x="4734" y="1058"/>
                  </a:cubicBezTo>
                  <a:cubicBezTo>
                    <a:pt x="4632" y="1058"/>
                    <a:pt x="4538" y="1111"/>
                    <a:pt x="4460" y="1191"/>
                  </a:cubicBezTo>
                  <a:cubicBezTo>
                    <a:pt x="4353" y="981"/>
                    <a:pt x="4168" y="819"/>
                    <a:pt x="3918" y="777"/>
                  </a:cubicBezTo>
                  <a:cubicBezTo>
                    <a:pt x="3883" y="771"/>
                    <a:pt x="3850" y="768"/>
                    <a:pt x="3818" y="768"/>
                  </a:cubicBezTo>
                  <a:cubicBezTo>
                    <a:pt x="3708" y="768"/>
                    <a:pt x="3613" y="799"/>
                    <a:pt x="3535" y="854"/>
                  </a:cubicBezTo>
                  <a:cubicBezTo>
                    <a:pt x="3372" y="399"/>
                    <a:pt x="2983" y="1"/>
                    <a:pt x="24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7" name="Google Shape;3167;p46"/>
            <p:cNvSpPr/>
            <p:nvPr/>
          </p:nvSpPr>
          <p:spPr>
            <a:xfrm>
              <a:off x="-1096100" y="1523554"/>
              <a:ext cx="101650" cy="59150"/>
            </a:xfrm>
            <a:custGeom>
              <a:avLst/>
              <a:gdLst/>
              <a:ahLst/>
              <a:cxnLst/>
              <a:rect l="l" t="t" r="r" b="b"/>
              <a:pathLst>
                <a:path w="4066" h="2366" extrusionOk="0">
                  <a:moveTo>
                    <a:pt x="1817" y="1"/>
                  </a:moveTo>
                  <a:cubicBezTo>
                    <a:pt x="1815" y="1"/>
                    <a:pt x="1812" y="1"/>
                    <a:pt x="1810" y="1"/>
                  </a:cubicBezTo>
                  <a:cubicBezTo>
                    <a:pt x="1412" y="5"/>
                    <a:pt x="1321" y="377"/>
                    <a:pt x="1314" y="708"/>
                  </a:cubicBezTo>
                  <a:cubicBezTo>
                    <a:pt x="1193" y="631"/>
                    <a:pt x="1060" y="570"/>
                    <a:pt x="928" y="570"/>
                  </a:cubicBezTo>
                  <a:cubicBezTo>
                    <a:pt x="830" y="570"/>
                    <a:pt x="734" y="604"/>
                    <a:pt x="643" y="689"/>
                  </a:cubicBezTo>
                  <a:cubicBezTo>
                    <a:pt x="529" y="799"/>
                    <a:pt x="499" y="937"/>
                    <a:pt x="540" y="1057"/>
                  </a:cubicBezTo>
                  <a:cubicBezTo>
                    <a:pt x="267" y="1106"/>
                    <a:pt x="0" y="1326"/>
                    <a:pt x="123" y="1617"/>
                  </a:cubicBezTo>
                  <a:cubicBezTo>
                    <a:pt x="215" y="1835"/>
                    <a:pt x="466" y="1923"/>
                    <a:pt x="711" y="1923"/>
                  </a:cubicBezTo>
                  <a:cubicBezTo>
                    <a:pt x="806" y="1923"/>
                    <a:pt x="900" y="1909"/>
                    <a:pt x="983" y="1886"/>
                  </a:cubicBezTo>
                  <a:cubicBezTo>
                    <a:pt x="1085" y="2204"/>
                    <a:pt x="1386" y="2365"/>
                    <a:pt x="1691" y="2365"/>
                  </a:cubicBezTo>
                  <a:cubicBezTo>
                    <a:pt x="1949" y="2365"/>
                    <a:pt x="2210" y="2250"/>
                    <a:pt x="2357" y="2019"/>
                  </a:cubicBezTo>
                  <a:cubicBezTo>
                    <a:pt x="2484" y="2106"/>
                    <a:pt x="2657" y="2152"/>
                    <a:pt x="2826" y="2152"/>
                  </a:cubicBezTo>
                  <a:cubicBezTo>
                    <a:pt x="3094" y="2152"/>
                    <a:pt x="3352" y="2036"/>
                    <a:pt x="3399" y="1781"/>
                  </a:cubicBezTo>
                  <a:cubicBezTo>
                    <a:pt x="3479" y="1798"/>
                    <a:pt x="3563" y="1812"/>
                    <a:pt x="3644" y="1812"/>
                  </a:cubicBezTo>
                  <a:cubicBezTo>
                    <a:pt x="3789" y="1812"/>
                    <a:pt x="3921" y="1767"/>
                    <a:pt x="3987" y="1611"/>
                  </a:cubicBezTo>
                  <a:cubicBezTo>
                    <a:pt x="4065" y="1429"/>
                    <a:pt x="3953" y="1230"/>
                    <a:pt x="3785" y="1220"/>
                  </a:cubicBezTo>
                  <a:cubicBezTo>
                    <a:pt x="3787" y="1080"/>
                    <a:pt x="3733" y="940"/>
                    <a:pt x="3627" y="847"/>
                  </a:cubicBezTo>
                  <a:cubicBezTo>
                    <a:pt x="3567" y="794"/>
                    <a:pt x="3507" y="772"/>
                    <a:pt x="3450" y="772"/>
                  </a:cubicBezTo>
                  <a:cubicBezTo>
                    <a:pt x="3376" y="772"/>
                    <a:pt x="3307" y="810"/>
                    <a:pt x="3251" y="869"/>
                  </a:cubicBezTo>
                  <a:cubicBezTo>
                    <a:pt x="3173" y="715"/>
                    <a:pt x="3037" y="597"/>
                    <a:pt x="2854" y="567"/>
                  </a:cubicBezTo>
                  <a:cubicBezTo>
                    <a:pt x="2831" y="562"/>
                    <a:pt x="2807" y="559"/>
                    <a:pt x="2783" y="559"/>
                  </a:cubicBezTo>
                  <a:cubicBezTo>
                    <a:pt x="2710" y="559"/>
                    <a:pt x="2638" y="581"/>
                    <a:pt x="2576" y="623"/>
                  </a:cubicBezTo>
                  <a:cubicBezTo>
                    <a:pt x="2457" y="292"/>
                    <a:pt x="2173" y="1"/>
                    <a:pt x="18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8" name="Google Shape;3168;p46"/>
            <p:cNvSpPr/>
            <p:nvPr/>
          </p:nvSpPr>
          <p:spPr>
            <a:xfrm>
              <a:off x="-1379700" y="2057079"/>
              <a:ext cx="93225" cy="99850"/>
            </a:xfrm>
            <a:custGeom>
              <a:avLst/>
              <a:gdLst/>
              <a:ahLst/>
              <a:cxnLst/>
              <a:rect l="l" t="t" r="r" b="b"/>
              <a:pathLst>
                <a:path w="3729" h="3994" extrusionOk="0">
                  <a:moveTo>
                    <a:pt x="2000" y="2124"/>
                  </a:moveTo>
                  <a:cubicBezTo>
                    <a:pt x="2032" y="2124"/>
                    <a:pt x="2056" y="2143"/>
                    <a:pt x="2066" y="2193"/>
                  </a:cubicBezTo>
                  <a:cubicBezTo>
                    <a:pt x="2093" y="2333"/>
                    <a:pt x="2001" y="2519"/>
                    <a:pt x="1858" y="2552"/>
                  </a:cubicBezTo>
                  <a:cubicBezTo>
                    <a:pt x="1835" y="2557"/>
                    <a:pt x="1810" y="2560"/>
                    <a:pt x="1786" y="2560"/>
                  </a:cubicBezTo>
                  <a:cubicBezTo>
                    <a:pt x="1732" y="2560"/>
                    <a:pt x="1677" y="2549"/>
                    <a:pt x="1624" y="2532"/>
                  </a:cubicBezTo>
                  <a:cubicBezTo>
                    <a:pt x="1640" y="2468"/>
                    <a:pt x="1667" y="2408"/>
                    <a:pt x="1705" y="2353"/>
                  </a:cubicBezTo>
                  <a:cubicBezTo>
                    <a:pt x="1743" y="2297"/>
                    <a:pt x="1905" y="2124"/>
                    <a:pt x="2000" y="2124"/>
                  </a:cubicBezTo>
                  <a:close/>
                  <a:moveTo>
                    <a:pt x="634" y="0"/>
                  </a:moveTo>
                  <a:cubicBezTo>
                    <a:pt x="629" y="0"/>
                    <a:pt x="622" y="2"/>
                    <a:pt x="616" y="4"/>
                  </a:cubicBezTo>
                  <a:cubicBezTo>
                    <a:pt x="30" y="239"/>
                    <a:pt x="1" y="949"/>
                    <a:pt x="215" y="1451"/>
                  </a:cubicBezTo>
                  <a:cubicBezTo>
                    <a:pt x="428" y="1947"/>
                    <a:pt x="848" y="2426"/>
                    <a:pt x="1339" y="2673"/>
                  </a:cubicBezTo>
                  <a:cubicBezTo>
                    <a:pt x="1334" y="2761"/>
                    <a:pt x="1341" y="2850"/>
                    <a:pt x="1360" y="2937"/>
                  </a:cubicBezTo>
                  <a:cubicBezTo>
                    <a:pt x="1517" y="3656"/>
                    <a:pt x="2251" y="3994"/>
                    <a:pt x="2953" y="3994"/>
                  </a:cubicBezTo>
                  <a:cubicBezTo>
                    <a:pt x="3202" y="3994"/>
                    <a:pt x="3446" y="3951"/>
                    <a:pt x="3659" y="3869"/>
                  </a:cubicBezTo>
                  <a:cubicBezTo>
                    <a:pt x="3729" y="3842"/>
                    <a:pt x="3727" y="3729"/>
                    <a:pt x="3643" y="3729"/>
                  </a:cubicBezTo>
                  <a:cubicBezTo>
                    <a:pt x="3642" y="3729"/>
                    <a:pt x="3641" y="3729"/>
                    <a:pt x="3640" y="3729"/>
                  </a:cubicBezTo>
                  <a:cubicBezTo>
                    <a:pt x="3491" y="3734"/>
                    <a:pt x="3329" y="3742"/>
                    <a:pt x="3163" y="3742"/>
                  </a:cubicBezTo>
                  <a:cubicBezTo>
                    <a:pt x="2660" y="3742"/>
                    <a:pt x="2123" y="3674"/>
                    <a:pt x="1798" y="3284"/>
                  </a:cubicBezTo>
                  <a:cubicBezTo>
                    <a:pt x="1678" y="3140"/>
                    <a:pt x="1608" y="2963"/>
                    <a:pt x="1596" y="2776"/>
                  </a:cubicBezTo>
                  <a:lnTo>
                    <a:pt x="1596" y="2776"/>
                  </a:lnTo>
                  <a:cubicBezTo>
                    <a:pt x="1664" y="2794"/>
                    <a:pt x="1734" y="2806"/>
                    <a:pt x="1804" y="2806"/>
                  </a:cubicBezTo>
                  <a:cubicBezTo>
                    <a:pt x="1885" y="2806"/>
                    <a:pt x="1964" y="2790"/>
                    <a:pt x="2038" y="2751"/>
                  </a:cubicBezTo>
                  <a:cubicBezTo>
                    <a:pt x="2251" y="2639"/>
                    <a:pt x="2361" y="2345"/>
                    <a:pt x="2315" y="2116"/>
                  </a:cubicBezTo>
                  <a:cubicBezTo>
                    <a:pt x="2280" y="1939"/>
                    <a:pt x="2157" y="1870"/>
                    <a:pt x="2020" y="1870"/>
                  </a:cubicBezTo>
                  <a:cubicBezTo>
                    <a:pt x="1913" y="1870"/>
                    <a:pt x="1797" y="1912"/>
                    <a:pt x="1706" y="1978"/>
                  </a:cubicBezTo>
                  <a:cubicBezTo>
                    <a:pt x="1555" y="2090"/>
                    <a:pt x="1442" y="2246"/>
                    <a:pt x="1386" y="2425"/>
                  </a:cubicBezTo>
                  <a:cubicBezTo>
                    <a:pt x="999" y="2210"/>
                    <a:pt x="672" y="1853"/>
                    <a:pt x="468" y="1465"/>
                  </a:cubicBezTo>
                  <a:cubicBezTo>
                    <a:pt x="354" y="1251"/>
                    <a:pt x="270" y="1005"/>
                    <a:pt x="288" y="759"/>
                  </a:cubicBezTo>
                  <a:cubicBezTo>
                    <a:pt x="308" y="474"/>
                    <a:pt x="483" y="293"/>
                    <a:pt x="669" y="96"/>
                  </a:cubicBezTo>
                  <a:cubicBezTo>
                    <a:pt x="700" y="64"/>
                    <a:pt x="677" y="0"/>
                    <a:pt x="63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9" name="Google Shape;3169;p46"/>
            <p:cNvSpPr/>
            <p:nvPr/>
          </p:nvSpPr>
          <p:spPr>
            <a:xfrm>
              <a:off x="-948975" y="1602354"/>
              <a:ext cx="125" cy="625"/>
            </a:xfrm>
            <a:custGeom>
              <a:avLst/>
              <a:gdLst/>
              <a:ahLst/>
              <a:cxnLst/>
              <a:rect l="l" t="t" r="r" b="b"/>
              <a:pathLst>
                <a:path w="5" h="25" extrusionOk="0">
                  <a:moveTo>
                    <a:pt x="1" y="1"/>
                  </a:moveTo>
                  <a:cubicBezTo>
                    <a:pt x="1" y="9"/>
                    <a:pt x="3" y="17"/>
                    <a:pt x="5" y="24"/>
                  </a:cubicBezTo>
                  <a:cubicBezTo>
                    <a:pt x="3" y="17"/>
                    <a:pt x="2" y="9"/>
                    <a:pt x="1" y="1"/>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0" name="Google Shape;3170;p46"/>
            <p:cNvSpPr/>
            <p:nvPr/>
          </p:nvSpPr>
          <p:spPr>
            <a:xfrm>
              <a:off x="-960700" y="1598429"/>
              <a:ext cx="12025" cy="12000"/>
            </a:xfrm>
            <a:custGeom>
              <a:avLst/>
              <a:gdLst/>
              <a:ahLst/>
              <a:cxnLst/>
              <a:rect l="l" t="t" r="r" b="b"/>
              <a:pathLst>
                <a:path w="481" h="480" extrusionOk="0">
                  <a:moveTo>
                    <a:pt x="227" y="1"/>
                  </a:moveTo>
                  <a:cubicBezTo>
                    <a:pt x="199" y="1"/>
                    <a:pt x="172" y="9"/>
                    <a:pt x="147" y="22"/>
                  </a:cubicBezTo>
                  <a:cubicBezTo>
                    <a:pt x="109" y="37"/>
                    <a:pt x="76" y="63"/>
                    <a:pt x="51" y="95"/>
                  </a:cubicBezTo>
                  <a:cubicBezTo>
                    <a:pt x="30" y="118"/>
                    <a:pt x="15" y="146"/>
                    <a:pt x="8" y="177"/>
                  </a:cubicBezTo>
                  <a:cubicBezTo>
                    <a:pt x="6" y="198"/>
                    <a:pt x="3" y="220"/>
                    <a:pt x="0" y="240"/>
                  </a:cubicBezTo>
                  <a:cubicBezTo>
                    <a:pt x="3" y="261"/>
                    <a:pt x="6" y="283"/>
                    <a:pt x="8" y="303"/>
                  </a:cubicBezTo>
                  <a:cubicBezTo>
                    <a:pt x="15" y="334"/>
                    <a:pt x="30" y="362"/>
                    <a:pt x="51" y="386"/>
                  </a:cubicBezTo>
                  <a:cubicBezTo>
                    <a:pt x="62" y="404"/>
                    <a:pt x="76" y="417"/>
                    <a:pt x="93" y="428"/>
                  </a:cubicBezTo>
                  <a:cubicBezTo>
                    <a:pt x="109" y="443"/>
                    <a:pt x="126" y="453"/>
                    <a:pt x="147" y="459"/>
                  </a:cubicBezTo>
                  <a:cubicBezTo>
                    <a:pt x="173" y="472"/>
                    <a:pt x="202" y="479"/>
                    <a:pt x="231" y="479"/>
                  </a:cubicBezTo>
                  <a:cubicBezTo>
                    <a:pt x="234" y="479"/>
                    <a:pt x="236" y="479"/>
                    <a:pt x="239" y="479"/>
                  </a:cubicBezTo>
                  <a:lnTo>
                    <a:pt x="303" y="471"/>
                  </a:lnTo>
                  <a:lnTo>
                    <a:pt x="360" y="448"/>
                  </a:lnTo>
                  <a:lnTo>
                    <a:pt x="409" y="409"/>
                  </a:lnTo>
                  <a:cubicBezTo>
                    <a:pt x="431" y="389"/>
                    <a:pt x="449" y="362"/>
                    <a:pt x="459" y="332"/>
                  </a:cubicBezTo>
                  <a:cubicBezTo>
                    <a:pt x="472" y="303"/>
                    <a:pt x="481" y="272"/>
                    <a:pt x="479" y="240"/>
                  </a:cubicBezTo>
                  <a:cubicBezTo>
                    <a:pt x="479" y="236"/>
                    <a:pt x="479" y="231"/>
                    <a:pt x="479" y="227"/>
                  </a:cubicBezTo>
                  <a:cubicBezTo>
                    <a:pt x="478" y="211"/>
                    <a:pt x="475" y="196"/>
                    <a:pt x="472" y="181"/>
                  </a:cubicBezTo>
                  <a:cubicBezTo>
                    <a:pt x="470" y="137"/>
                    <a:pt x="452" y="95"/>
                    <a:pt x="422" y="63"/>
                  </a:cubicBezTo>
                  <a:lnTo>
                    <a:pt x="384" y="34"/>
                  </a:lnTo>
                  <a:cubicBezTo>
                    <a:pt x="365" y="24"/>
                    <a:pt x="343" y="18"/>
                    <a:pt x="321" y="15"/>
                  </a:cubicBezTo>
                  <a:lnTo>
                    <a:pt x="321" y="15"/>
                  </a:lnTo>
                  <a:cubicBezTo>
                    <a:pt x="315" y="14"/>
                    <a:pt x="308" y="12"/>
                    <a:pt x="303" y="10"/>
                  </a:cubicBezTo>
                  <a:lnTo>
                    <a:pt x="239" y="1"/>
                  </a:lnTo>
                  <a:cubicBezTo>
                    <a:pt x="235" y="1"/>
                    <a:pt x="231" y="1"/>
                    <a:pt x="22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1" name="Google Shape;3171;p46"/>
            <p:cNvSpPr/>
            <p:nvPr/>
          </p:nvSpPr>
          <p:spPr>
            <a:xfrm>
              <a:off x="-948900" y="1602954"/>
              <a:ext cx="125" cy="775"/>
            </a:xfrm>
            <a:custGeom>
              <a:avLst/>
              <a:gdLst/>
              <a:ahLst/>
              <a:cxnLst/>
              <a:rect l="l" t="t" r="r" b="b"/>
              <a:pathLst>
                <a:path w="5" h="31" extrusionOk="0">
                  <a:moveTo>
                    <a:pt x="0" y="0"/>
                  </a:moveTo>
                  <a:cubicBezTo>
                    <a:pt x="0" y="1"/>
                    <a:pt x="0" y="2"/>
                    <a:pt x="1" y="2"/>
                  </a:cubicBezTo>
                  <a:lnTo>
                    <a:pt x="1" y="2"/>
                  </a:lnTo>
                  <a:cubicBezTo>
                    <a:pt x="0" y="2"/>
                    <a:pt x="0" y="1"/>
                    <a:pt x="0" y="0"/>
                  </a:cubicBezTo>
                  <a:close/>
                  <a:moveTo>
                    <a:pt x="1" y="2"/>
                  </a:moveTo>
                  <a:cubicBezTo>
                    <a:pt x="2" y="12"/>
                    <a:pt x="3" y="21"/>
                    <a:pt x="4" y="30"/>
                  </a:cubicBezTo>
                  <a:cubicBezTo>
                    <a:pt x="4" y="24"/>
                    <a:pt x="3" y="17"/>
                    <a:pt x="3" y="8"/>
                  </a:cubicBezTo>
                  <a:cubicBezTo>
                    <a:pt x="3" y="6"/>
                    <a:pt x="1" y="5"/>
                    <a:pt x="1" y="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2" name="Google Shape;3172;p46"/>
            <p:cNvSpPr/>
            <p:nvPr/>
          </p:nvSpPr>
          <p:spPr>
            <a:xfrm>
              <a:off x="-1200775" y="1534029"/>
              <a:ext cx="8225" cy="6825"/>
            </a:xfrm>
            <a:custGeom>
              <a:avLst/>
              <a:gdLst/>
              <a:ahLst/>
              <a:cxnLst/>
              <a:rect l="l" t="t" r="r" b="b"/>
              <a:pathLst>
                <a:path w="329" h="273" extrusionOk="0">
                  <a:moveTo>
                    <a:pt x="6" y="172"/>
                  </a:moveTo>
                  <a:lnTo>
                    <a:pt x="6" y="172"/>
                  </a:lnTo>
                  <a:cubicBezTo>
                    <a:pt x="6" y="172"/>
                    <a:pt x="6" y="173"/>
                    <a:pt x="7" y="174"/>
                  </a:cubicBezTo>
                  <a:cubicBezTo>
                    <a:pt x="7" y="173"/>
                    <a:pt x="7" y="172"/>
                    <a:pt x="6" y="172"/>
                  </a:cubicBezTo>
                  <a:close/>
                  <a:moveTo>
                    <a:pt x="209" y="1"/>
                  </a:moveTo>
                  <a:lnTo>
                    <a:pt x="179" y="5"/>
                  </a:lnTo>
                  <a:cubicBezTo>
                    <a:pt x="165" y="9"/>
                    <a:pt x="153" y="14"/>
                    <a:pt x="142" y="25"/>
                  </a:cubicBezTo>
                  <a:cubicBezTo>
                    <a:pt x="140" y="25"/>
                    <a:pt x="140" y="27"/>
                    <a:pt x="139" y="28"/>
                  </a:cubicBezTo>
                  <a:lnTo>
                    <a:pt x="127" y="28"/>
                  </a:lnTo>
                  <a:cubicBezTo>
                    <a:pt x="121" y="28"/>
                    <a:pt x="114" y="28"/>
                    <a:pt x="109" y="29"/>
                  </a:cubicBezTo>
                  <a:cubicBezTo>
                    <a:pt x="98" y="29"/>
                    <a:pt x="88" y="34"/>
                    <a:pt x="79" y="39"/>
                  </a:cubicBezTo>
                  <a:cubicBezTo>
                    <a:pt x="63" y="43"/>
                    <a:pt x="50" y="53"/>
                    <a:pt x="39" y="64"/>
                  </a:cubicBezTo>
                  <a:lnTo>
                    <a:pt x="20" y="88"/>
                  </a:lnTo>
                  <a:cubicBezTo>
                    <a:pt x="15" y="97"/>
                    <a:pt x="11" y="106"/>
                    <a:pt x="10" y="116"/>
                  </a:cubicBezTo>
                  <a:cubicBezTo>
                    <a:pt x="10" y="116"/>
                    <a:pt x="10" y="117"/>
                    <a:pt x="9" y="117"/>
                  </a:cubicBezTo>
                  <a:cubicBezTo>
                    <a:pt x="7" y="121"/>
                    <a:pt x="7" y="124"/>
                    <a:pt x="6" y="128"/>
                  </a:cubicBezTo>
                  <a:cubicBezTo>
                    <a:pt x="3" y="135"/>
                    <a:pt x="0" y="143"/>
                    <a:pt x="0" y="150"/>
                  </a:cubicBezTo>
                  <a:cubicBezTo>
                    <a:pt x="0" y="158"/>
                    <a:pt x="3" y="164"/>
                    <a:pt x="6" y="172"/>
                  </a:cubicBezTo>
                  <a:lnTo>
                    <a:pt x="6" y="172"/>
                  </a:lnTo>
                  <a:cubicBezTo>
                    <a:pt x="6" y="172"/>
                    <a:pt x="7" y="171"/>
                    <a:pt x="7" y="171"/>
                  </a:cubicBezTo>
                  <a:lnTo>
                    <a:pt x="9" y="183"/>
                  </a:lnTo>
                  <a:cubicBezTo>
                    <a:pt x="11" y="198"/>
                    <a:pt x="20" y="212"/>
                    <a:pt x="31" y="224"/>
                  </a:cubicBezTo>
                  <a:cubicBezTo>
                    <a:pt x="39" y="237"/>
                    <a:pt x="50" y="249"/>
                    <a:pt x="65" y="256"/>
                  </a:cubicBezTo>
                  <a:lnTo>
                    <a:pt x="79" y="261"/>
                  </a:lnTo>
                  <a:cubicBezTo>
                    <a:pt x="92" y="269"/>
                    <a:pt x="106" y="273"/>
                    <a:pt x="120" y="273"/>
                  </a:cubicBezTo>
                  <a:cubicBezTo>
                    <a:pt x="122" y="273"/>
                    <a:pt x="125" y="273"/>
                    <a:pt x="127" y="272"/>
                  </a:cubicBezTo>
                  <a:cubicBezTo>
                    <a:pt x="133" y="272"/>
                    <a:pt x="149" y="270"/>
                    <a:pt x="161" y="268"/>
                  </a:cubicBezTo>
                  <a:lnTo>
                    <a:pt x="171" y="267"/>
                  </a:lnTo>
                  <a:lnTo>
                    <a:pt x="187" y="264"/>
                  </a:lnTo>
                  <a:cubicBezTo>
                    <a:pt x="198" y="261"/>
                    <a:pt x="208" y="259"/>
                    <a:pt x="217" y="256"/>
                  </a:cubicBezTo>
                  <a:cubicBezTo>
                    <a:pt x="230" y="252"/>
                    <a:pt x="243" y="246"/>
                    <a:pt x="256" y="240"/>
                  </a:cubicBezTo>
                  <a:cubicBezTo>
                    <a:pt x="258" y="240"/>
                    <a:pt x="261" y="237"/>
                    <a:pt x="264" y="235"/>
                  </a:cubicBezTo>
                  <a:cubicBezTo>
                    <a:pt x="279" y="227"/>
                    <a:pt x="291" y="215"/>
                    <a:pt x="301" y="201"/>
                  </a:cubicBezTo>
                  <a:cubicBezTo>
                    <a:pt x="312" y="189"/>
                    <a:pt x="320" y="174"/>
                    <a:pt x="324" y="157"/>
                  </a:cubicBezTo>
                  <a:cubicBezTo>
                    <a:pt x="324" y="156"/>
                    <a:pt x="328" y="128"/>
                    <a:pt x="328" y="127"/>
                  </a:cubicBezTo>
                  <a:lnTo>
                    <a:pt x="328" y="126"/>
                  </a:lnTo>
                  <a:cubicBezTo>
                    <a:pt x="327" y="120"/>
                    <a:pt x="326" y="115"/>
                    <a:pt x="323" y="109"/>
                  </a:cubicBezTo>
                  <a:cubicBezTo>
                    <a:pt x="323" y="102"/>
                    <a:pt x="322" y="97"/>
                    <a:pt x="320" y="90"/>
                  </a:cubicBezTo>
                  <a:cubicBezTo>
                    <a:pt x="319" y="86"/>
                    <a:pt x="311" y="67"/>
                    <a:pt x="308" y="64"/>
                  </a:cubicBezTo>
                  <a:lnTo>
                    <a:pt x="308" y="62"/>
                  </a:lnTo>
                  <a:lnTo>
                    <a:pt x="308" y="60"/>
                  </a:lnTo>
                  <a:cubicBezTo>
                    <a:pt x="301" y="50"/>
                    <a:pt x="294" y="42"/>
                    <a:pt x="287" y="34"/>
                  </a:cubicBezTo>
                  <a:cubicBezTo>
                    <a:pt x="265" y="14"/>
                    <a:pt x="238" y="2"/>
                    <a:pt x="2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3" name="Google Shape;3173;p46"/>
            <p:cNvSpPr/>
            <p:nvPr/>
          </p:nvSpPr>
          <p:spPr>
            <a:xfrm>
              <a:off x="-1396275" y="1675254"/>
              <a:ext cx="7725" cy="7750"/>
            </a:xfrm>
            <a:custGeom>
              <a:avLst/>
              <a:gdLst/>
              <a:ahLst/>
              <a:cxnLst/>
              <a:rect l="l" t="t" r="r" b="b"/>
              <a:pathLst>
                <a:path w="309" h="310" extrusionOk="0">
                  <a:moveTo>
                    <a:pt x="155" y="1"/>
                  </a:moveTo>
                  <a:cubicBezTo>
                    <a:pt x="134" y="1"/>
                    <a:pt x="113" y="5"/>
                    <a:pt x="94" y="14"/>
                  </a:cubicBezTo>
                  <a:cubicBezTo>
                    <a:pt x="76" y="21"/>
                    <a:pt x="58" y="32"/>
                    <a:pt x="45" y="46"/>
                  </a:cubicBezTo>
                  <a:cubicBezTo>
                    <a:pt x="17" y="76"/>
                    <a:pt x="2" y="115"/>
                    <a:pt x="1" y="156"/>
                  </a:cubicBezTo>
                  <a:cubicBezTo>
                    <a:pt x="2" y="168"/>
                    <a:pt x="4" y="182"/>
                    <a:pt x="6" y="196"/>
                  </a:cubicBezTo>
                  <a:cubicBezTo>
                    <a:pt x="13" y="222"/>
                    <a:pt x="27" y="246"/>
                    <a:pt x="45" y="264"/>
                  </a:cubicBezTo>
                  <a:lnTo>
                    <a:pt x="76" y="289"/>
                  </a:lnTo>
                  <a:cubicBezTo>
                    <a:pt x="100" y="303"/>
                    <a:pt x="127" y="310"/>
                    <a:pt x="155" y="310"/>
                  </a:cubicBezTo>
                  <a:cubicBezTo>
                    <a:pt x="194" y="308"/>
                    <a:pt x="233" y="292"/>
                    <a:pt x="263" y="264"/>
                  </a:cubicBezTo>
                  <a:cubicBezTo>
                    <a:pt x="278" y="252"/>
                    <a:pt x="289" y="234"/>
                    <a:pt x="295" y="215"/>
                  </a:cubicBezTo>
                  <a:cubicBezTo>
                    <a:pt x="304" y="197"/>
                    <a:pt x="308" y="176"/>
                    <a:pt x="308" y="156"/>
                  </a:cubicBezTo>
                  <a:cubicBezTo>
                    <a:pt x="306" y="142"/>
                    <a:pt x="304" y="128"/>
                    <a:pt x="303" y="115"/>
                  </a:cubicBezTo>
                  <a:cubicBezTo>
                    <a:pt x="296" y="89"/>
                    <a:pt x="282" y="65"/>
                    <a:pt x="263" y="46"/>
                  </a:cubicBezTo>
                  <a:lnTo>
                    <a:pt x="231" y="23"/>
                  </a:lnTo>
                  <a:cubicBezTo>
                    <a:pt x="208" y="9"/>
                    <a:pt x="182" y="1"/>
                    <a:pt x="1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4" name="Google Shape;3174;p46"/>
            <p:cNvSpPr/>
            <p:nvPr/>
          </p:nvSpPr>
          <p:spPr>
            <a:xfrm>
              <a:off x="-1261875" y="2113504"/>
              <a:ext cx="15550" cy="12050"/>
            </a:xfrm>
            <a:custGeom>
              <a:avLst/>
              <a:gdLst/>
              <a:ahLst/>
              <a:cxnLst/>
              <a:rect l="l" t="t" r="r" b="b"/>
              <a:pathLst>
                <a:path w="622" h="482" extrusionOk="0">
                  <a:moveTo>
                    <a:pt x="311" y="0"/>
                  </a:moveTo>
                  <a:cubicBezTo>
                    <a:pt x="1" y="0"/>
                    <a:pt x="1" y="482"/>
                    <a:pt x="311" y="482"/>
                  </a:cubicBezTo>
                  <a:cubicBezTo>
                    <a:pt x="621" y="482"/>
                    <a:pt x="621" y="0"/>
                    <a:pt x="31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5" name="Google Shape;3175;p46"/>
            <p:cNvSpPr/>
            <p:nvPr/>
          </p:nvSpPr>
          <p:spPr>
            <a:xfrm>
              <a:off x="-969350" y="2208704"/>
              <a:ext cx="6125" cy="4750"/>
            </a:xfrm>
            <a:custGeom>
              <a:avLst/>
              <a:gdLst/>
              <a:ahLst/>
              <a:cxnLst/>
              <a:rect l="l" t="t" r="r" b="b"/>
              <a:pathLst>
                <a:path w="245" h="190" extrusionOk="0">
                  <a:moveTo>
                    <a:pt x="99" y="0"/>
                  </a:moveTo>
                  <a:cubicBezTo>
                    <a:pt x="89" y="0"/>
                    <a:pt x="81" y="2"/>
                    <a:pt x="71" y="3"/>
                  </a:cubicBezTo>
                  <a:lnTo>
                    <a:pt x="50" y="13"/>
                  </a:lnTo>
                  <a:cubicBezTo>
                    <a:pt x="40" y="18"/>
                    <a:pt x="33" y="25"/>
                    <a:pt x="25" y="32"/>
                  </a:cubicBezTo>
                  <a:cubicBezTo>
                    <a:pt x="17" y="40"/>
                    <a:pt x="11" y="50"/>
                    <a:pt x="8" y="61"/>
                  </a:cubicBezTo>
                  <a:cubicBezTo>
                    <a:pt x="3" y="72"/>
                    <a:pt x="0" y="83"/>
                    <a:pt x="0" y="95"/>
                  </a:cubicBezTo>
                  <a:lnTo>
                    <a:pt x="4" y="118"/>
                  </a:lnTo>
                  <a:cubicBezTo>
                    <a:pt x="8" y="132"/>
                    <a:pt x="15" y="146"/>
                    <a:pt x="26" y="157"/>
                  </a:cubicBezTo>
                  <a:cubicBezTo>
                    <a:pt x="30" y="161"/>
                    <a:pt x="36" y="165"/>
                    <a:pt x="41" y="169"/>
                  </a:cubicBezTo>
                  <a:cubicBezTo>
                    <a:pt x="50" y="177"/>
                    <a:pt x="61" y="183"/>
                    <a:pt x="73" y="186"/>
                  </a:cubicBezTo>
                  <a:cubicBezTo>
                    <a:pt x="81" y="188"/>
                    <a:pt x="91" y="190"/>
                    <a:pt x="99" y="190"/>
                  </a:cubicBezTo>
                  <a:lnTo>
                    <a:pt x="125" y="187"/>
                  </a:lnTo>
                  <a:lnTo>
                    <a:pt x="128" y="187"/>
                  </a:lnTo>
                  <a:lnTo>
                    <a:pt x="147" y="181"/>
                  </a:lnTo>
                  <a:lnTo>
                    <a:pt x="185" y="172"/>
                  </a:lnTo>
                  <a:lnTo>
                    <a:pt x="205" y="164"/>
                  </a:lnTo>
                  <a:cubicBezTo>
                    <a:pt x="213" y="159"/>
                    <a:pt x="221" y="153"/>
                    <a:pt x="227" y="144"/>
                  </a:cubicBezTo>
                  <a:cubicBezTo>
                    <a:pt x="231" y="139"/>
                    <a:pt x="235" y="133"/>
                    <a:pt x="236" y="126"/>
                  </a:cubicBezTo>
                  <a:cubicBezTo>
                    <a:pt x="242" y="117"/>
                    <a:pt x="244" y="107"/>
                    <a:pt x="243" y="96"/>
                  </a:cubicBezTo>
                  <a:cubicBezTo>
                    <a:pt x="242" y="87"/>
                    <a:pt x="240" y="80"/>
                    <a:pt x="240" y="73"/>
                  </a:cubicBezTo>
                  <a:cubicBezTo>
                    <a:pt x="238" y="67"/>
                    <a:pt x="235" y="61"/>
                    <a:pt x="232" y="54"/>
                  </a:cubicBezTo>
                  <a:cubicBezTo>
                    <a:pt x="227" y="45"/>
                    <a:pt x="220" y="37"/>
                    <a:pt x="212" y="32"/>
                  </a:cubicBezTo>
                  <a:cubicBezTo>
                    <a:pt x="203" y="25"/>
                    <a:pt x="195" y="21"/>
                    <a:pt x="184" y="18"/>
                  </a:cubicBezTo>
                  <a:lnTo>
                    <a:pt x="146" y="8"/>
                  </a:lnTo>
                  <a:lnTo>
                    <a:pt x="126" y="4"/>
                  </a:lnTo>
                  <a:cubicBezTo>
                    <a:pt x="117" y="2"/>
                    <a:pt x="109" y="0"/>
                    <a:pt x="9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6" name="Google Shape;3176;p46"/>
            <p:cNvSpPr/>
            <p:nvPr/>
          </p:nvSpPr>
          <p:spPr>
            <a:xfrm>
              <a:off x="-616175" y="2086779"/>
              <a:ext cx="15275" cy="13550"/>
            </a:xfrm>
            <a:custGeom>
              <a:avLst/>
              <a:gdLst/>
              <a:ahLst/>
              <a:cxnLst/>
              <a:rect l="l" t="t" r="r" b="b"/>
              <a:pathLst>
                <a:path w="611" h="542" extrusionOk="0">
                  <a:moveTo>
                    <a:pt x="350" y="1"/>
                  </a:moveTo>
                  <a:cubicBezTo>
                    <a:pt x="308" y="1"/>
                    <a:pt x="266" y="13"/>
                    <a:pt x="229" y="35"/>
                  </a:cubicBezTo>
                  <a:lnTo>
                    <a:pt x="163" y="75"/>
                  </a:lnTo>
                  <a:cubicBezTo>
                    <a:pt x="157" y="78"/>
                    <a:pt x="153" y="81"/>
                    <a:pt x="148" y="85"/>
                  </a:cubicBezTo>
                  <a:cubicBezTo>
                    <a:pt x="143" y="87"/>
                    <a:pt x="101" y="119"/>
                    <a:pt x="97" y="123"/>
                  </a:cubicBezTo>
                  <a:cubicBezTo>
                    <a:pt x="97" y="125"/>
                    <a:pt x="95" y="126"/>
                    <a:pt x="94" y="126"/>
                  </a:cubicBezTo>
                  <a:lnTo>
                    <a:pt x="88" y="134"/>
                  </a:lnTo>
                  <a:lnTo>
                    <a:pt x="76" y="148"/>
                  </a:lnTo>
                  <a:lnTo>
                    <a:pt x="71" y="155"/>
                  </a:lnTo>
                  <a:cubicBezTo>
                    <a:pt x="71" y="156"/>
                    <a:pt x="69" y="156"/>
                    <a:pt x="68" y="157"/>
                  </a:cubicBezTo>
                  <a:lnTo>
                    <a:pt x="32" y="204"/>
                  </a:lnTo>
                  <a:lnTo>
                    <a:pt x="10" y="258"/>
                  </a:lnTo>
                  <a:cubicBezTo>
                    <a:pt x="7" y="267"/>
                    <a:pt x="6" y="278"/>
                    <a:pt x="6" y="289"/>
                  </a:cubicBezTo>
                  <a:cubicBezTo>
                    <a:pt x="2" y="315"/>
                    <a:pt x="1" y="308"/>
                    <a:pt x="2" y="319"/>
                  </a:cubicBezTo>
                  <a:lnTo>
                    <a:pt x="2" y="324"/>
                  </a:lnTo>
                  <a:lnTo>
                    <a:pt x="2" y="333"/>
                  </a:lnTo>
                  <a:cubicBezTo>
                    <a:pt x="1" y="359"/>
                    <a:pt x="6" y="385"/>
                    <a:pt x="18" y="407"/>
                  </a:cubicBezTo>
                  <a:lnTo>
                    <a:pt x="28" y="431"/>
                  </a:lnTo>
                  <a:lnTo>
                    <a:pt x="58" y="469"/>
                  </a:lnTo>
                  <a:lnTo>
                    <a:pt x="61" y="472"/>
                  </a:lnTo>
                  <a:lnTo>
                    <a:pt x="65" y="476"/>
                  </a:lnTo>
                  <a:lnTo>
                    <a:pt x="67" y="476"/>
                  </a:lnTo>
                  <a:lnTo>
                    <a:pt x="90" y="494"/>
                  </a:lnTo>
                  <a:cubicBezTo>
                    <a:pt x="104" y="508"/>
                    <a:pt x="120" y="517"/>
                    <a:pt x="138" y="523"/>
                  </a:cubicBezTo>
                  <a:cubicBezTo>
                    <a:pt x="148" y="527"/>
                    <a:pt x="157" y="531"/>
                    <a:pt x="167" y="535"/>
                  </a:cubicBezTo>
                  <a:cubicBezTo>
                    <a:pt x="174" y="536"/>
                    <a:pt x="223" y="542"/>
                    <a:pt x="229" y="542"/>
                  </a:cubicBezTo>
                  <a:lnTo>
                    <a:pt x="263" y="542"/>
                  </a:lnTo>
                  <a:cubicBezTo>
                    <a:pt x="277" y="542"/>
                    <a:pt x="288" y="539"/>
                    <a:pt x="303" y="536"/>
                  </a:cubicBezTo>
                  <a:cubicBezTo>
                    <a:pt x="316" y="536"/>
                    <a:pt x="330" y="534"/>
                    <a:pt x="342" y="530"/>
                  </a:cubicBezTo>
                  <a:lnTo>
                    <a:pt x="423" y="497"/>
                  </a:lnTo>
                  <a:cubicBezTo>
                    <a:pt x="466" y="486"/>
                    <a:pt x="504" y="462"/>
                    <a:pt x="535" y="432"/>
                  </a:cubicBezTo>
                  <a:lnTo>
                    <a:pt x="574" y="380"/>
                  </a:lnTo>
                  <a:cubicBezTo>
                    <a:pt x="596" y="341"/>
                    <a:pt x="609" y="298"/>
                    <a:pt x="609" y="254"/>
                  </a:cubicBezTo>
                  <a:cubicBezTo>
                    <a:pt x="610" y="219"/>
                    <a:pt x="603" y="185"/>
                    <a:pt x="588" y="155"/>
                  </a:cubicBezTo>
                  <a:cubicBezTo>
                    <a:pt x="547" y="63"/>
                    <a:pt x="456" y="2"/>
                    <a:pt x="356" y="1"/>
                  </a:cubicBezTo>
                  <a:cubicBezTo>
                    <a:pt x="354" y="1"/>
                    <a:pt x="352" y="1"/>
                    <a:pt x="35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7" name="Google Shape;3177;p46"/>
            <p:cNvSpPr/>
            <p:nvPr/>
          </p:nvSpPr>
          <p:spPr>
            <a:xfrm>
              <a:off x="-615275" y="1682304"/>
              <a:ext cx="11975" cy="11950"/>
            </a:xfrm>
            <a:custGeom>
              <a:avLst/>
              <a:gdLst/>
              <a:ahLst/>
              <a:cxnLst/>
              <a:rect l="l" t="t" r="r" b="b"/>
              <a:pathLst>
                <a:path w="479" h="478" extrusionOk="0">
                  <a:moveTo>
                    <a:pt x="239" y="0"/>
                  </a:moveTo>
                  <a:cubicBezTo>
                    <a:pt x="109" y="4"/>
                    <a:pt x="4" y="109"/>
                    <a:pt x="0" y="239"/>
                  </a:cubicBezTo>
                  <a:cubicBezTo>
                    <a:pt x="4" y="260"/>
                    <a:pt x="7" y="282"/>
                    <a:pt x="10" y="302"/>
                  </a:cubicBezTo>
                  <a:cubicBezTo>
                    <a:pt x="21" y="342"/>
                    <a:pt x="41" y="379"/>
                    <a:pt x="70" y="408"/>
                  </a:cubicBezTo>
                  <a:lnTo>
                    <a:pt x="120" y="445"/>
                  </a:lnTo>
                  <a:cubicBezTo>
                    <a:pt x="155" y="467"/>
                    <a:pt x="197" y="478"/>
                    <a:pt x="239" y="478"/>
                  </a:cubicBezTo>
                  <a:cubicBezTo>
                    <a:pt x="370" y="474"/>
                    <a:pt x="474" y="369"/>
                    <a:pt x="478" y="239"/>
                  </a:cubicBezTo>
                  <a:cubicBezTo>
                    <a:pt x="475" y="218"/>
                    <a:pt x="473" y="198"/>
                    <a:pt x="470" y="176"/>
                  </a:cubicBezTo>
                  <a:cubicBezTo>
                    <a:pt x="459" y="136"/>
                    <a:pt x="437" y="99"/>
                    <a:pt x="408" y="70"/>
                  </a:cubicBezTo>
                  <a:lnTo>
                    <a:pt x="360" y="33"/>
                  </a:lnTo>
                  <a:cubicBezTo>
                    <a:pt x="323" y="11"/>
                    <a:pt x="282" y="0"/>
                    <a:pt x="23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8" name="Google Shape;3178;p46"/>
            <p:cNvSpPr/>
            <p:nvPr/>
          </p:nvSpPr>
          <p:spPr>
            <a:xfrm>
              <a:off x="-587950" y="1553004"/>
              <a:ext cx="6150" cy="7525"/>
            </a:xfrm>
            <a:custGeom>
              <a:avLst/>
              <a:gdLst/>
              <a:ahLst/>
              <a:cxnLst/>
              <a:rect l="l" t="t" r="r" b="b"/>
              <a:pathLst>
                <a:path w="246" h="301" extrusionOk="0">
                  <a:moveTo>
                    <a:pt x="122" y="1"/>
                  </a:moveTo>
                  <a:lnTo>
                    <a:pt x="91" y="5"/>
                  </a:lnTo>
                  <a:cubicBezTo>
                    <a:pt x="70" y="10"/>
                    <a:pt x="51" y="21"/>
                    <a:pt x="36" y="36"/>
                  </a:cubicBezTo>
                  <a:lnTo>
                    <a:pt x="17" y="61"/>
                  </a:lnTo>
                  <a:cubicBezTo>
                    <a:pt x="6" y="79"/>
                    <a:pt x="0" y="101"/>
                    <a:pt x="0" y="123"/>
                  </a:cubicBezTo>
                  <a:lnTo>
                    <a:pt x="3" y="159"/>
                  </a:lnTo>
                  <a:cubicBezTo>
                    <a:pt x="3" y="166"/>
                    <a:pt x="3" y="171"/>
                    <a:pt x="4" y="177"/>
                  </a:cubicBezTo>
                  <a:cubicBezTo>
                    <a:pt x="4" y="187"/>
                    <a:pt x="6" y="198"/>
                    <a:pt x="8" y="209"/>
                  </a:cubicBezTo>
                  <a:lnTo>
                    <a:pt x="21" y="237"/>
                  </a:lnTo>
                  <a:cubicBezTo>
                    <a:pt x="22" y="242"/>
                    <a:pt x="26" y="247"/>
                    <a:pt x="30" y="251"/>
                  </a:cubicBezTo>
                  <a:cubicBezTo>
                    <a:pt x="32" y="255"/>
                    <a:pt x="36" y="259"/>
                    <a:pt x="40" y="263"/>
                  </a:cubicBezTo>
                  <a:lnTo>
                    <a:pt x="45" y="267"/>
                  </a:lnTo>
                  <a:cubicBezTo>
                    <a:pt x="55" y="278"/>
                    <a:pt x="67" y="286"/>
                    <a:pt x="80" y="290"/>
                  </a:cubicBezTo>
                  <a:cubicBezTo>
                    <a:pt x="93" y="297"/>
                    <a:pt x="107" y="300"/>
                    <a:pt x="122" y="300"/>
                  </a:cubicBezTo>
                  <a:lnTo>
                    <a:pt x="151" y="296"/>
                  </a:lnTo>
                  <a:cubicBezTo>
                    <a:pt x="169" y="290"/>
                    <a:pt x="185" y="281"/>
                    <a:pt x="199" y="267"/>
                  </a:cubicBezTo>
                  <a:lnTo>
                    <a:pt x="205" y="263"/>
                  </a:lnTo>
                  <a:cubicBezTo>
                    <a:pt x="213" y="256"/>
                    <a:pt x="220" y="247"/>
                    <a:pt x="224" y="237"/>
                  </a:cubicBezTo>
                  <a:cubicBezTo>
                    <a:pt x="228" y="229"/>
                    <a:pt x="232" y="219"/>
                    <a:pt x="236" y="208"/>
                  </a:cubicBezTo>
                  <a:cubicBezTo>
                    <a:pt x="240" y="198"/>
                    <a:pt x="239" y="187"/>
                    <a:pt x="240" y="177"/>
                  </a:cubicBezTo>
                  <a:cubicBezTo>
                    <a:pt x="240" y="171"/>
                    <a:pt x="240" y="164"/>
                    <a:pt x="242" y="159"/>
                  </a:cubicBezTo>
                  <a:cubicBezTo>
                    <a:pt x="242" y="146"/>
                    <a:pt x="243" y="134"/>
                    <a:pt x="244" y="122"/>
                  </a:cubicBezTo>
                  <a:cubicBezTo>
                    <a:pt x="246" y="107"/>
                    <a:pt x="242" y="90"/>
                    <a:pt x="235" y="76"/>
                  </a:cubicBezTo>
                  <a:cubicBezTo>
                    <a:pt x="216" y="31"/>
                    <a:pt x="172" y="2"/>
                    <a:pt x="12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9" name="Google Shape;3179;p46"/>
            <p:cNvSpPr/>
            <p:nvPr/>
          </p:nvSpPr>
          <p:spPr>
            <a:xfrm>
              <a:off x="-1440150" y="1815075"/>
              <a:ext cx="10025" cy="7825"/>
            </a:xfrm>
            <a:custGeom>
              <a:avLst/>
              <a:gdLst/>
              <a:ahLst/>
              <a:cxnLst/>
              <a:rect l="l" t="t" r="r" b="b"/>
              <a:pathLst>
                <a:path w="401" h="313" extrusionOk="0">
                  <a:moveTo>
                    <a:pt x="200" y="1"/>
                  </a:moveTo>
                  <a:cubicBezTo>
                    <a:pt x="0" y="1"/>
                    <a:pt x="0" y="312"/>
                    <a:pt x="200" y="312"/>
                  </a:cubicBezTo>
                  <a:cubicBezTo>
                    <a:pt x="401" y="312"/>
                    <a:pt x="401" y="1"/>
                    <a:pt x="20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80" name="Google Shape;3180;p46"/>
          <p:cNvGrpSpPr/>
          <p:nvPr/>
        </p:nvGrpSpPr>
        <p:grpSpPr>
          <a:xfrm>
            <a:off x="445296" y="2624772"/>
            <a:ext cx="2044121" cy="2044121"/>
            <a:chOff x="-2752725" y="893900"/>
            <a:chExt cx="1658292" cy="1658292"/>
          </a:xfrm>
        </p:grpSpPr>
        <p:sp>
          <p:nvSpPr>
            <p:cNvPr id="3181" name="Google Shape;3181;p46"/>
            <p:cNvSpPr/>
            <p:nvPr/>
          </p:nvSpPr>
          <p:spPr>
            <a:xfrm>
              <a:off x="-2752725" y="893900"/>
              <a:ext cx="1658292" cy="1658292"/>
            </a:xfrm>
            <a:custGeom>
              <a:avLst/>
              <a:gdLst/>
              <a:ahLst/>
              <a:cxnLst/>
              <a:rect l="l" t="t" r="r" b="b"/>
              <a:pathLst>
                <a:path w="43645" h="43645" extrusionOk="0">
                  <a:moveTo>
                    <a:pt x="21823" y="0"/>
                  </a:moveTo>
                  <a:cubicBezTo>
                    <a:pt x="16035" y="0"/>
                    <a:pt x="10485" y="2300"/>
                    <a:pt x="6392" y="6392"/>
                  </a:cubicBezTo>
                  <a:cubicBezTo>
                    <a:pt x="2300" y="10484"/>
                    <a:pt x="1" y="16035"/>
                    <a:pt x="1" y="21822"/>
                  </a:cubicBezTo>
                  <a:cubicBezTo>
                    <a:pt x="1" y="27610"/>
                    <a:pt x="2300" y="33160"/>
                    <a:pt x="6392" y="37253"/>
                  </a:cubicBezTo>
                  <a:cubicBezTo>
                    <a:pt x="10485" y="41345"/>
                    <a:pt x="16035" y="43645"/>
                    <a:pt x="21823" y="43645"/>
                  </a:cubicBezTo>
                  <a:cubicBezTo>
                    <a:pt x="27610" y="43645"/>
                    <a:pt x="33161" y="41345"/>
                    <a:pt x="37253" y="37253"/>
                  </a:cubicBezTo>
                  <a:cubicBezTo>
                    <a:pt x="41345" y="33160"/>
                    <a:pt x="43645" y="27610"/>
                    <a:pt x="43645" y="21822"/>
                  </a:cubicBezTo>
                  <a:cubicBezTo>
                    <a:pt x="43645" y="16035"/>
                    <a:pt x="41345" y="10484"/>
                    <a:pt x="37253" y="6392"/>
                  </a:cubicBezTo>
                  <a:cubicBezTo>
                    <a:pt x="33161" y="2300"/>
                    <a:pt x="27610" y="0"/>
                    <a:pt x="21823" y="0"/>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2" name="Google Shape;3182;p46"/>
            <p:cNvSpPr/>
            <p:nvPr/>
          </p:nvSpPr>
          <p:spPr>
            <a:xfrm>
              <a:off x="-2655197" y="991428"/>
              <a:ext cx="1463187" cy="1463225"/>
            </a:xfrm>
            <a:custGeom>
              <a:avLst/>
              <a:gdLst/>
              <a:ahLst/>
              <a:cxnLst/>
              <a:rect l="l" t="t" r="r" b="b"/>
              <a:pathLst>
                <a:path w="38510" h="38511" extrusionOk="0">
                  <a:moveTo>
                    <a:pt x="19256" y="1"/>
                  </a:moveTo>
                  <a:cubicBezTo>
                    <a:pt x="14149" y="1"/>
                    <a:pt x="9251" y="2030"/>
                    <a:pt x="5640" y="5640"/>
                  </a:cubicBezTo>
                  <a:cubicBezTo>
                    <a:pt x="2030" y="9252"/>
                    <a:pt x="1" y="14149"/>
                    <a:pt x="1" y="19255"/>
                  </a:cubicBezTo>
                  <a:cubicBezTo>
                    <a:pt x="1" y="24362"/>
                    <a:pt x="2030" y="29259"/>
                    <a:pt x="5640" y="32871"/>
                  </a:cubicBezTo>
                  <a:cubicBezTo>
                    <a:pt x="9251" y="36481"/>
                    <a:pt x="14149" y="38510"/>
                    <a:pt x="19256" y="38510"/>
                  </a:cubicBezTo>
                  <a:cubicBezTo>
                    <a:pt x="24363" y="38510"/>
                    <a:pt x="29259" y="36481"/>
                    <a:pt x="32870" y="32871"/>
                  </a:cubicBezTo>
                  <a:cubicBezTo>
                    <a:pt x="36482" y="29259"/>
                    <a:pt x="38509" y="24362"/>
                    <a:pt x="38509" y="19255"/>
                  </a:cubicBezTo>
                  <a:cubicBezTo>
                    <a:pt x="38509" y="14149"/>
                    <a:pt x="36482" y="9252"/>
                    <a:pt x="32870" y="5640"/>
                  </a:cubicBezTo>
                  <a:cubicBezTo>
                    <a:pt x="29259" y="2030"/>
                    <a:pt x="24363" y="1"/>
                    <a:pt x="192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3" name="Google Shape;3183;p46"/>
            <p:cNvSpPr/>
            <p:nvPr/>
          </p:nvSpPr>
          <p:spPr>
            <a:xfrm>
              <a:off x="-2528187" y="1948506"/>
              <a:ext cx="1209153" cy="506093"/>
            </a:xfrm>
            <a:custGeom>
              <a:avLst/>
              <a:gdLst/>
              <a:ahLst/>
              <a:cxnLst/>
              <a:rect l="l" t="t" r="r" b="b"/>
              <a:pathLst>
                <a:path w="31824" h="13320" extrusionOk="0">
                  <a:moveTo>
                    <a:pt x="15913" y="0"/>
                  </a:moveTo>
                  <a:cubicBezTo>
                    <a:pt x="10011" y="0"/>
                    <a:pt x="4532" y="1811"/>
                    <a:pt x="1" y="4907"/>
                  </a:cubicBezTo>
                  <a:cubicBezTo>
                    <a:pt x="3467" y="9985"/>
                    <a:pt x="9300" y="13319"/>
                    <a:pt x="15913" y="13319"/>
                  </a:cubicBezTo>
                  <a:cubicBezTo>
                    <a:pt x="22526" y="13319"/>
                    <a:pt x="28357" y="9985"/>
                    <a:pt x="31824" y="4907"/>
                  </a:cubicBezTo>
                  <a:cubicBezTo>
                    <a:pt x="27293" y="1811"/>
                    <a:pt x="21814" y="0"/>
                    <a:pt x="1591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4" name="Google Shape;3184;p46"/>
            <p:cNvSpPr/>
            <p:nvPr/>
          </p:nvSpPr>
          <p:spPr>
            <a:xfrm>
              <a:off x="-1524074" y="1297004"/>
              <a:ext cx="212012" cy="123332"/>
            </a:xfrm>
            <a:custGeom>
              <a:avLst/>
              <a:gdLst/>
              <a:ahLst/>
              <a:cxnLst/>
              <a:rect l="l" t="t" r="r" b="b"/>
              <a:pathLst>
                <a:path w="5580" h="3246" extrusionOk="0">
                  <a:moveTo>
                    <a:pt x="3085" y="1"/>
                  </a:moveTo>
                  <a:cubicBezTo>
                    <a:pt x="2598" y="1"/>
                    <a:pt x="2208" y="399"/>
                    <a:pt x="2045" y="853"/>
                  </a:cubicBezTo>
                  <a:cubicBezTo>
                    <a:pt x="1966" y="800"/>
                    <a:pt x="1871" y="768"/>
                    <a:pt x="1761" y="768"/>
                  </a:cubicBezTo>
                  <a:cubicBezTo>
                    <a:pt x="1729" y="768"/>
                    <a:pt x="1696" y="771"/>
                    <a:pt x="1662" y="776"/>
                  </a:cubicBezTo>
                  <a:cubicBezTo>
                    <a:pt x="1411" y="819"/>
                    <a:pt x="1227" y="981"/>
                    <a:pt x="1118" y="1191"/>
                  </a:cubicBezTo>
                  <a:cubicBezTo>
                    <a:pt x="1041" y="1111"/>
                    <a:pt x="948" y="1059"/>
                    <a:pt x="846" y="1059"/>
                  </a:cubicBezTo>
                  <a:cubicBezTo>
                    <a:pt x="768" y="1059"/>
                    <a:pt x="685" y="1089"/>
                    <a:pt x="602" y="1162"/>
                  </a:cubicBezTo>
                  <a:cubicBezTo>
                    <a:pt x="457" y="1290"/>
                    <a:pt x="384" y="1482"/>
                    <a:pt x="384" y="1673"/>
                  </a:cubicBezTo>
                  <a:cubicBezTo>
                    <a:pt x="155" y="1688"/>
                    <a:pt x="1" y="1961"/>
                    <a:pt x="108" y="2211"/>
                  </a:cubicBezTo>
                  <a:cubicBezTo>
                    <a:pt x="200" y="2424"/>
                    <a:pt x="382" y="2487"/>
                    <a:pt x="580" y="2487"/>
                  </a:cubicBezTo>
                  <a:cubicBezTo>
                    <a:pt x="690" y="2487"/>
                    <a:pt x="806" y="2467"/>
                    <a:pt x="914" y="2444"/>
                  </a:cubicBezTo>
                  <a:cubicBezTo>
                    <a:pt x="979" y="2794"/>
                    <a:pt x="1333" y="2953"/>
                    <a:pt x="1701" y="2953"/>
                  </a:cubicBezTo>
                  <a:cubicBezTo>
                    <a:pt x="1933" y="2953"/>
                    <a:pt x="2171" y="2889"/>
                    <a:pt x="2344" y="2770"/>
                  </a:cubicBezTo>
                  <a:cubicBezTo>
                    <a:pt x="2547" y="3087"/>
                    <a:pt x="2906" y="3245"/>
                    <a:pt x="3260" y="3245"/>
                  </a:cubicBezTo>
                  <a:cubicBezTo>
                    <a:pt x="3679" y="3245"/>
                    <a:pt x="4091" y="3024"/>
                    <a:pt x="4230" y="2587"/>
                  </a:cubicBezTo>
                  <a:cubicBezTo>
                    <a:pt x="4346" y="2620"/>
                    <a:pt x="4475" y="2639"/>
                    <a:pt x="4605" y="2639"/>
                  </a:cubicBezTo>
                  <a:cubicBezTo>
                    <a:pt x="4942" y="2639"/>
                    <a:pt x="5285" y="2517"/>
                    <a:pt x="5411" y="2218"/>
                  </a:cubicBezTo>
                  <a:cubicBezTo>
                    <a:pt x="5580" y="1818"/>
                    <a:pt x="5213" y="1518"/>
                    <a:pt x="4839" y="1449"/>
                  </a:cubicBezTo>
                  <a:cubicBezTo>
                    <a:pt x="4896" y="1284"/>
                    <a:pt x="4855" y="1095"/>
                    <a:pt x="4697" y="945"/>
                  </a:cubicBezTo>
                  <a:cubicBezTo>
                    <a:pt x="4573" y="828"/>
                    <a:pt x="4440" y="782"/>
                    <a:pt x="4306" y="782"/>
                  </a:cubicBezTo>
                  <a:cubicBezTo>
                    <a:pt x="4126" y="782"/>
                    <a:pt x="3944" y="866"/>
                    <a:pt x="3777" y="971"/>
                  </a:cubicBezTo>
                  <a:cubicBezTo>
                    <a:pt x="3766" y="517"/>
                    <a:pt x="3641" y="8"/>
                    <a:pt x="3095" y="1"/>
                  </a:cubicBezTo>
                  <a:cubicBezTo>
                    <a:pt x="3092" y="1"/>
                    <a:pt x="3088" y="1"/>
                    <a:pt x="3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5" name="Google Shape;3185;p46"/>
            <p:cNvSpPr/>
            <p:nvPr/>
          </p:nvSpPr>
          <p:spPr>
            <a:xfrm>
              <a:off x="-2609644" y="1646463"/>
              <a:ext cx="271474" cy="157869"/>
            </a:xfrm>
            <a:custGeom>
              <a:avLst/>
              <a:gdLst/>
              <a:ahLst/>
              <a:cxnLst/>
              <a:rect l="l" t="t" r="r" b="b"/>
              <a:pathLst>
                <a:path w="7145" h="4155" extrusionOk="0">
                  <a:moveTo>
                    <a:pt x="3194" y="0"/>
                  </a:moveTo>
                  <a:cubicBezTo>
                    <a:pt x="3189" y="0"/>
                    <a:pt x="3185" y="0"/>
                    <a:pt x="3181" y="1"/>
                  </a:cubicBezTo>
                  <a:cubicBezTo>
                    <a:pt x="2481" y="9"/>
                    <a:pt x="2322" y="661"/>
                    <a:pt x="2309" y="1244"/>
                  </a:cubicBezTo>
                  <a:cubicBezTo>
                    <a:pt x="2096" y="1108"/>
                    <a:pt x="1862" y="1000"/>
                    <a:pt x="1632" y="1000"/>
                  </a:cubicBezTo>
                  <a:cubicBezTo>
                    <a:pt x="1461" y="1000"/>
                    <a:pt x="1291" y="1059"/>
                    <a:pt x="1131" y="1210"/>
                  </a:cubicBezTo>
                  <a:cubicBezTo>
                    <a:pt x="930" y="1401"/>
                    <a:pt x="876" y="1642"/>
                    <a:pt x="949" y="1855"/>
                  </a:cubicBezTo>
                  <a:cubicBezTo>
                    <a:pt x="470" y="1940"/>
                    <a:pt x="0" y="2327"/>
                    <a:pt x="217" y="2839"/>
                  </a:cubicBezTo>
                  <a:cubicBezTo>
                    <a:pt x="379" y="3222"/>
                    <a:pt x="818" y="3378"/>
                    <a:pt x="1248" y="3378"/>
                  </a:cubicBezTo>
                  <a:cubicBezTo>
                    <a:pt x="1415" y="3378"/>
                    <a:pt x="1581" y="3354"/>
                    <a:pt x="1729" y="3312"/>
                  </a:cubicBezTo>
                  <a:cubicBezTo>
                    <a:pt x="1908" y="3872"/>
                    <a:pt x="2435" y="4154"/>
                    <a:pt x="2971" y="4154"/>
                  </a:cubicBezTo>
                  <a:cubicBezTo>
                    <a:pt x="3424" y="4154"/>
                    <a:pt x="3884" y="3952"/>
                    <a:pt x="4143" y="3545"/>
                  </a:cubicBezTo>
                  <a:cubicBezTo>
                    <a:pt x="4365" y="3698"/>
                    <a:pt x="4670" y="3780"/>
                    <a:pt x="4968" y="3780"/>
                  </a:cubicBezTo>
                  <a:cubicBezTo>
                    <a:pt x="5438" y="3780"/>
                    <a:pt x="5892" y="3577"/>
                    <a:pt x="5975" y="3129"/>
                  </a:cubicBezTo>
                  <a:cubicBezTo>
                    <a:pt x="6114" y="3159"/>
                    <a:pt x="6262" y="3183"/>
                    <a:pt x="6404" y="3183"/>
                  </a:cubicBezTo>
                  <a:cubicBezTo>
                    <a:pt x="6658" y="3183"/>
                    <a:pt x="6890" y="3104"/>
                    <a:pt x="7007" y="2831"/>
                  </a:cubicBezTo>
                  <a:cubicBezTo>
                    <a:pt x="7144" y="2510"/>
                    <a:pt x="6947" y="2160"/>
                    <a:pt x="6653" y="2142"/>
                  </a:cubicBezTo>
                  <a:cubicBezTo>
                    <a:pt x="6654" y="1896"/>
                    <a:pt x="6560" y="1651"/>
                    <a:pt x="6374" y="1487"/>
                  </a:cubicBezTo>
                  <a:cubicBezTo>
                    <a:pt x="6268" y="1394"/>
                    <a:pt x="6162" y="1355"/>
                    <a:pt x="6063" y="1355"/>
                  </a:cubicBezTo>
                  <a:cubicBezTo>
                    <a:pt x="5932" y="1355"/>
                    <a:pt x="5811" y="1422"/>
                    <a:pt x="5712" y="1524"/>
                  </a:cubicBezTo>
                  <a:cubicBezTo>
                    <a:pt x="5575" y="1255"/>
                    <a:pt x="5338" y="1048"/>
                    <a:pt x="5016" y="994"/>
                  </a:cubicBezTo>
                  <a:cubicBezTo>
                    <a:pt x="4972" y="987"/>
                    <a:pt x="4929" y="983"/>
                    <a:pt x="4888" y="983"/>
                  </a:cubicBezTo>
                  <a:cubicBezTo>
                    <a:pt x="4748" y="983"/>
                    <a:pt x="4627" y="1024"/>
                    <a:pt x="4526" y="1093"/>
                  </a:cubicBezTo>
                  <a:cubicBezTo>
                    <a:pt x="4318" y="510"/>
                    <a:pt x="3819" y="0"/>
                    <a:pt x="319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6" name="Google Shape;3186;p46"/>
            <p:cNvSpPr/>
            <p:nvPr/>
          </p:nvSpPr>
          <p:spPr>
            <a:xfrm>
              <a:off x="-2051301" y="2101047"/>
              <a:ext cx="275426" cy="97647"/>
            </a:xfrm>
            <a:custGeom>
              <a:avLst/>
              <a:gdLst/>
              <a:ahLst/>
              <a:cxnLst/>
              <a:rect l="l" t="t" r="r" b="b"/>
              <a:pathLst>
                <a:path w="7249" h="2570" extrusionOk="0">
                  <a:moveTo>
                    <a:pt x="3624" y="1"/>
                  </a:moveTo>
                  <a:cubicBezTo>
                    <a:pt x="1623" y="1"/>
                    <a:pt x="0" y="576"/>
                    <a:pt x="0" y="1286"/>
                  </a:cubicBezTo>
                  <a:cubicBezTo>
                    <a:pt x="0" y="1996"/>
                    <a:pt x="1623" y="2569"/>
                    <a:pt x="3624" y="2569"/>
                  </a:cubicBezTo>
                  <a:cubicBezTo>
                    <a:pt x="5626" y="2569"/>
                    <a:pt x="7249" y="1996"/>
                    <a:pt x="7249" y="1286"/>
                  </a:cubicBezTo>
                  <a:cubicBezTo>
                    <a:pt x="7249" y="576"/>
                    <a:pt x="5626" y="1"/>
                    <a:pt x="3624" y="1"/>
                  </a:cubicBezTo>
                  <a:close/>
                </a:path>
              </a:pathLst>
            </a:custGeom>
            <a:solidFill>
              <a:srgbClr val="1E3865">
                <a:alpha val="383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7" name="Google Shape;3187;p46"/>
            <p:cNvSpPr/>
            <p:nvPr/>
          </p:nvSpPr>
          <p:spPr>
            <a:xfrm>
              <a:off x="-2341300" y="1506877"/>
              <a:ext cx="827759" cy="653362"/>
            </a:xfrm>
            <a:custGeom>
              <a:avLst/>
              <a:gdLst/>
              <a:ahLst/>
              <a:cxnLst/>
              <a:rect l="l" t="t" r="r" b="b"/>
              <a:pathLst>
                <a:path w="21786" h="17196" extrusionOk="0">
                  <a:moveTo>
                    <a:pt x="11300" y="1"/>
                  </a:moveTo>
                  <a:cubicBezTo>
                    <a:pt x="11235" y="1"/>
                    <a:pt x="11183" y="53"/>
                    <a:pt x="11183" y="118"/>
                  </a:cubicBezTo>
                  <a:cubicBezTo>
                    <a:pt x="11182" y="135"/>
                    <a:pt x="11182" y="152"/>
                    <a:pt x="11179" y="170"/>
                  </a:cubicBezTo>
                  <a:cubicBezTo>
                    <a:pt x="11128" y="204"/>
                    <a:pt x="11098" y="262"/>
                    <a:pt x="11101" y="324"/>
                  </a:cubicBezTo>
                  <a:cubicBezTo>
                    <a:pt x="11084" y="1672"/>
                    <a:pt x="11075" y="3020"/>
                    <a:pt x="11073" y="4368"/>
                  </a:cubicBezTo>
                  <a:cubicBezTo>
                    <a:pt x="11061" y="5253"/>
                    <a:pt x="11046" y="6139"/>
                    <a:pt x="11031" y="7024"/>
                  </a:cubicBezTo>
                  <a:cubicBezTo>
                    <a:pt x="10996" y="9100"/>
                    <a:pt x="11035" y="11177"/>
                    <a:pt x="11053" y="13254"/>
                  </a:cubicBezTo>
                  <a:cubicBezTo>
                    <a:pt x="11049" y="13426"/>
                    <a:pt x="11049" y="13599"/>
                    <a:pt x="11046" y="13772"/>
                  </a:cubicBezTo>
                  <a:cubicBezTo>
                    <a:pt x="10840" y="13463"/>
                    <a:pt x="10582" y="13178"/>
                    <a:pt x="10375" y="12923"/>
                  </a:cubicBezTo>
                  <a:cubicBezTo>
                    <a:pt x="9725" y="12124"/>
                    <a:pt x="9121" y="11327"/>
                    <a:pt x="8340" y="10648"/>
                  </a:cubicBezTo>
                  <a:cubicBezTo>
                    <a:pt x="6761" y="9276"/>
                    <a:pt x="4877" y="7932"/>
                    <a:pt x="2834" y="7381"/>
                  </a:cubicBezTo>
                  <a:cubicBezTo>
                    <a:pt x="2477" y="7286"/>
                    <a:pt x="2051" y="7188"/>
                    <a:pt x="1640" y="7188"/>
                  </a:cubicBezTo>
                  <a:cubicBezTo>
                    <a:pt x="1248" y="7188"/>
                    <a:pt x="870" y="7277"/>
                    <a:pt x="580" y="7540"/>
                  </a:cubicBezTo>
                  <a:cubicBezTo>
                    <a:pt x="0" y="8068"/>
                    <a:pt x="136" y="8920"/>
                    <a:pt x="408" y="9568"/>
                  </a:cubicBezTo>
                  <a:cubicBezTo>
                    <a:pt x="1088" y="11181"/>
                    <a:pt x="2697" y="12065"/>
                    <a:pt x="4222" y="12741"/>
                  </a:cubicBezTo>
                  <a:cubicBezTo>
                    <a:pt x="6454" y="13730"/>
                    <a:pt x="8733" y="14628"/>
                    <a:pt x="11029" y="15459"/>
                  </a:cubicBezTo>
                  <a:cubicBezTo>
                    <a:pt x="11029" y="15953"/>
                    <a:pt x="11029" y="16447"/>
                    <a:pt x="11036" y="16941"/>
                  </a:cubicBezTo>
                  <a:cubicBezTo>
                    <a:pt x="11034" y="17110"/>
                    <a:pt x="11163" y="17195"/>
                    <a:pt x="11294" y="17195"/>
                  </a:cubicBezTo>
                  <a:cubicBezTo>
                    <a:pt x="11296" y="17195"/>
                    <a:pt x="11298" y="17195"/>
                    <a:pt x="11300" y="17195"/>
                  </a:cubicBezTo>
                  <a:cubicBezTo>
                    <a:pt x="11302" y="17195"/>
                    <a:pt x="11304" y="17195"/>
                    <a:pt x="11306" y="17195"/>
                  </a:cubicBezTo>
                  <a:cubicBezTo>
                    <a:pt x="11437" y="17195"/>
                    <a:pt x="11568" y="17110"/>
                    <a:pt x="11565" y="16941"/>
                  </a:cubicBezTo>
                  <a:cubicBezTo>
                    <a:pt x="11568" y="16729"/>
                    <a:pt x="11565" y="16516"/>
                    <a:pt x="11566" y="16303"/>
                  </a:cubicBezTo>
                  <a:cubicBezTo>
                    <a:pt x="11599" y="16280"/>
                    <a:pt x="11622" y="16245"/>
                    <a:pt x="11632" y="16207"/>
                  </a:cubicBezTo>
                  <a:cubicBezTo>
                    <a:pt x="11798" y="16085"/>
                    <a:pt x="12003" y="15979"/>
                    <a:pt x="12152" y="15872"/>
                  </a:cubicBezTo>
                  <a:cubicBezTo>
                    <a:pt x="12384" y="15707"/>
                    <a:pt x="12615" y="15541"/>
                    <a:pt x="12843" y="15371"/>
                  </a:cubicBezTo>
                  <a:cubicBezTo>
                    <a:pt x="13301" y="15034"/>
                    <a:pt x="13756" y="14693"/>
                    <a:pt x="14216" y="14358"/>
                  </a:cubicBezTo>
                  <a:cubicBezTo>
                    <a:pt x="15137" y="13684"/>
                    <a:pt x="16103" y="13088"/>
                    <a:pt x="17044" y="12443"/>
                  </a:cubicBezTo>
                  <a:cubicBezTo>
                    <a:pt x="17899" y="11855"/>
                    <a:pt x="18714" y="11203"/>
                    <a:pt x="19461" y="10481"/>
                  </a:cubicBezTo>
                  <a:cubicBezTo>
                    <a:pt x="20105" y="9858"/>
                    <a:pt x="20752" y="9168"/>
                    <a:pt x="21201" y="8386"/>
                  </a:cubicBezTo>
                  <a:cubicBezTo>
                    <a:pt x="21516" y="7833"/>
                    <a:pt x="21785" y="7015"/>
                    <a:pt x="21131" y="6588"/>
                  </a:cubicBezTo>
                  <a:cubicBezTo>
                    <a:pt x="20887" y="6430"/>
                    <a:pt x="20598" y="6371"/>
                    <a:pt x="20299" y="6371"/>
                  </a:cubicBezTo>
                  <a:cubicBezTo>
                    <a:pt x="19840" y="6371"/>
                    <a:pt x="19355" y="6510"/>
                    <a:pt x="18967" y="6643"/>
                  </a:cubicBezTo>
                  <a:cubicBezTo>
                    <a:pt x="17178" y="7258"/>
                    <a:pt x="15576" y="8619"/>
                    <a:pt x="14375" y="10051"/>
                  </a:cubicBezTo>
                  <a:cubicBezTo>
                    <a:pt x="13613" y="10959"/>
                    <a:pt x="13020" y="11996"/>
                    <a:pt x="12454" y="13034"/>
                  </a:cubicBezTo>
                  <a:cubicBezTo>
                    <a:pt x="12188" y="13524"/>
                    <a:pt x="11887" y="13998"/>
                    <a:pt x="11631" y="14492"/>
                  </a:cubicBezTo>
                  <a:cubicBezTo>
                    <a:pt x="11607" y="14538"/>
                    <a:pt x="11585" y="14583"/>
                    <a:pt x="11562" y="14628"/>
                  </a:cubicBezTo>
                  <a:cubicBezTo>
                    <a:pt x="11558" y="14215"/>
                    <a:pt x="11552" y="13800"/>
                    <a:pt x="11546" y="13386"/>
                  </a:cubicBezTo>
                  <a:cubicBezTo>
                    <a:pt x="11563" y="11265"/>
                    <a:pt x="11603" y="9144"/>
                    <a:pt x="11569" y="7024"/>
                  </a:cubicBezTo>
                  <a:cubicBezTo>
                    <a:pt x="11555" y="6139"/>
                    <a:pt x="11540" y="5253"/>
                    <a:pt x="11526" y="4368"/>
                  </a:cubicBezTo>
                  <a:cubicBezTo>
                    <a:pt x="11522" y="3020"/>
                    <a:pt x="11514" y="1672"/>
                    <a:pt x="11499" y="324"/>
                  </a:cubicBezTo>
                  <a:cubicBezTo>
                    <a:pt x="11502" y="262"/>
                    <a:pt x="11471" y="204"/>
                    <a:pt x="11421" y="170"/>
                  </a:cubicBezTo>
                  <a:cubicBezTo>
                    <a:pt x="11419" y="152"/>
                    <a:pt x="11418" y="135"/>
                    <a:pt x="11417" y="118"/>
                  </a:cubicBezTo>
                  <a:cubicBezTo>
                    <a:pt x="11417" y="53"/>
                    <a:pt x="11364" y="1"/>
                    <a:pt x="1130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8" name="Google Shape;3188;p46"/>
            <p:cNvSpPr/>
            <p:nvPr/>
          </p:nvSpPr>
          <p:spPr>
            <a:xfrm>
              <a:off x="-1959244" y="1100543"/>
              <a:ext cx="217179" cy="340853"/>
            </a:xfrm>
            <a:custGeom>
              <a:avLst/>
              <a:gdLst/>
              <a:ahLst/>
              <a:cxnLst/>
              <a:rect l="l" t="t" r="r" b="b"/>
              <a:pathLst>
                <a:path w="5716" h="8971" extrusionOk="0">
                  <a:moveTo>
                    <a:pt x="4336" y="0"/>
                  </a:moveTo>
                  <a:cubicBezTo>
                    <a:pt x="3316" y="0"/>
                    <a:pt x="1906" y="1540"/>
                    <a:pt x="1006" y="3722"/>
                  </a:cubicBezTo>
                  <a:cubicBezTo>
                    <a:pt x="0" y="6163"/>
                    <a:pt x="14" y="8483"/>
                    <a:pt x="1035" y="8904"/>
                  </a:cubicBezTo>
                  <a:cubicBezTo>
                    <a:pt x="1143" y="8949"/>
                    <a:pt x="1259" y="8971"/>
                    <a:pt x="1379" y="8971"/>
                  </a:cubicBezTo>
                  <a:cubicBezTo>
                    <a:pt x="2399" y="8971"/>
                    <a:pt x="3809" y="7431"/>
                    <a:pt x="4709" y="5249"/>
                  </a:cubicBezTo>
                  <a:cubicBezTo>
                    <a:pt x="5715" y="2808"/>
                    <a:pt x="5703" y="488"/>
                    <a:pt x="4680" y="66"/>
                  </a:cubicBezTo>
                  <a:cubicBezTo>
                    <a:pt x="4572" y="22"/>
                    <a:pt x="4457" y="0"/>
                    <a:pt x="433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9" name="Google Shape;3189;p46"/>
            <p:cNvSpPr/>
            <p:nvPr/>
          </p:nvSpPr>
          <p:spPr>
            <a:xfrm>
              <a:off x="-2104833" y="1454827"/>
              <a:ext cx="217179" cy="340891"/>
            </a:xfrm>
            <a:custGeom>
              <a:avLst/>
              <a:gdLst/>
              <a:ahLst/>
              <a:cxnLst/>
              <a:rect l="l" t="t" r="r" b="b"/>
              <a:pathLst>
                <a:path w="5716" h="8972" extrusionOk="0">
                  <a:moveTo>
                    <a:pt x="4336" y="1"/>
                  </a:moveTo>
                  <a:cubicBezTo>
                    <a:pt x="3317" y="1"/>
                    <a:pt x="1907" y="1540"/>
                    <a:pt x="1007" y="3723"/>
                  </a:cubicBezTo>
                  <a:cubicBezTo>
                    <a:pt x="1" y="6163"/>
                    <a:pt x="13" y="8483"/>
                    <a:pt x="1036" y="8905"/>
                  </a:cubicBezTo>
                  <a:cubicBezTo>
                    <a:pt x="1144" y="8949"/>
                    <a:pt x="1259" y="8971"/>
                    <a:pt x="1380" y="8971"/>
                  </a:cubicBezTo>
                  <a:cubicBezTo>
                    <a:pt x="2399" y="8971"/>
                    <a:pt x="3810" y="7432"/>
                    <a:pt x="4709" y="5249"/>
                  </a:cubicBezTo>
                  <a:cubicBezTo>
                    <a:pt x="5716" y="2808"/>
                    <a:pt x="5703" y="488"/>
                    <a:pt x="4680" y="67"/>
                  </a:cubicBezTo>
                  <a:cubicBezTo>
                    <a:pt x="4572" y="22"/>
                    <a:pt x="4457" y="1"/>
                    <a:pt x="43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0" name="Google Shape;3190;p46"/>
            <p:cNvSpPr/>
            <p:nvPr/>
          </p:nvSpPr>
          <p:spPr>
            <a:xfrm>
              <a:off x="-1930711" y="1275842"/>
              <a:ext cx="367678" cy="198068"/>
            </a:xfrm>
            <a:custGeom>
              <a:avLst/>
              <a:gdLst/>
              <a:ahLst/>
              <a:cxnLst/>
              <a:rect l="l" t="t" r="r" b="b"/>
              <a:pathLst>
                <a:path w="9677" h="5213" extrusionOk="0">
                  <a:moveTo>
                    <a:pt x="7403" y="1"/>
                  </a:moveTo>
                  <a:cubicBezTo>
                    <a:pt x="6467" y="1"/>
                    <a:pt x="5283" y="253"/>
                    <a:pt x="4069" y="758"/>
                  </a:cubicBezTo>
                  <a:cubicBezTo>
                    <a:pt x="1632" y="1771"/>
                    <a:pt x="0" y="3421"/>
                    <a:pt x="426" y="4443"/>
                  </a:cubicBezTo>
                  <a:cubicBezTo>
                    <a:pt x="639" y="4956"/>
                    <a:pt x="1330" y="5212"/>
                    <a:pt x="2274" y="5212"/>
                  </a:cubicBezTo>
                  <a:cubicBezTo>
                    <a:pt x="3210" y="5212"/>
                    <a:pt x="4394" y="4960"/>
                    <a:pt x="5608" y="4455"/>
                  </a:cubicBezTo>
                  <a:cubicBezTo>
                    <a:pt x="8046" y="3442"/>
                    <a:pt x="9677" y="1792"/>
                    <a:pt x="9253" y="771"/>
                  </a:cubicBezTo>
                  <a:cubicBezTo>
                    <a:pt x="9039" y="258"/>
                    <a:pt x="8348" y="1"/>
                    <a:pt x="74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1" name="Google Shape;3191;p46"/>
            <p:cNvSpPr/>
            <p:nvPr/>
          </p:nvSpPr>
          <p:spPr>
            <a:xfrm>
              <a:off x="-2284197" y="1422951"/>
              <a:ext cx="367716" cy="198030"/>
            </a:xfrm>
            <a:custGeom>
              <a:avLst/>
              <a:gdLst/>
              <a:ahLst/>
              <a:cxnLst/>
              <a:rect l="l" t="t" r="r" b="b"/>
              <a:pathLst>
                <a:path w="9678" h="5212" extrusionOk="0">
                  <a:moveTo>
                    <a:pt x="7403" y="0"/>
                  </a:moveTo>
                  <a:cubicBezTo>
                    <a:pt x="6467" y="0"/>
                    <a:pt x="5283" y="252"/>
                    <a:pt x="4070" y="757"/>
                  </a:cubicBezTo>
                  <a:cubicBezTo>
                    <a:pt x="1631" y="1771"/>
                    <a:pt x="1" y="3421"/>
                    <a:pt x="425" y="4442"/>
                  </a:cubicBezTo>
                  <a:cubicBezTo>
                    <a:pt x="638" y="4955"/>
                    <a:pt x="1330" y="5212"/>
                    <a:pt x="2274" y="5212"/>
                  </a:cubicBezTo>
                  <a:cubicBezTo>
                    <a:pt x="3210" y="5212"/>
                    <a:pt x="4394" y="4959"/>
                    <a:pt x="5607" y="4454"/>
                  </a:cubicBezTo>
                  <a:cubicBezTo>
                    <a:pt x="8045" y="3441"/>
                    <a:pt x="9677" y="1791"/>
                    <a:pt x="9252" y="770"/>
                  </a:cubicBezTo>
                  <a:cubicBezTo>
                    <a:pt x="9039" y="257"/>
                    <a:pt x="8347" y="0"/>
                    <a:pt x="740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2" name="Google Shape;3192;p46"/>
            <p:cNvSpPr/>
            <p:nvPr/>
          </p:nvSpPr>
          <p:spPr>
            <a:xfrm>
              <a:off x="-1930559" y="1422191"/>
              <a:ext cx="367868" cy="197422"/>
            </a:xfrm>
            <a:custGeom>
              <a:avLst/>
              <a:gdLst/>
              <a:ahLst/>
              <a:cxnLst/>
              <a:rect l="l" t="t" r="r" b="b"/>
              <a:pathLst>
                <a:path w="9682" h="5196" extrusionOk="0">
                  <a:moveTo>
                    <a:pt x="2286" y="0"/>
                  </a:moveTo>
                  <a:cubicBezTo>
                    <a:pt x="1333" y="0"/>
                    <a:pt x="635" y="259"/>
                    <a:pt x="422" y="776"/>
                  </a:cubicBezTo>
                  <a:cubicBezTo>
                    <a:pt x="0" y="1797"/>
                    <a:pt x="1637" y="3443"/>
                    <a:pt x="4077" y="4450"/>
                  </a:cubicBezTo>
                  <a:cubicBezTo>
                    <a:pt x="5285" y="4947"/>
                    <a:pt x="6463" y="5195"/>
                    <a:pt x="7396" y="5195"/>
                  </a:cubicBezTo>
                  <a:cubicBezTo>
                    <a:pt x="8349" y="5195"/>
                    <a:pt x="9047" y="4936"/>
                    <a:pt x="9260" y="4420"/>
                  </a:cubicBezTo>
                  <a:cubicBezTo>
                    <a:pt x="9681" y="3397"/>
                    <a:pt x="8043" y="1752"/>
                    <a:pt x="5604" y="746"/>
                  </a:cubicBezTo>
                  <a:cubicBezTo>
                    <a:pt x="4397" y="248"/>
                    <a:pt x="3219" y="0"/>
                    <a:pt x="22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3" name="Google Shape;3193;p46"/>
            <p:cNvSpPr/>
            <p:nvPr/>
          </p:nvSpPr>
          <p:spPr>
            <a:xfrm>
              <a:off x="-2284197" y="1276564"/>
              <a:ext cx="367906" cy="197460"/>
            </a:xfrm>
            <a:custGeom>
              <a:avLst/>
              <a:gdLst/>
              <a:ahLst/>
              <a:cxnLst/>
              <a:rect l="l" t="t" r="r" b="b"/>
              <a:pathLst>
                <a:path w="9683" h="5197" extrusionOk="0">
                  <a:moveTo>
                    <a:pt x="2285" y="1"/>
                  </a:moveTo>
                  <a:cubicBezTo>
                    <a:pt x="1332" y="1"/>
                    <a:pt x="635" y="260"/>
                    <a:pt x="422" y="776"/>
                  </a:cubicBezTo>
                  <a:cubicBezTo>
                    <a:pt x="1" y="1799"/>
                    <a:pt x="1637" y="3444"/>
                    <a:pt x="4078" y="4450"/>
                  </a:cubicBezTo>
                  <a:cubicBezTo>
                    <a:pt x="5286" y="4948"/>
                    <a:pt x="6464" y="5196"/>
                    <a:pt x="7398" y="5196"/>
                  </a:cubicBezTo>
                  <a:cubicBezTo>
                    <a:pt x="8350" y="5196"/>
                    <a:pt x="9047" y="4938"/>
                    <a:pt x="9260" y="4421"/>
                  </a:cubicBezTo>
                  <a:cubicBezTo>
                    <a:pt x="9683" y="3398"/>
                    <a:pt x="8045" y="1754"/>
                    <a:pt x="5604" y="747"/>
                  </a:cubicBezTo>
                  <a:cubicBezTo>
                    <a:pt x="4397" y="249"/>
                    <a:pt x="3219" y="1"/>
                    <a:pt x="22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4" name="Google Shape;3194;p46"/>
            <p:cNvSpPr/>
            <p:nvPr/>
          </p:nvSpPr>
          <p:spPr>
            <a:xfrm>
              <a:off x="-1958902" y="1454903"/>
              <a:ext cx="217597" cy="340549"/>
            </a:xfrm>
            <a:custGeom>
              <a:avLst/>
              <a:gdLst/>
              <a:ahLst/>
              <a:cxnLst/>
              <a:rect l="l" t="t" r="r" b="b"/>
              <a:pathLst>
                <a:path w="5727" h="8963" extrusionOk="0">
                  <a:moveTo>
                    <a:pt x="1374" y="0"/>
                  </a:moveTo>
                  <a:cubicBezTo>
                    <a:pt x="1253" y="0"/>
                    <a:pt x="1137" y="22"/>
                    <a:pt x="1028" y="68"/>
                  </a:cubicBezTo>
                  <a:cubicBezTo>
                    <a:pt x="6" y="493"/>
                    <a:pt x="1" y="2813"/>
                    <a:pt x="1015" y="5251"/>
                  </a:cubicBezTo>
                  <a:cubicBezTo>
                    <a:pt x="1921" y="7427"/>
                    <a:pt x="3334" y="8962"/>
                    <a:pt x="4353" y="8962"/>
                  </a:cubicBezTo>
                  <a:cubicBezTo>
                    <a:pt x="4475" y="8962"/>
                    <a:pt x="4591" y="8940"/>
                    <a:pt x="4700" y="8895"/>
                  </a:cubicBezTo>
                  <a:cubicBezTo>
                    <a:pt x="5721" y="8470"/>
                    <a:pt x="5727" y="6149"/>
                    <a:pt x="4714" y="3712"/>
                  </a:cubicBezTo>
                  <a:cubicBezTo>
                    <a:pt x="3807" y="1534"/>
                    <a:pt x="2394" y="0"/>
                    <a:pt x="13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5" name="Google Shape;3195;p46"/>
            <p:cNvSpPr/>
            <p:nvPr/>
          </p:nvSpPr>
          <p:spPr>
            <a:xfrm>
              <a:off x="-2105972" y="1101417"/>
              <a:ext cx="217597" cy="340549"/>
            </a:xfrm>
            <a:custGeom>
              <a:avLst/>
              <a:gdLst/>
              <a:ahLst/>
              <a:cxnLst/>
              <a:rect l="l" t="t" r="r" b="b"/>
              <a:pathLst>
                <a:path w="5727" h="8963" extrusionOk="0">
                  <a:moveTo>
                    <a:pt x="1375" y="1"/>
                  </a:moveTo>
                  <a:cubicBezTo>
                    <a:pt x="1253" y="1"/>
                    <a:pt x="1136" y="23"/>
                    <a:pt x="1027" y="68"/>
                  </a:cubicBezTo>
                  <a:cubicBezTo>
                    <a:pt x="6" y="492"/>
                    <a:pt x="0" y="2812"/>
                    <a:pt x="1015" y="5250"/>
                  </a:cubicBezTo>
                  <a:cubicBezTo>
                    <a:pt x="1921" y="7428"/>
                    <a:pt x="3335" y="8962"/>
                    <a:pt x="4353" y="8962"/>
                  </a:cubicBezTo>
                  <a:cubicBezTo>
                    <a:pt x="4475" y="8962"/>
                    <a:pt x="4591" y="8940"/>
                    <a:pt x="4700" y="8895"/>
                  </a:cubicBezTo>
                  <a:cubicBezTo>
                    <a:pt x="5721" y="8470"/>
                    <a:pt x="5726" y="6150"/>
                    <a:pt x="4713" y="3711"/>
                  </a:cubicBezTo>
                  <a:cubicBezTo>
                    <a:pt x="3807" y="1535"/>
                    <a:pt x="2394" y="1"/>
                    <a:pt x="137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6" name="Google Shape;3196;p46"/>
            <p:cNvSpPr/>
            <p:nvPr/>
          </p:nvSpPr>
          <p:spPr>
            <a:xfrm>
              <a:off x="-2005633" y="1045872"/>
              <a:ext cx="164024" cy="391500"/>
            </a:xfrm>
            <a:custGeom>
              <a:avLst/>
              <a:gdLst/>
              <a:ahLst/>
              <a:cxnLst/>
              <a:rect l="l" t="t" r="r" b="b"/>
              <a:pathLst>
                <a:path w="4317" h="10304" extrusionOk="0">
                  <a:moveTo>
                    <a:pt x="2159" y="1"/>
                  </a:moveTo>
                  <a:cubicBezTo>
                    <a:pt x="967" y="1"/>
                    <a:pt x="1" y="2307"/>
                    <a:pt x="1" y="5153"/>
                  </a:cubicBezTo>
                  <a:cubicBezTo>
                    <a:pt x="1" y="7997"/>
                    <a:pt x="967" y="10304"/>
                    <a:pt x="2159" y="10304"/>
                  </a:cubicBezTo>
                  <a:cubicBezTo>
                    <a:pt x="3350" y="10304"/>
                    <a:pt x="4317" y="7997"/>
                    <a:pt x="4317" y="5153"/>
                  </a:cubicBezTo>
                  <a:cubicBezTo>
                    <a:pt x="4317" y="2307"/>
                    <a:pt x="3350" y="1"/>
                    <a:pt x="215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7" name="Google Shape;3197;p46"/>
            <p:cNvSpPr/>
            <p:nvPr/>
          </p:nvSpPr>
          <p:spPr>
            <a:xfrm>
              <a:off x="-2005633" y="1458474"/>
              <a:ext cx="164024" cy="391500"/>
            </a:xfrm>
            <a:custGeom>
              <a:avLst/>
              <a:gdLst/>
              <a:ahLst/>
              <a:cxnLst/>
              <a:rect l="l" t="t" r="r" b="b"/>
              <a:pathLst>
                <a:path w="4317" h="10304" extrusionOk="0">
                  <a:moveTo>
                    <a:pt x="2159" y="1"/>
                  </a:moveTo>
                  <a:cubicBezTo>
                    <a:pt x="967" y="1"/>
                    <a:pt x="1" y="2307"/>
                    <a:pt x="1" y="5152"/>
                  </a:cubicBezTo>
                  <a:cubicBezTo>
                    <a:pt x="1" y="7998"/>
                    <a:pt x="967" y="10304"/>
                    <a:pt x="2159" y="10304"/>
                  </a:cubicBezTo>
                  <a:cubicBezTo>
                    <a:pt x="3350" y="10304"/>
                    <a:pt x="4317" y="7998"/>
                    <a:pt x="4317" y="5152"/>
                  </a:cubicBezTo>
                  <a:cubicBezTo>
                    <a:pt x="4317" y="2307"/>
                    <a:pt x="3350" y="1"/>
                    <a:pt x="215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8" name="Google Shape;3198;p46"/>
            <p:cNvSpPr/>
            <p:nvPr/>
          </p:nvSpPr>
          <p:spPr>
            <a:xfrm>
              <a:off x="-1948188" y="1151948"/>
              <a:ext cx="340891" cy="300198"/>
            </a:xfrm>
            <a:custGeom>
              <a:avLst/>
              <a:gdLst/>
              <a:ahLst/>
              <a:cxnLst/>
              <a:rect l="l" t="t" r="r" b="b"/>
              <a:pathLst>
                <a:path w="8972" h="7901" extrusionOk="0">
                  <a:moveTo>
                    <a:pt x="7257" y="1"/>
                  </a:moveTo>
                  <a:cubicBezTo>
                    <a:pt x="6157" y="1"/>
                    <a:pt x="4473" y="911"/>
                    <a:pt x="2960" y="2424"/>
                  </a:cubicBezTo>
                  <a:cubicBezTo>
                    <a:pt x="947" y="4437"/>
                    <a:pt x="0" y="6751"/>
                    <a:pt x="843" y="7593"/>
                  </a:cubicBezTo>
                  <a:cubicBezTo>
                    <a:pt x="1052" y="7802"/>
                    <a:pt x="1351" y="7900"/>
                    <a:pt x="1714" y="7900"/>
                  </a:cubicBezTo>
                  <a:cubicBezTo>
                    <a:pt x="2815" y="7900"/>
                    <a:pt x="4499" y="6990"/>
                    <a:pt x="6012" y="5477"/>
                  </a:cubicBezTo>
                  <a:cubicBezTo>
                    <a:pt x="8024" y="3465"/>
                    <a:pt x="8971" y="1151"/>
                    <a:pt x="8129" y="309"/>
                  </a:cubicBezTo>
                  <a:cubicBezTo>
                    <a:pt x="7920" y="100"/>
                    <a:pt x="7620" y="1"/>
                    <a:pt x="72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9" name="Google Shape;3199;p46"/>
            <p:cNvSpPr/>
            <p:nvPr/>
          </p:nvSpPr>
          <p:spPr>
            <a:xfrm>
              <a:off x="-2239897" y="1443657"/>
              <a:ext cx="340815" cy="300236"/>
            </a:xfrm>
            <a:custGeom>
              <a:avLst/>
              <a:gdLst/>
              <a:ahLst/>
              <a:cxnLst/>
              <a:rect l="l" t="t" r="r" b="b"/>
              <a:pathLst>
                <a:path w="8970" h="7902" extrusionOk="0">
                  <a:moveTo>
                    <a:pt x="7257" y="1"/>
                  </a:moveTo>
                  <a:cubicBezTo>
                    <a:pt x="6156" y="1"/>
                    <a:pt x="4472" y="913"/>
                    <a:pt x="2958" y="2425"/>
                  </a:cubicBezTo>
                  <a:cubicBezTo>
                    <a:pt x="947" y="4437"/>
                    <a:pt x="0" y="6751"/>
                    <a:pt x="842" y="7594"/>
                  </a:cubicBezTo>
                  <a:cubicBezTo>
                    <a:pt x="1051" y="7803"/>
                    <a:pt x="1350" y="7902"/>
                    <a:pt x="1713" y="7902"/>
                  </a:cubicBezTo>
                  <a:cubicBezTo>
                    <a:pt x="2813" y="7902"/>
                    <a:pt x="4498" y="6991"/>
                    <a:pt x="6010" y="5477"/>
                  </a:cubicBezTo>
                  <a:cubicBezTo>
                    <a:pt x="8023" y="3466"/>
                    <a:pt x="8970" y="1151"/>
                    <a:pt x="8127" y="309"/>
                  </a:cubicBezTo>
                  <a:cubicBezTo>
                    <a:pt x="7918" y="100"/>
                    <a:pt x="7619" y="1"/>
                    <a:pt x="72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0" name="Google Shape;3200;p46"/>
            <p:cNvSpPr/>
            <p:nvPr/>
          </p:nvSpPr>
          <p:spPr>
            <a:xfrm>
              <a:off x="-1913045" y="1365923"/>
              <a:ext cx="391500" cy="164024"/>
            </a:xfrm>
            <a:custGeom>
              <a:avLst/>
              <a:gdLst/>
              <a:ahLst/>
              <a:cxnLst/>
              <a:rect l="l" t="t" r="r" b="b"/>
              <a:pathLst>
                <a:path w="10304" h="4317" extrusionOk="0">
                  <a:moveTo>
                    <a:pt x="5151" y="0"/>
                  </a:moveTo>
                  <a:cubicBezTo>
                    <a:pt x="2307" y="0"/>
                    <a:pt x="0" y="967"/>
                    <a:pt x="0" y="2158"/>
                  </a:cubicBezTo>
                  <a:cubicBezTo>
                    <a:pt x="0" y="3350"/>
                    <a:pt x="2307" y="4316"/>
                    <a:pt x="5151" y="4316"/>
                  </a:cubicBezTo>
                  <a:cubicBezTo>
                    <a:pt x="7996" y="4316"/>
                    <a:pt x="10303" y="3350"/>
                    <a:pt x="10303" y="2158"/>
                  </a:cubicBezTo>
                  <a:cubicBezTo>
                    <a:pt x="10303" y="967"/>
                    <a:pt x="7996" y="0"/>
                    <a:pt x="51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1" name="Google Shape;3201;p46"/>
            <p:cNvSpPr/>
            <p:nvPr/>
          </p:nvSpPr>
          <p:spPr>
            <a:xfrm>
              <a:off x="-2325647" y="1365923"/>
              <a:ext cx="391500" cy="164024"/>
            </a:xfrm>
            <a:custGeom>
              <a:avLst/>
              <a:gdLst/>
              <a:ahLst/>
              <a:cxnLst/>
              <a:rect l="l" t="t" r="r" b="b"/>
              <a:pathLst>
                <a:path w="10304" h="4317" extrusionOk="0">
                  <a:moveTo>
                    <a:pt x="5151" y="0"/>
                  </a:moveTo>
                  <a:cubicBezTo>
                    <a:pt x="2306" y="0"/>
                    <a:pt x="0" y="967"/>
                    <a:pt x="0" y="2158"/>
                  </a:cubicBezTo>
                  <a:cubicBezTo>
                    <a:pt x="0" y="3350"/>
                    <a:pt x="2306" y="4316"/>
                    <a:pt x="5151" y="4316"/>
                  </a:cubicBezTo>
                  <a:cubicBezTo>
                    <a:pt x="7997" y="4316"/>
                    <a:pt x="10303" y="3350"/>
                    <a:pt x="10303" y="2158"/>
                  </a:cubicBezTo>
                  <a:cubicBezTo>
                    <a:pt x="10303" y="967"/>
                    <a:pt x="7997" y="0"/>
                    <a:pt x="51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2" name="Google Shape;3202;p46"/>
            <p:cNvSpPr/>
            <p:nvPr/>
          </p:nvSpPr>
          <p:spPr>
            <a:xfrm>
              <a:off x="-1948188" y="1443657"/>
              <a:ext cx="340891" cy="300236"/>
            </a:xfrm>
            <a:custGeom>
              <a:avLst/>
              <a:gdLst/>
              <a:ahLst/>
              <a:cxnLst/>
              <a:rect l="l" t="t" r="r" b="b"/>
              <a:pathLst>
                <a:path w="8972" h="7902" extrusionOk="0">
                  <a:moveTo>
                    <a:pt x="1713" y="1"/>
                  </a:moveTo>
                  <a:cubicBezTo>
                    <a:pt x="1351" y="1"/>
                    <a:pt x="1052" y="100"/>
                    <a:pt x="843" y="309"/>
                  </a:cubicBezTo>
                  <a:cubicBezTo>
                    <a:pt x="0" y="1151"/>
                    <a:pt x="949" y="3466"/>
                    <a:pt x="2960" y="5477"/>
                  </a:cubicBezTo>
                  <a:cubicBezTo>
                    <a:pt x="4473" y="6991"/>
                    <a:pt x="6157" y="7902"/>
                    <a:pt x="7258" y="7902"/>
                  </a:cubicBezTo>
                  <a:cubicBezTo>
                    <a:pt x="7620" y="7902"/>
                    <a:pt x="7920" y="7803"/>
                    <a:pt x="8129" y="7594"/>
                  </a:cubicBezTo>
                  <a:cubicBezTo>
                    <a:pt x="8971" y="6751"/>
                    <a:pt x="8024" y="4437"/>
                    <a:pt x="6012" y="2425"/>
                  </a:cubicBezTo>
                  <a:cubicBezTo>
                    <a:pt x="4499" y="913"/>
                    <a:pt x="2814" y="1"/>
                    <a:pt x="171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3" name="Google Shape;3203;p46"/>
            <p:cNvSpPr/>
            <p:nvPr/>
          </p:nvSpPr>
          <p:spPr>
            <a:xfrm>
              <a:off x="-2239897" y="1151948"/>
              <a:ext cx="340815" cy="300236"/>
            </a:xfrm>
            <a:custGeom>
              <a:avLst/>
              <a:gdLst/>
              <a:ahLst/>
              <a:cxnLst/>
              <a:rect l="l" t="t" r="r" b="b"/>
              <a:pathLst>
                <a:path w="8970" h="7902" extrusionOk="0">
                  <a:moveTo>
                    <a:pt x="1713" y="1"/>
                  </a:moveTo>
                  <a:cubicBezTo>
                    <a:pt x="1351" y="1"/>
                    <a:pt x="1052" y="100"/>
                    <a:pt x="843" y="309"/>
                  </a:cubicBezTo>
                  <a:cubicBezTo>
                    <a:pt x="0" y="1151"/>
                    <a:pt x="947" y="3465"/>
                    <a:pt x="2958" y="5477"/>
                  </a:cubicBezTo>
                  <a:cubicBezTo>
                    <a:pt x="4473" y="6990"/>
                    <a:pt x="6157" y="7901"/>
                    <a:pt x="7257" y="7901"/>
                  </a:cubicBezTo>
                  <a:cubicBezTo>
                    <a:pt x="7619" y="7901"/>
                    <a:pt x="7918" y="7802"/>
                    <a:pt x="8127" y="7594"/>
                  </a:cubicBezTo>
                  <a:cubicBezTo>
                    <a:pt x="8970" y="6751"/>
                    <a:pt x="8023" y="4437"/>
                    <a:pt x="6012" y="2425"/>
                  </a:cubicBezTo>
                  <a:cubicBezTo>
                    <a:pt x="4498" y="912"/>
                    <a:pt x="2813" y="1"/>
                    <a:pt x="171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4" name="Google Shape;3204;p46"/>
            <p:cNvSpPr/>
            <p:nvPr/>
          </p:nvSpPr>
          <p:spPr>
            <a:xfrm>
              <a:off x="-2163152" y="1208405"/>
              <a:ext cx="479079" cy="479079"/>
            </a:xfrm>
            <a:custGeom>
              <a:avLst/>
              <a:gdLst/>
              <a:ahLst/>
              <a:cxnLst/>
              <a:rect l="l" t="t" r="r" b="b"/>
              <a:pathLst>
                <a:path w="12609" h="12609" extrusionOk="0">
                  <a:moveTo>
                    <a:pt x="6305" y="0"/>
                  </a:moveTo>
                  <a:cubicBezTo>
                    <a:pt x="2823" y="0"/>
                    <a:pt x="1" y="2823"/>
                    <a:pt x="1" y="6304"/>
                  </a:cubicBezTo>
                  <a:cubicBezTo>
                    <a:pt x="1" y="7976"/>
                    <a:pt x="664" y="9580"/>
                    <a:pt x="1847" y="10762"/>
                  </a:cubicBezTo>
                  <a:cubicBezTo>
                    <a:pt x="3029" y="11944"/>
                    <a:pt x="4633" y="12608"/>
                    <a:pt x="6305" y="12608"/>
                  </a:cubicBezTo>
                  <a:cubicBezTo>
                    <a:pt x="7977" y="12608"/>
                    <a:pt x="9580" y="11944"/>
                    <a:pt x="10762" y="10762"/>
                  </a:cubicBezTo>
                  <a:cubicBezTo>
                    <a:pt x="11944" y="9580"/>
                    <a:pt x="12609" y="7976"/>
                    <a:pt x="12609" y="6304"/>
                  </a:cubicBezTo>
                  <a:cubicBezTo>
                    <a:pt x="12609" y="4632"/>
                    <a:pt x="11944" y="3029"/>
                    <a:pt x="10762" y="1847"/>
                  </a:cubicBezTo>
                  <a:cubicBezTo>
                    <a:pt x="9580" y="663"/>
                    <a:pt x="7977" y="0"/>
                    <a:pt x="630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5" name="Google Shape;3205;p46"/>
            <p:cNvSpPr/>
            <p:nvPr/>
          </p:nvSpPr>
          <p:spPr>
            <a:xfrm>
              <a:off x="-2163152" y="1417594"/>
              <a:ext cx="479079" cy="269878"/>
            </a:xfrm>
            <a:custGeom>
              <a:avLst/>
              <a:gdLst/>
              <a:ahLst/>
              <a:cxnLst/>
              <a:rect l="l" t="t" r="r" b="b"/>
              <a:pathLst>
                <a:path w="12609" h="7103" extrusionOk="0">
                  <a:moveTo>
                    <a:pt x="52" y="1"/>
                  </a:moveTo>
                  <a:cubicBezTo>
                    <a:pt x="19" y="266"/>
                    <a:pt x="1" y="532"/>
                    <a:pt x="1" y="798"/>
                  </a:cubicBezTo>
                  <a:cubicBezTo>
                    <a:pt x="1" y="4280"/>
                    <a:pt x="2823" y="7102"/>
                    <a:pt x="6305" y="7102"/>
                  </a:cubicBezTo>
                  <a:cubicBezTo>
                    <a:pt x="9786" y="7102"/>
                    <a:pt x="12609" y="4280"/>
                    <a:pt x="12609" y="798"/>
                  </a:cubicBezTo>
                  <a:cubicBezTo>
                    <a:pt x="12609" y="532"/>
                    <a:pt x="12592" y="266"/>
                    <a:pt x="12558" y="1"/>
                  </a:cubicBezTo>
                  <a:cubicBezTo>
                    <a:pt x="12165" y="3106"/>
                    <a:pt x="9516" y="5508"/>
                    <a:pt x="6305" y="5508"/>
                  </a:cubicBezTo>
                  <a:cubicBezTo>
                    <a:pt x="3092" y="5508"/>
                    <a:pt x="444" y="3106"/>
                    <a:pt x="52" y="1"/>
                  </a:cubicBezTo>
                  <a:close/>
                </a:path>
              </a:pathLst>
            </a:custGeom>
            <a:solidFill>
              <a:srgbClr val="1E3865">
                <a:alpha val="383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6" name="Google Shape;3206;p46"/>
            <p:cNvSpPr/>
            <p:nvPr/>
          </p:nvSpPr>
          <p:spPr>
            <a:xfrm>
              <a:off x="-2163228" y="1208405"/>
              <a:ext cx="479155" cy="454382"/>
            </a:xfrm>
            <a:custGeom>
              <a:avLst/>
              <a:gdLst/>
              <a:ahLst/>
              <a:cxnLst/>
              <a:rect l="l" t="t" r="r" b="b"/>
              <a:pathLst>
                <a:path w="12611" h="11959" extrusionOk="0">
                  <a:moveTo>
                    <a:pt x="6305" y="0"/>
                  </a:moveTo>
                  <a:cubicBezTo>
                    <a:pt x="6241" y="0"/>
                    <a:pt x="6175" y="3"/>
                    <a:pt x="6110" y="4"/>
                  </a:cubicBezTo>
                  <a:cubicBezTo>
                    <a:pt x="5920" y="665"/>
                    <a:pt x="6200" y="1486"/>
                    <a:pt x="6845" y="1719"/>
                  </a:cubicBezTo>
                  <a:cubicBezTo>
                    <a:pt x="7020" y="1782"/>
                    <a:pt x="7204" y="1799"/>
                    <a:pt x="7390" y="1799"/>
                  </a:cubicBezTo>
                  <a:cubicBezTo>
                    <a:pt x="7610" y="1799"/>
                    <a:pt x="7834" y="1775"/>
                    <a:pt x="8055" y="1775"/>
                  </a:cubicBezTo>
                  <a:cubicBezTo>
                    <a:pt x="8084" y="1775"/>
                    <a:pt x="8112" y="1776"/>
                    <a:pt x="8141" y="1777"/>
                  </a:cubicBezTo>
                  <a:cubicBezTo>
                    <a:pt x="9015" y="1803"/>
                    <a:pt x="9854" y="2352"/>
                    <a:pt x="10227" y="3144"/>
                  </a:cubicBezTo>
                  <a:cubicBezTo>
                    <a:pt x="10356" y="3416"/>
                    <a:pt x="10450" y="3733"/>
                    <a:pt x="10704" y="3894"/>
                  </a:cubicBezTo>
                  <a:cubicBezTo>
                    <a:pt x="10816" y="3965"/>
                    <a:pt x="10935" y="3993"/>
                    <a:pt x="11058" y="3993"/>
                  </a:cubicBezTo>
                  <a:cubicBezTo>
                    <a:pt x="11368" y="3993"/>
                    <a:pt x="11705" y="3814"/>
                    <a:pt x="12037" y="3678"/>
                  </a:cubicBezTo>
                  <a:cubicBezTo>
                    <a:pt x="11042" y="1508"/>
                    <a:pt x="8851" y="0"/>
                    <a:pt x="6305" y="0"/>
                  </a:cubicBezTo>
                  <a:close/>
                  <a:moveTo>
                    <a:pt x="12521" y="5253"/>
                  </a:moveTo>
                  <a:cubicBezTo>
                    <a:pt x="12048" y="5472"/>
                    <a:pt x="11496" y="5525"/>
                    <a:pt x="11017" y="5748"/>
                  </a:cubicBezTo>
                  <a:cubicBezTo>
                    <a:pt x="10122" y="6166"/>
                    <a:pt x="9603" y="7419"/>
                    <a:pt x="10212" y="8196"/>
                  </a:cubicBezTo>
                  <a:cubicBezTo>
                    <a:pt x="10346" y="8368"/>
                    <a:pt x="10538" y="8560"/>
                    <a:pt x="10465" y="8766"/>
                  </a:cubicBezTo>
                  <a:cubicBezTo>
                    <a:pt x="10422" y="8885"/>
                    <a:pt x="10306" y="8955"/>
                    <a:pt x="10208" y="9036"/>
                  </a:cubicBezTo>
                  <a:cubicBezTo>
                    <a:pt x="9802" y="9374"/>
                    <a:pt x="9715" y="9983"/>
                    <a:pt x="9857" y="10493"/>
                  </a:cubicBezTo>
                  <a:cubicBezTo>
                    <a:pt x="9932" y="10763"/>
                    <a:pt x="10060" y="11013"/>
                    <a:pt x="10212" y="11250"/>
                  </a:cubicBezTo>
                  <a:cubicBezTo>
                    <a:pt x="11672" y="10096"/>
                    <a:pt x="12611" y="8310"/>
                    <a:pt x="12611" y="6304"/>
                  </a:cubicBezTo>
                  <a:cubicBezTo>
                    <a:pt x="12611" y="5951"/>
                    <a:pt x="12580" y="5600"/>
                    <a:pt x="12521" y="5253"/>
                  </a:cubicBezTo>
                  <a:close/>
                  <a:moveTo>
                    <a:pt x="4050" y="418"/>
                  </a:moveTo>
                  <a:cubicBezTo>
                    <a:pt x="1685" y="1325"/>
                    <a:pt x="3" y="3618"/>
                    <a:pt x="3" y="6304"/>
                  </a:cubicBezTo>
                  <a:cubicBezTo>
                    <a:pt x="0" y="8005"/>
                    <a:pt x="688" y="9635"/>
                    <a:pt x="1907" y="10819"/>
                  </a:cubicBezTo>
                  <a:cubicBezTo>
                    <a:pt x="2021" y="10701"/>
                    <a:pt x="2168" y="10623"/>
                    <a:pt x="2332" y="10616"/>
                  </a:cubicBezTo>
                  <a:cubicBezTo>
                    <a:pt x="2340" y="10616"/>
                    <a:pt x="2348" y="10616"/>
                    <a:pt x="2355" y="10616"/>
                  </a:cubicBezTo>
                  <a:cubicBezTo>
                    <a:pt x="2564" y="10616"/>
                    <a:pt x="2759" y="10723"/>
                    <a:pt x="2941" y="10825"/>
                  </a:cubicBezTo>
                  <a:lnTo>
                    <a:pt x="4570" y="11745"/>
                  </a:lnTo>
                  <a:cubicBezTo>
                    <a:pt x="4768" y="11857"/>
                    <a:pt x="5020" y="11959"/>
                    <a:pt x="5240" y="11959"/>
                  </a:cubicBezTo>
                  <a:cubicBezTo>
                    <a:pt x="5393" y="11959"/>
                    <a:pt x="5531" y="11909"/>
                    <a:pt x="5622" y="11778"/>
                  </a:cubicBezTo>
                  <a:cubicBezTo>
                    <a:pt x="5773" y="11559"/>
                    <a:pt x="5664" y="11245"/>
                    <a:pt x="5472" y="11061"/>
                  </a:cubicBezTo>
                  <a:cubicBezTo>
                    <a:pt x="5281" y="10877"/>
                    <a:pt x="5026" y="10777"/>
                    <a:pt x="4805" y="10629"/>
                  </a:cubicBezTo>
                  <a:cubicBezTo>
                    <a:pt x="4301" y="10292"/>
                    <a:pt x="4002" y="9735"/>
                    <a:pt x="3605" y="9279"/>
                  </a:cubicBezTo>
                  <a:cubicBezTo>
                    <a:pt x="3413" y="9058"/>
                    <a:pt x="3181" y="8865"/>
                    <a:pt x="2912" y="8746"/>
                  </a:cubicBezTo>
                  <a:cubicBezTo>
                    <a:pt x="2580" y="8602"/>
                    <a:pt x="1970" y="8790"/>
                    <a:pt x="2096" y="8222"/>
                  </a:cubicBezTo>
                  <a:cubicBezTo>
                    <a:pt x="2173" y="7873"/>
                    <a:pt x="2448" y="7600"/>
                    <a:pt x="2580" y="7276"/>
                  </a:cubicBezTo>
                  <a:cubicBezTo>
                    <a:pt x="2615" y="7187"/>
                    <a:pt x="2652" y="7092"/>
                    <a:pt x="2637" y="6998"/>
                  </a:cubicBezTo>
                  <a:cubicBezTo>
                    <a:pt x="2591" y="6696"/>
                    <a:pt x="2120" y="6678"/>
                    <a:pt x="1970" y="6411"/>
                  </a:cubicBezTo>
                  <a:cubicBezTo>
                    <a:pt x="1827" y="6155"/>
                    <a:pt x="2050" y="5861"/>
                    <a:pt x="2202" y="5611"/>
                  </a:cubicBezTo>
                  <a:cubicBezTo>
                    <a:pt x="2354" y="5360"/>
                    <a:pt x="2349" y="4916"/>
                    <a:pt x="2057" y="4897"/>
                  </a:cubicBezTo>
                  <a:cubicBezTo>
                    <a:pt x="2102" y="4179"/>
                    <a:pt x="3258" y="3899"/>
                    <a:pt x="3241" y="3180"/>
                  </a:cubicBezTo>
                  <a:cubicBezTo>
                    <a:pt x="3230" y="2743"/>
                    <a:pt x="2773" y="2278"/>
                    <a:pt x="3052" y="1943"/>
                  </a:cubicBezTo>
                  <a:cubicBezTo>
                    <a:pt x="3164" y="1806"/>
                    <a:pt x="3354" y="1771"/>
                    <a:pt x="3516" y="1700"/>
                  </a:cubicBezTo>
                  <a:cubicBezTo>
                    <a:pt x="3985" y="1495"/>
                    <a:pt x="4198" y="895"/>
                    <a:pt x="4050" y="418"/>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7" name="Google Shape;3207;p46"/>
            <p:cNvSpPr/>
            <p:nvPr/>
          </p:nvSpPr>
          <p:spPr>
            <a:xfrm>
              <a:off x="-1791315" y="1417594"/>
              <a:ext cx="107222" cy="218281"/>
            </a:xfrm>
            <a:custGeom>
              <a:avLst/>
              <a:gdLst/>
              <a:ahLst/>
              <a:cxnLst/>
              <a:rect l="l" t="t" r="r" b="b"/>
              <a:pathLst>
                <a:path w="2822" h="5745" extrusionOk="0">
                  <a:moveTo>
                    <a:pt x="2769" y="1"/>
                  </a:moveTo>
                  <a:cubicBezTo>
                    <a:pt x="2535" y="1857"/>
                    <a:pt x="1494" y="3462"/>
                    <a:pt x="9" y="4453"/>
                  </a:cubicBezTo>
                  <a:cubicBezTo>
                    <a:pt x="1" y="4633"/>
                    <a:pt x="20" y="4812"/>
                    <a:pt x="68" y="4987"/>
                  </a:cubicBezTo>
                  <a:cubicBezTo>
                    <a:pt x="143" y="5257"/>
                    <a:pt x="272" y="5507"/>
                    <a:pt x="423" y="5744"/>
                  </a:cubicBezTo>
                  <a:cubicBezTo>
                    <a:pt x="878" y="5386"/>
                    <a:pt x="1281" y="4965"/>
                    <a:pt x="1622" y="4497"/>
                  </a:cubicBezTo>
                  <a:cubicBezTo>
                    <a:pt x="1626" y="4491"/>
                    <a:pt x="1630" y="4484"/>
                    <a:pt x="1634" y="4479"/>
                  </a:cubicBezTo>
                  <a:cubicBezTo>
                    <a:pt x="1695" y="4395"/>
                    <a:pt x="1754" y="4309"/>
                    <a:pt x="1810" y="4221"/>
                  </a:cubicBezTo>
                  <a:lnTo>
                    <a:pt x="1836" y="4179"/>
                  </a:lnTo>
                  <a:cubicBezTo>
                    <a:pt x="1888" y="4099"/>
                    <a:pt x="1939" y="4015"/>
                    <a:pt x="1987" y="3931"/>
                  </a:cubicBezTo>
                  <a:cubicBezTo>
                    <a:pt x="1997" y="3915"/>
                    <a:pt x="2006" y="3898"/>
                    <a:pt x="2014" y="3883"/>
                  </a:cubicBezTo>
                  <a:cubicBezTo>
                    <a:pt x="2064" y="3796"/>
                    <a:pt x="2111" y="3709"/>
                    <a:pt x="2154" y="3619"/>
                  </a:cubicBezTo>
                  <a:cubicBezTo>
                    <a:pt x="2161" y="3607"/>
                    <a:pt x="2168" y="3595"/>
                    <a:pt x="2174" y="3581"/>
                  </a:cubicBezTo>
                  <a:cubicBezTo>
                    <a:pt x="2277" y="3374"/>
                    <a:pt x="2367" y="3161"/>
                    <a:pt x="2447" y="2943"/>
                  </a:cubicBezTo>
                  <a:cubicBezTo>
                    <a:pt x="2448" y="2938"/>
                    <a:pt x="2450" y="2933"/>
                    <a:pt x="2452" y="2928"/>
                  </a:cubicBezTo>
                  <a:cubicBezTo>
                    <a:pt x="2487" y="2829"/>
                    <a:pt x="2521" y="2728"/>
                    <a:pt x="2551" y="2627"/>
                  </a:cubicBezTo>
                  <a:cubicBezTo>
                    <a:pt x="2561" y="2597"/>
                    <a:pt x="2569" y="2566"/>
                    <a:pt x="2577" y="2536"/>
                  </a:cubicBezTo>
                  <a:cubicBezTo>
                    <a:pt x="2599" y="2458"/>
                    <a:pt x="2620" y="2380"/>
                    <a:pt x="2639" y="2302"/>
                  </a:cubicBezTo>
                  <a:cubicBezTo>
                    <a:pt x="2649" y="2263"/>
                    <a:pt x="2657" y="2225"/>
                    <a:pt x="2667" y="2186"/>
                  </a:cubicBezTo>
                  <a:cubicBezTo>
                    <a:pt x="2683" y="2113"/>
                    <a:pt x="2698" y="2041"/>
                    <a:pt x="2712" y="1968"/>
                  </a:cubicBezTo>
                  <a:cubicBezTo>
                    <a:pt x="2719" y="1927"/>
                    <a:pt x="2727" y="1884"/>
                    <a:pt x="2734" y="1843"/>
                  </a:cubicBezTo>
                  <a:cubicBezTo>
                    <a:pt x="2746" y="1770"/>
                    <a:pt x="2756" y="1697"/>
                    <a:pt x="2765" y="1623"/>
                  </a:cubicBezTo>
                  <a:cubicBezTo>
                    <a:pt x="2771" y="1582"/>
                    <a:pt x="2778" y="1540"/>
                    <a:pt x="2782" y="1497"/>
                  </a:cubicBezTo>
                  <a:cubicBezTo>
                    <a:pt x="2790" y="1419"/>
                    <a:pt x="2797" y="1341"/>
                    <a:pt x="2802" y="1261"/>
                  </a:cubicBezTo>
                  <a:cubicBezTo>
                    <a:pt x="2805" y="1224"/>
                    <a:pt x="2809" y="1187"/>
                    <a:pt x="2811" y="1150"/>
                  </a:cubicBezTo>
                  <a:cubicBezTo>
                    <a:pt x="2818" y="1033"/>
                    <a:pt x="2822" y="916"/>
                    <a:pt x="2822" y="798"/>
                  </a:cubicBezTo>
                  <a:cubicBezTo>
                    <a:pt x="2822" y="673"/>
                    <a:pt x="2816" y="550"/>
                    <a:pt x="2809" y="426"/>
                  </a:cubicBezTo>
                  <a:cubicBezTo>
                    <a:pt x="2808" y="407"/>
                    <a:pt x="2807" y="386"/>
                    <a:pt x="2805" y="367"/>
                  </a:cubicBezTo>
                  <a:cubicBezTo>
                    <a:pt x="2797" y="244"/>
                    <a:pt x="2785" y="121"/>
                    <a:pt x="276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8" name="Google Shape;3208;p46"/>
            <p:cNvSpPr/>
            <p:nvPr/>
          </p:nvSpPr>
          <p:spPr>
            <a:xfrm>
              <a:off x="-2163190" y="1417594"/>
              <a:ext cx="219307" cy="245144"/>
            </a:xfrm>
            <a:custGeom>
              <a:avLst/>
              <a:gdLst/>
              <a:ahLst/>
              <a:cxnLst/>
              <a:rect l="l" t="t" r="r" b="b"/>
              <a:pathLst>
                <a:path w="5772" h="6452" extrusionOk="0">
                  <a:moveTo>
                    <a:pt x="51" y="1"/>
                  </a:moveTo>
                  <a:cubicBezTo>
                    <a:pt x="36" y="130"/>
                    <a:pt x="22" y="260"/>
                    <a:pt x="14" y="391"/>
                  </a:cubicBezTo>
                  <a:lnTo>
                    <a:pt x="14" y="403"/>
                  </a:lnTo>
                  <a:cubicBezTo>
                    <a:pt x="6" y="533"/>
                    <a:pt x="0" y="665"/>
                    <a:pt x="0" y="798"/>
                  </a:cubicBezTo>
                  <a:cubicBezTo>
                    <a:pt x="0" y="908"/>
                    <a:pt x="3" y="1017"/>
                    <a:pt x="9" y="1125"/>
                  </a:cubicBezTo>
                  <a:cubicBezTo>
                    <a:pt x="11" y="1157"/>
                    <a:pt x="14" y="1187"/>
                    <a:pt x="17" y="1216"/>
                  </a:cubicBezTo>
                  <a:cubicBezTo>
                    <a:pt x="21" y="1294"/>
                    <a:pt x="27" y="1372"/>
                    <a:pt x="33" y="1449"/>
                  </a:cubicBezTo>
                  <a:cubicBezTo>
                    <a:pt x="38" y="1482"/>
                    <a:pt x="42" y="1514"/>
                    <a:pt x="46" y="1546"/>
                  </a:cubicBezTo>
                  <a:cubicBezTo>
                    <a:pt x="55" y="1621"/>
                    <a:pt x="64" y="1695"/>
                    <a:pt x="75" y="1769"/>
                  </a:cubicBezTo>
                  <a:cubicBezTo>
                    <a:pt x="79" y="1799"/>
                    <a:pt x="86" y="1829"/>
                    <a:pt x="91" y="1859"/>
                  </a:cubicBezTo>
                  <a:cubicBezTo>
                    <a:pt x="103" y="1935"/>
                    <a:pt x="116" y="2009"/>
                    <a:pt x="132" y="2083"/>
                  </a:cubicBezTo>
                  <a:cubicBezTo>
                    <a:pt x="138" y="2111"/>
                    <a:pt x="145" y="2137"/>
                    <a:pt x="150" y="2163"/>
                  </a:cubicBezTo>
                  <a:cubicBezTo>
                    <a:pt x="167" y="2240"/>
                    <a:pt x="184" y="2318"/>
                    <a:pt x="204" y="2393"/>
                  </a:cubicBezTo>
                  <a:cubicBezTo>
                    <a:pt x="210" y="2415"/>
                    <a:pt x="217" y="2437"/>
                    <a:pt x="223" y="2461"/>
                  </a:cubicBezTo>
                  <a:cubicBezTo>
                    <a:pt x="245" y="2540"/>
                    <a:pt x="267" y="2619"/>
                    <a:pt x="291" y="2697"/>
                  </a:cubicBezTo>
                  <a:cubicBezTo>
                    <a:pt x="298" y="2715"/>
                    <a:pt x="304" y="2733"/>
                    <a:pt x="311" y="2752"/>
                  </a:cubicBezTo>
                  <a:cubicBezTo>
                    <a:pt x="337" y="2833"/>
                    <a:pt x="364" y="2914"/>
                    <a:pt x="394" y="2995"/>
                  </a:cubicBezTo>
                  <a:cubicBezTo>
                    <a:pt x="400" y="3008"/>
                    <a:pt x="405" y="3024"/>
                    <a:pt x="411" y="3037"/>
                  </a:cubicBezTo>
                  <a:cubicBezTo>
                    <a:pt x="442" y="3121"/>
                    <a:pt x="475" y="3203"/>
                    <a:pt x="511" y="3286"/>
                  </a:cubicBezTo>
                  <a:cubicBezTo>
                    <a:pt x="515" y="3297"/>
                    <a:pt x="521" y="3306"/>
                    <a:pt x="525" y="3317"/>
                  </a:cubicBezTo>
                  <a:cubicBezTo>
                    <a:pt x="562" y="3402"/>
                    <a:pt x="600" y="3486"/>
                    <a:pt x="642" y="3570"/>
                  </a:cubicBezTo>
                  <a:lnTo>
                    <a:pt x="653" y="3592"/>
                  </a:lnTo>
                  <a:cubicBezTo>
                    <a:pt x="695" y="3677"/>
                    <a:pt x="739" y="3762"/>
                    <a:pt x="786" y="3846"/>
                  </a:cubicBezTo>
                  <a:lnTo>
                    <a:pt x="793" y="3858"/>
                  </a:lnTo>
                  <a:cubicBezTo>
                    <a:pt x="841" y="3945"/>
                    <a:pt x="891" y="4030"/>
                    <a:pt x="944" y="4114"/>
                  </a:cubicBezTo>
                  <a:lnTo>
                    <a:pt x="946" y="4119"/>
                  </a:lnTo>
                  <a:cubicBezTo>
                    <a:pt x="1000" y="4206"/>
                    <a:pt x="1056" y="4291"/>
                    <a:pt x="1112" y="4373"/>
                  </a:cubicBezTo>
                  <a:cubicBezTo>
                    <a:pt x="1346" y="4711"/>
                    <a:pt x="1612" y="5025"/>
                    <a:pt x="1906" y="5312"/>
                  </a:cubicBezTo>
                  <a:cubicBezTo>
                    <a:pt x="2018" y="5194"/>
                    <a:pt x="2165" y="5116"/>
                    <a:pt x="2331" y="5109"/>
                  </a:cubicBezTo>
                  <a:cubicBezTo>
                    <a:pt x="2338" y="5109"/>
                    <a:pt x="2344" y="5109"/>
                    <a:pt x="2351" y="5109"/>
                  </a:cubicBezTo>
                  <a:cubicBezTo>
                    <a:pt x="2560" y="5109"/>
                    <a:pt x="2756" y="5215"/>
                    <a:pt x="2940" y="5319"/>
                  </a:cubicBezTo>
                  <a:lnTo>
                    <a:pt x="4568" y="6237"/>
                  </a:lnTo>
                  <a:cubicBezTo>
                    <a:pt x="4766" y="6350"/>
                    <a:pt x="5018" y="6451"/>
                    <a:pt x="5237" y="6451"/>
                  </a:cubicBezTo>
                  <a:cubicBezTo>
                    <a:pt x="5391" y="6451"/>
                    <a:pt x="5528" y="6401"/>
                    <a:pt x="5619" y="6270"/>
                  </a:cubicBezTo>
                  <a:cubicBezTo>
                    <a:pt x="5772" y="6052"/>
                    <a:pt x="5662" y="5739"/>
                    <a:pt x="5470" y="5554"/>
                  </a:cubicBezTo>
                  <a:cubicBezTo>
                    <a:pt x="5422" y="5508"/>
                    <a:pt x="5371" y="5466"/>
                    <a:pt x="5316" y="5429"/>
                  </a:cubicBezTo>
                  <a:cubicBezTo>
                    <a:pt x="2563" y="4995"/>
                    <a:pt x="403" y="2781"/>
                    <a:pt x="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9" name="Google Shape;3209;p46"/>
            <p:cNvSpPr/>
            <p:nvPr/>
          </p:nvSpPr>
          <p:spPr>
            <a:xfrm>
              <a:off x="-2051567" y="1387085"/>
              <a:ext cx="47038" cy="31650"/>
            </a:xfrm>
            <a:custGeom>
              <a:avLst/>
              <a:gdLst/>
              <a:ahLst/>
              <a:cxnLst/>
              <a:rect l="l" t="t" r="r" b="b"/>
              <a:pathLst>
                <a:path w="1238" h="833" extrusionOk="0">
                  <a:moveTo>
                    <a:pt x="618" y="1"/>
                  </a:moveTo>
                  <a:cubicBezTo>
                    <a:pt x="276" y="1"/>
                    <a:pt x="0" y="187"/>
                    <a:pt x="0" y="417"/>
                  </a:cubicBezTo>
                  <a:cubicBezTo>
                    <a:pt x="0" y="647"/>
                    <a:pt x="276" y="833"/>
                    <a:pt x="618" y="833"/>
                  </a:cubicBezTo>
                  <a:cubicBezTo>
                    <a:pt x="960" y="833"/>
                    <a:pt x="1237" y="647"/>
                    <a:pt x="1237" y="417"/>
                  </a:cubicBezTo>
                  <a:cubicBezTo>
                    <a:pt x="1237" y="187"/>
                    <a:pt x="960" y="1"/>
                    <a:pt x="61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0" name="Google Shape;3210;p46"/>
            <p:cNvSpPr/>
            <p:nvPr/>
          </p:nvSpPr>
          <p:spPr>
            <a:xfrm>
              <a:off x="-1836223" y="1387085"/>
              <a:ext cx="47076" cy="31650"/>
            </a:xfrm>
            <a:custGeom>
              <a:avLst/>
              <a:gdLst/>
              <a:ahLst/>
              <a:cxnLst/>
              <a:rect l="l" t="t" r="r" b="b"/>
              <a:pathLst>
                <a:path w="1239" h="833" extrusionOk="0">
                  <a:moveTo>
                    <a:pt x="620" y="1"/>
                  </a:moveTo>
                  <a:cubicBezTo>
                    <a:pt x="278" y="1"/>
                    <a:pt x="1" y="187"/>
                    <a:pt x="1" y="417"/>
                  </a:cubicBezTo>
                  <a:cubicBezTo>
                    <a:pt x="1" y="647"/>
                    <a:pt x="278" y="833"/>
                    <a:pt x="620" y="833"/>
                  </a:cubicBezTo>
                  <a:cubicBezTo>
                    <a:pt x="962" y="833"/>
                    <a:pt x="1239" y="647"/>
                    <a:pt x="1239" y="417"/>
                  </a:cubicBezTo>
                  <a:cubicBezTo>
                    <a:pt x="1239" y="187"/>
                    <a:pt x="962" y="1"/>
                    <a:pt x="62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1" name="Google Shape;3211;p46"/>
            <p:cNvSpPr/>
            <p:nvPr/>
          </p:nvSpPr>
          <p:spPr>
            <a:xfrm>
              <a:off x="-1999250" y="1341950"/>
              <a:ext cx="41529" cy="56841"/>
            </a:xfrm>
            <a:custGeom>
              <a:avLst/>
              <a:gdLst/>
              <a:ahLst/>
              <a:cxnLst/>
              <a:rect l="l" t="t" r="r" b="b"/>
              <a:pathLst>
                <a:path w="1093" h="1496" extrusionOk="0">
                  <a:moveTo>
                    <a:pt x="620" y="1"/>
                  </a:moveTo>
                  <a:cubicBezTo>
                    <a:pt x="601" y="1"/>
                    <a:pt x="582" y="4"/>
                    <a:pt x="563" y="9"/>
                  </a:cubicBezTo>
                  <a:cubicBezTo>
                    <a:pt x="556" y="9"/>
                    <a:pt x="549" y="9"/>
                    <a:pt x="543" y="9"/>
                  </a:cubicBezTo>
                  <a:cubicBezTo>
                    <a:pt x="506" y="9"/>
                    <a:pt x="469" y="12"/>
                    <a:pt x="433" y="22"/>
                  </a:cubicBezTo>
                  <a:cubicBezTo>
                    <a:pt x="304" y="52"/>
                    <a:pt x="196" y="144"/>
                    <a:pt x="132" y="258"/>
                  </a:cubicBezTo>
                  <a:cubicBezTo>
                    <a:pt x="6" y="479"/>
                    <a:pt x="0" y="767"/>
                    <a:pt x="62" y="1007"/>
                  </a:cubicBezTo>
                  <a:cubicBezTo>
                    <a:pt x="118" y="1228"/>
                    <a:pt x="272" y="1463"/>
                    <a:pt x="516" y="1492"/>
                  </a:cubicBezTo>
                  <a:cubicBezTo>
                    <a:pt x="537" y="1494"/>
                    <a:pt x="557" y="1496"/>
                    <a:pt x="577" y="1496"/>
                  </a:cubicBezTo>
                  <a:cubicBezTo>
                    <a:pt x="899" y="1496"/>
                    <a:pt x="1044" y="1163"/>
                    <a:pt x="1071" y="878"/>
                  </a:cubicBezTo>
                  <a:cubicBezTo>
                    <a:pt x="1093" y="650"/>
                    <a:pt x="1054" y="381"/>
                    <a:pt x="920" y="192"/>
                  </a:cubicBezTo>
                  <a:cubicBezTo>
                    <a:pt x="882" y="133"/>
                    <a:pt x="829" y="82"/>
                    <a:pt x="769" y="46"/>
                  </a:cubicBezTo>
                  <a:cubicBezTo>
                    <a:pt x="730" y="23"/>
                    <a:pt x="689" y="9"/>
                    <a:pt x="647" y="2"/>
                  </a:cubicBezTo>
                  <a:cubicBezTo>
                    <a:pt x="638" y="1"/>
                    <a:pt x="629" y="1"/>
                    <a:pt x="6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2" name="Google Shape;3212;p46"/>
            <p:cNvSpPr/>
            <p:nvPr/>
          </p:nvSpPr>
          <p:spPr>
            <a:xfrm>
              <a:off x="-1887247" y="1341950"/>
              <a:ext cx="41567" cy="56841"/>
            </a:xfrm>
            <a:custGeom>
              <a:avLst/>
              <a:gdLst/>
              <a:ahLst/>
              <a:cxnLst/>
              <a:rect l="l" t="t" r="r" b="b"/>
              <a:pathLst>
                <a:path w="1094" h="1496" extrusionOk="0">
                  <a:moveTo>
                    <a:pt x="620" y="1"/>
                  </a:moveTo>
                  <a:cubicBezTo>
                    <a:pt x="601" y="1"/>
                    <a:pt x="582" y="4"/>
                    <a:pt x="564" y="9"/>
                  </a:cubicBezTo>
                  <a:cubicBezTo>
                    <a:pt x="557" y="9"/>
                    <a:pt x="550" y="9"/>
                    <a:pt x="543" y="9"/>
                  </a:cubicBezTo>
                  <a:cubicBezTo>
                    <a:pt x="506" y="9"/>
                    <a:pt x="469" y="12"/>
                    <a:pt x="433" y="22"/>
                  </a:cubicBezTo>
                  <a:cubicBezTo>
                    <a:pt x="304" y="52"/>
                    <a:pt x="197" y="144"/>
                    <a:pt x="133" y="258"/>
                  </a:cubicBezTo>
                  <a:cubicBezTo>
                    <a:pt x="6" y="479"/>
                    <a:pt x="1" y="767"/>
                    <a:pt x="63" y="1007"/>
                  </a:cubicBezTo>
                  <a:cubicBezTo>
                    <a:pt x="119" y="1228"/>
                    <a:pt x="273" y="1463"/>
                    <a:pt x="517" y="1492"/>
                  </a:cubicBezTo>
                  <a:cubicBezTo>
                    <a:pt x="538" y="1494"/>
                    <a:pt x="558" y="1496"/>
                    <a:pt x="577" y="1496"/>
                  </a:cubicBezTo>
                  <a:cubicBezTo>
                    <a:pt x="900" y="1496"/>
                    <a:pt x="1045" y="1163"/>
                    <a:pt x="1072" y="878"/>
                  </a:cubicBezTo>
                  <a:cubicBezTo>
                    <a:pt x="1094" y="650"/>
                    <a:pt x="1055" y="381"/>
                    <a:pt x="921" y="192"/>
                  </a:cubicBezTo>
                  <a:cubicBezTo>
                    <a:pt x="882" y="133"/>
                    <a:pt x="830" y="82"/>
                    <a:pt x="770" y="46"/>
                  </a:cubicBezTo>
                  <a:cubicBezTo>
                    <a:pt x="731" y="23"/>
                    <a:pt x="690" y="9"/>
                    <a:pt x="646" y="2"/>
                  </a:cubicBezTo>
                  <a:cubicBezTo>
                    <a:pt x="638" y="1"/>
                    <a:pt x="629" y="1"/>
                    <a:pt x="6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3" name="Google Shape;3213;p46"/>
            <p:cNvSpPr/>
            <p:nvPr/>
          </p:nvSpPr>
          <p:spPr>
            <a:xfrm>
              <a:off x="-1987511" y="1403232"/>
              <a:ext cx="144913" cy="52357"/>
            </a:xfrm>
            <a:custGeom>
              <a:avLst/>
              <a:gdLst/>
              <a:ahLst/>
              <a:cxnLst/>
              <a:rect l="l" t="t" r="r" b="b"/>
              <a:pathLst>
                <a:path w="3814" h="1378" extrusionOk="0">
                  <a:moveTo>
                    <a:pt x="456" y="1"/>
                  </a:moveTo>
                  <a:cubicBezTo>
                    <a:pt x="428" y="1"/>
                    <a:pt x="400" y="5"/>
                    <a:pt x="373" y="14"/>
                  </a:cubicBezTo>
                  <a:cubicBezTo>
                    <a:pt x="321" y="25"/>
                    <a:pt x="272" y="45"/>
                    <a:pt x="227" y="75"/>
                  </a:cubicBezTo>
                  <a:cubicBezTo>
                    <a:pt x="183" y="104"/>
                    <a:pt x="141" y="138"/>
                    <a:pt x="106" y="177"/>
                  </a:cubicBezTo>
                  <a:cubicBezTo>
                    <a:pt x="84" y="197"/>
                    <a:pt x="65" y="221"/>
                    <a:pt x="48" y="247"/>
                  </a:cubicBezTo>
                  <a:cubicBezTo>
                    <a:pt x="37" y="269"/>
                    <a:pt x="28" y="292"/>
                    <a:pt x="17" y="316"/>
                  </a:cubicBezTo>
                  <a:cubicBezTo>
                    <a:pt x="3" y="350"/>
                    <a:pt x="0" y="394"/>
                    <a:pt x="32" y="423"/>
                  </a:cubicBezTo>
                  <a:cubicBezTo>
                    <a:pt x="48" y="439"/>
                    <a:pt x="71" y="448"/>
                    <a:pt x="93" y="448"/>
                  </a:cubicBezTo>
                  <a:cubicBezTo>
                    <a:pt x="109" y="448"/>
                    <a:pt x="124" y="444"/>
                    <a:pt x="137" y="436"/>
                  </a:cubicBezTo>
                  <a:cubicBezTo>
                    <a:pt x="155" y="424"/>
                    <a:pt x="173" y="413"/>
                    <a:pt x="192" y="403"/>
                  </a:cubicBezTo>
                  <a:cubicBezTo>
                    <a:pt x="216" y="387"/>
                    <a:pt x="239" y="369"/>
                    <a:pt x="261" y="350"/>
                  </a:cubicBezTo>
                  <a:lnTo>
                    <a:pt x="262" y="348"/>
                  </a:lnTo>
                  <a:lnTo>
                    <a:pt x="266" y="346"/>
                  </a:lnTo>
                  <a:lnTo>
                    <a:pt x="272" y="342"/>
                  </a:lnTo>
                  <a:cubicBezTo>
                    <a:pt x="305" y="817"/>
                    <a:pt x="792" y="1161"/>
                    <a:pt x="1215" y="1286"/>
                  </a:cubicBezTo>
                  <a:cubicBezTo>
                    <a:pt x="1422" y="1347"/>
                    <a:pt x="1640" y="1377"/>
                    <a:pt x="1859" y="1377"/>
                  </a:cubicBezTo>
                  <a:cubicBezTo>
                    <a:pt x="2201" y="1377"/>
                    <a:pt x="2543" y="1303"/>
                    <a:pt x="2844" y="1154"/>
                  </a:cubicBezTo>
                  <a:cubicBezTo>
                    <a:pt x="3112" y="1023"/>
                    <a:pt x="3354" y="815"/>
                    <a:pt x="3475" y="539"/>
                  </a:cubicBezTo>
                  <a:cubicBezTo>
                    <a:pt x="3488" y="509"/>
                    <a:pt x="3492" y="475"/>
                    <a:pt x="3487" y="443"/>
                  </a:cubicBezTo>
                  <a:lnTo>
                    <a:pt x="3487" y="443"/>
                  </a:lnTo>
                  <a:cubicBezTo>
                    <a:pt x="3510" y="465"/>
                    <a:pt x="3532" y="490"/>
                    <a:pt x="3556" y="513"/>
                  </a:cubicBezTo>
                  <a:cubicBezTo>
                    <a:pt x="3565" y="524"/>
                    <a:pt x="3575" y="537"/>
                    <a:pt x="3584" y="548"/>
                  </a:cubicBezTo>
                  <a:cubicBezTo>
                    <a:pt x="3589" y="552"/>
                    <a:pt x="3607" y="575"/>
                    <a:pt x="3608" y="577"/>
                  </a:cubicBezTo>
                  <a:lnTo>
                    <a:pt x="3608" y="577"/>
                  </a:lnTo>
                  <a:cubicBezTo>
                    <a:pt x="3608" y="576"/>
                    <a:pt x="3607" y="576"/>
                    <a:pt x="3606" y="575"/>
                  </a:cubicBezTo>
                  <a:lnTo>
                    <a:pt x="3606" y="575"/>
                  </a:lnTo>
                  <a:cubicBezTo>
                    <a:pt x="3608" y="577"/>
                    <a:pt x="3608" y="577"/>
                    <a:pt x="3608" y="577"/>
                  </a:cubicBezTo>
                  <a:cubicBezTo>
                    <a:pt x="3609" y="577"/>
                    <a:pt x="3609" y="577"/>
                    <a:pt x="3608" y="577"/>
                  </a:cubicBezTo>
                  <a:lnTo>
                    <a:pt x="3608" y="577"/>
                  </a:lnTo>
                  <a:cubicBezTo>
                    <a:pt x="3614" y="583"/>
                    <a:pt x="3619" y="589"/>
                    <a:pt x="3626" y="596"/>
                  </a:cubicBezTo>
                  <a:cubicBezTo>
                    <a:pt x="3639" y="613"/>
                    <a:pt x="3656" y="630"/>
                    <a:pt x="3674" y="642"/>
                  </a:cubicBezTo>
                  <a:cubicBezTo>
                    <a:pt x="3687" y="651"/>
                    <a:pt x="3702" y="656"/>
                    <a:pt x="3716" y="663"/>
                  </a:cubicBezTo>
                  <a:cubicBezTo>
                    <a:pt x="3725" y="668"/>
                    <a:pt x="3735" y="671"/>
                    <a:pt x="3744" y="671"/>
                  </a:cubicBezTo>
                  <a:cubicBezTo>
                    <a:pt x="3769" y="671"/>
                    <a:pt x="3793" y="654"/>
                    <a:pt x="3800" y="629"/>
                  </a:cubicBezTo>
                  <a:cubicBezTo>
                    <a:pt x="3807" y="608"/>
                    <a:pt x="3812" y="585"/>
                    <a:pt x="3814" y="563"/>
                  </a:cubicBezTo>
                  <a:cubicBezTo>
                    <a:pt x="3812" y="539"/>
                    <a:pt x="3807" y="516"/>
                    <a:pt x="3799" y="494"/>
                  </a:cubicBezTo>
                  <a:cubicBezTo>
                    <a:pt x="3783" y="451"/>
                    <a:pt x="3762" y="410"/>
                    <a:pt x="3735" y="373"/>
                  </a:cubicBezTo>
                  <a:cubicBezTo>
                    <a:pt x="3682" y="299"/>
                    <a:pt x="3615" y="237"/>
                    <a:pt x="3538" y="189"/>
                  </a:cubicBezTo>
                  <a:cubicBezTo>
                    <a:pt x="3461" y="140"/>
                    <a:pt x="3374" y="107"/>
                    <a:pt x="3285" y="95"/>
                  </a:cubicBezTo>
                  <a:cubicBezTo>
                    <a:pt x="3255" y="90"/>
                    <a:pt x="3224" y="89"/>
                    <a:pt x="3194" y="89"/>
                  </a:cubicBezTo>
                  <a:cubicBezTo>
                    <a:pt x="3185" y="89"/>
                    <a:pt x="3175" y="89"/>
                    <a:pt x="3166" y="89"/>
                  </a:cubicBezTo>
                  <a:cubicBezTo>
                    <a:pt x="3107" y="90"/>
                    <a:pt x="3052" y="118"/>
                    <a:pt x="3017" y="166"/>
                  </a:cubicBezTo>
                  <a:cubicBezTo>
                    <a:pt x="3001" y="193"/>
                    <a:pt x="3006" y="228"/>
                    <a:pt x="3028" y="250"/>
                  </a:cubicBezTo>
                  <a:cubicBezTo>
                    <a:pt x="3067" y="281"/>
                    <a:pt x="3115" y="299"/>
                    <a:pt x="3166" y="302"/>
                  </a:cubicBezTo>
                  <a:lnTo>
                    <a:pt x="3182" y="303"/>
                  </a:lnTo>
                  <a:lnTo>
                    <a:pt x="3201" y="306"/>
                  </a:lnTo>
                  <a:cubicBezTo>
                    <a:pt x="3212" y="309"/>
                    <a:pt x="3223" y="311"/>
                    <a:pt x="3234" y="314"/>
                  </a:cubicBezTo>
                  <a:cubicBezTo>
                    <a:pt x="3215" y="329"/>
                    <a:pt x="3200" y="348"/>
                    <a:pt x="3189" y="370"/>
                  </a:cubicBezTo>
                  <a:cubicBezTo>
                    <a:pt x="2917" y="866"/>
                    <a:pt x="2353" y="1069"/>
                    <a:pt x="1812" y="1069"/>
                  </a:cubicBezTo>
                  <a:cubicBezTo>
                    <a:pt x="1780" y="1069"/>
                    <a:pt x="1749" y="1068"/>
                    <a:pt x="1717" y="1066"/>
                  </a:cubicBezTo>
                  <a:cubicBezTo>
                    <a:pt x="1431" y="1054"/>
                    <a:pt x="1135" y="979"/>
                    <a:pt x="886" y="834"/>
                  </a:cubicBezTo>
                  <a:cubicBezTo>
                    <a:pt x="659" y="701"/>
                    <a:pt x="518" y="501"/>
                    <a:pt x="397" y="277"/>
                  </a:cubicBezTo>
                  <a:lnTo>
                    <a:pt x="405" y="273"/>
                  </a:lnTo>
                  <a:cubicBezTo>
                    <a:pt x="413" y="270"/>
                    <a:pt x="423" y="269"/>
                    <a:pt x="432" y="266"/>
                  </a:cubicBezTo>
                  <a:cubicBezTo>
                    <a:pt x="437" y="265"/>
                    <a:pt x="441" y="265"/>
                    <a:pt x="445" y="263"/>
                  </a:cubicBezTo>
                  <a:lnTo>
                    <a:pt x="468" y="262"/>
                  </a:lnTo>
                  <a:cubicBezTo>
                    <a:pt x="500" y="257"/>
                    <a:pt x="531" y="248"/>
                    <a:pt x="562" y="239"/>
                  </a:cubicBezTo>
                  <a:cubicBezTo>
                    <a:pt x="599" y="228"/>
                    <a:pt x="629" y="199"/>
                    <a:pt x="638" y="160"/>
                  </a:cubicBezTo>
                  <a:cubicBezTo>
                    <a:pt x="641" y="151"/>
                    <a:pt x="643" y="141"/>
                    <a:pt x="643" y="132"/>
                  </a:cubicBezTo>
                  <a:cubicBezTo>
                    <a:pt x="641" y="96"/>
                    <a:pt x="623" y="52"/>
                    <a:pt x="588" y="37"/>
                  </a:cubicBezTo>
                  <a:cubicBezTo>
                    <a:pt x="556" y="19"/>
                    <a:pt x="520" y="8"/>
                    <a:pt x="485" y="3"/>
                  </a:cubicBezTo>
                  <a:cubicBezTo>
                    <a:pt x="475" y="1"/>
                    <a:pt x="466" y="1"/>
                    <a:pt x="45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4" name="Google Shape;3214;p46"/>
            <p:cNvSpPr/>
            <p:nvPr/>
          </p:nvSpPr>
          <p:spPr>
            <a:xfrm>
              <a:off x="-1896328" y="1776436"/>
              <a:ext cx="355443" cy="317030"/>
            </a:xfrm>
            <a:custGeom>
              <a:avLst/>
              <a:gdLst/>
              <a:ahLst/>
              <a:cxnLst/>
              <a:rect l="l" t="t" r="r" b="b"/>
              <a:pathLst>
                <a:path w="9355" h="8344" extrusionOk="0">
                  <a:moveTo>
                    <a:pt x="9213" y="0"/>
                  </a:moveTo>
                  <a:cubicBezTo>
                    <a:pt x="9207" y="0"/>
                    <a:pt x="9200" y="1"/>
                    <a:pt x="9193" y="2"/>
                  </a:cubicBezTo>
                  <a:cubicBezTo>
                    <a:pt x="8235" y="168"/>
                    <a:pt x="7381" y="894"/>
                    <a:pt x="6615" y="1450"/>
                  </a:cubicBezTo>
                  <a:cubicBezTo>
                    <a:pt x="5708" y="2106"/>
                    <a:pt x="4821" y="2811"/>
                    <a:pt x="3988" y="3560"/>
                  </a:cubicBezTo>
                  <a:cubicBezTo>
                    <a:pt x="3197" y="4273"/>
                    <a:pt x="2502" y="5084"/>
                    <a:pt x="1832" y="5908"/>
                  </a:cubicBezTo>
                  <a:cubicBezTo>
                    <a:pt x="1496" y="6321"/>
                    <a:pt x="1162" y="6737"/>
                    <a:pt x="834" y="7157"/>
                  </a:cubicBezTo>
                  <a:cubicBezTo>
                    <a:pt x="567" y="7500"/>
                    <a:pt x="186" y="7864"/>
                    <a:pt x="18" y="8269"/>
                  </a:cubicBezTo>
                  <a:cubicBezTo>
                    <a:pt x="0" y="8308"/>
                    <a:pt x="40" y="8343"/>
                    <a:pt x="77" y="8343"/>
                  </a:cubicBezTo>
                  <a:cubicBezTo>
                    <a:pt x="87" y="8343"/>
                    <a:pt x="96" y="8341"/>
                    <a:pt x="104" y="8336"/>
                  </a:cubicBezTo>
                  <a:cubicBezTo>
                    <a:pt x="504" y="8099"/>
                    <a:pt x="810" y="7620"/>
                    <a:pt x="1103" y="7267"/>
                  </a:cubicBezTo>
                  <a:cubicBezTo>
                    <a:pt x="1421" y="6887"/>
                    <a:pt x="1725" y="6497"/>
                    <a:pt x="2040" y="6114"/>
                  </a:cubicBezTo>
                  <a:cubicBezTo>
                    <a:pt x="2677" y="5335"/>
                    <a:pt x="3336" y="4569"/>
                    <a:pt x="4078" y="3888"/>
                  </a:cubicBezTo>
                  <a:cubicBezTo>
                    <a:pt x="4895" y="3137"/>
                    <a:pt x="5796" y="2474"/>
                    <a:pt x="6685" y="1813"/>
                  </a:cubicBezTo>
                  <a:cubicBezTo>
                    <a:pt x="7502" y="1206"/>
                    <a:pt x="8254" y="495"/>
                    <a:pt x="9244" y="185"/>
                  </a:cubicBezTo>
                  <a:cubicBezTo>
                    <a:pt x="9354" y="150"/>
                    <a:pt x="9317" y="0"/>
                    <a:pt x="921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5" name="Google Shape;3215;p46"/>
            <p:cNvSpPr/>
            <p:nvPr/>
          </p:nvSpPr>
          <p:spPr>
            <a:xfrm>
              <a:off x="-2310184" y="1819672"/>
              <a:ext cx="392754" cy="249437"/>
            </a:xfrm>
            <a:custGeom>
              <a:avLst/>
              <a:gdLst/>
              <a:ahLst/>
              <a:cxnLst/>
              <a:rect l="l" t="t" r="r" b="b"/>
              <a:pathLst>
                <a:path w="10337" h="6565" extrusionOk="0">
                  <a:moveTo>
                    <a:pt x="45" y="1"/>
                  </a:moveTo>
                  <a:cubicBezTo>
                    <a:pt x="8" y="2"/>
                    <a:pt x="1" y="54"/>
                    <a:pt x="37" y="65"/>
                  </a:cubicBezTo>
                  <a:cubicBezTo>
                    <a:pt x="1028" y="348"/>
                    <a:pt x="1919" y="765"/>
                    <a:pt x="2760" y="1361"/>
                  </a:cubicBezTo>
                  <a:cubicBezTo>
                    <a:pt x="3594" y="1950"/>
                    <a:pt x="4504" y="2417"/>
                    <a:pt x="5363" y="2964"/>
                  </a:cubicBezTo>
                  <a:cubicBezTo>
                    <a:pt x="6144" y="3461"/>
                    <a:pt x="7001" y="3871"/>
                    <a:pt x="7709" y="4473"/>
                  </a:cubicBezTo>
                  <a:cubicBezTo>
                    <a:pt x="8109" y="4814"/>
                    <a:pt x="8475" y="5194"/>
                    <a:pt x="8857" y="5555"/>
                  </a:cubicBezTo>
                  <a:cubicBezTo>
                    <a:pt x="9204" y="5882"/>
                    <a:pt x="9565" y="6311"/>
                    <a:pt x="9985" y="6543"/>
                  </a:cubicBezTo>
                  <a:cubicBezTo>
                    <a:pt x="10011" y="6558"/>
                    <a:pt x="10039" y="6564"/>
                    <a:pt x="10068" y="6564"/>
                  </a:cubicBezTo>
                  <a:cubicBezTo>
                    <a:pt x="10201" y="6564"/>
                    <a:pt x="10336" y="6420"/>
                    <a:pt x="10238" y="6291"/>
                  </a:cubicBezTo>
                  <a:cubicBezTo>
                    <a:pt x="9919" y="5875"/>
                    <a:pt x="9439" y="5541"/>
                    <a:pt x="9056" y="5180"/>
                  </a:cubicBezTo>
                  <a:cubicBezTo>
                    <a:pt x="8678" y="4825"/>
                    <a:pt x="8315" y="4444"/>
                    <a:pt x="7914" y="4114"/>
                  </a:cubicBezTo>
                  <a:cubicBezTo>
                    <a:pt x="7181" y="3505"/>
                    <a:pt x="6323" y="3084"/>
                    <a:pt x="5509" y="2599"/>
                  </a:cubicBezTo>
                  <a:cubicBezTo>
                    <a:pt x="4583" y="2050"/>
                    <a:pt x="3640" y="1542"/>
                    <a:pt x="2729" y="970"/>
                  </a:cubicBezTo>
                  <a:cubicBezTo>
                    <a:pt x="1924" y="465"/>
                    <a:pt x="1011" y="14"/>
                    <a:pt x="4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216" name="Google Shape;3216;p46"/>
            <p:cNvGrpSpPr/>
            <p:nvPr/>
          </p:nvGrpSpPr>
          <p:grpSpPr>
            <a:xfrm>
              <a:off x="-2535710" y="1100923"/>
              <a:ext cx="1235035" cy="885539"/>
              <a:chOff x="-2535710" y="1100923"/>
              <a:chExt cx="1235035" cy="885539"/>
            </a:xfrm>
          </p:grpSpPr>
          <p:sp>
            <p:nvSpPr>
              <p:cNvPr id="3217" name="Google Shape;3217;p46"/>
              <p:cNvSpPr/>
              <p:nvPr/>
            </p:nvSpPr>
            <p:spPr>
              <a:xfrm>
                <a:off x="-2368465" y="1248336"/>
                <a:ext cx="18694" cy="14552"/>
              </a:xfrm>
              <a:custGeom>
                <a:avLst/>
                <a:gdLst/>
                <a:ahLst/>
                <a:cxnLst/>
                <a:rect l="l" t="t" r="r" b="b"/>
                <a:pathLst>
                  <a:path w="492" h="383" extrusionOk="0">
                    <a:moveTo>
                      <a:pt x="246" y="1"/>
                    </a:moveTo>
                    <a:cubicBezTo>
                      <a:pt x="0" y="1"/>
                      <a:pt x="0" y="383"/>
                      <a:pt x="246" y="383"/>
                    </a:cubicBezTo>
                    <a:cubicBezTo>
                      <a:pt x="492" y="383"/>
                      <a:pt x="492" y="1"/>
                      <a:pt x="2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8" name="Google Shape;3218;p46"/>
              <p:cNvSpPr/>
              <p:nvPr/>
            </p:nvSpPr>
            <p:spPr>
              <a:xfrm>
                <a:off x="-2535710" y="1522986"/>
                <a:ext cx="18200" cy="15312"/>
              </a:xfrm>
              <a:custGeom>
                <a:avLst/>
                <a:gdLst/>
                <a:ahLst/>
                <a:cxnLst/>
                <a:rect l="l" t="t" r="r" b="b"/>
                <a:pathLst>
                  <a:path w="479" h="403" extrusionOk="0">
                    <a:moveTo>
                      <a:pt x="202" y="1"/>
                    </a:moveTo>
                    <a:cubicBezTo>
                      <a:pt x="150" y="1"/>
                      <a:pt x="99" y="21"/>
                      <a:pt x="60" y="59"/>
                    </a:cubicBezTo>
                    <a:lnTo>
                      <a:pt x="30" y="100"/>
                    </a:lnTo>
                    <a:cubicBezTo>
                      <a:pt x="11" y="132"/>
                      <a:pt x="1" y="166"/>
                      <a:pt x="1" y="202"/>
                    </a:cubicBezTo>
                    <a:cubicBezTo>
                      <a:pt x="4" y="255"/>
                      <a:pt x="24" y="305"/>
                      <a:pt x="60" y="344"/>
                    </a:cubicBezTo>
                    <a:cubicBezTo>
                      <a:pt x="85" y="369"/>
                      <a:pt x="116" y="387"/>
                      <a:pt x="149" y="395"/>
                    </a:cubicBezTo>
                    <a:cubicBezTo>
                      <a:pt x="167" y="400"/>
                      <a:pt x="185" y="402"/>
                      <a:pt x="203" y="402"/>
                    </a:cubicBezTo>
                    <a:cubicBezTo>
                      <a:pt x="221" y="402"/>
                      <a:pt x="238" y="400"/>
                      <a:pt x="256" y="395"/>
                    </a:cubicBezTo>
                    <a:lnTo>
                      <a:pt x="344" y="376"/>
                    </a:lnTo>
                    <a:lnTo>
                      <a:pt x="388" y="357"/>
                    </a:lnTo>
                    <a:cubicBezTo>
                      <a:pt x="409" y="347"/>
                      <a:pt x="426" y="331"/>
                      <a:pt x="439" y="311"/>
                    </a:cubicBezTo>
                    <a:cubicBezTo>
                      <a:pt x="450" y="300"/>
                      <a:pt x="458" y="287"/>
                      <a:pt x="462" y="272"/>
                    </a:cubicBezTo>
                    <a:cubicBezTo>
                      <a:pt x="473" y="250"/>
                      <a:pt x="479" y="225"/>
                      <a:pt x="477" y="202"/>
                    </a:cubicBezTo>
                    <a:lnTo>
                      <a:pt x="472" y="154"/>
                    </a:lnTo>
                    <a:cubicBezTo>
                      <a:pt x="465" y="140"/>
                      <a:pt x="459" y="125"/>
                      <a:pt x="453" y="111"/>
                    </a:cubicBezTo>
                    <a:cubicBezTo>
                      <a:pt x="428" y="71"/>
                      <a:pt x="389" y="42"/>
                      <a:pt x="344" y="27"/>
                    </a:cubicBezTo>
                    <a:lnTo>
                      <a:pt x="256" y="8"/>
                    </a:lnTo>
                    <a:cubicBezTo>
                      <a:pt x="238" y="3"/>
                      <a:pt x="220" y="1"/>
                      <a:pt x="2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9" name="Google Shape;3219;p46"/>
              <p:cNvSpPr/>
              <p:nvPr/>
            </p:nvSpPr>
            <p:spPr>
              <a:xfrm>
                <a:off x="-2272913" y="1696005"/>
                <a:ext cx="10905" cy="13678"/>
              </a:xfrm>
              <a:custGeom>
                <a:avLst/>
                <a:gdLst/>
                <a:ahLst/>
                <a:cxnLst/>
                <a:rect l="l" t="t" r="r" b="b"/>
                <a:pathLst>
                  <a:path w="287" h="360" extrusionOk="0">
                    <a:moveTo>
                      <a:pt x="144" y="1"/>
                    </a:moveTo>
                    <a:cubicBezTo>
                      <a:pt x="128" y="2"/>
                      <a:pt x="111" y="6"/>
                      <a:pt x="98" y="13"/>
                    </a:cubicBezTo>
                    <a:cubicBezTo>
                      <a:pt x="87" y="19"/>
                      <a:pt x="78" y="27"/>
                      <a:pt x="71" y="38"/>
                    </a:cubicBezTo>
                    <a:cubicBezTo>
                      <a:pt x="63" y="46"/>
                      <a:pt x="56" y="57"/>
                      <a:pt x="54" y="68"/>
                    </a:cubicBezTo>
                    <a:cubicBezTo>
                      <a:pt x="49" y="86"/>
                      <a:pt x="45" y="105"/>
                      <a:pt x="40" y="123"/>
                    </a:cubicBezTo>
                    <a:lnTo>
                      <a:pt x="22" y="146"/>
                    </a:lnTo>
                    <a:cubicBezTo>
                      <a:pt x="17" y="157"/>
                      <a:pt x="12" y="170"/>
                      <a:pt x="7" y="181"/>
                    </a:cubicBezTo>
                    <a:cubicBezTo>
                      <a:pt x="1" y="198"/>
                      <a:pt x="0" y="219"/>
                      <a:pt x="4" y="237"/>
                    </a:cubicBezTo>
                    <a:cubicBezTo>
                      <a:pt x="4" y="249"/>
                      <a:pt x="8" y="262"/>
                      <a:pt x="14" y="273"/>
                    </a:cubicBezTo>
                    <a:cubicBezTo>
                      <a:pt x="18" y="285"/>
                      <a:pt x="23" y="294"/>
                      <a:pt x="33" y="304"/>
                    </a:cubicBezTo>
                    <a:cubicBezTo>
                      <a:pt x="39" y="314"/>
                      <a:pt x="47" y="323"/>
                      <a:pt x="58" y="329"/>
                    </a:cubicBezTo>
                    <a:cubicBezTo>
                      <a:pt x="66" y="337"/>
                      <a:pt x="77" y="344"/>
                      <a:pt x="89" y="347"/>
                    </a:cubicBezTo>
                    <a:cubicBezTo>
                      <a:pt x="104" y="355"/>
                      <a:pt x="120" y="359"/>
                      <a:pt x="136" y="359"/>
                    </a:cubicBezTo>
                    <a:cubicBezTo>
                      <a:pt x="138" y="359"/>
                      <a:pt x="141" y="359"/>
                      <a:pt x="143" y="359"/>
                    </a:cubicBezTo>
                    <a:lnTo>
                      <a:pt x="180" y="354"/>
                    </a:lnTo>
                    <a:lnTo>
                      <a:pt x="214" y="340"/>
                    </a:lnTo>
                    <a:lnTo>
                      <a:pt x="243" y="318"/>
                    </a:lnTo>
                    <a:lnTo>
                      <a:pt x="265" y="289"/>
                    </a:lnTo>
                    <a:lnTo>
                      <a:pt x="280" y="255"/>
                    </a:lnTo>
                    <a:cubicBezTo>
                      <a:pt x="286" y="237"/>
                      <a:pt x="287" y="218"/>
                      <a:pt x="281" y="198"/>
                    </a:cubicBezTo>
                    <a:cubicBezTo>
                      <a:pt x="283" y="186"/>
                      <a:pt x="279" y="174"/>
                      <a:pt x="272" y="164"/>
                    </a:cubicBezTo>
                    <a:cubicBezTo>
                      <a:pt x="268" y="149"/>
                      <a:pt x="258" y="135"/>
                      <a:pt x="247" y="124"/>
                    </a:cubicBezTo>
                    <a:lnTo>
                      <a:pt x="233" y="68"/>
                    </a:lnTo>
                    <a:lnTo>
                      <a:pt x="224" y="46"/>
                    </a:lnTo>
                    <a:cubicBezTo>
                      <a:pt x="218" y="36"/>
                      <a:pt x="210" y="27"/>
                      <a:pt x="199" y="21"/>
                    </a:cubicBezTo>
                    <a:cubicBezTo>
                      <a:pt x="194" y="14"/>
                      <a:pt x="187" y="10"/>
                      <a:pt x="180" y="9"/>
                    </a:cubicBezTo>
                    <a:cubicBezTo>
                      <a:pt x="169" y="3"/>
                      <a:pt x="157" y="1"/>
                      <a:pt x="1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0" name="Google Shape;3220;p46"/>
              <p:cNvSpPr/>
              <p:nvPr/>
            </p:nvSpPr>
            <p:spPr>
              <a:xfrm>
                <a:off x="-2428874" y="1972366"/>
                <a:ext cx="14058" cy="14096"/>
              </a:xfrm>
              <a:custGeom>
                <a:avLst/>
                <a:gdLst/>
                <a:ahLst/>
                <a:cxnLst/>
                <a:rect l="l" t="t" r="r" b="b"/>
                <a:pathLst>
                  <a:path w="370" h="371" extrusionOk="0">
                    <a:moveTo>
                      <a:pt x="178" y="1"/>
                    </a:moveTo>
                    <a:cubicBezTo>
                      <a:pt x="164" y="1"/>
                      <a:pt x="150" y="3"/>
                      <a:pt x="136" y="7"/>
                    </a:cubicBezTo>
                    <a:cubicBezTo>
                      <a:pt x="109" y="15"/>
                      <a:pt x="84" y="29"/>
                      <a:pt x="62" y="48"/>
                    </a:cubicBezTo>
                    <a:cubicBezTo>
                      <a:pt x="61" y="47"/>
                      <a:pt x="59" y="47"/>
                      <a:pt x="58" y="47"/>
                    </a:cubicBezTo>
                    <a:cubicBezTo>
                      <a:pt x="50" y="47"/>
                      <a:pt x="44" y="55"/>
                      <a:pt x="47" y="63"/>
                    </a:cubicBezTo>
                    <a:cubicBezTo>
                      <a:pt x="29" y="84"/>
                      <a:pt x="15" y="110"/>
                      <a:pt x="7" y="136"/>
                    </a:cubicBezTo>
                    <a:cubicBezTo>
                      <a:pt x="5" y="152"/>
                      <a:pt x="2" y="169"/>
                      <a:pt x="0" y="185"/>
                    </a:cubicBezTo>
                    <a:cubicBezTo>
                      <a:pt x="3" y="285"/>
                      <a:pt x="84" y="368"/>
                      <a:pt x="184" y="370"/>
                    </a:cubicBezTo>
                    <a:cubicBezTo>
                      <a:pt x="209" y="370"/>
                      <a:pt x="234" y="365"/>
                      <a:pt x="256" y="354"/>
                    </a:cubicBezTo>
                    <a:cubicBezTo>
                      <a:pt x="279" y="347"/>
                      <a:pt x="300" y="333"/>
                      <a:pt x="316" y="316"/>
                    </a:cubicBezTo>
                    <a:cubicBezTo>
                      <a:pt x="326" y="303"/>
                      <a:pt x="335" y="291"/>
                      <a:pt x="345" y="278"/>
                    </a:cubicBezTo>
                    <a:cubicBezTo>
                      <a:pt x="361" y="250"/>
                      <a:pt x="370" y="218"/>
                      <a:pt x="370" y="185"/>
                    </a:cubicBezTo>
                    <a:lnTo>
                      <a:pt x="363" y="136"/>
                    </a:lnTo>
                    <a:cubicBezTo>
                      <a:pt x="355" y="106"/>
                      <a:pt x="338" y="77"/>
                      <a:pt x="315" y="55"/>
                    </a:cubicBezTo>
                    <a:lnTo>
                      <a:pt x="278" y="26"/>
                    </a:lnTo>
                    <a:cubicBezTo>
                      <a:pt x="257" y="12"/>
                      <a:pt x="234" y="5"/>
                      <a:pt x="209" y="4"/>
                    </a:cubicBezTo>
                    <a:cubicBezTo>
                      <a:pt x="199" y="2"/>
                      <a:pt x="188" y="1"/>
                      <a:pt x="1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1" name="Google Shape;3221;p46"/>
              <p:cNvSpPr/>
              <p:nvPr/>
            </p:nvSpPr>
            <p:spPr>
              <a:xfrm>
                <a:off x="-1516019" y="1628302"/>
                <a:ext cx="21923" cy="17060"/>
              </a:xfrm>
              <a:custGeom>
                <a:avLst/>
                <a:gdLst/>
                <a:ahLst/>
                <a:cxnLst/>
                <a:rect l="l" t="t" r="r" b="b"/>
                <a:pathLst>
                  <a:path w="577" h="449" extrusionOk="0">
                    <a:moveTo>
                      <a:pt x="288" y="1"/>
                    </a:moveTo>
                    <a:cubicBezTo>
                      <a:pt x="0" y="1"/>
                      <a:pt x="0" y="448"/>
                      <a:pt x="288" y="448"/>
                    </a:cubicBezTo>
                    <a:cubicBezTo>
                      <a:pt x="577" y="448"/>
                      <a:pt x="577" y="1"/>
                      <a:pt x="28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2" name="Google Shape;3222;p46"/>
              <p:cNvSpPr/>
              <p:nvPr/>
            </p:nvSpPr>
            <p:spPr>
              <a:xfrm>
                <a:off x="-1335819" y="1919138"/>
                <a:ext cx="18542" cy="14400"/>
              </a:xfrm>
              <a:custGeom>
                <a:avLst/>
                <a:gdLst/>
                <a:ahLst/>
                <a:cxnLst/>
                <a:rect l="l" t="t" r="r" b="b"/>
                <a:pathLst>
                  <a:path w="488" h="379" extrusionOk="0">
                    <a:moveTo>
                      <a:pt x="245" y="1"/>
                    </a:moveTo>
                    <a:cubicBezTo>
                      <a:pt x="0" y="1"/>
                      <a:pt x="0" y="378"/>
                      <a:pt x="245" y="378"/>
                    </a:cubicBezTo>
                    <a:cubicBezTo>
                      <a:pt x="488" y="378"/>
                      <a:pt x="488" y="1"/>
                      <a:pt x="24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3" name="Google Shape;3223;p46"/>
              <p:cNvSpPr/>
              <p:nvPr/>
            </p:nvSpPr>
            <p:spPr>
              <a:xfrm>
                <a:off x="-1313783" y="1525569"/>
                <a:ext cx="13108" cy="10221"/>
              </a:xfrm>
              <a:custGeom>
                <a:avLst/>
                <a:gdLst/>
                <a:ahLst/>
                <a:cxnLst/>
                <a:rect l="l" t="t" r="r" b="b"/>
                <a:pathLst>
                  <a:path w="345" h="269" extrusionOk="0">
                    <a:moveTo>
                      <a:pt x="173" y="0"/>
                    </a:moveTo>
                    <a:cubicBezTo>
                      <a:pt x="1" y="0"/>
                      <a:pt x="1" y="268"/>
                      <a:pt x="173" y="268"/>
                    </a:cubicBezTo>
                    <a:cubicBezTo>
                      <a:pt x="344" y="268"/>
                      <a:pt x="344" y="0"/>
                      <a:pt x="17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4" name="Google Shape;3224;p46"/>
              <p:cNvSpPr/>
              <p:nvPr/>
            </p:nvSpPr>
            <p:spPr>
              <a:xfrm>
                <a:off x="-1686797" y="1100923"/>
                <a:ext cx="16490" cy="16604"/>
              </a:xfrm>
              <a:custGeom>
                <a:avLst/>
                <a:gdLst/>
                <a:ahLst/>
                <a:cxnLst/>
                <a:rect l="l" t="t" r="r" b="b"/>
                <a:pathLst>
                  <a:path w="434" h="437" extrusionOk="0">
                    <a:moveTo>
                      <a:pt x="211" y="0"/>
                    </a:moveTo>
                    <a:cubicBezTo>
                      <a:pt x="193" y="1"/>
                      <a:pt x="175" y="7"/>
                      <a:pt x="158" y="15"/>
                    </a:cubicBezTo>
                    <a:lnTo>
                      <a:pt x="154" y="15"/>
                    </a:lnTo>
                    <a:cubicBezTo>
                      <a:pt x="150" y="17"/>
                      <a:pt x="146" y="17"/>
                      <a:pt x="142" y="18"/>
                    </a:cubicBezTo>
                    <a:cubicBezTo>
                      <a:pt x="139" y="21"/>
                      <a:pt x="137" y="25"/>
                      <a:pt x="134" y="27"/>
                    </a:cubicBezTo>
                    <a:cubicBezTo>
                      <a:pt x="108" y="36"/>
                      <a:pt x="84" y="49"/>
                      <a:pt x="64" y="67"/>
                    </a:cubicBezTo>
                    <a:cubicBezTo>
                      <a:pt x="38" y="93"/>
                      <a:pt x="20" y="125"/>
                      <a:pt x="10" y="159"/>
                    </a:cubicBezTo>
                    <a:lnTo>
                      <a:pt x="10" y="162"/>
                    </a:lnTo>
                    <a:cubicBezTo>
                      <a:pt x="1" y="198"/>
                      <a:pt x="1" y="236"/>
                      <a:pt x="10" y="273"/>
                    </a:cubicBezTo>
                    <a:cubicBezTo>
                      <a:pt x="20" y="308"/>
                      <a:pt x="39" y="339"/>
                      <a:pt x="64" y="365"/>
                    </a:cubicBezTo>
                    <a:lnTo>
                      <a:pt x="88" y="386"/>
                    </a:lnTo>
                    <a:cubicBezTo>
                      <a:pt x="121" y="417"/>
                      <a:pt x="165" y="435"/>
                      <a:pt x="212" y="437"/>
                    </a:cubicBezTo>
                    <a:lnTo>
                      <a:pt x="257" y="431"/>
                    </a:lnTo>
                    <a:cubicBezTo>
                      <a:pt x="288" y="423"/>
                      <a:pt x="314" y="408"/>
                      <a:pt x="336" y="386"/>
                    </a:cubicBezTo>
                    <a:lnTo>
                      <a:pt x="359" y="365"/>
                    </a:lnTo>
                    <a:cubicBezTo>
                      <a:pt x="412" y="312"/>
                      <a:pt x="433" y="235"/>
                      <a:pt x="412" y="162"/>
                    </a:cubicBezTo>
                    <a:cubicBezTo>
                      <a:pt x="412" y="161"/>
                      <a:pt x="412" y="161"/>
                      <a:pt x="411" y="159"/>
                    </a:cubicBezTo>
                    <a:cubicBezTo>
                      <a:pt x="396" y="96"/>
                      <a:pt x="349" y="47"/>
                      <a:pt x="289" y="27"/>
                    </a:cubicBezTo>
                    <a:cubicBezTo>
                      <a:pt x="285" y="25"/>
                      <a:pt x="283" y="21"/>
                      <a:pt x="279" y="18"/>
                    </a:cubicBezTo>
                    <a:cubicBezTo>
                      <a:pt x="275" y="15"/>
                      <a:pt x="271" y="17"/>
                      <a:pt x="267" y="15"/>
                    </a:cubicBezTo>
                    <a:lnTo>
                      <a:pt x="264" y="15"/>
                    </a:lnTo>
                    <a:cubicBezTo>
                      <a:pt x="248" y="7"/>
                      <a:pt x="230" y="1"/>
                      <a:pt x="21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3225" name="Google Shape;3225;p46"/>
          <p:cNvGrpSpPr/>
          <p:nvPr/>
        </p:nvGrpSpPr>
        <p:grpSpPr>
          <a:xfrm>
            <a:off x="950967" y="1294975"/>
            <a:ext cx="1751124" cy="826664"/>
            <a:chOff x="713225" y="971231"/>
            <a:chExt cx="1313343" cy="619998"/>
          </a:xfrm>
        </p:grpSpPr>
        <p:sp>
          <p:nvSpPr>
            <p:cNvPr id="3226" name="Google Shape;3226;p46"/>
            <p:cNvSpPr/>
            <p:nvPr/>
          </p:nvSpPr>
          <p:spPr>
            <a:xfrm>
              <a:off x="1385888" y="1213031"/>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7" name="Google Shape;3227;p46"/>
            <p:cNvSpPr/>
            <p:nvPr/>
          </p:nvSpPr>
          <p:spPr>
            <a:xfrm>
              <a:off x="713225" y="971231"/>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228" name="Google Shape;3228;p46"/>
          <p:cNvSpPr/>
          <p:nvPr/>
        </p:nvSpPr>
        <p:spPr>
          <a:xfrm>
            <a:off x="10386784" y="1371175"/>
            <a:ext cx="854240" cy="504264"/>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76">
            <a:extLst>
              <a:ext uri="{FF2B5EF4-FFF2-40B4-BE49-F238E27FC236}">
                <a16:creationId xmlns:a16="http://schemas.microsoft.com/office/drawing/2014/main" id="{BBCCBBFB-1E2E-DFC2-A9CA-D40055D7E793}"/>
              </a:ext>
            </a:extLst>
          </p:cNvPr>
          <p:cNvSpPr txBox="1"/>
          <p:nvPr/>
        </p:nvSpPr>
        <p:spPr>
          <a:xfrm>
            <a:off x="1559028" y="3068453"/>
            <a:ext cx="8637529" cy="15696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9600" b="1" kern="0" dirty="0">
                <a:solidFill>
                  <a:srgbClr val="D8181D"/>
                </a:solidFill>
                <a:latin typeface="SVN-Caprica Script" pitchFamily="2" charset="0"/>
              </a:rPr>
              <a:t>KHỞI ĐỘNG</a:t>
            </a:r>
          </a:p>
        </p:txBody>
      </p:sp>
      <p:sp>
        <p:nvSpPr>
          <p:cNvPr id="7" name="TextBox 77">
            <a:extLst>
              <a:ext uri="{FF2B5EF4-FFF2-40B4-BE49-F238E27FC236}">
                <a16:creationId xmlns:a16="http://schemas.microsoft.com/office/drawing/2014/main" id="{FAAB3BFB-B7DB-2B6C-F2FE-FE4F1CA43DB3}"/>
              </a:ext>
            </a:extLst>
          </p:cNvPr>
          <p:cNvSpPr txBox="1"/>
          <p:nvPr/>
        </p:nvSpPr>
        <p:spPr>
          <a:xfrm>
            <a:off x="3748723" y="1847786"/>
            <a:ext cx="4483007" cy="9130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5333" kern="0" dirty="0" err="1">
                <a:solidFill>
                  <a:srgbClr val="00B0F0"/>
                </a:solidFill>
                <a:latin typeface="SVN-Caprica Script" pitchFamily="2" charset="0"/>
              </a:rPr>
              <a:t>Hoạt</a:t>
            </a:r>
            <a:r>
              <a:rPr lang="en-US" sz="5333" kern="0" dirty="0">
                <a:solidFill>
                  <a:srgbClr val="00B0F0"/>
                </a:solidFill>
                <a:latin typeface="SVN-Caprica Script" pitchFamily="2" charset="0"/>
              </a:rPr>
              <a:t> </a:t>
            </a:r>
            <a:r>
              <a:rPr lang="en-US" sz="5333" kern="0" dirty="0" err="1">
                <a:solidFill>
                  <a:srgbClr val="00B0F0"/>
                </a:solidFill>
                <a:latin typeface="SVN-Caprica Script" pitchFamily="2" charset="0"/>
              </a:rPr>
              <a:t>động</a:t>
            </a:r>
            <a:r>
              <a:rPr lang="en-US" sz="5333" kern="0" dirty="0">
                <a:solidFill>
                  <a:srgbClr val="00B0F0"/>
                </a:solidFill>
                <a:latin typeface="SVN-Caprica Script" pitchFamily="2" charset="0"/>
              </a:rPr>
              <a:t> 1</a:t>
            </a:r>
          </a:p>
        </p:txBody>
      </p:sp>
      <p:pic>
        <p:nvPicPr>
          <p:cNvPr id="8" name="Picture 7">
            <a:extLst>
              <a:ext uri="{FF2B5EF4-FFF2-40B4-BE49-F238E27FC236}">
                <a16:creationId xmlns:a16="http://schemas.microsoft.com/office/drawing/2014/main" id="{9E43E02A-6681-AA53-F194-E3CDEADB2E9A}"/>
              </a:ext>
            </a:extLst>
          </p:cNvPr>
          <p:cNvPicPr>
            <a:picLocks noChangeAspect="1"/>
          </p:cNvPicPr>
          <p:nvPr/>
        </p:nvPicPr>
        <p:blipFill>
          <a:blip r:embed="rId3"/>
          <a:stretch>
            <a:fillRect/>
          </a:stretch>
        </p:blipFill>
        <p:spPr>
          <a:xfrm>
            <a:off x="5344469" y="836170"/>
            <a:ext cx="1089644" cy="1089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4C33C23-9F04-F8AF-1CB0-977B9E744922}"/>
              </a:ext>
            </a:extLst>
          </p:cNvPr>
          <p:cNvSpPr txBox="1"/>
          <p:nvPr/>
        </p:nvSpPr>
        <p:spPr>
          <a:xfrm>
            <a:off x="301038" y="1910414"/>
            <a:ext cx="11589925" cy="44987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defTabSz="1219170">
              <a:lnSpc>
                <a:spcPct val="130000"/>
              </a:lnSpc>
              <a:defRPr/>
            </a:pP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Bảo</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vệ</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môi</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trường</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và</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tài</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nguyên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thiên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nhiên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là</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quyền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nghĩa</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vụ</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và</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trách</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nhiệm</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của</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mọi</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cơ</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quan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tổ</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chức</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cộng</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đồng</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dân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cư</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hộ</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gia</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đình</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và</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cá</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nhân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p>
          <a:p>
            <a:pPr algn="just" defTabSz="1219170">
              <a:lnSpc>
                <a:spcPct val="130000"/>
              </a:lnSpc>
              <a:defRPr/>
            </a:pP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Nhà</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nước</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có</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chính</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sách</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bảo</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vệ</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môi</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trường</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quản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lí</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sử</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dụng</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hiệu</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quả</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bền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vững</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các</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nguồn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tài</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nguyên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thiên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 </a:t>
            </a:r>
            <a:r>
              <a:rPr lang="en-US" sz="3733" kern="0" dirty="0" err="1">
                <a:solidFill>
                  <a:sysClr val="windowText" lastClr="000000"/>
                </a:solidFill>
                <a:latin typeface="Times New Roman" panose="02020603050405020304" pitchFamily="18" charset="0"/>
                <a:cs typeface="Times New Roman" panose="02020603050405020304" pitchFamily="18" charset="0"/>
                <a:sym typeface="Arial"/>
              </a:rPr>
              <a:t>nhiên</a:t>
            </a:r>
            <a:r>
              <a:rPr lang="en-US" sz="3733" kern="0" dirty="0">
                <a:solidFill>
                  <a:sysClr val="windowText" lastClr="000000"/>
                </a:solidFill>
                <a:latin typeface="Times New Roman" panose="02020603050405020304" pitchFamily="18" charset="0"/>
                <a:cs typeface="Times New Roman" panose="02020603050405020304" pitchFamily="18" charset="0"/>
                <a:sym typeface="Arial"/>
              </a:rPr>
              <a:t>;…</a:t>
            </a:r>
          </a:p>
        </p:txBody>
      </p:sp>
      <p:sp>
        <p:nvSpPr>
          <p:cNvPr id="9" name="TextBox 8">
            <a:extLst>
              <a:ext uri="{FF2B5EF4-FFF2-40B4-BE49-F238E27FC236}">
                <a16:creationId xmlns:a16="http://schemas.microsoft.com/office/drawing/2014/main" id="{27D7FF76-F2C1-94F0-8FC7-6ABEE562345B}"/>
              </a:ext>
            </a:extLst>
          </p:cNvPr>
          <p:cNvSpPr txBox="1"/>
          <p:nvPr/>
        </p:nvSpPr>
        <p:spPr>
          <a:xfrm>
            <a:off x="150519" y="417801"/>
            <a:ext cx="11890963" cy="124123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defTabSz="1219170">
              <a:buClr>
                <a:srgbClr val="000000"/>
              </a:buClr>
              <a:defRPr/>
            </a:pPr>
            <a:r>
              <a:rPr lang="vi-VN" sz="3733" b="1" kern="0" dirty="0">
                <a:solidFill>
                  <a:srgbClr val="000000"/>
                </a:solidFill>
                <a:latin typeface="Times New Roman" panose="02020603050405020304" pitchFamily="18" charset="0"/>
                <a:cs typeface="Times New Roman" panose="02020603050405020304" pitchFamily="18" charset="0"/>
                <a:sym typeface="Arial"/>
              </a:rPr>
              <a:t>2. Quy định cơ bản của pháp luật về bảo vệ môi trường, tài nguyên thiên nhiên</a:t>
            </a:r>
            <a:endParaRPr lang="en-US" sz="3733" b="1"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9649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4C33C23-9F04-F8AF-1CB0-977B9E744922}"/>
              </a:ext>
            </a:extLst>
          </p:cNvPr>
          <p:cNvSpPr txBox="1"/>
          <p:nvPr/>
        </p:nvSpPr>
        <p:spPr>
          <a:xfrm>
            <a:off x="150520" y="795139"/>
            <a:ext cx="11890961" cy="590815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defTabSz="1219170">
              <a:lnSpc>
                <a:spcPct val="130000"/>
              </a:lnSpc>
              <a:defRPr/>
            </a:pPr>
            <a:r>
              <a:rPr lang="vi-VN" sz="2667" i="1" kern="0" dirty="0">
                <a:solidFill>
                  <a:sysClr val="windowText" lastClr="000000"/>
                </a:solidFill>
                <a:latin typeface="Times New Roman" panose="02020603050405020304" pitchFamily="18" charset="0"/>
                <a:cs typeface="Times New Roman" panose="02020603050405020304" pitchFamily="18" charset="0"/>
                <a:sym typeface="Arial"/>
              </a:rPr>
              <a:t>- Pháp luật Việt Nam quy định:</a:t>
            </a:r>
          </a:p>
          <a:p>
            <a:pPr algn="just" defTabSz="1219170">
              <a:lnSpc>
                <a:spcPct val="130000"/>
              </a:lnSpc>
              <a:defRPr/>
            </a:pPr>
            <a:r>
              <a:rPr lang="vi-VN" sz="2667" kern="0" dirty="0">
                <a:solidFill>
                  <a:sysClr val="windowText" lastClr="000000"/>
                </a:solidFill>
                <a:latin typeface="Times New Roman" panose="02020603050405020304" pitchFamily="18" charset="0"/>
                <a:cs typeface="Times New Roman" panose="02020603050405020304" pitchFamily="18" charset="0"/>
                <a:sym typeface="Arial"/>
              </a:rPr>
              <a:t>+ Nghiêm cấm các hoạt động chặt, phá, lấn chiếm, đốt rừng; đưa chất cháy nổ, săn bắn, nuôi nhốt, giết, tàng trữ, buôn bán động vật rừng trái quy định; khai thác tài nguyên thiên nhiên trái quy định của pháp luật.</a:t>
            </a:r>
          </a:p>
          <a:p>
            <a:pPr algn="just" defTabSz="1219170">
              <a:lnSpc>
                <a:spcPct val="130000"/>
              </a:lnSpc>
              <a:defRPr/>
            </a:pPr>
            <a:r>
              <a:rPr lang="vi-VN" sz="2667" kern="0" dirty="0">
                <a:solidFill>
                  <a:sysClr val="windowText" lastClr="000000"/>
                </a:solidFill>
                <a:latin typeface="Times New Roman" panose="02020603050405020304" pitchFamily="18" charset="0"/>
                <a:cs typeface="Times New Roman" panose="02020603050405020304" pitchFamily="18" charset="0"/>
                <a:sym typeface="Arial"/>
              </a:rPr>
              <a:t>+ Chỉ được tiến hành hoạt động khai thác tài nguyên khoáng sản khi được cơ quan quản lí nhà nước có thẩm quyền cho phép.</a:t>
            </a:r>
          </a:p>
          <a:p>
            <a:pPr algn="just" defTabSz="1219170">
              <a:lnSpc>
                <a:spcPct val="130000"/>
              </a:lnSpc>
              <a:defRPr/>
            </a:pPr>
            <a:r>
              <a:rPr lang="vi-VN" sz="2667" kern="0" dirty="0">
                <a:solidFill>
                  <a:sysClr val="windowText" lastClr="000000"/>
                </a:solidFill>
                <a:latin typeface="Times New Roman" panose="02020603050405020304" pitchFamily="18" charset="0"/>
                <a:cs typeface="Times New Roman" panose="02020603050405020304" pitchFamily="18" charset="0"/>
                <a:sym typeface="Arial"/>
              </a:rPr>
              <a:t>+ Nghiêm cấm huỷ hoại nguồn lợi thuỷ sản, nơi cư trú của các loài thuỷ sản; khai thác, nuôi trồng thuỷ sản ảnh hưởng đến môi trường sống.</a:t>
            </a:r>
          </a:p>
          <a:p>
            <a:pPr algn="just" defTabSz="1219170">
              <a:lnSpc>
                <a:spcPct val="130000"/>
              </a:lnSpc>
              <a:defRPr/>
            </a:pPr>
            <a:r>
              <a:rPr lang="vi-VN" sz="2667" kern="0" dirty="0">
                <a:solidFill>
                  <a:sysClr val="windowText" lastClr="000000"/>
                </a:solidFill>
                <a:latin typeface="Times New Roman" panose="02020603050405020304" pitchFamily="18" charset="0"/>
                <a:cs typeface="Times New Roman" panose="02020603050405020304" pitchFamily="18" charset="0"/>
                <a:sym typeface="Arial"/>
              </a:rPr>
              <a:t>+ Nghiêm cấm đổ chất thải, chất độc hại làm ô nhiễm, suy thoái, cạn kiệt nguồn nước; xả thải khí độc hại trực tiếp vào nguồn nước, vào lòng đất; khai thác trái phép khoáng sản, cát, sỏi trên sông, suối, kênh rạch, gây sạt lở, biến dạng dòng chảy.....</a:t>
            </a:r>
            <a:endParaRPr lang="vi-VN" sz="2667"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27D7FF76-F2C1-94F0-8FC7-6ABEE562345B}"/>
              </a:ext>
            </a:extLst>
          </p:cNvPr>
          <p:cNvSpPr txBox="1"/>
          <p:nvPr/>
        </p:nvSpPr>
        <p:spPr>
          <a:xfrm>
            <a:off x="150519" y="124741"/>
            <a:ext cx="11890963" cy="50276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defTabSz="1219170">
              <a:buClr>
                <a:srgbClr val="000000"/>
              </a:buClr>
              <a:defRPr/>
            </a:pPr>
            <a:r>
              <a:rPr lang="vi-VN" sz="2667" b="1" kern="0" dirty="0">
                <a:solidFill>
                  <a:srgbClr val="000000"/>
                </a:solidFill>
                <a:latin typeface="Times New Roman" panose="02020603050405020304" pitchFamily="18" charset="0"/>
                <a:cs typeface="Times New Roman" panose="02020603050405020304" pitchFamily="18" charset="0"/>
                <a:sym typeface="Arial"/>
              </a:rPr>
              <a:t>2. Quy định cơ bản của pháp luật về bảo vệ môi trường, tài nguyên thiên nhiên</a:t>
            </a:r>
            <a:endParaRPr lang="en-US" sz="2667" b="1"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63911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9"/>
        <p:cNvGrpSpPr/>
        <p:nvPr/>
      </p:nvGrpSpPr>
      <p:grpSpPr>
        <a:xfrm>
          <a:off x="0" y="0"/>
          <a:ext cx="0" cy="0"/>
          <a:chOff x="0" y="0"/>
          <a:chExt cx="0" cy="0"/>
        </a:xfrm>
      </p:grpSpPr>
      <p:grpSp>
        <p:nvGrpSpPr>
          <p:cNvPr id="2773" name="Google Shape;2773;p37"/>
          <p:cNvGrpSpPr/>
          <p:nvPr/>
        </p:nvGrpSpPr>
        <p:grpSpPr>
          <a:xfrm rot="1238219">
            <a:off x="7806172" y="637427"/>
            <a:ext cx="3278315" cy="3278451"/>
            <a:chOff x="-2916550" y="1285875"/>
            <a:chExt cx="1091125" cy="1091125"/>
          </a:xfrm>
        </p:grpSpPr>
        <p:sp>
          <p:nvSpPr>
            <p:cNvPr id="2774" name="Google Shape;2774;p37"/>
            <p:cNvSpPr/>
            <p:nvPr/>
          </p:nvSpPr>
          <p:spPr>
            <a:xfrm>
              <a:off x="-2916550" y="1285875"/>
              <a:ext cx="1091125" cy="1091125"/>
            </a:xfrm>
            <a:custGeom>
              <a:avLst/>
              <a:gdLst/>
              <a:ahLst/>
              <a:cxnLst/>
              <a:rect l="l" t="t" r="r" b="b"/>
              <a:pathLst>
                <a:path w="43645" h="43645" extrusionOk="0">
                  <a:moveTo>
                    <a:pt x="21823" y="0"/>
                  </a:moveTo>
                  <a:cubicBezTo>
                    <a:pt x="16035" y="0"/>
                    <a:pt x="10485" y="2299"/>
                    <a:pt x="6393" y="6392"/>
                  </a:cubicBezTo>
                  <a:cubicBezTo>
                    <a:pt x="2300" y="10484"/>
                    <a:pt x="1" y="16034"/>
                    <a:pt x="1" y="21822"/>
                  </a:cubicBezTo>
                  <a:cubicBezTo>
                    <a:pt x="1" y="27610"/>
                    <a:pt x="2300" y="33160"/>
                    <a:pt x="6393" y="37252"/>
                  </a:cubicBezTo>
                  <a:cubicBezTo>
                    <a:pt x="10485" y="41345"/>
                    <a:pt x="16035" y="43644"/>
                    <a:pt x="21823" y="43644"/>
                  </a:cubicBezTo>
                  <a:cubicBezTo>
                    <a:pt x="27611" y="43644"/>
                    <a:pt x="33161" y="41345"/>
                    <a:pt x="37253" y="37252"/>
                  </a:cubicBezTo>
                  <a:cubicBezTo>
                    <a:pt x="41345" y="33160"/>
                    <a:pt x="43645" y="27610"/>
                    <a:pt x="43645" y="21822"/>
                  </a:cubicBezTo>
                  <a:cubicBezTo>
                    <a:pt x="43645" y="16034"/>
                    <a:pt x="41345" y="10484"/>
                    <a:pt x="37253" y="6392"/>
                  </a:cubicBezTo>
                  <a:cubicBezTo>
                    <a:pt x="33161" y="2299"/>
                    <a:pt x="27611" y="0"/>
                    <a:pt x="21823" y="0"/>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5" name="Google Shape;2775;p37"/>
            <p:cNvSpPr/>
            <p:nvPr/>
          </p:nvSpPr>
          <p:spPr>
            <a:xfrm>
              <a:off x="-2852375" y="1350050"/>
              <a:ext cx="962775" cy="962750"/>
            </a:xfrm>
            <a:custGeom>
              <a:avLst/>
              <a:gdLst/>
              <a:ahLst/>
              <a:cxnLst/>
              <a:rect l="l" t="t" r="r" b="b"/>
              <a:pathLst>
                <a:path w="38511" h="38510" extrusionOk="0">
                  <a:moveTo>
                    <a:pt x="19256" y="0"/>
                  </a:moveTo>
                  <a:cubicBezTo>
                    <a:pt x="14149" y="0"/>
                    <a:pt x="9252" y="2029"/>
                    <a:pt x="5640" y="5640"/>
                  </a:cubicBezTo>
                  <a:cubicBezTo>
                    <a:pt x="2030" y="9250"/>
                    <a:pt x="1" y="14148"/>
                    <a:pt x="1" y="19255"/>
                  </a:cubicBezTo>
                  <a:cubicBezTo>
                    <a:pt x="1" y="24362"/>
                    <a:pt x="2030" y="29259"/>
                    <a:pt x="5640" y="32871"/>
                  </a:cubicBezTo>
                  <a:cubicBezTo>
                    <a:pt x="9252" y="36481"/>
                    <a:pt x="14149" y="38510"/>
                    <a:pt x="19256" y="38510"/>
                  </a:cubicBezTo>
                  <a:cubicBezTo>
                    <a:pt x="24363" y="38510"/>
                    <a:pt x="29259" y="36481"/>
                    <a:pt x="32871" y="32871"/>
                  </a:cubicBezTo>
                  <a:cubicBezTo>
                    <a:pt x="36482" y="29259"/>
                    <a:pt x="38511" y="24362"/>
                    <a:pt x="38511" y="19255"/>
                  </a:cubicBezTo>
                  <a:cubicBezTo>
                    <a:pt x="38511" y="14148"/>
                    <a:pt x="36482" y="9250"/>
                    <a:pt x="32871" y="5640"/>
                  </a:cubicBezTo>
                  <a:cubicBezTo>
                    <a:pt x="29259" y="2029"/>
                    <a:pt x="24363" y="0"/>
                    <a:pt x="192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6" name="Google Shape;2776;p37"/>
            <p:cNvSpPr/>
            <p:nvPr/>
          </p:nvSpPr>
          <p:spPr>
            <a:xfrm>
              <a:off x="-2803150" y="1798246"/>
              <a:ext cx="127525" cy="87025"/>
            </a:xfrm>
            <a:custGeom>
              <a:avLst/>
              <a:gdLst/>
              <a:ahLst/>
              <a:cxnLst/>
              <a:rect l="l" t="t" r="r" b="b"/>
              <a:pathLst>
                <a:path w="5101" h="3481" extrusionOk="0">
                  <a:moveTo>
                    <a:pt x="3540" y="0"/>
                  </a:moveTo>
                  <a:cubicBezTo>
                    <a:pt x="2968" y="0"/>
                    <a:pt x="2562" y="687"/>
                    <a:pt x="2562" y="687"/>
                  </a:cubicBezTo>
                  <a:cubicBezTo>
                    <a:pt x="2562" y="687"/>
                    <a:pt x="2063" y="195"/>
                    <a:pt x="1512" y="195"/>
                  </a:cubicBezTo>
                  <a:cubicBezTo>
                    <a:pt x="1303" y="195"/>
                    <a:pt x="1088" y="265"/>
                    <a:pt x="889" y="459"/>
                  </a:cubicBezTo>
                  <a:cubicBezTo>
                    <a:pt x="1" y="1325"/>
                    <a:pt x="1489" y="3225"/>
                    <a:pt x="2964" y="3480"/>
                  </a:cubicBezTo>
                  <a:cubicBezTo>
                    <a:pt x="2964" y="3480"/>
                    <a:pt x="5101" y="1236"/>
                    <a:pt x="4207" y="329"/>
                  </a:cubicBezTo>
                  <a:cubicBezTo>
                    <a:pt x="3971" y="89"/>
                    <a:pt x="3744" y="0"/>
                    <a:pt x="354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7" name="Google Shape;2777;p37"/>
            <p:cNvSpPr/>
            <p:nvPr/>
          </p:nvSpPr>
          <p:spPr>
            <a:xfrm>
              <a:off x="-2461900" y="1448621"/>
              <a:ext cx="116025" cy="88675"/>
            </a:xfrm>
            <a:custGeom>
              <a:avLst/>
              <a:gdLst/>
              <a:ahLst/>
              <a:cxnLst/>
              <a:rect l="l" t="t" r="r" b="b"/>
              <a:pathLst>
                <a:path w="4641" h="3547" extrusionOk="0">
                  <a:moveTo>
                    <a:pt x="3010" y="0"/>
                  </a:moveTo>
                  <a:cubicBezTo>
                    <a:pt x="2242" y="0"/>
                    <a:pt x="2081" y="1055"/>
                    <a:pt x="2081" y="1055"/>
                  </a:cubicBezTo>
                  <a:cubicBezTo>
                    <a:pt x="2081" y="1055"/>
                    <a:pt x="1743" y="914"/>
                    <a:pt x="1363" y="914"/>
                  </a:cubicBezTo>
                  <a:cubicBezTo>
                    <a:pt x="1018" y="914"/>
                    <a:pt x="639" y="1030"/>
                    <a:pt x="445" y="1471"/>
                  </a:cubicBezTo>
                  <a:cubicBezTo>
                    <a:pt x="0" y="2483"/>
                    <a:pt x="1609" y="3547"/>
                    <a:pt x="3000" y="3547"/>
                  </a:cubicBezTo>
                  <a:cubicBezTo>
                    <a:pt x="3172" y="3547"/>
                    <a:pt x="3340" y="3530"/>
                    <a:pt x="3501" y="3496"/>
                  </a:cubicBezTo>
                  <a:cubicBezTo>
                    <a:pt x="3501" y="3496"/>
                    <a:pt x="4640" y="614"/>
                    <a:pt x="3471" y="108"/>
                  </a:cubicBezTo>
                  <a:cubicBezTo>
                    <a:pt x="3297" y="32"/>
                    <a:pt x="3144" y="0"/>
                    <a:pt x="301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8" name="Google Shape;2778;p37"/>
            <p:cNvSpPr/>
            <p:nvPr/>
          </p:nvSpPr>
          <p:spPr>
            <a:xfrm>
              <a:off x="-2049925" y="1721096"/>
              <a:ext cx="113800" cy="88700"/>
            </a:xfrm>
            <a:custGeom>
              <a:avLst/>
              <a:gdLst/>
              <a:ahLst/>
              <a:cxnLst/>
              <a:rect l="l" t="t" r="r" b="b"/>
              <a:pathLst>
                <a:path w="4552" h="3548" extrusionOk="0">
                  <a:moveTo>
                    <a:pt x="2933" y="0"/>
                  </a:moveTo>
                  <a:cubicBezTo>
                    <a:pt x="2133" y="0"/>
                    <a:pt x="2012" y="1093"/>
                    <a:pt x="2012" y="1093"/>
                  </a:cubicBezTo>
                  <a:cubicBezTo>
                    <a:pt x="2012" y="1093"/>
                    <a:pt x="1705" y="979"/>
                    <a:pt x="1350" y="979"/>
                  </a:cubicBezTo>
                  <a:cubicBezTo>
                    <a:pt x="989" y="979"/>
                    <a:pt x="579" y="1097"/>
                    <a:pt x="393" y="1574"/>
                  </a:cubicBezTo>
                  <a:cubicBezTo>
                    <a:pt x="0" y="2574"/>
                    <a:pt x="1553" y="3548"/>
                    <a:pt x="2918" y="3548"/>
                  </a:cubicBezTo>
                  <a:cubicBezTo>
                    <a:pt x="3128" y="3548"/>
                    <a:pt x="3334" y="3525"/>
                    <a:pt x="3527" y="3475"/>
                  </a:cubicBezTo>
                  <a:cubicBezTo>
                    <a:pt x="3527" y="3475"/>
                    <a:pt x="4551" y="549"/>
                    <a:pt x="3362" y="90"/>
                  </a:cubicBezTo>
                  <a:cubicBezTo>
                    <a:pt x="3201" y="27"/>
                    <a:pt x="3058" y="0"/>
                    <a:pt x="293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9" name="Google Shape;2779;p37"/>
            <p:cNvSpPr/>
            <p:nvPr/>
          </p:nvSpPr>
          <p:spPr>
            <a:xfrm>
              <a:off x="-2735850" y="1715096"/>
              <a:ext cx="70900" cy="54600"/>
            </a:xfrm>
            <a:custGeom>
              <a:avLst/>
              <a:gdLst/>
              <a:ahLst/>
              <a:cxnLst/>
              <a:rect l="l" t="t" r="r" b="b"/>
              <a:pathLst>
                <a:path w="2836" h="2184" extrusionOk="0">
                  <a:moveTo>
                    <a:pt x="1833" y="0"/>
                  </a:moveTo>
                  <a:cubicBezTo>
                    <a:pt x="1352" y="0"/>
                    <a:pt x="1264" y="659"/>
                    <a:pt x="1264" y="659"/>
                  </a:cubicBezTo>
                  <a:cubicBezTo>
                    <a:pt x="1264" y="659"/>
                    <a:pt x="1063" y="579"/>
                    <a:pt x="835" y="579"/>
                  </a:cubicBezTo>
                  <a:cubicBezTo>
                    <a:pt x="619" y="579"/>
                    <a:pt x="379" y="651"/>
                    <a:pt x="261" y="931"/>
                  </a:cubicBezTo>
                  <a:cubicBezTo>
                    <a:pt x="0" y="1550"/>
                    <a:pt x="977" y="2183"/>
                    <a:pt x="1828" y="2183"/>
                  </a:cubicBezTo>
                  <a:cubicBezTo>
                    <a:pt x="1942" y="2183"/>
                    <a:pt x="2055" y="2172"/>
                    <a:pt x="2161" y="2147"/>
                  </a:cubicBezTo>
                  <a:cubicBezTo>
                    <a:pt x="2161" y="2147"/>
                    <a:pt x="2835" y="363"/>
                    <a:pt x="2109" y="62"/>
                  </a:cubicBezTo>
                  <a:cubicBezTo>
                    <a:pt x="2005" y="19"/>
                    <a:pt x="1914" y="0"/>
                    <a:pt x="183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0" name="Google Shape;2780;p37"/>
            <p:cNvSpPr/>
            <p:nvPr/>
          </p:nvSpPr>
          <p:spPr>
            <a:xfrm>
              <a:off x="-2070250" y="1649271"/>
              <a:ext cx="78425" cy="53825"/>
            </a:xfrm>
            <a:custGeom>
              <a:avLst/>
              <a:gdLst/>
              <a:ahLst/>
              <a:cxnLst/>
              <a:rect l="l" t="t" r="r" b="b"/>
              <a:pathLst>
                <a:path w="3137" h="2153" extrusionOk="0">
                  <a:moveTo>
                    <a:pt x="2168" y="0"/>
                  </a:moveTo>
                  <a:cubicBezTo>
                    <a:pt x="1810" y="0"/>
                    <a:pt x="1566" y="439"/>
                    <a:pt x="1566" y="439"/>
                  </a:cubicBezTo>
                  <a:cubicBezTo>
                    <a:pt x="1566" y="439"/>
                    <a:pt x="1260" y="153"/>
                    <a:pt x="927" y="153"/>
                  </a:cubicBezTo>
                  <a:cubicBezTo>
                    <a:pt x="794" y="153"/>
                    <a:pt x="656" y="199"/>
                    <a:pt x="532" y="327"/>
                  </a:cubicBezTo>
                  <a:cubicBezTo>
                    <a:pt x="1" y="875"/>
                    <a:pt x="948" y="2019"/>
                    <a:pt x="1860" y="2153"/>
                  </a:cubicBezTo>
                  <a:cubicBezTo>
                    <a:pt x="1860" y="2153"/>
                    <a:pt x="3136" y="735"/>
                    <a:pt x="2571" y="191"/>
                  </a:cubicBezTo>
                  <a:cubicBezTo>
                    <a:pt x="2426" y="52"/>
                    <a:pt x="2290" y="0"/>
                    <a:pt x="21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1" name="Google Shape;2781;p37"/>
            <p:cNvSpPr/>
            <p:nvPr/>
          </p:nvSpPr>
          <p:spPr>
            <a:xfrm>
              <a:off x="-2666000" y="1569296"/>
              <a:ext cx="590050" cy="590050"/>
            </a:xfrm>
            <a:custGeom>
              <a:avLst/>
              <a:gdLst/>
              <a:ahLst/>
              <a:cxnLst/>
              <a:rect l="l" t="t" r="r" b="b"/>
              <a:pathLst>
                <a:path w="23602" h="23602" extrusionOk="0">
                  <a:moveTo>
                    <a:pt x="11801" y="0"/>
                  </a:moveTo>
                  <a:cubicBezTo>
                    <a:pt x="8671" y="0"/>
                    <a:pt x="5670" y="1244"/>
                    <a:pt x="3457" y="3457"/>
                  </a:cubicBezTo>
                  <a:cubicBezTo>
                    <a:pt x="1244" y="5670"/>
                    <a:pt x="0" y="8671"/>
                    <a:pt x="0" y="11801"/>
                  </a:cubicBezTo>
                  <a:cubicBezTo>
                    <a:pt x="0" y="14931"/>
                    <a:pt x="1244" y="17932"/>
                    <a:pt x="3457" y="20145"/>
                  </a:cubicBezTo>
                  <a:cubicBezTo>
                    <a:pt x="5670" y="22358"/>
                    <a:pt x="8671" y="23602"/>
                    <a:pt x="11801" y="23602"/>
                  </a:cubicBezTo>
                  <a:cubicBezTo>
                    <a:pt x="14931" y="23602"/>
                    <a:pt x="17932" y="22358"/>
                    <a:pt x="20145" y="20145"/>
                  </a:cubicBezTo>
                  <a:cubicBezTo>
                    <a:pt x="22358" y="17932"/>
                    <a:pt x="23601" y="14931"/>
                    <a:pt x="23601" y="11801"/>
                  </a:cubicBezTo>
                  <a:cubicBezTo>
                    <a:pt x="23601" y="8671"/>
                    <a:pt x="22358" y="5670"/>
                    <a:pt x="20145" y="3457"/>
                  </a:cubicBezTo>
                  <a:cubicBezTo>
                    <a:pt x="17932" y="1244"/>
                    <a:pt x="14931" y="0"/>
                    <a:pt x="1180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2" name="Google Shape;2782;p37"/>
            <p:cNvSpPr/>
            <p:nvPr/>
          </p:nvSpPr>
          <p:spPr>
            <a:xfrm>
              <a:off x="-2666000" y="1826996"/>
              <a:ext cx="590050" cy="332350"/>
            </a:xfrm>
            <a:custGeom>
              <a:avLst/>
              <a:gdLst/>
              <a:ahLst/>
              <a:cxnLst/>
              <a:rect l="l" t="t" r="r" b="b"/>
              <a:pathLst>
                <a:path w="23602" h="13294" extrusionOk="0">
                  <a:moveTo>
                    <a:pt x="98" y="1"/>
                  </a:moveTo>
                  <a:cubicBezTo>
                    <a:pt x="35" y="495"/>
                    <a:pt x="2" y="995"/>
                    <a:pt x="0" y="1493"/>
                  </a:cubicBezTo>
                  <a:cubicBezTo>
                    <a:pt x="0" y="8011"/>
                    <a:pt x="5284" y="13294"/>
                    <a:pt x="11801" y="13294"/>
                  </a:cubicBezTo>
                  <a:cubicBezTo>
                    <a:pt x="18318" y="13294"/>
                    <a:pt x="23601" y="8011"/>
                    <a:pt x="23601" y="1493"/>
                  </a:cubicBezTo>
                  <a:cubicBezTo>
                    <a:pt x="23600" y="995"/>
                    <a:pt x="23569" y="495"/>
                    <a:pt x="23504" y="1"/>
                  </a:cubicBezTo>
                  <a:cubicBezTo>
                    <a:pt x="22771" y="5813"/>
                    <a:pt x="17812" y="10309"/>
                    <a:pt x="11801" y="10309"/>
                  </a:cubicBezTo>
                  <a:cubicBezTo>
                    <a:pt x="5789" y="10309"/>
                    <a:pt x="832" y="5813"/>
                    <a:pt x="98" y="1"/>
                  </a:cubicBezTo>
                  <a:close/>
                </a:path>
              </a:pathLst>
            </a:custGeom>
            <a:solidFill>
              <a:srgbClr val="1E3865">
                <a:alpha val="220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3" name="Google Shape;2783;p37"/>
            <p:cNvSpPr/>
            <p:nvPr/>
          </p:nvSpPr>
          <p:spPr>
            <a:xfrm>
              <a:off x="-2545750" y="1797346"/>
              <a:ext cx="390350" cy="276200"/>
            </a:xfrm>
            <a:custGeom>
              <a:avLst/>
              <a:gdLst/>
              <a:ahLst/>
              <a:cxnLst/>
              <a:rect l="l" t="t" r="r" b="b"/>
              <a:pathLst>
                <a:path w="15614" h="11048" extrusionOk="0">
                  <a:moveTo>
                    <a:pt x="10533" y="1"/>
                  </a:moveTo>
                  <a:cubicBezTo>
                    <a:pt x="8514" y="1"/>
                    <a:pt x="7514" y="2683"/>
                    <a:pt x="7514" y="2683"/>
                  </a:cubicBezTo>
                  <a:cubicBezTo>
                    <a:pt x="7514" y="2683"/>
                    <a:pt x="6082" y="1702"/>
                    <a:pt x="4573" y="1702"/>
                  </a:cubicBezTo>
                  <a:cubicBezTo>
                    <a:pt x="3747" y="1702"/>
                    <a:pt x="2897" y="1996"/>
                    <a:pt x="2246" y="2907"/>
                  </a:cubicBezTo>
                  <a:cubicBezTo>
                    <a:pt x="1" y="6051"/>
                    <a:pt x="5588" y="11048"/>
                    <a:pt x="10255" y="11048"/>
                  </a:cubicBezTo>
                  <a:cubicBezTo>
                    <a:pt x="10267" y="11048"/>
                    <a:pt x="10278" y="11048"/>
                    <a:pt x="10290" y="11048"/>
                  </a:cubicBezTo>
                  <a:cubicBezTo>
                    <a:pt x="10290" y="11048"/>
                    <a:pt x="15613" y="2971"/>
                    <a:pt x="12367" y="675"/>
                  </a:cubicBezTo>
                  <a:cubicBezTo>
                    <a:pt x="11683" y="192"/>
                    <a:pt x="11072" y="1"/>
                    <a:pt x="105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4" name="Google Shape;2784;p37"/>
            <p:cNvSpPr/>
            <p:nvPr/>
          </p:nvSpPr>
          <p:spPr>
            <a:xfrm>
              <a:off x="-2666000" y="1569296"/>
              <a:ext cx="590050" cy="559575"/>
            </a:xfrm>
            <a:custGeom>
              <a:avLst/>
              <a:gdLst/>
              <a:ahLst/>
              <a:cxnLst/>
              <a:rect l="l" t="t" r="r" b="b"/>
              <a:pathLst>
                <a:path w="23602" h="22383" extrusionOk="0">
                  <a:moveTo>
                    <a:pt x="11801" y="0"/>
                  </a:moveTo>
                  <a:cubicBezTo>
                    <a:pt x="11679" y="0"/>
                    <a:pt x="11558" y="6"/>
                    <a:pt x="11436" y="10"/>
                  </a:cubicBezTo>
                  <a:cubicBezTo>
                    <a:pt x="11077" y="1246"/>
                    <a:pt x="11603" y="2780"/>
                    <a:pt x="12811" y="3218"/>
                  </a:cubicBezTo>
                  <a:cubicBezTo>
                    <a:pt x="13140" y="3337"/>
                    <a:pt x="13483" y="3370"/>
                    <a:pt x="13832" y="3370"/>
                  </a:cubicBezTo>
                  <a:cubicBezTo>
                    <a:pt x="14245" y="3370"/>
                    <a:pt x="14667" y="3325"/>
                    <a:pt x="15082" y="3325"/>
                  </a:cubicBezTo>
                  <a:cubicBezTo>
                    <a:pt x="15133" y="3325"/>
                    <a:pt x="15184" y="3325"/>
                    <a:pt x="15236" y="3327"/>
                  </a:cubicBezTo>
                  <a:cubicBezTo>
                    <a:pt x="16873" y="3375"/>
                    <a:pt x="18442" y="4404"/>
                    <a:pt x="19141" y="5887"/>
                  </a:cubicBezTo>
                  <a:cubicBezTo>
                    <a:pt x="19381" y="6395"/>
                    <a:pt x="19556" y="6989"/>
                    <a:pt x="20032" y="7289"/>
                  </a:cubicBezTo>
                  <a:cubicBezTo>
                    <a:pt x="20243" y="7422"/>
                    <a:pt x="20466" y="7475"/>
                    <a:pt x="20696" y="7475"/>
                  </a:cubicBezTo>
                  <a:cubicBezTo>
                    <a:pt x="21276" y="7475"/>
                    <a:pt x="21907" y="7139"/>
                    <a:pt x="22528" y="6884"/>
                  </a:cubicBezTo>
                  <a:cubicBezTo>
                    <a:pt x="20664" y="2823"/>
                    <a:pt x="16563" y="0"/>
                    <a:pt x="11801" y="0"/>
                  </a:cubicBezTo>
                  <a:close/>
                  <a:moveTo>
                    <a:pt x="23435" y="9832"/>
                  </a:moveTo>
                  <a:cubicBezTo>
                    <a:pt x="22547" y="10244"/>
                    <a:pt x="21513" y="10342"/>
                    <a:pt x="20618" y="10759"/>
                  </a:cubicBezTo>
                  <a:cubicBezTo>
                    <a:pt x="18942" y="11540"/>
                    <a:pt x="17972" y="13886"/>
                    <a:pt x="19111" y="15342"/>
                  </a:cubicBezTo>
                  <a:cubicBezTo>
                    <a:pt x="19362" y="15663"/>
                    <a:pt x="19721" y="16024"/>
                    <a:pt x="19585" y="16408"/>
                  </a:cubicBezTo>
                  <a:cubicBezTo>
                    <a:pt x="19506" y="16632"/>
                    <a:pt x="19287" y="16764"/>
                    <a:pt x="19104" y="16915"/>
                  </a:cubicBezTo>
                  <a:cubicBezTo>
                    <a:pt x="18344" y="17545"/>
                    <a:pt x="18182" y="18687"/>
                    <a:pt x="18447" y="19640"/>
                  </a:cubicBezTo>
                  <a:cubicBezTo>
                    <a:pt x="18588" y="20148"/>
                    <a:pt x="18828" y="20614"/>
                    <a:pt x="19111" y="21061"/>
                  </a:cubicBezTo>
                  <a:cubicBezTo>
                    <a:pt x="21846" y="18898"/>
                    <a:pt x="23601" y="15556"/>
                    <a:pt x="23601" y="11800"/>
                  </a:cubicBezTo>
                  <a:cubicBezTo>
                    <a:pt x="23600" y="11141"/>
                    <a:pt x="23545" y="10483"/>
                    <a:pt x="23435" y="9832"/>
                  </a:cubicBezTo>
                  <a:close/>
                  <a:moveTo>
                    <a:pt x="7577" y="782"/>
                  </a:moveTo>
                  <a:lnTo>
                    <a:pt x="7577" y="782"/>
                  </a:lnTo>
                  <a:cubicBezTo>
                    <a:pt x="3147" y="2481"/>
                    <a:pt x="0" y="6772"/>
                    <a:pt x="0" y="11801"/>
                  </a:cubicBezTo>
                  <a:cubicBezTo>
                    <a:pt x="0" y="15114"/>
                    <a:pt x="1369" y="18108"/>
                    <a:pt x="3568" y="20251"/>
                  </a:cubicBezTo>
                  <a:cubicBezTo>
                    <a:pt x="3781" y="20030"/>
                    <a:pt x="4054" y="19883"/>
                    <a:pt x="4364" y="19872"/>
                  </a:cubicBezTo>
                  <a:cubicBezTo>
                    <a:pt x="4379" y="19871"/>
                    <a:pt x="4393" y="19871"/>
                    <a:pt x="4407" y="19871"/>
                  </a:cubicBezTo>
                  <a:cubicBezTo>
                    <a:pt x="4797" y="19871"/>
                    <a:pt x="5161" y="20070"/>
                    <a:pt x="5502" y="20262"/>
                  </a:cubicBezTo>
                  <a:lnTo>
                    <a:pt x="8550" y="21983"/>
                  </a:lnTo>
                  <a:cubicBezTo>
                    <a:pt x="8921" y="22193"/>
                    <a:pt x="9394" y="22383"/>
                    <a:pt x="9805" y="22383"/>
                  </a:cubicBezTo>
                  <a:cubicBezTo>
                    <a:pt x="10093" y="22383"/>
                    <a:pt x="10350" y="22290"/>
                    <a:pt x="10520" y="22045"/>
                  </a:cubicBezTo>
                  <a:cubicBezTo>
                    <a:pt x="10804" y="21636"/>
                    <a:pt x="10598" y="21048"/>
                    <a:pt x="10240" y="20704"/>
                  </a:cubicBezTo>
                  <a:cubicBezTo>
                    <a:pt x="9883" y="20358"/>
                    <a:pt x="9404" y="20170"/>
                    <a:pt x="8991" y="19894"/>
                  </a:cubicBezTo>
                  <a:cubicBezTo>
                    <a:pt x="8049" y="19265"/>
                    <a:pt x="7489" y="18222"/>
                    <a:pt x="6746" y="17368"/>
                  </a:cubicBezTo>
                  <a:cubicBezTo>
                    <a:pt x="6387" y="16953"/>
                    <a:pt x="5953" y="16594"/>
                    <a:pt x="5448" y="16372"/>
                  </a:cubicBezTo>
                  <a:cubicBezTo>
                    <a:pt x="4826" y="16101"/>
                    <a:pt x="3686" y="16453"/>
                    <a:pt x="3921" y="15390"/>
                  </a:cubicBezTo>
                  <a:cubicBezTo>
                    <a:pt x="4065" y="14736"/>
                    <a:pt x="4580" y="14225"/>
                    <a:pt x="4826" y="13620"/>
                  </a:cubicBezTo>
                  <a:cubicBezTo>
                    <a:pt x="4894" y="13453"/>
                    <a:pt x="4963" y="13275"/>
                    <a:pt x="4935" y="13097"/>
                  </a:cubicBezTo>
                  <a:cubicBezTo>
                    <a:pt x="4846" y="12533"/>
                    <a:pt x="3966" y="12498"/>
                    <a:pt x="3686" y="11999"/>
                  </a:cubicBezTo>
                  <a:cubicBezTo>
                    <a:pt x="3417" y="11521"/>
                    <a:pt x="3834" y="10971"/>
                    <a:pt x="4119" y="10502"/>
                  </a:cubicBezTo>
                  <a:cubicBezTo>
                    <a:pt x="4404" y="10033"/>
                    <a:pt x="4395" y="9202"/>
                    <a:pt x="3848" y="9167"/>
                  </a:cubicBezTo>
                  <a:cubicBezTo>
                    <a:pt x="3931" y="7823"/>
                    <a:pt x="6094" y="7298"/>
                    <a:pt x="6064" y="5952"/>
                  </a:cubicBezTo>
                  <a:cubicBezTo>
                    <a:pt x="6045" y="5136"/>
                    <a:pt x="5188" y="4264"/>
                    <a:pt x="5708" y="3636"/>
                  </a:cubicBezTo>
                  <a:cubicBezTo>
                    <a:pt x="5920" y="3380"/>
                    <a:pt x="6275" y="3314"/>
                    <a:pt x="6577" y="3181"/>
                  </a:cubicBezTo>
                  <a:cubicBezTo>
                    <a:pt x="7456" y="2798"/>
                    <a:pt x="7854" y="1675"/>
                    <a:pt x="7577" y="78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5" name="Google Shape;2785;p37"/>
            <p:cNvSpPr/>
            <p:nvPr/>
          </p:nvSpPr>
          <p:spPr>
            <a:xfrm>
              <a:off x="-2208000" y="1826971"/>
              <a:ext cx="132050" cy="268850"/>
            </a:xfrm>
            <a:custGeom>
              <a:avLst/>
              <a:gdLst/>
              <a:ahLst/>
              <a:cxnLst/>
              <a:rect l="l" t="t" r="r" b="b"/>
              <a:pathLst>
                <a:path w="5282" h="10754" extrusionOk="0">
                  <a:moveTo>
                    <a:pt x="5184" y="0"/>
                  </a:moveTo>
                  <a:cubicBezTo>
                    <a:pt x="4746" y="3475"/>
                    <a:pt x="2797" y="6479"/>
                    <a:pt x="15" y="8333"/>
                  </a:cubicBezTo>
                  <a:cubicBezTo>
                    <a:pt x="0" y="8670"/>
                    <a:pt x="37" y="9007"/>
                    <a:pt x="127" y="9331"/>
                  </a:cubicBezTo>
                  <a:cubicBezTo>
                    <a:pt x="268" y="9839"/>
                    <a:pt x="508" y="10307"/>
                    <a:pt x="791" y="10754"/>
                  </a:cubicBezTo>
                  <a:cubicBezTo>
                    <a:pt x="1642" y="10080"/>
                    <a:pt x="2397" y="9293"/>
                    <a:pt x="3036" y="8416"/>
                  </a:cubicBezTo>
                  <a:cubicBezTo>
                    <a:pt x="3042" y="8405"/>
                    <a:pt x="3051" y="8394"/>
                    <a:pt x="3059" y="8383"/>
                  </a:cubicBezTo>
                  <a:cubicBezTo>
                    <a:pt x="3173" y="8225"/>
                    <a:pt x="3283" y="8064"/>
                    <a:pt x="3388" y="7900"/>
                  </a:cubicBezTo>
                  <a:cubicBezTo>
                    <a:pt x="3406" y="7875"/>
                    <a:pt x="3421" y="7849"/>
                    <a:pt x="3438" y="7824"/>
                  </a:cubicBezTo>
                  <a:cubicBezTo>
                    <a:pt x="3535" y="7670"/>
                    <a:pt x="3630" y="7514"/>
                    <a:pt x="3721" y="7356"/>
                  </a:cubicBezTo>
                  <a:cubicBezTo>
                    <a:pt x="3737" y="7327"/>
                    <a:pt x="3755" y="7297"/>
                    <a:pt x="3771" y="7267"/>
                  </a:cubicBezTo>
                  <a:cubicBezTo>
                    <a:pt x="3863" y="7105"/>
                    <a:pt x="3950" y="6940"/>
                    <a:pt x="4034" y="6774"/>
                  </a:cubicBezTo>
                  <a:cubicBezTo>
                    <a:pt x="4046" y="6749"/>
                    <a:pt x="4058" y="6726"/>
                    <a:pt x="4069" y="6702"/>
                  </a:cubicBezTo>
                  <a:cubicBezTo>
                    <a:pt x="4261" y="6314"/>
                    <a:pt x="4432" y="5916"/>
                    <a:pt x="4580" y="5508"/>
                  </a:cubicBezTo>
                  <a:cubicBezTo>
                    <a:pt x="4583" y="5499"/>
                    <a:pt x="4585" y="5489"/>
                    <a:pt x="4590" y="5479"/>
                  </a:cubicBezTo>
                  <a:cubicBezTo>
                    <a:pt x="4655" y="5293"/>
                    <a:pt x="4719" y="5106"/>
                    <a:pt x="4775" y="4915"/>
                  </a:cubicBezTo>
                  <a:cubicBezTo>
                    <a:pt x="4793" y="4859"/>
                    <a:pt x="4808" y="4803"/>
                    <a:pt x="4823" y="4746"/>
                  </a:cubicBezTo>
                  <a:cubicBezTo>
                    <a:pt x="4866" y="4601"/>
                    <a:pt x="4905" y="4454"/>
                    <a:pt x="4941" y="4307"/>
                  </a:cubicBezTo>
                  <a:cubicBezTo>
                    <a:pt x="4957" y="4236"/>
                    <a:pt x="4975" y="4163"/>
                    <a:pt x="4990" y="4091"/>
                  </a:cubicBezTo>
                  <a:cubicBezTo>
                    <a:pt x="5021" y="3955"/>
                    <a:pt x="5049" y="3820"/>
                    <a:pt x="5076" y="3682"/>
                  </a:cubicBezTo>
                  <a:cubicBezTo>
                    <a:pt x="5089" y="3604"/>
                    <a:pt x="5104" y="3526"/>
                    <a:pt x="5117" y="3448"/>
                  </a:cubicBezTo>
                  <a:cubicBezTo>
                    <a:pt x="5140" y="3312"/>
                    <a:pt x="5159" y="3176"/>
                    <a:pt x="5177" y="3038"/>
                  </a:cubicBezTo>
                  <a:cubicBezTo>
                    <a:pt x="5187" y="2960"/>
                    <a:pt x="5198" y="2882"/>
                    <a:pt x="5207" y="2802"/>
                  </a:cubicBezTo>
                  <a:cubicBezTo>
                    <a:pt x="5224" y="2655"/>
                    <a:pt x="5235" y="2507"/>
                    <a:pt x="5246" y="2359"/>
                  </a:cubicBezTo>
                  <a:cubicBezTo>
                    <a:pt x="5251" y="2290"/>
                    <a:pt x="5258" y="2222"/>
                    <a:pt x="5262" y="2152"/>
                  </a:cubicBezTo>
                  <a:cubicBezTo>
                    <a:pt x="5273" y="1933"/>
                    <a:pt x="5281" y="1715"/>
                    <a:pt x="5281" y="1494"/>
                  </a:cubicBezTo>
                  <a:cubicBezTo>
                    <a:pt x="5281" y="1259"/>
                    <a:pt x="5272" y="1029"/>
                    <a:pt x="5257" y="798"/>
                  </a:cubicBezTo>
                  <a:cubicBezTo>
                    <a:pt x="5255" y="761"/>
                    <a:pt x="5254" y="724"/>
                    <a:pt x="5251" y="687"/>
                  </a:cubicBezTo>
                  <a:cubicBezTo>
                    <a:pt x="5233" y="458"/>
                    <a:pt x="5213" y="228"/>
                    <a:pt x="51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6" name="Google Shape;2786;p37"/>
            <p:cNvSpPr/>
            <p:nvPr/>
          </p:nvSpPr>
          <p:spPr>
            <a:xfrm>
              <a:off x="-2666000" y="1826971"/>
              <a:ext cx="270075" cy="301900"/>
            </a:xfrm>
            <a:custGeom>
              <a:avLst/>
              <a:gdLst/>
              <a:ahLst/>
              <a:cxnLst/>
              <a:rect l="l" t="t" r="r" b="b"/>
              <a:pathLst>
                <a:path w="10803" h="12076" extrusionOk="0">
                  <a:moveTo>
                    <a:pt x="98" y="0"/>
                  </a:moveTo>
                  <a:cubicBezTo>
                    <a:pt x="66" y="242"/>
                    <a:pt x="43" y="486"/>
                    <a:pt x="26" y="732"/>
                  </a:cubicBezTo>
                  <a:cubicBezTo>
                    <a:pt x="26" y="739"/>
                    <a:pt x="25" y="747"/>
                    <a:pt x="25" y="754"/>
                  </a:cubicBezTo>
                  <a:cubicBezTo>
                    <a:pt x="9" y="998"/>
                    <a:pt x="0" y="1244"/>
                    <a:pt x="0" y="1493"/>
                  </a:cubicBezTo>
                  <a:cubicBezTo>
                    <a:pt x="0" y="1699"/>
                    <a:pt x="6" y="1903"/>
                    <a:pt x="15" y="2106"/>
                  </a:cubicBezTo>
                  <a:cubicBezTo>
                    <a:pt x="19" y="2164"/>
                    <a:pt x="26" y="2220"/>
                    <a:pt x="29" y="2277"/>
                  </a:cubicBezTo>
                  <a:cubicBezTo>
                    <a:pt x="39" y="2422"/>
                    <a:pt x="48" y="2569"/>
                    <a:pt x="63" y="2712"/>
                  </a:cubicBezTo>
                  <a:cubicBezTo>
                    <a:pt x="70" y="2774"/>
                    <a:pt x="80" y="2833"/>
                    <a:pt x="87" y="2893"/>
                  </a:cubicBezTo>
                  <a:cubicBezTo>
                    <a:pt x="105" y="3033"/>
                    <a:pt x="120" y="3172"/>
                    <a:pt x="140" y="3310"/>
                  </a:cubicBezTo>
                  <a:cubicBezTo>
                    <a:pt x="150" y="3367"/>
                    <a:pt x="161" y="3423"/>
                    <a:pt x="170" y="3479"/>
                  </a:cubicBezTo>
                  <a:cubicBezTo>
                    <a:pt x="195" y="3619"/>
                    <a:pt x="219" y="3761"/>
                    <a:pt x="247" y="3899"/>
                  </a:cubicBezTo>
                  <a:cubicBezTo>
                    <a:pt x="258" y="3949"/>
                    <a:pt x="271" y="3998"/>
                    <a:pt x="282" y="4047"/>
                  </a:cubicBezTo>
                  <a:cubicBezTo>
                    <a:pt x="313" y="4192"/>
                    <a:pt x="346" y="4336"/>
                    <a:pt x="383" y="4479"/>
                  </a:cubicBezTo>
                  <a:cubicBezTo>
                    <a:pt x="394" y="4521"/>
                    <a:pt x="407" y="4562"/>
                    <a:pt x="419" y="4605"/>
                  </a:cubicBezTo>
                  <a:cubicBezTo>
                    <a:pt x="459" y="4753"/>
                    <a:pt x="500" y="4901"/>
                    <a:pt x="547" y="5047"/>
                  </a:cubicBezTo>
                  <a:cubicBezTo>
                    <a:pt x="558" y="5081"/>
                    <a:pt x="570" y="5116"/>
                    <a:pt x="581" y="5150"/>
                  </a:cubicBezTo>
                  <a:cubicBezTo>
                    <a:pt x="630" y="5302"/>
                    <a:pt x="681" y="5455"/>
                    <a:pt x="737" y="5604"/>
                  </a:cubicBezTo>
                  <a:cubicBezTo>
                    <a:pt x="747" y="5632"/>
                    <a:pt x="759" y="5658"/>
                    <a:pt x="769" y="5685"/>
                  </a:cubicBezTo>
                  <a:cubicBezTo>
                    <a:pt x="829" y="5842"/>
                    <a:pt x="890" y="5997"/>
                    <a:pt x="956" y="6149"/>
                  </a:cubicBezTo>
                  <a:cubicBezTo>
                    <a:pt x="964" y="6168"/>
                    <a:pt x="974" y="6188"/>
                    <a:pt x="983" y="6208"/>
                  </a:cubicBezTo>
                  <a:cubicBezTo>
                    <a:pt x="1052" y="6368"/>
                    <a:pt x="1125" y="6525"/>
                    <a:pt x="1200" y="6681"/>
                  </a:cubicBezTo>
                  <a:cubicBezTo>
                    <a:pt x="1207" y="6694"/>
                    <a:pt x="1215" y="6708"/>
                    <a:pt x="1222" y="6722"/>
                  </a:cubicBezTo>
                  <a:cubicBezTo>
                    <a:pt x="1302" y="6882"/>
                    <a:pt x="1384" y="7040"/>
                    <a:pt x="1471" y="7198"/>
                  </a:cubicBezTo>
                  <a:cubicBezTo>
                    <a:pt x="1475" y="7206"/>
                    <a:pt x="1480" y="7213"/>
                    <a:pt x="1484" y="7221"/>
                  </a:cubicBezTo>
                  <a:cubicBezTo>
                    <a:pt x="1575" y="7383"/>
                    <a:pt x="1668" y="7543"/>
                    <a:pt x="1764" y="7699"/>
                  </a:cubicBezTo>
                  <a:cubicBezTo>
                    <a:pt x="1767" y="7703"/>
                    <a:pt x="1770" y="7706"/>
                    <a:pt x="1771" y="7710"/>
                  </a:cubicBezTo>
                  <a:cubicBezTo>
                    <a:pt x="1871" y="7871"/>
                    <a:pt x="1976" y="8030"/>
                    <a:pt x="2083" y="8185"/>
                  </a:cubicBezTo>
                  <a:cubicBezTo>
                    <a:pt x="2519" y="8818"/>
                    <a:pt x="3016" y="9406"/>
                    <a:pt x="3567" y="9942"/>
                  </a:cubicBezTo>
                  <a:lnTo>
                    <a:pt x="3568" y="9944"/>
                  </a:lnTo>
                  <a:cubicBezTo>
                    <a:pt x="3780" y="9723"/>
                    <a:pt x="4054" y="9576"/>
                    <a:pt x="4364" y="9563"/>
                  </a:cubicBezTo>
                  <a:cubicBezTo>
                    <a:pt x="4379" y="9563"/>
                    <a:pt x="4393" y="9563"/>
                    <a:pt x="4407" y="9563"/>
                  </a:cubicBezTo>
                  <a:cubicBezTo>
                    <a:pt x="4797" y="9563"/>
                    <a:pt x="5161" y="9761"/>
                    <a:pt x="5502" y="9955"/>
                  </a:cubicBezTo>
                  <a:lnTo>
                    <a:pt x="8550" y="11676"/>
                  </a:lnTo>
                  <a:cubicBezTo>
                    <a:pt x="8922" y="11885"/>
                    <a:pt x="9395" y="12076"/>
                    <a:pt x="9805" y="12076"/>
                  </a:cubicBezTo>
                  <a:cubicBezTo>
                    <a:pt x="10092" y="12076"/>
                    <a:pt x="10349" y="11983"/>
                    <a:pt x="10519" y="11738"/>
                  </a:cubicBezTo>
                  <a:cubicBezTo>
                    <a:pt x="10803" y="11329"/>
                    <a:pt x="10598" y="10740"/>
                    <a:pt x="10240" y="10395"/>
                  </a:cubicBezTo>
                  <a:cubicBezTo>
                    <a:pt x="10149" y="10310"/>
                    <a:pt x="10053" y="10232"/>
                    <a:pt x="9950" y="10162"/>
                  </a:cubicBezTo>
                  <a:cubicBezTo>
                    <a:pt x="4798" y="9349"/>
                    <a:pt x="754" y="5205"/>
                    <a:pt x="9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7" name="Google Shape;2787;p37"/>
            <p:cNvSpPr/>
            <p:nvPr/>
          </p:nvSpPr>
          <p:spPr>
            <a:xfrm>
              <a:off x="-2634850" y="1910046"/>
              <a:ext cx="198675" cy="77925"/>
            </a:xfrm>
            <a:custGeom>
              <a:avLst/>
              <a:gdLst/>
              <a:ahLst/>
              <a:cxnLst/>
              <a:rect l="l" t="t" r="r" b="b"/>
              <a:pathLst>
                <a:path w="7947" h="3117" extrusionOk="0">
                  <a:moveTo>
                    <a:pt x="7491" y="2230"/>
                  </a:moveTo>
                  <a:lnTo>
                    <a:pt x="7489" y="2231"/>
                  </a:lnTo>
                  <a:lnTo>
                    <a:pt x="7489" y="2231"/>
                  </a:lnTo>
                  <a:cubicBezTo>
                    <a:pt x="7490" y="2231"/>
                    <a:pt x="7490" y="2231"/>
                    <a:pt x="7491" y="2230"/>
                  </a:cubicBezTo>
                  <a:close/>
                  <a:moveTo>
                    <a:pt x="653" y="0"/>
                  </a:moveTo>
                  <a:cubicBezTo>
                    <a:pt x="586" y="0"/>
                    <a:pt x="522" y="24"/>
                    <a:pt x="479" y="78"/>
                  </a:cubicBezTo>
                  <a:cubicBezTo>
                    <a:pt x="1" y="674"/>
                    <a:pt x="787" y="1559"/>
                    <a:pt x="1216" y="1935"/>
                  </a:cubicBezTo>
                  <a:cubicBezTo>
                    <a:pt x="1736" y="2392"/>
                    <a:pt x="2385" y="2818"/>
                    <a:pt x="3072" y="2972"/>
                  </a:cubicBezTo>
                  <a:cubicBezTo>
                    <a:pt x="3528" y="3074"/>
                    <a:pt x="4009" y="3116"/>
                    <a:pt x="4484" y="3116"/>
                  </a:cubicBezTo>
                  <a:cubicBezTo>
                    <a:pt x="4697" y="3116"/>
                    <a:pt x="4909" y="3108"/>
                    <a:pt x="5117" y="3093"/>
                  </a:cubicBezTo>
                  <a:cubicBezTo>
                    <a:pt x="5637" y="3054"/>
                    <a:pt x="6244" y="2972"/>
                    <a:pt x="6678" y="2653"/>
                  </a:cubicBezTo>
                  <a:cubicBezTo>
                    <a:pt x="6737" y="2722"/>
                    <a:pt x="6802" y="2785"/>
                    <a:pt x="6872" y="2841"/>
                  </a:cubicBezTo>
                  <a:cubicBezTo>
                    <a:pt x="6943" y="2903"/>
                    <a:pt x="7023" y="2955"/>
                    <a:pt x="7106" y="3001"/>
                  </a:cubicBezTo>
                  <a:cubicBezTo>
                    <a:pt x="7206" y="3052"/>
                    <a:pt x="7309" y="3104"/>
                    <a:pt x="7423" y="3104"/>
                  </a:cubicBezTo>
                  <a:cubicBezTo>
                    <a:pt x="7429" y="3104"/>
                    <a:pt x="7434" y="3104"/>
                    <a:pt x="7440" y="3104"/>
                  </a:cubicBezTo>
                  <a:cubicBezTo>
                    <a:pt x="7526" y="3101"/>
                    <a:pt x="7609" y="3072"/>
                    <a:pt x="7677" y="3020"/>
                  </a:cubicBezTo>
                  <a:cubicBezTo>
                    <a:pt x="7741" y="2969"/>
                    <a:pt x="7798" y="2899"/>
                    <a:pt x="7816" y="2817"/>
                  </a:cubicBezTo>
                  <a:cubicBezTo>
                    <a:pt x="7833" y="2748"/>
                    <a:pt x="7833" y="2678"/>
                    <a:pt x="7816" y="2609"/>
                  </a:cubicBezTo>
                  <a:cubicBezTo>
                    <a:pt x="7797" y="2521"/>
                    <a:pt x="7719" y="2417"/>
                    <a:pt x="7638" y="2376"/>
                  </a:cubicBezTo>
                  <a:cubicBezTo>
                    <a:pt x="7590" y="2350"/>
                    <a:pt x="7537" y="2331"/>
                    <a:pt x="7484" y="2317"/>
                  </a:cubicBezTo>
                  <a:cubicBezTo>
                    <a:pt x="7456" y="2311"/>
                    <a:pt x="7430" y="2305"/>
                    <a:pt x="7403" y="2296"/>
                  </a:cubicBezTo>
                  <a:cubicBezTo>
                    <a:pt x="7395" y="2294"/>
                    <a:pt x="7386" y="2291"/>
                    <a:pt x="7377" y="2288"/>
                  </a:cubicBezTo>
                  <a:cubicBezTo>
                    <a:pt x="7409" y="2272"/>
                    <a:pt x="7441" y="2254"/>
                    <a:pt x="7473" y="2238"/>
                  </a:cubicBezTo>
                  <a:lnTo>
                    <a:pt x="7473" y="2238"/>
                  </a:lnTo>
                  <a:cubicBezTo>
                    <a:pt x="7530" y="2214"/>
                    <a:pt x="7585" y="2190"/>
                    <a:pt x="7640" y="2166"/>
                  </a:cubicBezTo>
                  <a:cubicBezTo>
                    <a:pt x="7706" y="2133"/>
                    <a:pt x="7765" y="2088"/>
                    <a:pt x="7813" y="2034"/>
                  </a:cubicBezTo>
                  <a:cubicBezTo>
                    <a:pt x="7947" y="1897"/>
                    <a:pt x="7934" y="1639"/>
                    <a:pt x="7750" y="1544"/>
                  </a:cubicBezTo>
                  <a:cubicBezTo>
                    <a:pt x="7708" y="1519"/>
                    <a:pt x="7661" y="1500"/>
                    <a:pt x="7613" y="1489"/>
                  </a:cubicBezTo>
                  <a:cubicBezTo>
                    <a:pt x="7592" y="1485"/>
                    <a:pt x="7570" y="1482"/>
                    <a:pt x="7550" y="1480"/>
                  </a:cubicBezTo>
                  <a:cubicBezTo>
                    <a:pt x="7526" y="1476"/>
                    <a:pt x="7509" y="1475"/>
                    <a:pt x="7493" y="1475"/>
                  </a:cubicBezTo>
                  <a:cubicBezTo>
                    <a:pt x="7468" y="1475"/>
                    <a:pt x="7445" y="1479"/>
                    <a:pt x="7396" y="1488"/>
                  </a:cubicBezTo>
                  <a:cubicBezTo>
                    <a:pt x="7381" y="1490"/>
                    <a:pt x="7366" y="1493"/>
                    <a:pt x="7352" y="1496"/>
                  </a:cubicBezTo>
                  <a:cubicBezTo>
                    <a:pt x="7341" y="1499"/>
                    <a:pt x="7333" y="1503"/>
                    <a:pt x="7323" y="1506"/>
                  </a:cubicBezTo>
                  <a:cubicBezTo>
                    <a:pt x="7340" y="1475"/>
                    <a:pt x="7358" y="1445"/>
                    <a:pt x="7374" y="1414"/>
                  </a:cubicBezTo>
                  <a:cubicBezTo>
                    <a:pt x="7386" y="1390"/>
                    <a:pt x="7399" y="1368"/>
                    <a:pt x="7411" y="1345"/>
                  </a:cubicBezTo>
                  <a:cubicBezTo>
                    <a:pt x="7451" y="1269"/>
                    <a:pt x="7474" y="1186"/>
                    <a:pt x="7480" y="1101"/>
                  </a:cubicBezTo>
                  <a:cubicBezTo>
                    <a:pt x="7484" y="1036"/>
                    <a:pt x="7458" y="956"/>
                    <a:pt x="7425" y="902"/>
                  </a:cubicBezTo>
                  <a:cubicBezTo>
                    <a:pt x="7382" y="829"/>
                    <a:pt x="7315" y="773"/>
                    <a:pt x="7237" y="741"/>
                  </a:cubicBezTo>
                  <a:cubicBezTo>
                    <a:pt x="7187" y="720"/>
                    <a:pt x="7137" y="710"/>
                    <a:pt x="7087" y="710"/>
                  </a:cubicBezTo>
                  <a:cubicBezTo>
                    <a:pt x="6986" y="710"/>
                    <a:pt x="6888" y="750"/>
                    <a:pt x="6807" y="822"/>
                  </a:cubicBezTo>
                  <a:cubicBezTo>
                    <a:pt x="6745" y="880"/>
                    <a:pt x="6714" y="955"/>
                    <a:pt x="6677" y="1028"/>
                  </a:cubicBezTo>
                  <a:cubicBezTo>
                    <a:pt x="6649" y="1081"/>
                    <a:pt x="6622" y="1132"/>
                    <a:pt x="6594" y="1184"/>
                  </a:cubicBezTo>
                  <a:cubicBezTo>
                    <a:pt x="6541" y="1286"/>
                    <a:pt x="6491" y="1389"/>
                    <a:pt x="6445" y="1493"/>
                  </a:cubicBezTo>
                  <a:cubicBezTo>
                    <a:pt x="6417" y="1554"/>
                    <a:pt x="6394" y="1613"/>
                    <a:pt x="6372" y="1672"/>
                  </a:cubicBezTo>
                  <a:cubicBezTo>
                    <a:pt x="6310" y="1696"/>
                    <a:pt x="6255" y="1733"/>
                    <a:pt x="6210" y="1782"/>
                  </a:cubicBezTo>
                  <a:cubicBezTo>
                    <a:pt x="6106" y="1894"/>
                    <a:pt x="5971" y="1957"/>
                    <a:pt x="5753" y="2018"/>
                  </a:cubicBezTo>
                  <a:cubicBezTo>
                    <a:pt x="5500" y="2084"/>
                    <a:pt x="5241" y="2126"/>
                    <a:pt x="4980" y="2145"/>
                  </a:cubicBezTo>
                  <a:cubicBezTo>
                    <a:pt x="4750" y="2165"/>
                    <a:pt x="4497" y="2176"/>
                    <a:pt x="4247" y="2176"/>
                  </a:cubicBezTo>
                  <a:cubicBezTo>
                    <a:pt x="3927" y="2176"/>
                    <a:pt x="3611" y="2157"/>
                    <a:pt x="3355" y="2111"/>
                  </a:cubicBezTo>
                  <a:cubicBezTo>
                    <a:pt x="2825" y="2016"/>
                    <a:pt x="2332" y="1729"/>
                    <a:pt x="1891" y="1430"/>
                  </a:cubicBezTo>
                  <a:cubicBezTo>
                    <a:pt x="1640" y="1260"/>
                    <a:pt x="1402" y="1059"/>
                    <a:pt x="1209" y="825"/>
                  </a:cubicBezTo>
                  <a:cubicBezTo>
                    <a:pt x="1029" y="608"/>
                    <a:pt x="1021" y="368"/>
                    <a:pt x="893" y="131"/>
                  </a:cubicBezTo>
                  <a:cubicBezTo>
                    <a:pt x="849" y="50"/>
                    <a:pt x="749" y="0"/>
                    <a:pt x="6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8" name="Google Shape;2788;p37"/>
            <p:cNvSpPr/>
            <p:nvPr/>
          </p:nvSpPr>
          <p:spPr>
            <a:xfrm>
              <a:off x="-2246375" y="1736596"/>
              <a:ext cx="116050" cy="188525"/>
            </a:xfrm>
            <a:custGeom>
              <a:avLst/>
              <a:gdLst/>
              <a:ahLst/>
              <a:cxnLst/>
              <a:rect l="l" t="t" r="r" b="b"/>
              <a:pathLst>
                <a:path w="4642" h="7541" extrusionOk="0">
                  <a:moveTo>
                    <a:pt x="1063" y="6901"/>
                  </a:moveTo>
                  <a:lnTo>
                    <a:pt x="1063" y="6901"/>
                  </a:lnTo>
                  <a:cubicBezTo>
                    <a:pt x="1063" y="6901"/>
                    <a:pt x="1062" y="6902"/>
                    <a:pt x="1062" y="6902"/>
                  </a:cubicBezTo>
                  <a:lnTo>
                    <a:pt x="1063" y="6901"/>
                  </a:lnTo>
                  <a:close/>
                  <a:moveTo>
                    <a:pt x="3569" y="0"/>
                  </a:moveTo>
                  <a:cubicBezTo>
                    <a:pt x="3561" y="0"/>
                    <a:pt x="3552" y="1"/>
                    <a:pt x="3544" y="1"/>
                  </a:cubicBezTo>
                  <a:cubicBezTo>
                    <a:pt x="3375" y="6"/>
                    <a:pt x="3272" y="222"/>
                    <a:pt x="3338" y="363"/>
                  </a:cubicBezTo>
                  <a:cubicBezTo>
                    <a:pt x="3450" y="608"/>
                    <a:pt x="3637" y="757"/>
                    <a:pt x="3703" y="1032"/>
                  </a:cubicBezTo>
                  <a:cubicBezTo>
                    <a:pt x="3774" y="1327"/>
                    <a:pt x="3792" y="1637"/>
                    <a:pt x="3778" y="1941"/>
                  </a:cubicBezTo>
                  <a:cubicBezTo>
                    <a:pt x="3755" y="2472"/>
                    <a:pt x="3688" y="3039"/>
                    <a:pt x="3446" y="3521"/>
                  </a:cubicBezTo>
                  <a:cubicBezTo>
                    <a:pt x="3238" y="3934"/>
                    <a:pt x="2848" y="4449"/>
                    <a:pt x="2499" y="4841"/>
                  </a:cubicBezTo>
                  <a:cubicBezTo>
                    <a:pt x="2327" y="5039"/>
                    <a:pt x="2139" y="5220"/>
                    <a:pt x="1935" y="5382"/>
                  </a:cubicBezTo>
                  <a:cubicBezTo>
                    <a:pt x="1755" y="5522"/>
                    <a:pt x="1623" y="5591"/>
                    <a:pt x="1471" y="5607"/>
                  </a:cubicBezTo>
                  <a:cubicBezTo>
                    <a:pt x="1405" y="5614"/>
                    <a:pt x="1342" y="5636"/>
                    <a:pt x="1285" y="5672"/>
                  </a:cubicBezTo>
                  <a:cubicBezTo>
                    <a:pt x="1225" y="5653"/>
                    <a:pt x="1163" y="5636"/>
                    <a:pt x="1100" y="5622"/>
                  </a:cubicBezTo>
                  <a:cubicBezTo>
                    <a:pt x="988" y="5596"/>
                    <a:pt x="875" y="5574"/>
                    <a:pt x="762" y="5557"/>
                  </a:cubicBezTo>
                  <a:cubicBezTo>
                    <a:pt x="703" y="5548"/>
                    <a:pt x="646" y="5539"/>
                    <a:pt x="588" y="5529"/>
                  </a:cubicBezTo>
                  <a:cubicBezTo>
                    <a:pt x="528" y="5518"/>
                    <a:pt x="469" y="5504"/>
                    <a:pt x="409" y="5504"/>
                  </a:cubicBezTo>
                  <a:cubicBezTo>
                    <a:pt x="387" y="5504"/>
                    <a:pt x="366" y="5506"/>
                    <a:pt x="344" y="5510"/>
                  </a:cubicBezTo>
                  <a:cubicBezTo>
                    <a:pt x="186" y="5541"/>
                    <a:pt x="61" y="5647"/>
                    <a:pt x="22" y="5805"/>
                  </a:cubicBezTo>
                  <a:cubicBezTo>
                    <a:pt x="1" y="5887"/>
                    <a:pt x="6" y="5974"/>
                    <a:pt x="38" y="6052"/>
                  </a:cubicBezTo>
                  <a:cubicBezTo>
                    <a:pt x="61" y="6110"/>
                    <a:pt x="112" y="6180"/>
                    <a:pt x="164" y="6214"/>
                  </a:cubicBezTo>
                  <a:cubicBezTo>
                    <a:pt x="235" y="6261"/>
                    <a:pt x="316" y="6292"/>
                    <a:pt x="401" y="6305"/>
                  </a:cubicBezTo>
                  <a:cubicBezTo>
                    <a:pt x="426" y="6309"/>
                    <a:pt x="452" y="6313"/>
                    <a:pt x="478" y="6317"/>
                  </a:cubicBezTo>
                  <a:cubicBezTo>
                    <a:pt x="513" y="6323"/>
                    <a:pt x="548" y="6327"/>
                    <a:pt x="583" y="6331"/>
                  </a:cubicBezTo>
                  <a:cubicBezTo>
                    <a:pt x="576" y="6336"/>
                    <a:pt x="566" y="6342"/>
                    <a:pt x="558" y="6349"/>
                  </a:cubicBezTo>
                  <a:cubicBezTo>
                    <a:pt x="547" y="6358"/>
                    <a:pt x="536" y="6368"/>
                    <a:pt x="525" y="6379"/>
                  </a:cubicBezTo>
                  <a:cubicBezTo>
                    <a:pt x="466" y="6432"/>
                    <a:pt x="458" y="6441"/>
                    <a:pt x="425" y="6498"/>
                  </a:cubicBezTo>
                  <a:cubicBezTo>
                    <a:pt x="415" y="6516"/>
                    <a:pt x="404" y="6534"/>
                    <a:pt x="395" y="6553"/>
                  </a:cubicBezTo>
                  <a:cubicBezTo>
                    <a:pt x="375" y="6600"/>
                    <a:pt x="363" y="6648"/>
                    <a:pt x="356" y="6697"/>
                  </a:cubicBezTo>
                  <a:cubicBezTo>
                    <a:pt x="324" y="6886"/>
                    <a:pt x="495" y="7043"/>
                    <a:pt x="672" y="7043"/>
                  </a:cubicBezTo>
                  <a:cubicBezTo>
                    <a:pt x="685" y="7043"/>
                    <a:pt x="698" y="7042"/>
                    <a:pt x="710" y="7041"/>
                  </a:cubicBezTo>
                  <a:cubicBezTo>
                    <a:pt x="783" y="7035"/>
                    <a:pt x="854" y="7015"/>
                    <a:pt x="919" y="6982"/>
                  </a:cubicBezTo>
                  <a:cubicBezTo>
                    <a:pt x="996" y="6940"/>
                    <a:pt x="1070" y="6896"/>
                    <a:pt x="1145" y="6853"/>
                  </a:cubicBezTo>
                  <a:lnTo>
                    <a:pt x="1145" y="6853"/>
                  </a:lnTo>
                  <a:lnTo>
                    <a:pt x="1063" y="6901"/>
                  </a:lnTo>
                  <a:lnTo>
                    <a:pt x="1063" y="6901"/>
                  </a:lnTo>
                  <a:cubicBezTo>
                    <a:pt x="1100" y="6880"/>
                    <a:pt x="1139" y="6863"/>
                    <a:pt x="1176" y="6844"/>
                  </a:cubicBezTo>
                  <a:lnTo>
                    <a:pt x="1176" y="6844"/>
                  </a:lnTo>
                  <a:cubicBezTo>
                    <a:pt x="1173" y="6854"/>
                    <a:pt x="1170" y="6862"/>
                    <a:pt x="1167" y="6870"/>
                  </a:cubicBezTo>
                  <a:cubicBezTo>
                    <a:pt x="1158" y="6896"/>
                    <a:pt x="1148" y="6923"/>
                    <a:pt x="1136" y="6947"/>
                  </a:cubicBezTo>
                  <a:cubicBezTo>
                    <a:pt x="1114" y="6998"/>
                    <a:pt x="1099" y="7052"/>
                    <a:pt x="1091" y="7106"/>
                  </a:cubicBezTo>
                  <a:cubicBezTo>
                    <a:pt x="1075" y="7196"/>
                    <a:pt x="1111" y="7321"/>
                    <a:pt x="1169" y="7391"/>
                  </a:cubicBezTo>
                  <a:cubicBezTo>
                    <a:pt x="1214" y="7444"/>
                    <a:pt x="1272" y="7487"/>
                    <a:pt x="1335" y="7514"/>
                  </a:cubicBezTo>
                  <a:cubicBezTo>
                    <a:pt x="1376" y="7532"/>
                    <a:pt x="1420" y="7540"/>
                    <a:pt x="1465" y="7540"/>
                  </a:cubicBezTo>
                  <a:cubicBezTo>
                    <a:pt x="1504" y="7540"/>
                    <a:pt x="1544" y="7534"/>
                    <a:pt x="1581" y="7524"/>
                  </a:cubicBezTo>
                  <a:cubicBezTo>
                    <a:pt x="1664" y="7502"/>
                    <a:pt x="1737" y="7452"/>
                    <a:pt x="1789" y="7385"/>
                  </a:cubicBezTo>
                  <a:cubicBezTo>
                    <a:pt x="1866" y="7292"/>
                    <a:pt x="1888" y="7171"/>
                    <a:pt x="1907" y="7056"/>
                  </a:cubicBezTo>
                  <a:cubicBezTo>
                    <a:pt x="1922" y="6962"/>
                    <a:pt x="1927" y="6868"/>
                    <a:pt x="1921" y="6773"/>
                  </a:cubicBezTo>
                  <a:cubicBezTo>
                    <a:pt x="1918" y="6682"/>
                    <a:pt x="1907" y="6593"/>
                    <a:pt x="1887" y="6505"/>
                  </a:cubicBezTo>
                  <a:cubicBezTo>
                    <a:pt x="2402" y="6349"/>
                    <a:pt x="2831" y="5914"/>
                    <a:pt x="3174" y="5520"/>
                  </a:cubicBezTo>
                  <a:cubicBezTo>
                    <a:pt x="3618" y="5010"/>
                    <a:pt x="4027" y="4427"/>
                    <a:pt x="4304" y="3809"/>
                  </a:cubicBezTo>
                  <a:cubicBezTo>
                    <a:pt x="4593" y="3168"/>
                    <a:pt x="4642" y="2394"/>
                    <a:pt x="4588" y="1703"/>
                  </a:cubicBezTo>
                  <a:cubicBezTo>
                    <a:pt x="4545" y="1141"/>
                    <a:pt x="4312" y="0"/>
                    <a:pt x="35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9" name="Google Shape;2789;p37"/>
            <p:cNvSpPr/>
            <p:nvPr/>
          </p:nvSpPr>
          <p:spPr>
            <a:xfrm>
              <a:off x="-2443100" y="1758071"/>
              <a:ext cx="150" cy="225"/>
            </a:xfrm>
            <a:custGeom>
              <a:avLst/>
              <a:gdLst/>
              <a:ahLst/>
              <a:cxnLst/>
              <a:rect l="l" t="t" r="r" b="b"/>
              <a:pathLst>
                <a:path w="6" h="9" extrusionOk="0">
                  <a:moveTo>
                    <a:pt x="5" y="1"/>
                  </a:moveTo>
                  <a:cubicBezTo>
                    <a:pt x="5" y="1"/>
                    <a:pt x="4" y="3"/>
                    <a:pt x="1" y="8"/>
                  </a:cubicBezTo>
                  <a:cubicBezTo>
                    <a:pt x="4" y="4"/>
                    <a:pt x="5" y="1"/>
                    <a:pt x="5" y="1"/>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0" name="Google Shape;2790;p37"/>
            <p:cNvSpPr/>
            <p:nvPr/>
          </p:nvSpPr>
          <p:spPr>
            <a:xfrm>
              <a:off x="-2452800" y="1704296"/>
              <a:ext cx="106475" cy="71050"/>
            </a:xfrm>
            <a:custGeom>
              <a:avLst/>
              <a:gdLst/>
              <a:ahLst/>
              <a:cxnLst/>
              <a:rect l="l" t="t" r="r" b="b"/>
              <a:pathLst>
                <a:path w="4259" h="2842" extrusionOk="0">
                  <a:moveTo>
                    <a:pt x="3802" y="1"/>
                  </a:moveTo>
                  <a:cubicBezTo>
                    <a:pt x="3691" y="1"/>
                    <a:pt x="3579" y="31"/>
                    <a:pt x="3479" y="81"/>
                  </a:cubicBezTo>
                  <a:cubicBezTo>
                    <a:pt x="3394" y="120"/>
                    <a:pt x="3318" y="178"/>
                    <a:pt x="3258" y="250"/>
                  </a:cubicBezTo>
                  <a:cubicBezTo>
                    <a:pt x="3221" y="293"/>
                    <a:pt x="3192" y="344"/>
                    <a:pt x="3170" y="398"/>
                  </a:cubicBezTo>
                  <a:cubicBezTo>
                    <a:pt x="3168" y="403"/>
                    <a:pt x="3167" y="408"/>
                    <a:pt x="3165" y="414"/>
                  </a:cubicBezTo>
                  <a:lnTo>
                    <a:pt x="3165" y="414"/>
                  </a:lnTo>
                  <a:cubicBezTo>
                    <a:pt x="3165" y="414"/>
                    <a:pt x="3165" y="414"/>
                    <a:pt x="3165" y="414"/>
                  </a:cubicBezTo>
                  <a:lnTo>
                    <a:pt x="3165" y="414"/>
                  </a:lnTo>
                  <a:cubicBezTo>
                    <a:pt x="3164" y="414"/>
                    <a:pt x="3147" y="454"/>
                    <a:pt x="3148" y="454"/>
                  </a:cubicBezTo>
                  <a:cubicBezTo>
                    <a:pt x="3148" y="454"/>
                    <a:pt x="3148" y="453"/>
                    <a:pt x="3149" y="451"/>
                  </a:cubicBezTo>
                  <a:lnTo>
                    <a:pt x="3149" y="451"/>
                  </a:lnTo>
                  <a:cubicBezTo>
                    <a:pt x="3141" y="469"/>
                    <a:pt x="3134" y="487"/>
                    <a:pt x="3127" y="506"/>
                  </a:cubicBezTo>
                  <a:cubicBezTo>
                    <a:pt x="3105" y="568"/>
                    <a:pt x="3162" y="618"/>
                    <a:pt x="3219" y="618"/>
                  </a:cubicBezTo>
                  <a:cubicBezTo>
                    <a:pt x="3233" y="618"/>
                    <a:pt x="3247" y="615"/>
                    <a:pt x="3261" y="608"/>
                  </a:cubicBezTo>
                  <a:cubicBezTo>
                    <a:pt x="3274" y="600"/>
                    <a:pt x="3289" y="591"/>
                    <a:pt x="3304" y="585"/>
                  </a:cubicBezTo>
                  <a:lnTo>
                    <a:pt x="3321" y="576"/>
                  </a:lnTo>
                  <a:cubicBezTo>
                    <a:pt x="3324" y="576"/>
                    <a:pt x="3333" y="572"/>
                    <a:pt x="3336" y="571"/>
                  </a:cubicBezTo>
                  <a:cubicBezTo>
                    <a:pt x="3379" y="557"/>
                    <a:pt x="3420" y="541"/>
                    <a:pt x="3461" y="521"/>
                  </a:cubicBezTo>
                  <a:lnTo>
                    <a:pt x="3475" y="516"/>
                  </a:lnTo>
                  <a:lnTo>
                    <a:pt x="3475" y="516"/>
                  </a:lnTo>
                  <a:cubicBezTo>
                    <a:pt x="3493" y="774"/>
                    <a:pt x="3509" y="1010"/>
                    <a:pt x="3424" y="1270"/>
                  </a:cubicBezTo>
                  <a:cubicBezTo>
                    <a:pt x="3336" y="1541"/>
                    <a:pt x="3155" y="1782"/>
                    <a:pt x="2931" y="1972"/>
                  </a:cubicBezTo>
                  <a:cubicBezTo>
                    <a:pt x="2622" y="2240"/>
                    <a:pt x="2192" y="2425"/>
                    <a:pt x="1770" y="2425"/>
                  </a:cubicBezTo>
                  <a:cubicBezTo>
                    <a:pt x="1635" y="2425"/>
                    <a:pt x="1502" y="2406"/>
                    <a:pt x="1373" y="2365"/>
                  </a:cubicBezTo>
                  <a:cubicBezTo>
                    <a:pt x="1229" y="2320"/>
                    <a:pt x="1094" y="2247"/>
                    <a:pt x="975" y="2154"/>
                  </a:cubicBezTo>
                  <a:cubicBezTo>
                    <a:pt x="906" y="2096"/>
                    <a:pt x="842" y="2033"/>
                    <a:pt x="784" y="1964"/>
                  </a:cubicBezTo>
                  <a:cubicBezTo>
                    <a:pt x="729" y="1901"/>
                    <a:pt x="691" y="1809"/>
                    <a:pt x="618" y="1764"/>
                  </a:cubicBezTo>
                  <a:cubicBezTo>
                    <a:pt x="626" y="1754"/>
                    <a:pt x="636" y="1743"/>
                    <a:pt x="644" y="1734"/>
                  </a:cubicBezTo>
                  <a:cubicBezTo>
                    <a:pt x="674" y="1699"/>
                    <a:pt x="708" y="1666"/>
                    <a:pt x="741" y="1635"/>
                  </a:cubicBezTo>
                  <a:cubicBezTo>
                    <a:pt x="748" y="1628"/>
                    <a:pt x="757" y="1620"/>
                    <a:pt x="765" y="1613"/>
                  </a:cubicBezTo>
                  <a:cubicBezTo>
                    <a:pt x="780" y="1604"/>
                    <a:pt x="794" y="1595"/>
                    <a:pt x="807" y="1585"/>
                  </a:cubicBezTo>
                  <a:cubicBezTo>
                    <a:pt x="843" y="1563"/>
                    <a:pt x="888" y="1543"/>
                    <a:pt x="917" y="1513"/>
                  </a:cubicBezTo>
                  <a:cubicBezTo>
                    <a:pt x="967" y="1460"/>
                    <a:pt x="975" y="1367"/>
                    <a:pt x="917" y="1316"/>
                  </a:cubicBezTo>
                  <a:cubicBezTo>
                    <a:pt x="873" y="1277"/>
                    <a:pt x="822" y="1262"/>
                    <a:pt x="770" y="1262"/>
                  </a:cubicBezTo>
                  <a:cubicBezTo>
                    <a:pt x="688" y="1262"/>
                    <a:pt x="604" y="1298"/>
                    <a:pt x="537" y="1341"/>
                  </a:cubicBezTo>
                  <a:cubicBezTo>
                    <a:pt x="426" y="1410"/>
                    <a:pt x="339" y="1513"/>
                    <a:pt x="260" y="1617"/>
                  </a:cubicBezTo>
                  <a:cubicBezTo>
                    <a:pt x="181" y="1718"/>
                    <a:pt x="117" y="1832"/>
                    <a:pt x="69" y="1952"/>
                  </a:cubicBezTo>
                  <a:cubicBezTo>
                    <a:pt x="50" y="2004"/>
                    <a:pt x="32" y="2056"/>
                    <a:pt x="19" y="2110"/>
                  </a:cubicBezTo>
                  <a:cubicBezTo>
                    <a:pt x="0" y="2188"/>
                    <a:pt x="4" y="2298"/>
                    <a:pt x="65" y="2358"/>
                  </a:cubicBezTo>
                  <a:lnTo>
                    <a:pt x="69" y="2365"/>
                  </a:lnTo>
                  <a:cubicBezTo>
                    <a:pt x="92" y="2399"/>
                    <a:pt x="132" y="2421"/>
                    <a:pt x="172" y="2421"/>
                  </a:cubicBezTo>
                  <a:cubicBezTo>
                    <a:pt x="199" y="2421"/>
                    <a:pt x="225" y="2411"/>
                    <a:pt x="246" y="2388"/>
                  </a:cubicBezTo>
                  <a:lnTo>
                    <a:pt x="250" y="2384"/>
                  </a:lnTo>
                  <a:cubicBezTo>
                    <a:pt x="310" y="2349"/>
                    <a:pt x="349" y="2269"/>
                    <a:pt x="369" y="2207"/>
                  </a:cubicBezTo>
                  <a:cubicBezTo>
                    <a:pt x="372" y="2198"/>
                    <a:pt x="376" y="2188"/>
                    <a:pt x="380" y="2178"/>
                  </a:cubicBezTo>
                  <a:cubicBezTo>
                    <a:pt x="382" y="2174"/>
                    <a:pt x="386" y="2166"/>
                    <a:pt x="389" y="2160"/>
                  </a:cubicBezTo>
                  <a:lnTo>
                    <a:pt x="389" y="2160"/>
                  </a:lnTo>
                  <a:lnTo>
                    <a:pt x="380" y="2176"/>
                  </a:lnTo>
                  <a:cubicBezTo>
                    <a:pt x="391" y="2154"/>
                    <a:pt x="401" y="2130"/>
                    <a:pt x="412" y="2108"/>
                  </a:cubicBezTo>
                  <a:cubicBezTo>
                    <a:pt x="437" y="2058"/>
                    <a:pt x="463" y="2008"/>
                    <a:pt x="490" y="1960"/>
                  </a:cubicBezTo>
                  <a:cubicBezTo>
                    <a:pt x="529" y="2089"/>
                    <a:pt x="627" y="2225"/>
                    <a:pt x="693" y="2310"/>
                  </a:cubicBezTo>
                  <a:cubicBezTo>
                    <a:pt x="802" y="2447"/>
                    <a:pt x="934" y="2572"/>
                    <a:pt x="1087" y="2656"/>
                  </a:cubicBezTo>
                  <a:cubicBezTo>
                    <a:pt x="1323" y="2785"/>
                    <a:pt x="1593" y="2842"/>
                    <a:pt x="1861" y="2842"/>
                  </a:cubicBezTo>
                  <a:cubicBezTo>
                    <a:pt x="1939" y="2842"/>
                    <a:pt x="2017" y="2837"/>
                    <a:pt x="2094" y="2828"/>
                  </a:cubicBezTo>
                  <a:cubicBezTo>
                    <a:pt x="2821" y="2738"/>
                    <a:pt x="3523" y="2262"/>
                    <a:pt x="3826" y="1584"/>
                  </a:cubicBezTo>
                  <a:cubicBezTo>
                    <a:pt x="3978" y="1243"/>
                    <a:pt x="4047" y="808"/>
                    <a:pt x="3921" y="443"/>
                  </a:cubicBezTo>
                  <a:lnTo>
                    <a:pt x="3921" y="443"/>
                  </a:lnTo>
                  <a:cubicBezTo>
                    <a:pt x="3925" y="444"/>
                    <a:pt x="3930" y="447"/>
                    <a:pt x="3935" y="449"/>
                  </a:cubicBezTo>
                  <a:cubicBezTo>
                    <a:pt x="3941" y="451"/>
                    <a:pt x="3950" y="454"/>
                    <a:pt x="3958" y="457"/>
                  </a:cubicBezTo>
                  <a:lnTo>
                    <a:pt x="3959" y="457"/>
                  </a:lnTo>
                  <a:cubicBezTo>
                    <a:pt x="3987" y="472"/>
                    <a:pt x="4018" y="483"/>
                    <a:pt x="4050" y="488"/>
                  </a:cubicBezTo>
                  <a:cubicBezTo>
                    <a:pt x="4060" y="490"/>
                    <a:pt x="4069" y="491"/>
                    <a:pt x="4079" y="491"/>
                  </a:cubicBezTo>
                  <a:cubicBezTo>
                    <a:pt x="4178" y="491"/>
                    <a:pt x="4249" y="414"/>
                    <a:pt x="4254" y="311"/>
                  </a:cubicBezTo>
                  <a:cubicBezTo>
                    <a:pt x="4259" y="239"/>
                    <a:pt x="4204" y="177"/>
                    <a:pt x="4156" y="129"/>
                  </a:cubicBezTo>
                  <a:cubicBezTo>
                    <a:pt x="4110" y="86"/>
                    <a:pt x="4058" y="55"/>
                    <a:pt x="3999" y="35"/>
                  </a:cubicBezTo>
                  <a:cubicBezTo>
                    <a:pt x="3935" y="12"/>
                    <a:pt x="3869" y="1"/>
                    <a:pt x="38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1" name="Google Shape;2791;p37"/>
            <p:cNvSpPr/>
            <p:nvPr/>
          </p:nvSpPr>
          <p:spPr>
            <a:xfrm>
              <a:off x="-2437500" y="1748696"/>
              <a:ext cx="25" cy="25"/>
            </a:xfrm>
            <a:custGeom>
              <a:avLst/>
              <a:gdLst/>
              <a:ahLst/>
              <a:cxnLst/>
              <a:rect l="l" t="t" r="r" b="b"/>
              <a:pathLst>
                <a:path w="1" h="1" extrusionOk="0">
                  <a:moveTo>
                    <a:pt x="0" y="0"/>
                  </a:move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2" name="Google Shape;2792;p37"/>
            <p:cNvSpPr/>
            <p:nvPr/>
          </p:nvSpPr>
          <p:spPr>
            <a:xfrm>
              <a:off x="-2504875" y="1685121"/>
              <a:ext cx="57450" cy="62700"/>
            </a:xfrm>
            <a:custGeom>
              <a:avLst/>
              <a:gdLst/>
              <a:ahLst/>
              <a:cxnLst/>
              <a:rect l="l" t="t" r="r" b="b"/>
              <a:pathLst>
                <a:path w="2298" h="2508" extrusionOk="0">
                  <a:moveTo>
                    <a:pt x="854" y="0"/>
                  </a:moveTo>
                  <a:cubicBezTo>
                    <a:pt x="640" y="0"/>
                    <a:pt x="427" y="14"/>
                    <a:pt x="219" y="49"/>
                  </a:cubicBezTo>
                  <a:cubicBezTo>
                    <a:pt x="1" y="86"/>
                    <a:pt x="10" y="437"/>
                    <a:pt x="219" y="480"/>
                  </a:cubicBezTo>
                  <a:cubicBezTo>
                    <a:pt x="495" y="537"/>
                    <a:pt x="776" y="568"/>
                    <a:pt x="1058" y="595"/>
                  </a:cubicBezTo>
                  <a:cubicBezTo>
                    <a:pt x="1188" y="609"/>
                    <a:pt x="1318" y="624"/>
                    <a:pt x="1449" y="639"/>
                  </a:cubicBezTo>
                  <a:cubicBezTo>
                    <a:pt x="1386" y="757"/>
                    <a:pt x="1320" y="874"/>
                    <a:pt x="1258" y="992"/>
                  </a:cubicBezTo>
                  <a:cubicBezTo>
                    <a:pt x="1107" y="1273"/>
                    <a:pt x="937" y="1540"/>
                    <a:pt x="765" y="1809"/>
                  </a:cubicBezTo>
                  <a:cubicBezTo>
                    <a:pt x="721" y="1877"/>
                    <a:pt x="665" y="1950"/>
                    <a:pt x="651" y="2032"/>
                  </a:cubicBezTo>
                  <a:cubicBezTo>
                    <a:pt x="636" y="2060"/>
                    <a:pt x="624" y="2089"/>
                    <a:pt x="614" y="2119"/>
                  </a:cubicBezTo>
                  <a:cubicBezTo>
                    <a:pt x="590" y="2215"/>
                    <a:pt x="610" y="2317"/>
                    <a:pt x="670" y="2395"/>
                  </a:cubicBezTo>
                  <a:cubicBezTo>
                    <a:pt x="733" y="2475"/>
                    <a:pt x="812" y="2507"/>
                    <a:pt x="896" y="2507"/>
                  </a:cubicBezTo>
                  <a:cubicBezTo>
                    <a:pt x="1046" y="2507"/>
                    <a:pt x="1208" y="2406"/>
                    <a:pt x="1305" y="2297"/>
                  </a:cubicBezTo>
                  <a:cubicBezTo>
                    <a:pt x="1533" y="2048"/>
                    <a:pt x="1704" y="1752"/>
                    <a:pt x="1865" y="1457"/>
                  </a:cubicBezTo>
                  <a:cubicBezTo>
                    <a:pt x="1946" y="1306"/>
                    <a:pt x="2016" y="1151"/>
                    <a:pt x="2084" y="993"/>
                  </a:cubicBezTo>
                  <a:cubicBezTo>
                    <a:pt x="2124" y="900"/>
                    <a:pt x="2170" y="806"/>
                    <a:pt x="2194" y="708"/>
                  </a:cubicBezTo>
                  <a:cubicBezTo>
                    <a:pt x="2211" y="632"/>
                    <a:pt x="2233" y="557"/>
                    <a:pt x="2260" y="484"/>
                  </a:cubicBezTo>
                  <a:cubicBezTo>
                    <a:pt x="2297" y="396"/>
                    <a:pt x="2259" y="283"/>
                    <a:pt x="2204" y="212"/>
                  </a:cubicBezTo>
                  <a:cubicBezTo>
                    <a:pt x="2139" y="127"/>
                    <a:pt x="2061" y="102"/>
                    <a:pt x="1958" y="89"/>
                  </a:cubicBezTo>
                  <a:cubicBezTo>
                    <a:pt x="1598" y="42"/>
                    <a:pt x="1224" y="0"/>
                    <a:pt x="8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3" name="Google Shape;2793;p37"/>
            <p:cNvSpPr/>
            <p:nvPr/>
          </p:nvSpPr>
          <p:spPr>
            <a:xfrm>
              <a:off x="-2409900" y="1634371"/>
              <a:ext cx="67275" cy="55400"/>
            </a:xfrm>
            <a:custGeom>
              <a:avLst/>
              <a:gdLst/>
              <a:ahLst/>
              <a:cxnLst/>
              <a:rect l="l" t="t" r="r" b="b"/>
              <a:pathLst>
                <a:path w="2691" h="2216" extrusionOk="0">
                  <a:moveTo>
                    <a:pt x="932" y="1407"/>
                  </a:moveTo>
                  <a:cubicBezTo>
                    <a:pt x="940" y="1409"/>
                    <a:pt x="945" y="1409"/>
                    <a:pt x="946" y="1409"/>
                  </a:cubicBezTo>
                  <a:cubicBezTo>
                    <a:pt x="947" y="1409"/>
                    <a:pt x="943" y="1409"/>
                    <a:pt x="934" y="1407"/>
                  </a:cubicBezTo>
                  <a:close/>
                  <a:moveTo>
                    <a:pt x="1487" y="1"/>
                  </a:moveTo>
                  <a:cubicBezTo>
                    <a:pt x="1464" y="1"/>
                    <a:pt x="1441" y="5"/>
                    <a:pt x="1421" y="15"/>
                  </a:cubicBezTo>
                  <a:cubicBezTo>
                    <a:pt x="1148" y="150"/>
                    <a:pt x="964" y="437"/>
                    <a:pt x="769" y="665"/>
                  </a:cubicBezTo>
                  <a:cubicBezTo>
                    <a:pt x="567" y="898"/>
                    <a:pt x="345" y="1115"/>
                    <a:pt x="147" y="1352"/>
                  </a:cubicBezTo>
                  <a:cubicBezTo>
                    <a:pt x="0" y="1527"/>
                    <a:pt x="17" y="1770"/>
                    <a:pt x="217" y="1898"/>
                  </a:cubicBezTo>
                  <a:cubicBezTo>
                    <a:pt x="542" y="2106"/>
                    <a:pt x="943" y="2145"/>
                    <a:pt x="1321" y="2162"/>
                  </a:cubicBezTo>
                  <a:cubicBezTo>
                    <a:pt x="1498" y="2172"/>
                    <a:pt x="1676" y="2175"/>
                    <a:pt x="1853" y="2187"/>
                  </a:cubicBezTo>
                  <a:cubicBezTo>
                    <a:pt x="1954" y="2195"/>
                    <a:pt x="2077" y="2216"/>
                    <a:pt x="2192" y="2216"/>
                  </a:cubicBezTo>
                  <a:cubicBezTo>
                    <a:pt x="2264" y="2216"/>
                    <a:pt x="2333" y="2208"/>
                    <a:pt x="2393" y="2183"/>
                  </a:cubicBezTo>
                  <a:cubicBezTo>
                    <a:pt x="2555" y="2117"/>
                    <a:pt x="2691" y="1924"/>
                    <a:pt x="2570" y="1748"/>
                  </a:cubicBezTo>
                  <a:cubicBezTo>
                    <a:pt x="2333" y="1405"/>
                    <a:pt x="1790" y="1457"/>
                    <a:pt x="1421" y="1443"/>
                  </a:cubicBezTo>
                  <a:cubicBezTo>
                    <a:pt x="1334" y="1440"/>
                    <a:pt x="1247" y="1436"/>
                    <a:pt x="1160" y="1431"/>
                  </a:cubicBezTo>
                  <a:cubicBezTo>
                    <a:pt x="1137" y="1429"/>
                    <a:pt x="986" y="1427"/>
                    <a:pt x="928" y="1413"/>
                  </a:cubicBezTo>
                  <a:lnTo>
                    <a:pt x="932" y="1407"/>
                  </a:lnTo>
                  <a:cubicBezTo>
                    <a:pt x="1023" y="1265"/>
                    <a:pt x="1112" y="1120"/>
                    <a:pt x="1207" y="979"/>
                  </a:cubicBezTo>
                  <a:cubicBezTo>
                    <a:pt x="1291" y="853"/>
                    <a:pt x="1378" y="728"/>
                    <a:pt x="1457" y="597"/>
                  </a:cubicBezTo>
                  <a:cubicBezTo>
                    <a:pt x="1495" y="533"/>
                    <a:pt x="1528" y="463"/>
                    <a:pt x="1561" y="394"/>
                  </a:cubicBezTo>
                  <a:cubicBezTo>
                    <a:pt x="1604" y="304"/>
                    <a:pt x="1617" y="231"/>
                    <a:pt x="1628" y="133"/>
                  </a:cubicBezTo>
                  <a:cubicBezTo>
                    <a:pt x="1638" y="48"/>
                    <a:pt x="1561" y="1"/>
                    <a:pt x="14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4" name="Google Shape;2794;p37"/>
            <p:cNvSpPr/>
            <p:nvPr/>
          </p:nvSpPr>
          <p:spPr>
            <a:xfrm>
              <a:off x="-2513500" y="1752671"/>
              <a:ext cx="46550" cy="32075"/>
            </a:xfrm>
            <a:custGeom>
              <a:avLst/>
              <a:gdLst/>
              <a:ahLst/>
              <a:cxnLst/>
              <a:rect l="l" t="t" r="r" b="b"/>
              <a:pathLst>
                <a:path w="1862" h="1283" extrusionOk="0">
                  <a:moveTo>
                    <a:pt x="1168" y="1"/>
                  </a:moveTo>
                  <a:cubicBezTo>
                    <a:pt x="1020" y="1"/>
                    <a:pt x="857" y="34"/>
                    <a:pt x="697" y="103"/>
                  </a:cubicBezTo>
                  <a:cubicBezTo>
                    <a:pt x="255" y="295"/>
                    <a:pt x="1" y="692"/>
                    <a:pt x="130" y="990"/>
                  </a:cubicBezTo>
                  <a:cubicBezTo>
                    <a:pt x="212" y="1179"/>
                    <a:pt x="431" y="1282"/>
                    <a:pt x="693" y="1282"/>
                  </a:cubicBezTo>
                  <a:cubicBezTo>
                    <a:pt x="842" y="1282"/>
                    <a:pt x="1005" y="1249"/>
                    <a:pt x="1165" y="1180"/>
                  </a:cubicBezTo>
                  <a:cubicBezTo>
                    <a:pt x="1607" y="987"/>
                    <a:pt x="1861" y="591"/>
                    <a:pt x="1732" y="294"/>
                  </a:cubicBezTo>
                  <a:cubicBezTo>
                    <a:pt x="1649" y="104"/>
                    <a:pt x="1430" y="1"/>
                    <a:pt x="116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5" name="Google Shape;2795;p37"/>
            <p:cNvSpPr/>
            <p:nvPr/>
          </p:nvSpPr>
          <p:spPr>
            <a:xfrm>
              <a:off x="-2344425" y="1672496"/>
              <a:ext cx="46525" cy="32100"/>
            </a:xfrm>
            <a:custGeom>
              <a:avLst/>
              <a:gdLst/>
              <a:ahLst/>
              <a:cxnLst/>
              <a:rect l="l" t="t" r="r" b="b"/>
              <a:pathLst>
                <a:path w="1861" h="1284" extrusionOk="0">
                  <a:moveTo>
                    <a:pt x="1167" y="1"/>
                  </a:moveTo>
                  <a:cubicBezTo>
                    <a:pt x="1018" y="1"/>
                    <a:pt x="856" y="34"/>
                    <a:pt x="696" y="103"/>
                  </a:cubicBezTo>
                  <a:cubicBezTo>
                    <a:pt x="254" y="296"/>
                    <a:pt x="0" y="692"/>
                    <a:pt x="129" y="990"/>
                  </a:cubicBezTo>
                  <a:cubicBezTo>
                    <a:pt x="212" y="1180"/>
                    <a:pt x="431" y="1284"/>
                    <a:pt x="694" y="1284"/>
                  </a:cubicBezTo>
                  <a:cubicBezTo>
                    <a:pt x="843" y="1284"/>
                    <a:pt x="1005" y="1250"/>
                    <a:pt x="1165" y="1181"/>
                  </a:cubicBezTo>
                  <a:cubicBezTo>
                    <a:pt x="1607" y="988"/>
                    <a:pt x="1861" y="591"/>
                    <a:pt x="1730" y="294"/>
                  </a:cubicBezTo>
                  <a:cubicBezTo>
                    <a:pt x="1649" y="104"/>
                    <a:pt x="1430" y="1"/>
                    <a:pt x="116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6" name="Google Shape;2796;p37"/>
            <p:cNvSpPr/>
            <p:nvPr/>
          </p:nvSpPr>
          <p:spPr>
            <a:xfrm>
              <a:off x="-2111212" y="1939921"/>
              <a:ext cx="156775" cy="91150"/>
            </a:xfrm>
            <a:custGeom>
              <a:avLst/>
              <a:gdLst/>
              <a:ahLst/>
              <a:cxnLst/>
              <a:rect l="l" t="t" r="r" b="b"/>
              <a:pathLst>
                <a:path w="6271" h="3646" extrusionOk="0">
                  <a:moveTo>
                    <a:pt x="2804" y="0"/>
                  </a:moveTo>
                  <a:cubicBezTo>
                    <a:pt x="2800" y="0"/>
                    <a:pt x="2796" y="0"/>
                    <a:pt x="2792" y="0"/>
                  </a:cubicBezTo>
                  <a:cubicBezTo>
                    <a:pt x="2178" y="7"/>
                    <a:pt x="2038" y="580"/>
                    <a:pt x="2027" y="1090"/>
                  </a:cubicBezTo>
                  <a:cubicBezTo>
                    <a:pt x="1839" y="972"/>
                    <a:pt x="1634" y="878"/>
                    <a:pt x="1432" y="878"/>
                  </a:cubicBezTo>
                  <a:cubicBezTo>
                    <a:pt x="1282" y="878"/>
                    <a:pt x="1133" y="930"/>
                    <a:pt x="993" y="1062"/>
                  </a:cubicBezTo>
                  <a:cubicBezTo>
                    <a:pt x="816" y="1229"/>
                    <a:pt x="768" y="1442"/>
                    <a:pt x="833" y="1627"/>
                  </a:cubicBezTo>
                  <a:cubicBezTo>
                    <a:pt x="411" y="1703"/>
                    <a:pt x="1" y="2040"/>
                    <a:pt x="190" y="2492"/>
                  </a:cubicBezTo>
                  <a:cubicBezTo>
                    <a:pt x="332" y="2828"/>
                    <a:pt x="717" y="2964"/>
                    <a:pt x="1095" y="2964"/>
                  </a:cubicBezTo>
                  <a:cubicBezTo>
                    <a:pt x="1242" y="2964"/>
                    <a:pt x="1387" y="2944"/>
                    <a:pt x="1516" y="2907"/>
                  </a:cubicBezTo>
                  <a:cubicBezTo>
                    <a:pt x="1674" y="3398"/>
                    <a:pt x="2137" y="3645"/>
                    <a:pt x="2608" y="3645"/>
                  </a:cubicBezTo>
                  <a:cubicBezTo>
                    <a:pt x="3005" y="3645"/>
                    <a:pt x="3408" y="3468"/>
                    <a:pt x="3636" y="3111"/>
                  </a:cubicBezTo>
                  <a:cubicBezTo>
                    <a:pt x="3831" y="3245"/>
                    <a:pt x="4099" y="3317"/>
                    <a:pt x="4361" y="3317"/>
                  </a:cubicBezTo>
                  <a:cubicBezTo>
                    <a:pt x="4774" y="3317"/>
                    <a:pt x="5171" y="3139"/>
                    <a:pt x="5243" y="2746"/>
                  </a:cubicBezTo>
                  <a:cubicBezTo>
                    <a:pt x="5366" y="2772"/>
                    <a:pt x="5496" y="2794"/>
                    <a:pt x="5621" y="2794"/>
                  </a:cubicBezTo>
                  <a:cubicBezTo>
                    <a:pt x="5844" y="2794"/>
                    <a:pt x="6047" y="2724"/>
                    <a:pt x="6149" y="2484"/>
                  </a:cubicBezTo>
                  <a:cubicBezTo>
                    <a:pt x="6270" y="2202"/>
                    <a:pt x="6096" y="1896"/>
                    <a:pt x="5839" y="1880"/>
                  </a:cubicBezTo>
                  <a:cubicBezTo>
                    <a:pt x="5841" y="1666"/>
                    <a:pt x="5758" y="1449"/>
                    <a:pt x="5593" y="1305"/>
                  </a:cubicBezTo>
                  <a:cubicBezTo>
                    <a:pt x="5501" y="1223"/>
                    <a:pt x="5408" y="1189"/>
                    <a:pt x="5321" y="1189"/>
                  </a:cubicBezTo>
                  <a:cubicBezTo>
                    <a:pt x="5207" y="1189"/>
                    <a:pt x="5101" y="1248"/>
                    <a:pt x="5014" y="1337"/>
                  </a:cubicBezTo>
                  <a:cubicBezTo>
                    <a:pt x="4893" y="1101"/>
                    <a:pt x="4685" y="919"/>
                    <a:pt x="4403" y="872"/>
                  </a:cubicBezTo>
                  <a:cubicBezTo>
                    <a:pt x="4364" y="865"/>
                    <a:pt x="4326" y="862"/>
                    <a:pt x="4290" y="862"/>
                  </a:cubicBezTo>
                  <a:cubicBezTo>
                    <a:pt x="4167" y="862"/>
                    <a:pt x="4060" y="898"/>
                    <a:pt x="3972" y="959"/>
                  </a:cubicBezTo>
                  <a:cubicBezTo>
                    <a:pt x="3788" y="448"/>
                    <a:pt x="3351" y="0"/>
                    <a:pt x="280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7" name="Google Shape;2797;p37"/>
            <p:cNvSpPr/>
            <p:nvPr/>
          </p:nvSpPr>
          <p:spPr>
            <a:xfrm>
              <a:off x="-2711462" y="1520321"/>
              <a:ext cx="155975" cy="90725"/>
            </a:xfrm>
            <a:custGeom>
              <a:avLst/>
              <a:gdLst/>
              <a:ahLst/>
              <a:cxnLst/>
              <a:rect l="l" t="t" r="r" b="b"/>
              <a:pathLst>
                <a:path w="6239" h="3629" extrusionOk="0">
                  <a:moveTo>
                    <a:pt x="2790" y="0"/>
                  </a:moveTo>
                  <a:cubicBezTo>
                    <a:pt x="2786" y="0"/>
                    <a:pt x="2782" y="0"/>
                    <a:pt x="2778" y="0"/>
                  </a:cubicBezTo>
                  <a:cubicBezTo>
                    <a:pt x="2165" y="7"/>
                    <a:pt x="2027" y="577"/>
                    <a:pt x="2016" y="1086"/>
                  </a:cubicBezTo>
                  <a:cubicBezTo>
                    <a:pt x="1828" y="968"/>
                    <a:pt x="1625" y="874"/>
                    <a:pt x="1423" y="874"/>
                  </a:cubicBezTo>
                  <a:cubicBezTo>
                    <a:pt x="1273" y="874"/>
                    <a:pt x="1125" y="925"/>
                    <a:pt x="986" y="1056"/>
                  </a:cubicBezTo>
                  <a:cubicBezTo>
                    <a:pt x="810" y="1224"/>
                    <a:pt x="764" y="1435"/>
                    <a:pt x="828" y="1620"/>
                  </a:cubicBezTo>
                  <a:cubicBezTo>
                    <a:pt x="408" y="1696"/>
                    <a:pt x="0" y="2032"/>
                    <a:pt x="188" y="2481"/>
                  </a:cubicBezTo>
                  <a:cubicBezTo>
                    <a:pt x="329" y="2815"/>
                    <a:pt x="714" y="2951"/>
                    <a:pt x="1091" y="2951"/>
                  </a:cubicBezTo>
                  <a:cubicBezTo>
                    <a:pt x="1236" y="2951"/>
                    <a:pt x="1380" y="2931"/>
                    <a:pt x="1508" y="2894"/>
                  </a:cubicBezTo>
                  <a:cubicBezTo>
                    <a:pt x="1665" y="3382"/>
                    <a:pt x="2126" y="3629"/>
                    <a:pt x="2594" y="3629"/>
                  </a:cubicBezTo>
                  <a:cubicBezTo>
                    <a:pt x="2989" y="3629"/>
                    <a:pt x="3390" y="3453"/>
                    <a:pt x="3616" y="3098"/>
                  </a:cubicBezTo>
                  <a:cubicBezTo>
                    <a:pt x="3810" y="3231"/>
                    <a:pt x="4077" y="3302"/>
                    <a:pt x="4338" y="3302"/>
                  </a:cubicBezTo>
                  <a:cubicBezTo>
                    <a:pt x="4748" y="3302"/>
                    <a:pt x="5144" y="3125"/>
                    <a:pt x="5217" y="2734"/>
                  </a:cubicBezTo>
                  <a:cubicBezTo>
                    <a:pt x="5338" y="2759"/>
                    <a:pt x="5467" y="2781"/>
                    <a:pt x="5591" y="2781"/>
                  </a:cubicBezTo>
                  <a:cubicBezTo>
                    <a:pt x="5813" y="2781"/>
                    <a:pt x="6016" y="2712"/>
                    <a:pt x="6119" y="2473"/>
                  </a:cubicBezTo>
                  <a:cubicBezTo>
                    <a:pt x="6238" y="2193"/>
                    <a:pt x="6067" y="1888"/>
                    <a:pt x="5810" y="1872"/>
                  </a:cubicBezTo>
                  <a:cubicBezTo>
                    <a:pt x="5810" y="1657"/>
                    <a:pt x="5729" y="1442"/>
                    <a:pt x="5566" y="1299"/>
                  </a:cubicBezTo>
                  <a:cubicBezTo>
                    <a:pt x="5473" y="1218"/>
                    <a:pt x="5381" y="1184"/>
                    <a:pt x="5294" y="1184"/>
                  </a:cubicBezTo>
                  <a:cubicBezTo>
                    <a:pt x="5180" y="1184"/>
                    <a:pt x="5075" y="1243"/>
                    <a:pt x="4989" y="1332"/>
                  </a:cubicBezTo>
                  <a:cubicBezTo>
                    <a:pt x="4868" y="1097"/>
                    <a:pt x="4661" y="915"/>
                    <a:pt x="4381" y="868"/>
                  </a:cubicBezTo>
                  <a:cubicBezTo>
                    <a:pt x="4342" y="862"/>
                    <a:pt x="4305" y="859"/>
                    <a:pt x="4269" y="859"/>
                  </a:cubicBezTo>
                  <a:cubicBezTo>
                    <a:pt x="4146" y="859"/>
                    <a:pt x="4040" y="894"/>
                    <a:pt x="3951" y="955"/>
                  </a:cubicBezTo>
                  <a:cubicBezTo>
                    <a:pt x="3769" y="446"/>
                    <a:pt x="3335" y="0"/>
                    <a:pt x="279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8" name="Google Shape;2798;p37"/>
            <p:cNvSpPr/>
            <p:nvPr/>
          </p:nvSpPr>
          <p:spPr>
            <a:xfrm>
              <a:off x="-2300112" y="1545721"/>
              <a:ext cx="150275" cy="87375"/>
            </a:xfrm>
            <a:custGeom>
              <a:avLst/>
              <a:gdLst/>
              <a:ahLst/>
              <a:cxnLst/>
              <a:rect l="l" t="t" r="r" b="b"/>
              <a:pathLst>
                <a:path w="6011" h="3495" extrusionOk="0">
                  <a:moveTo>
                    <a:pt x="3323" y="0"/>
                  </a:moveTo>
                  <a:cubicBezTo>
                    <a:pt x="2797" y="0"/>
                    <a:pt x="2378" y="428"/>
                    <a:pt x="2203" y="919"/>
                  </a:cubicBezTo>
                  <a:cubicBezTo>
                    <a:pt x="2118" y="861"/>
                    <a:pt x="2017" y="827"/>
                    <a:pt x="1900" y="827"/>
                  </a:cubicBezTo>
                  <a:cubicBezTo>
                    <a:pt x="1865" y="827"/>
                    <a:pt x="1829" y="830"/>
                    <a:pt x="1791" y="836"/>
                  </a:cubicBezTo>
                  <a:cubicBezTo>
                    <a:pt x="1520" y="880"/>
                    <a:pt x="1321" y="1056"/>
                    <a:pt x="1205" y="1283"/>
                  </a:cubicBezTo>
                  <a:cubicBezTo>
                    <a:pt x="1122" y="1196"/>
                    <a:pt x="1021" y="1139"/>
                    <a:pt x="911" y="1139"/>
                  </a:cubicBezTo>
                  <a:cubicBezTo>
                    <a:pt x="828" y="1139"/>
                    <a:pt x="739" y="1172"/>
                    <a:pt x="649" y="1251"/>
                  </a:cubicBezTo>
                  <a:cubicBezTo>
                    <a:pt x="492" y="1388"/>
                    <a:pt x="413" y="1596"/>
                    <a:pt x="414" y="1801"/>
                  </a:cubicBezTo>
                  <a:cubicBezTo>
                    <a:pt x="167" y="1818"/>
                    <a:pt x="1" y="2112"/>
                    <a:pt x="116" y="2381"/>
                  </a:cubicBezTo>
                  <a:cubicBezTo>
                    <a:pt x="215" y="2611"/>
                    <a:pt x="411" y="2678"/>
                    <a:pt x="625" y="2678"/>
                  </a:cubicBezTo>
                  <a:cubicBezTo>
                    <a:pt x="744" y="2678"/>
                    <a:pt x="869" y="2657"/>
                    <a:pt x="985" y="2632"/>
                  </a:cubicBezTo>
                  <a:cubicBezTo>
                    <a:pt x="1055" y="3009"/>
                    <a:pt x="1436" y="3180"/>
                    <a:pt x="1831" y="3180"/>
                  </a:cubicBezTo>
                  <a:cubicBezTo>
                    <a:pt x="2082" y="3180"/>
                    <a:pt x="2339" y="3111"/>
                    <a:pt x="2525" y="2982"/>
                  </a:cubicBezTo>
                  <a:cubicBezTo>
                    <a:pt x="2744" y="3325"/>
                    <a:pt x="3131" y="3495"/>
                    <a:pt x="3512" y="3495"/>
                  </a:cubicBezTo>
                  <a:cubicBezTo>
                    <a:pt x="3963" y="3495"/>
                    <a:pt x="4406" y="3257"/>
                    <a:pt x="4557" y="2787"/>
                  </a:cubicBezTo>
                  <a:cubicBezTo>
                    <a:pt x="4681" y="2823"/>
                    <a:pt x="4820" y="2842"/>
                    <a:pt x="4959" y="2842"/>
                  </a:cubicBezTo>
                  <a:cubicBezTo>
                    <a:pt x="5322" y="2842"/>
                    <a:pt x="5693" y="2711"/>
                    <a:pt x="5830" y="2389"/>
                  </a:cubicBezTo>
                  <a:cubicBezTo>
                    <a:pt x="6011" y="1958"/>
                    <a:pt x="5617" y="1634"/>
                    <a:pt x="5213" y="1561"/>
                  </a:cubicBezTo>
                  <a:cubicBezTo>
                    <a:pt x="5275" y="1383"/>
                    <a:pt x="5230" y="1178"/>
                    <a:pt x="5060" y="1018"/>
                  </a:cubicBezTo>
                  <a:cubicBezTo>
                    <a:pt x="4926" y="891"/>
                    <a:pt x="4783" y="842"/>
                    <a:pt x="4639" y="842"/>
                  </a:cubicBezTo>
                  <a:cubicBezTo>
                    <a:pt x="4445" y="842"/>
                    <a:pt x="4248" y="932"/>
                    <a:pt x="4068" y="1046"/>
                  </a:cubicBezTo>
                  <a:cubicBezTo>
                    <a:pt x="4057" y="556"/>
                    <a:pt x="3924" y="7"/>
                    <a:pt x="3335" y="0"/>
                  </a:cubicBezTo>
                  <a:cubicBezTo>
                    <a:pt x="3331" y="0"/>
                    <a:pt x="3327" y="0"/>
                    <a:pt x="332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9" name="Google Shape;2799;p37"/>
            <p:cNvSpPr/>
            <p:nvPr/>
          </p:nvSpPr>
          <p:spPr>
            <a:xfrm>
              <a:off x="-2731812" y="1951596"/>
              <a:ext cx="117400" cy="68225"/>
            </a:xfrm>
            <a:custGeom>
              <a:avLst/>
              <a:gdLst/>
              <a:ahLst/>
              <a:cxnLst/>
              <a:rect l="l" t="t" r="r" b="b"/>
              <a:pathLst>
                <a:path w="4696" h="2729" extrusionOk="0">
                  <a:moveTo>
                    <a:pt x="2595" y="0"/>
                  </a:moveTo>
                  <a:cubicBezTo>
                    <a:pt x="2185" y="0"/>
                    <a:pt x="1858" y="335"/>
                    <a:pt x="1720" y="717"/>
                  </a:cubicBezTo>
                  <a:cubicBezTo>
                    <a:pt x="1654" y="672"/>
                    <a:pt x="1574" y="645"/>
                    <a:pt x="1482" y="645"/>
                  </a:cubicBezTo>
                  <a:cubicBezTo>
                    <a:pt x="1455" y="645"/>
                    <a:pt x="1428" y="648"/>
                    <a:pt x="1399" y="652"/>
                  </a:cubicBezTo>
                  <a:cubicBezTo>
                    <a:pt x="1188" y="687"/>
                    <a:pt x="1033" y="824"/>
                    <a:pt x="942" y="1001"/>
                  </a:cubicBezTo>
                  <a:cubicBezTo>
                    <a:pt x="877" y="934"/>
                    <a:pt x="797" y="889"/>
                    <a:pt x="711" y="889"/>
                  </a:cubicBezTo>
                  <a:cubicBezTo>
                    <a:pt x="646" y="889"/>
                    <a:pt x="577" y="915"/>
                    <a:pt x="507" y="976"/>
                  </a:cubicBezTo>
                  <a:cubicBezTo>
                    <a:pt x="385" y="1083"/>
                    <a:pt x="323" y="1245"/>
                    <a:pt x="324" y="1406"/>
                  </a:cubicBezTo>
                  <a:cubicBezTo>
                    <a:pt x="131" y="1418"/>
                    <a:pt x="0" y="1649"/>
                    <a:pt x="91" y="1859"/>
                  </a:cubicBezTo>
                  <a:cubicBezTo>
                    <a:pt x="168" y="2039"/>
                    <a:pt x="321" y="2091"/>
                    <a:pt x="488" y="2091"/>
                  </a:cubicBezTo>
                  <a:cubicBezTo>
                    <a:pt x="581" y="2091"/>
                    <a:pt x="678" y="2075"/>
                    <a:pt x="769" y="2055"/>
                  </a:cubicBezTo>
                  <a:cubicBezTo>
                    <a:pt x="824" y="2349"/>
                    <a:pt x="1121" y="2483"/>
                    <a:pt x="1430" y="2483"/>
                  </a:cubicBezTo>
                  <a:cubicBezTo>
                    <a:pt x="1626" y="2483"/>
                    <a:pt x="1827" y="2429"/>
                    <a:pt x="1973" y="2328"/>
                  </a:cubicBezTo>
                  <a:cubicBezTo>
                    <a:pt x="2144" y="2596"/>
                    <a:pt x="2445" y="2729"/>
                    <a:pt x="2743" y="2729"/>
                  </a:cubicBezTo>
                  <a:cubicBezTo>
                    <a:pt x="3095" y="2729"/>
                    <a:pt x="3441" y="2543"/>
                    <a:pt x="3559" y="2176"/>
                  </a:cubicBezTo>
                  <a:cubicBezTo>
                    <a:pt x="3655" y="2203"/>
                    <a:pt x="3764" y="2218"/>
                    <a:pt x="3873" y="2218"/>
                  </a:cubicBezTo>
                  <a:cubicBezTo>
                    <a:pt x="4157" y="2218"/>
                    <a:pt x="4446" y="2116"/>
                    <a:pt x="4553" y="1864"/>
                  </a:cubicBezTo>
                  <a:cubicBezTo>
                    <a:pt x="4695" y="1528"/>
                    <a:pt x="4388" y="1275"/>
                    <a:pt x="4072" y="1218"/>
                  </a:cubicBezTo>
                  <a:cubicBezTo>
                    <a:pt x="4120" y="1079"/>
                    <a:pt x="4086" y="920"/>
                    <a:pt x="3951" y="795"/>
                  </a:cubicBezTo>
                  <a:cubicBezTo>
                    <a:pt x="3847" y="696"/>
                    <a:pt x="3735" y="657"/>
                    <a:pt x="3623" y="657"/>
                  </a:cubicBezTo>
                  <a:cubicBezTo>
                    <a:pt x="3471" y="657"/>
                    <a:pt x="3318" y="728"/>
                    <a:pt x="3178" y="817"/>
                  </a:cubicBezTo>
                  <a:cubicBezTo>
                    <a:pt x="3169" y="434"/>
                    <a:pt x="3064" y="6"/>
                    <a:pt x="2605" y="0"/>
                  </a:cubicBezTo>
                  <a:cubicBezTo>
                    <a:pt x="2601" y="0"/>
                    <a:pt x="2598" y="0"/>
                    <a:pt x="259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0" name="Google Shape;2800;p37"/>
            <p:cNvSpPr/>
            <p:nvPr/>
          </p:nvSpPr>
          <p:spPr>
            <a:xfrm>
              <a:off x="-2306425" y="1478596"/>
              <a:ext cx="12500" cy="12450"/>
            </a:xfrm>
            <a:custGeom>
              <a:avLst/>
              <a:gdLst/>
              <a:ahLst/>
              <a:cxnLst/>
              <a:rect l="l" t="t" r="r" b="b"/>
              <a:pathLst>
                <a:path w="500" h="498" extrusionOk="0">
                  <a:moveTo>
                    <a:pt x="251" y="0"/>
                  </a:moveTo>
                  <a:cubicBezTo>
                    <a:pt x="185" y="2"/>
                    <a:pt x="122" y="28"/>
                    <a:pt x="76" y="73"/>
                  </a:cubicBezTo>
                  <a:cubicBezTo>
                    <a:pt x="51" y="93"/>
                    <a:pt x="33" y="122"/>
                    <a:pt x="23" y="153"/>
                  </a:cubicBezTo>
                  <a:cubicBezTo>
                    <a:pt x="8" y="181"/>
                    <a:pt x="0" y="214"/>
                    <a:pt x="1" y="249"/>
                  </a:cubicBezTo>
                  <a:cubicBezTo>
                    <a:pt x="6" y="271"/>
                    <a:pt x="8" y="293"/>
                    <a:pt x="11" y="315"/>
                  </a:cubicBezTo>
                  <a:cubicBezTo>
                    <a:pt x="22" y="356"/>
                    <a:pt x="44" y="393"/>
                    <a:pt x="74" y="424"/>
                  </a:cubicBezTo>
                  <a:lnTo>
                    <a:pt x="125" y="463"/>
                  </a:lnTo>
                  <a:cubicBezTo>
                    <a:pt x="163" y="485"/>
                    <a:pt x="206" y="497"/>
                    <a:pt x="250" y="497"/>
                  </a:cubicBezTo>
                  <a:lnTo>
                    <a:pt x="251" y="497"/>
                  </a:lnTo>
                  <a:cubicBezTo>
                    <a:pt x="387" y="493"/>
                    <a:pt x="497" y="385"/>
                    <a:pt x="500" y="249"/>
                  </a:cubicBezTo>
                  <a:cubicBezTo>
                    <a:pt x="497" y="227"/>
                    <a:pt x="494" y="205"/>
                    <a:pt x="492" y="183"/>
                  </a:cubicBezTo>
                  <a:cubicBezTo>
                    <a:pt x="481" y="142"/>
                    <a:pt x="457" y="103"/>
                    <a:pt x="427" y="73"/>
                  </a:cubicBezTo>
                  <a:lnTo>
                    <a:pt x="378" y="34"/>
                  </a:lnTo>
                  <a:cubicBezTo>
                    <a:pt x="339" y="11"/>
                    <a:pt x="297" y="0"/>
                    <a:pt x="251" y="0"/>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1" name="Google Shape;2801;p37"/>
            <p:cNvSpPr/>
            <p:nvPr/>
          </p:nvSpPr>
          <p:spPr>
            <a:xfrm>
              <a:off x="-2536825" y="1476171"/>
              <a:ext cx="9600" cy="9550"/>
            </a:xfrm>
            <a:custGeom>
              <a:avLst/>
              <a:gdLst/>
              <a:ahLst/>
              <a:cxnLst/>
              <a:rect l="l" t="t" r="r" b="b"/>
              <a:pathLst>
                <a:path w="384" h="382" extrusionOk="0">
                  <a:moveTo>
                    <a:pt x="203" y="1"/>
                  </a:moveTo>
                  <a:cubicBezTo>
                    <a:pt x="200" y="1"/>
                    <a:pt x="198" y="1"/>
                    <a:pt x="195" y="1"/>
                  </a:cubicBezTo>
                  <a:lnTo>
                    <a:pt x="143" y="7"/>
                  </a:lnTo>
                  <a:lnTo>
                    <a:pt x="121" y="16"/>
                  </a:lnTo>
                  <a:cubicBezTo>
                    <a:pt x="105" y="22"/>
                    <a:pt x="90" y="30"/>
                    <a:pt x="79" y="41"/>
                  </a:cubicBezTo>
                  <a:cubicBezTo>
                    <a:pt x="65" y="49"/>
                    <a:pt x="53" y="61"/>
                    <a:pt x="44" y="75"/>
                  </a:cubicBezTo>
                  <a:cubicBezTo>
                    <a:pt x="32" y="88"/>
                    <a:pt x="24" y="101"/>
                    <a:pt x="20" y="118"/>
                  </a:cubicBezTo>
                  <a:cubicBezTo>
                    <a:pt x="17" y="126"/>
                    <a:pt x="13" y="133"/>
                    <a:pt x="10" y="141"/>
                  </a:cubicBezTo>
                  <a:cubicBezTo>
                    <a:pt x="2" y="164"/>
                    <a:pt x="0" y="192"/>
                    <a:pt x="7" y="217"/>
                  </a:cubicBezTo>
                  <a:cubicBezTo>
                    <a:pt x="7" y="233"/>
                    <a:pt x="11" y="250"/>
                    <a:pt x="20" y="265"/>
                  </a:cubicBezTo>
                  <a:cubicBezTo>
                    <a:pt x="25" y="280"/>
                    <a:pt x="33" y="294"/>
                    <a:pt x="43" y="307"/>
                  </a:cubicBezTo>
                  <a:lnTo>
                    <a:pt x="43" y="307"/>
                  </a:lnTo>
                  <a:lnTo>
                    <a:pt x="43" y="307"/>
                  </a:lnTo>
                  <a:lnTo>
                    <a:pt x="43" y="309"/>
                  </a:lnTo>
                  <a:cubicBezTo>
                    <a:pt x="44" y="311"/>
                    <a:pt x="65" y="337"/>
                    <a:pt x="66" y="339"/>
                  </a:cubicBezTo>
                  <a:lnTo>
                    <a:pt x="68" y="340"/>
                  </a:lnTo>
                  <a:cubicBezTo>
                    <a:pt x="71" y="341"/>
                    <a:pt x="92" y="359"/>
                    <a:pt x="95" y="361"/>
                  </a:cubicBezTo>
                  <a:lnTo>
                    <a:pt x="131" y="376"/>
                  </a:lnTo>
                  <a:lnTo>
                    <a:pt x="169" y="381"/>
                  </a:lnTo>
                  <a:lnTo>
                    <a:pt x="178" y="381"/>
                  </a:lnTo>
                  <a:cubicBezTo>
                    <a:pt x="198" y="381"/>
                    <a:pt x="219" y="379"/>
                    <a:pt x="238" y="374"/>
                  </a:cubicBezTo>
                  <a:lnTo>
                    <a:pt x="242" y="374"/>
                  </a:lnTo>
                  <a:cubicBezTo>
                    <a:pt x="250" y="372"/>
                    <a:pt x="257" y="369"/>
                    <a:pt x="265" y="365"/>
                  </a:cubicBezTo>
                  <a:lnTo>
                    <a:pt x="289" y="355"/>
                  </a:lnTo>
                  <a:lnTo>
                    <a:pt x="327" y="325"/>
                  </a:lnTo>
                  <a:lnTo>
                    <a:pt x="356" y="287"/>
                  </a:lnTo>
                  <a:cubicBezTo>
                    <a:pt x="363" y="271"/>
                    <a:pt x="370" y="256"/>
                    <a:pt x="375" y="241"/>
                  </a:cubicBezTo>
                  <a:cubicBezTo>
                    <a:pt x="378" y="223"/>
                    <a:pt x="381" y="207"/>
                    <a:pt x="382" y="189"/>
                  </a:cubicBezTo>
                  <a:cubicBezTo>
                    <a:pt x="384" y="174"/>
                    <a:pt x="381" y="158"/>
                    <a:pt x="379" y="141"/>
                  </a:cubicBezTo>
                  <a:cubicBezTo>
                    <a:pt x="373" y="126"/>
                    <a:pt x="366" y="111"/>
                    <a:pt x="360" y="96"/>
                  </a:cubicBezTo>
                  <a:lnTo>
                    <a:pt x="330" y="57"/>
                  </a:lnTo>
                  <a:lnTo>
                    <a:pt x="311" y="42"/>
                  </a:lnTo>
                  <a:cubicBezTo>
                    <a:pt x="298" y="30"/>
                    <a:pt x="285" y="22"/>
                    <a:pt x="268" y="18"/>
                  </a:cubicBezTo>
                  <a:cubicBezTo>
                    <a:pt x="248" y="6"/>
                    <a:pt x="225" y="1"/>
                    <a:pt x="203" y="1"/>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2" name="Google Shape;2802;p37"/>
            <p:cNvSpPr/>
            <p:nvPr/>
          </p:nvSpPr>
          <p:spPr>
            <a:xfrm>
              <a:off x="-2641125" y="1661746"/>
              <a:ext cx="13125" cy="10200"/>
            </a:xfrm>
            <a:custGeom>
              <a:avLst/>
              <a:gdLst/>
              <a:ahLst/>
              <a:cxnLst/>
              <a:rect l="l" t="t" r="r" b="b"/>
              <a:pathLst>
                <a:path w="525" h="408" extrusionOk="0">
                  <a:moveTo>
                    <a:pt x="263" y="1"/>
                  </a:moveTo>
                  <a:cubicBezTo>
                    <a:pt x="1" y="1"/>
                    <a:pt x="1" y="407"/>
                    <a:pt x="263" y="407"/>
                  </a:cubicBezTo>
                  <a:cubicBezTo>
                    <a:pt x="525" y="407"/>
                    <a:pt x="525" y="1"/>
                    <a:pt x="263" y="1"/>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3" name="Google Shape;2803;p37"/>
            <p:cNvSpPr/>
            <p:nvPr/>
          </p:nvSpPr>
          <p:spPr>
            <a:xfrm>
              <a:off x="-2797425" y="1768546"/>
              <a:ext cx="12450" cy="12450"/>
            </a:xfrm>
            <a:custGeom>
              <a:avLst/>
              <a:gdLst/>
              <a:ahLst/>
              <a:cxnLst/>
              <a:rect l="l" t="t" r="r" b="b"/>
              <a:pathLst>
                <a:path w="498" h="498" extrusionOk="0">
                  <a:moveTo>
                    <a:pt x="249" y="1"/>
                  </a:moveTo>
                  <a:cubicBezTo>
                    <a:pt x="115" y="5"/>
                    <a:pt x="5" y="114"/>
                    <a:pt x="1" y="249"/>
                  </a:cubicBezTo>
                  <a:lnTo>
                    <a:pt x="10" y="315"/>
                  </a:lnTo>
                  <a:cubicBezTo>
                    <a:pt x="21" y="357"/>
                    <a:pt x="43" y="395"/>
                    <a:pt x="74" y="425"/>
                  </a:cubicBezTo>
                  <a:lnTo>
                    <a:pt x="124" y="464"/>
                  </a:lnTo>
                  <a:cubicBezTo>
                    <a:pt x="163" y="487"/>
                    <a:pt x="205" y="498"/>
                    <a:pt x="249" y="498"/>
                  </a:cubicBezTo>
                  <a:cubicBezTo>
                    <a:pt x="385" y="495"/>
                    <a:pt x="495" y="385"/>
                    <a:pt x="498" y="249"/>
                  </a:cubicBezTo>
                  <a:lnTo>
                    <a:pt x="488" y="184"/>
                  </a:lnTo>
                  <a:cubicBezTo>
                    <a:pt x="477" y="142"/>
                    <a:pt x="455" y="104"/>
                    <a:pt x="425" y="74"/>
                  </a:cubicBezTo>
                  <a:lnTo>
                    <a:pt x="376" y="35"/>
                  </a:lnTo>
                  <a:cubicBezTo>
                    <a:pt x="337" y="13"/>
                    <a:pt x="295" y="1"/>
                    <a:pt x="249" y="1"/>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4" name="Google Shape;2804;p37"/>
            <p:cNvSpPr/>
            <p:nvPr/>
          </p:nvSpPr>
          <p:spPr>
            <a:xfrm>
              <a:off x="-2754025" y="1959771"/>
              <a:ext cx="8425" cy="6850"/>
            </a:xfrm>
            <a:custGeom>
              <a:avLst/>
              <a:gdLst/>
              <a:ahLst/>
              <a:cxnLst/>
              <a:rect l="l" t="t" r="r" b="b"/>
              <a:pathLst>
                <a:path w="337" h="274" extrusionOk="0">
                  <a:moveTo>
                    <a:pt x="188" y="1"/>
                  </a:moveTo>
                  <a:cubicBezTo>
                    <a:pt x="173" y="1"/>
                    <a:pt x="157" y="5"/>
                    <a:pt x="143" y="12"/>
                  </a:cubicBezTo>
                  <a:cubicBezTo>
                    <a:pt x="136" y="15"/>
                    <a:pt x="130" y="18"/>
                    <a:pt x="124" y="22"/>
                  </a:cubicBezTo>
                  <a:lnTo>
                    <a:pt x="106" y="30"/>
                  </a:lnTo>
                  <a:lnTo>
                    <a:pt x="70" y="47"/>
                  </a:lnTo>
                  <a:cubicBezTo>
                    <a:pt x="0" y="86"/>
                    <a:pt x="0" y="187"/>
                    <a:pt x="70" y="228"/>
                  </a:cubicBezTo>
                  <a:lnTo>
                    <a:pt x="106" y="244"/>
                  </a:lnTo>
                  <a:lnTo>
                    <a:pt x="124" y="252"/>
                  </a:lnTo>
                  <a:lnTo>
                    <a:pt x="128" y="254"/>
                  </a:lnTo>
                  <a:cubicBezTo>
                    <a:pt x="148" y="266"/>
                    <a:pt x="172" y="273"/>
                    <a:pt x="196" y="273"/>
                  </a:cubicBezTo>
                  <a:lnTo>
                    <a:pt x="233" y="268"/>
                  </a:lnTo>
                  <a:cubicBezTo>
                    <a:pt x="244" y="263"/>
                    <a:pt x="257" y="259"/>
                    <a:pt x="268" y="252"/>
                  </a:cubicBezTo>
                  <a:cubicBezTo>
                    <a:pt x="279" y="247"/>
                    <a:pt x="288" y="239"/>
                    <a:pt x="298" y="230"/>
                  </a:cubicBezTo>
                  <a:cubicBezTo>
                    <a:pt x="321" y="204"/>
                    <a:pt x="335" y="171"/>
                    <a:pt x="336" y="137"/>
                  </a:cubicBezTo>
                  <a:cubicBezTo>
                    <a:pt x="335" y="125"/>
                    <a:pt x="332" y="112"/>
                    <a:pt x="331" y="101"/>
                  </a:cubicBezTo>
                  <a:cubicBezTo>
                    <a:pt x="325" y="79"/>
                    <a:pt x="313" y="59"/>
                    <a:pt x="297" y="44"/>
                  </a:cubicBezTo>
                  <a:cubicBezTo>
                    <a:pt x="287" y="36"/>
                    <a:pt x="277" y="27"/>
                    <a:pt x="266" y="20"/>
                  </a:cubicBezTo>
                  <a:cubicBezTo>
                    <a:pt x="255" y="15"/>
                    <a:pt x="244" y="9"/>
                    <a:pt x="232" y="7"/>
                  </a:cubicBezTo>
                  <a:cubicBezTo>
                    <a:pt x="220" y="4"/>
                    <a:pt x="207" y="3"/>
                    <a:pt x="195" y="1"/>
                  </a:cubicBezTo>
                  <a:cubicBezTo>
                    <a:pt x="193" y="1"/>
                    <a:pt x="190" y="1"/>
                    <a:pt x="188" y="1"/>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5" name="Google Shape;2805;p37"/>
            <p:cNvSpPr/>
            <p:nvPr/>
          </p:nvSpPr>
          <p:spPr>
            <a:xfrm>
              <a:off x="-2039675" y="2086571"/>
              <a:ext cx="13450" cy="11000"/>
            </a:xfrm>
            <a:custGeom>
              <a:avLst/>
              <a:gdLst/>
              <a:ahLst/>
              <a:cxnLst/>
              <a:rect l="l" t="t" r="r" b="b"/>
              <a:pathLst>
                <a:path w="538" h="440" extrusionOk="0">
                  <a:moveTo>
                    <a:pt x="296" y="435"/>
                  </a:moveTo>
                  <a:lnTo>
                    <a:pt x="296" y="435"/>
                  </a:lnTo>
                  <a:cubicBezTo>
                    <a:pt x="298" y="435"/>
                    <a:pt x="299" y="435"/>
                    <a:pt x="300" y="436"/>
                  </a:cubicBezTo>
                  <a:lnTo>
                    <a:pt x="296" y="435"/>
                  </a:lnTo>
                  <a:close/>
                  <a:moveTo>
                    <a:pt x="262" y="0"/>
                  </a:moveTo>
                  <a:cubicBezTo>
                    <a:pt x="251" y="0"/>
                    <a:pt x="240" y="2"/>
                    <a:pt x="229" y="4"/>
                  </a:cubicBezTo>
                  <a:cubicBezTo>
                    <a:pt x="210" y="4"/>
                    <a:pt x="190" y="9"/>
                    <a:pt x="174" y="20"/>
                  </a:cubicBezTo>
                  <a:cubicBezTo>
                    <a:pt x="164" y="21"/>
                    <a:pt x="155" y="25"/>
                    <a:pt x="146" y="31"/>
                  </a:cubicBezTo>
                  <a:cubicBezTo>
                    <a:pt x="113" y="50"/>
                    <a:pt x="87" y="76"/>
                    <a:pt x="68" y="109"/>
                  </a:cubicBezTo>
                  <a:cubicBezTo>
                    <a:pt x="65" y="113"/>
                    <a:pt x="67" y="118"/>
                    <a:pt x="64" y="123"/>
                  </a:cubicBezTo>
                  <a:cubicBezTo>
                    <a:pt x="48" y="147"/>
                    <a:pt x="35" y="173"/>
                    <a:pt x="26" y="201"/>
                  </a:cubicBezTo>
                  <a:cubicBezTo>
                    <a:pt x="1" y="293"/>
                    <a:pt x="54" y="387"/>
                    <a:pt x="146" y="414"/>
                  </a:cubicBezTo>
                  <a:cubicBezTo>
                    <a:pt x="148" y="414"/>
                    <a:pt x="149" y="414"/>
                    <a:pt x="150" y="414"/>
                  </a:cubicBezTo>
                  <a:cubicBezTo>
                    <a:pt x="153" y="414"/>
                    <a:pt x="157" y="413"/>
                    <a:pt x="161" y="413"/>
                  </a:cubicBezTo>
                  <a:cubicBezTo>
                    <a:pt x="162" y="413"/>
                    <a:pt x="163" y="413"/>
                    <a:pt x="164" y="414"/>
                  </a:cubicBezTo>
                  <a:lnTo>
                    <a:pt x="174" y="416"/>
                  </a:lnTo>
                  <a:cubicBezTo>
                    <a:pt x="197" y="429"/>
                    <a:pt x="223" y="436"/>
                    <a:pt x="250" y="436"/>
                  </a:cubicBezTo>
                  <a:cubicBezTo>
                    <a:pt x="253" y="436"/>
                    <a:pt x="255" y="436"/>
                    <a:pt x="258" y="436"/>
                  </a:cubicBezTo>
                  <a:cubicBezTo>
                    <a:pt x="262" y="436"/>
                    <a:pt x="266" y="434"/>
                    <a:pt x="271" y="434"/>
                  </a:cubicBezTo>
                  <a:cubicBezTo>
                    <a:pt x="275" y="434"/>
                    <a:pt x="280" y="434"/>
                    <a:pt x="284" y="434"/>
                  </a:cubicBezTo>
                  <a:lnTo>
                    <a:pt x="284" y="434"/>
                  </a:lnTo>
                  <a:cubicBezTo>
                    <a:pt x="297" y="438"/>
                    <a:pt x="310" y="439"/>
                    <a:pt x="324" y="439"/>
                  </a:cubicBezTo>
                  <a:cubicBezTo>
                    <a:pt x="334" y="439"/>
                    <a:pt x="343" y="438"/>
                    <a:pt x="352" y="437"/>
                  </a:cubicBezTo>
                  <a:cubicBezTo>
                    <a:pt x="380" y="436"/>
                    <a:pt x="407" y="426"/>
                    <a:pt x="432" y="411"/>
                  </a:cubicBezTo>
                  <a:cubicBezTo>
                    <a:pt x="479" y="381"/>
                    <a:pt x="513" y="337"/>
                    <a:pt x="529" y="283"/>
                  </a:cubicBezTo>
                  <a:lnTo>
                    <a:pt x="538" y="227"/>
                  </a:lnTo>
                  <a:cubicBezTo>
                    <a:pt x="538" y="188"/>
                    <a:pt x="528" y="151"/>
                    <a:pt x="509" y="118"/>
                  </a:cubicBezTo>
                  <a:lnTo>
                    <a:pt x="475" y="74"/>
                  </a:lnTo>
                  <a:cubicBezTo>
                    <a:pt x="448" y="48"/>
                    <a:pt x="417" y="31"/>
                    <a:pt x="381" y="20"/>
                  </a:cubicBezTo>
                  <a:cubicBezTo>
                    <a:pt x="369" y="15"/>
                    <a:pt x="355" y="13"/>
                    <a:pt x="343" y="10"/>
                  </a:cubicBezTo>
                  <a:cubicBezTo>
                    <a:pt x="318" y="6"/>
                    <a:pt x="293" y="2"/>
                    <a:pt x="269" y="0"/>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6" name="Google Shape;2806;p37"/>
            <p:cNvSpPr/>
            <p:nvPr/>
          </p:nvSpPr>
          <p:spPr>
            <a:xfrm>
              <a:off x="-1948100" y="1867171"/>
              <a:ext cx="7200" cy="9500"/>
            </a:xfrm>
            <a:custGeom>
              <a:avLst/>
              <a:gdLst/>
              <a:ahLst/>
              <a:cxnLst/>
              <a:rect l="l" t="t" r="r" b="b"/>
              <a:pathLst>
                <a:path w="288" h="380" extrusionOk="0">
                  <a:moveTo>
                    <a:pt x="143" y="0"/>
                  </a:moveTo>
                  <a:lnTo>
                    <a:pt x="105" y="5"/>
                  </a:lnTo>
                  <a:cubicBezTo>
                    <a:pt x="82" y="12"/>
                    <a:pt x="60" y="25"/>
                    <a:pt x="42" y="43"/>
                  </a:cubicBezTo>
                  <a:cubicBezTo>
                    <a:pt x="35" y="52"/>
                    <a:pt x="27" y="62"/>
                    <a:pt x="20" y="71"/>
                  </a:cubicBezTo>
                  <a:cubicBezTo>
                    <a:pt x="6" y="93"/>
                    <a:pt x="1" y="118"/>
                    <a:pt x="1" y="144"/>
                  </a:cubicBezTo>
                  <a:cubicBezTo>
                    <a:pt x="1" y="147"/>
                    <a:pt x="5" y="180"/>
                    <a:pt x="5" y="183"/>
                  </a:cubicBezTo>
                  <a:cubicBezTo>
                    <a:pt x="5" y="183"/>
                    <a:pt x="5" y="184"/>
                    <a:pt x="5" y="184"/>
                  </a:cubicBezTo>
                  <a:lnTo>
                    <a:pt x="5" y="187"/>
                  </a:lnTo>
                  <a:cubicBezTo>
                    <a:pt x="5" y="191"/>
                    <a:pt x="6" y="194"/>
                    <a:pt x="7" y="198"/>
                  </a:cubicBezTo>
                  <a:cubicBezTo>
                    <a:pt x="9" y="209"/>
                    <a:pt x="12" y="220"/>
                    <a:pt x="13" y="231"/>
                  </a:cubicBezTo>
                  <a:lnTo>
                    <a:pt x="14" y="236"/>
                  </a:lnTo>
                  <a:lnTo>
                    <a:pt x="14" y="238"/>
                  </a:lnTo>
                  <a:cubicBezTo>
                    <a:pt x="14" y="240"/>
                    <a:pt x="27" y="266"/>
                    <a:pt x="28" y="270"/>
                  </a:cubicBezTo>
                  <a:cubicBezTo>
                    <a:pt x="31" y="273"/>
                    <a:pt x="32" y="277"/>
                    <a:pt x="35" y="281"/>
                  </a:cubicBezTo>
                  <a:lnTo>
                    <a:pt x="36" y="284"/>
                  </a:lnTo>
                  <a:cubicBezTo>
                    <a:pt x="39" y="297"/>
                    <a:pt x="44" y="308"/>
                    <a:pt x="50" y="317"/>
                  </a:cubicBezTo>
                  <a:lnTo>
                    <a:pt x="54" y="323"/>
                  </a:lnTo>
                  <a:lnTo>
                    <a:pt x="60" y="329"/>
                  </a:lnTo>
                  <a:cubicBezTo>
                    <a:pt x="61" y="331"/>
                    <a:pt x="61" y="332"/>
                    <a:pt x="62" y="334"/>
                  </a:cubicBezTo>
                  <a:cubicBezTo>
                    <a:pt x="62" y="335"/>
                    <a:pt x="66" y="336"/>
                    <a:pt x="68" y="339"/>
                  </a:cubicBezTo>
                  <a:cubicBezTo>
                    <a:pt x="69" y="342"/>
                    <a:pt x="68" y="342"/>
                    <a:pt x="69" y="343"/>
                  </a:cubicBezTo>
                  <a:cubicBezTo>
                    <a:pt x="71" y="343"/>
                    <a:pt x="75" y="347"/>
                    <a:pt x="77" y="350"/>
                  </a:cubicBezTo>
                  <a:cubicBezTo>
                    <a:pt x="80" y="354"/>
                    <a:pt x="83" y="357"/>
                    <a:pt x="86" y="360"/>
                  </a:cubicBezTo>
                  <a:cubicBezTo>
                    <a:pt x="86" y="361"/>
                    <a:pt x="88" y="361"/>
                    <a:pt x="90" y="361"/>
                  </a:cubicBezTo>
                  <a:cubicBezTo>
                    <a:pt x="91" y="362"/>
                    <a:pt x="93" y="365"/>
                    <a:pt x="95" y="367"/>
                  </a:cubicBezTo>
                  <a:lnTo>
                    <a:pt x="117" y="376"/>
                  </a:lnTo>
                  <a:cubicBezTo>
                    <a:pt x="124" y="378"/>
                    <a:pt x="131" y="379"/>
                    <a:pt x="138" y="379"/>
                  </a:cubicBezTo>
                  <a:cubicBezTo>
                    <a:pt x="144" y="379"/>
                    <a:pt x="150" y="379"/>
                    <a:pt x="156" y="378"/>
                  </a:cubicBezTo>
                  <a:cubicBezTo>
                    <a:pt x="157" y="378"/>
                    <a:pt x="158" y="376"/>
                    <a:pt x="160" y="376"/>
                  </a:cubicBezTo>
                  <a:lnTo>
                    <a:pt x="168" y="376"/>
                  </a:lnTo>
                  <a:lnTo>
                    <a:pt x="190" y="367"/>
                  </a:lnTo>
                  <a:lnTo>
                    <a:pt x="209" y="353"/>
                  </a:lnTo>
                  <a:cubicBezTo>
                    <a:pt x="211" y="349"/>
                    <a:pt x="213" y="346"/>
                    <a:pt x="215" y="342"/>
                  </a:cubicBezTo>
                  <a:cubicBezTo>
                    <a:pt x="217" y="339"/>
                    <a:pt x="222" y="336"/>
                    <a:pt x="223" y="334"/>
                  </a:cubicBezTo>
                  <a:lnTo>
                    <a:pt x="231" y="324"/>
                  </a:lnTo>
                  <a:lnTo>
                    <a:pt x="234" y="318"/>
                  </a:lnTo>
                  <a:cubicBezTo>
                    <a:pt x="241" y="309"/>
                    <a:pt x="245" y="298"/>
                    <a:pt x="249" y="287"/>
                  </a:cubicBezTo>
                  <a:cubicBezTo>
                    <a:pt x="249" y="284"/>
                    <a:pt x="250" y="280"/>
                    <a:pt x="252" y="277"/>
                  </a:cubicBezTo>
                  <a:cubicBezTo>
                    <a:pt x="261" y="264"/>
                    <a:pt x="268" y="248"/>
                    <a:pt x="272" y="233"/>
                  </a:cubicBezTo>
                  <a:cubicBezTo>
                    <a:pt x="274" y="227"/>
                    <a:pt x="274" y="221"/>
                    <a:pt x="275" y="214"/>
                  </a:cubicBezTo>
                  <a:cubicBezTo>
                    <a:pt x="276" y="206"/>
                    <a:pt x="279" y="198"/>
                    <a:pt x="281" y="188"/>
                  </a:cubicBezTo>
                  <a:cubicBezTo>
                    <a:pt x="283" y="173"/>
                    <a:pt x="286" y="159"/>
                    <a:pt x="286" y="144"/>
                  </a:cubicBezTo>
                  <a:cubicBezTo>
                    <a:pt x="287" y="125"/>
                    <a:pt x="283" y="106"/>
                    <a:pt x="275" y="89"/>
                  </a:cubicBezTo>
                  <a:cubicBezTo>
                    <a:pt x="270" y="71"/>
                    <a:pt x="259" y="55"/>
                    <a:pt x="245" y="43"/>
                  </a:cubicBezTo>
                  <a:cubicBezTo>
                    <a:pt x="217" y="16"/>
                    <a:pt x="182" y="1"/>
                    <a:pt x="143" y="0"/>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7" name="Google Shape;2807;p37"/>
            <p:cNvSpPr/>
            <p:nvPr/>
          </p:nvSpPr>
          <p:spPr>
            <a:xfrm>
              <a:off x="-2099350" y="1629621"/>
              <a:ext cx="11250" cy="11200"/>
            </a:xfrm>
            <a:custGeom>
              <a:avLst/>
              <a:gdLst/>
              <a:ahLst/>
              <a:cxnLst/>
              <a:rect l="l" t="t" r="r" b="b"/>
              <a:pathLst>
                <a:path w="450" h="448" extrusionOk="0">
                  <a:moveTo>
                    <a:pt x="223" y="1"/>
                  </a:moveTo>
                  <a:cubicBezTo>
                    <a:pt x="101" y="5"/>
                    <a:pt x="3" y="102"/>
                    <a:pt x="1" y="225"/>
                  </a:cubicBezTo>
                  <a:cubicBezTo>
                    <a:pt x="3" y="244"/>
                    <a:pt x="6" y="264"/>
                    <a:pt x="7" y="284"/>
                  </a:cubicBezTo>
                  <a:cubicBezTo>
                    <a:pt x="18" y="321"/>
                    <a:pt x="38" y="355"/>
                    <a:pt x="65" y="382"/>
                  </a:cubicBezTo>
                  <a:lnTo>
                    <a:pt x="110" y="417"/>
                  </a:lnTo>
                  <a:cubicBezTo>
                    <a:pt x="145" y="437"/>
                    <a:pt x="185" y="447"/>
                    <a:pt x="224" y="447"/>
                  </a:cubicBezTo>
                  <a:cubicBezTo>
                    <a:pt x="282" y="446"/>
                    <a:pt x="338" y="422"/>
                    <a:pt x="382" y="382"/>
                  </a:cubicBezTo>
                  <a:cubicBezTo>
                    <a:pt x="403" y="362"/>
                    <a:pt x="419" y="337"/>
                    <a:pt x="429" y="310"/>
                  </a:cubicBezTo>
                  <a:cubicBezTo>
                    <a:pt x="443" y="284"/>
                    <a:pt x="450" y="253"/>
                    <a:pt x="448" y="225"/>
                  </a:cubicBezTo>
                  <a:cubicBezTo>
                    <a:pt x="444" y="205"/>
                    <a:pt x="441" y="185"/>
                    <a:pt x="439" y="166"/>
                  </a:cubicBezTo>
                  <a:cubicBezTo>
                    <a:pt x="429" y="127"/>
                    <a:pt x="408" y="94"/>
                    <a:pt x="381" y="67"/>
                  </a:cubicBezTo>
                  <a:lnTo>
                    <a:pt x="336" y="32"/>
                  </a:lnTo>
                  <a:cubicBezTo>
                    <a:pt x="301" y="12"/>
                    <a:pt x="263" y="1"/>
                    <a:pt x="223" y="1"/>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8" name="Google Shape;2808;p37"/>
            <p:cNvSpPr/>
            <p:nvPr/>
          </p:nvSpPr>
          <p:spPr>
            <a:xfrm>
              <a:off x="-2110675" y="1526096"/>
              <a:ext cx="7875" cy="7400"/>
            </a:xfrm>
            <a:custGeom>
              <a:avLst/>
              <a:gdLst/>
              <a:ahLst/>
              <a:cxnLst/>
              <a:rect l="l" t="t" r="r" b="b"/>
              <a:pathLst>
                <a:path w="315" h="296" extrusionOk="0">
                  <a:moveTo>
                    <a:pt x="143" y="1"/>
                  </a:moveTo>
                  <a:cubicBezTo>
                    <a:pt x="138" y="1"/>
                    <a:pt x="132" y="1"/>
                    <a:pt x="127" y="1"/>
                  </a:cubicBezTo>
                  <a:cubicBezTo>
                    <a:pt x="110" y="1"/>
                    <a:pt x="93" y="4"/>
                    <a:pt x="79" y="12"/>
                  </a:cubicBezTo>
                  <a:cubicBezTo>
                    <a:pt x="62" y="18"/>
                    <a:pt x="49" y="26"/>
                    <a:pt x="38" y="39"/>
                  </a:cubicBezTo>
                  <a:cubicBezTo>
                    <a:pt x="27" y="50"/>
                    <a:pt x="17" y="63"/>
                    <a:pt x="12" y="78"/>
                  </a:cubicBezTo>
                  <a:cubicBezTo>
                    <a:pt x="5" y="93"/>
                    <a:pt x="1" y="110"/>
                    <a:pt x="2" y="126"/>
                  </a:cubicBezTo>
                  <a:lnTo>
                    <a:pt x="6" y="161"/>
                  </a:lnTo>
                  <a:cubicBezTo>
                    <a:pt x="12" y="181"/>
                    <a:pt x="23" y="201"/>
                    <a:pt x="38" y="216"/>
                  </a:cubicBezTo>
                  <a:lnTo>
                    <a:pt x="64" y="235"/>
                  </a:lnTo>
                  <a:cubicBezTo>
                    <a:pt x="83" y="246"/>
                    <a:pt x="105" y="253"/>
                    <a:pt x="127" y="253"/>
                  </a:cubicBezTo>
                  <a:lnTo>
                    <a:pt x="138" y="253"/>
                  </a:lnTo>
                  <a:lnTo>
                    <a:pt x="139" y="254"/>
                  </a:lnTo>
                  <a:cubicBezTo>
                    <a:pt x="146" y="266"/>
                    <a:pt x="156" y="277"/>
                    <a:pt x="169" y="284"/>
                  </a:cubicBezTo>
                  <a:cubicBezTo>
                    <a:pt x="182" y="292"/>
                    <a:pt x="197" y="295"/>
                    <a:pt x="212" y="295"/>
                  </a:cubicBezTo>
                  <a:cubicBezTo>
                    <a:pt x="219" y="295"/>
                    <a:pt x="227" y="294"/>
                    <a:pt x="234" y="293"/>
                  </a:cubicBezTo>
                  <a:cubicBezTo>
                    <a:pt x="248" y="288"/>
                    <a:pt x="260" y="282"/>
                    <a:pt x="271" y="272"/>
                  </a:cubicBezTo>
                  <a:cubicBezTo>
                    <a:pt x="279" y="262"/>
                    <a:pt x="286" y="251"/>
                    <a:pt x="294" y="242"/>
                  </a:cubicBezTo>
                  <a:cubicBezTo>
                    <a:pt x="301" y="231"/>
                    <a:pt x="307" y="218"/>
                    <a:pt x="309" y="206"/>
                  </a:cubicBezTo>
                  <a:cubicBezTo>
                    <a:pt x="312" y="195"/>
                    <a:pt x="314" y="184"/>
                    <a:pt x="315" y="172"/>
                  </a:cubicBezTo>
                  <a:cubicBezTo>
                    <a:pt x="315" y="169"/>
                    <a:pt x="315" y="168"/>
                    <a:pt x="315" y="165"/>
                  </a:cubicBezTo>
                  <a:lnTo>
                    <a:pt x="315" y="159"/>
                  </a:lnTo>
                  <a:cubicBezTo>
                    <a:pt x="315" y="147"/>
                    <a:pt x="312" y="136"/>
                    <a:pt x="311" y="125"/>
                  </a:cubicBezTo>
                  <a:cubicBezTo>
                    <a:pt x="309" y="122"/>
                    <a:pt x="309" y="121"/>
                    <a:pt x="309" y="118"/>
                  </a:cubicBezTo>
                  <a:cubicBezTo>
                    <a:pt x="309" y="118"/>
                    <a:pt x="309" y="117"/>
                    <a:pt x="308" y="117"/>
                  </a:cubicBezTo>
                  <a:cubicBezTo>
                    <a:pt x="305" y="106"/>
                    <a:pt x="300" y="96"/>
                    <a:pt x="296" y="87"/>
                  </a:cubicBezTo>
                  <a:cubicBezTo>
                    <a:pt x="294" y="82"/>
                    <a:pt x="292" y="80"/>
                    <a:pt x="290" y="77"/>
                  </a:cubicBezTo>
                  <a:cubicBezTo>
                    <a:pt x="282" y="65"/>
                    <a:pt x="274" y="54"/>
                    <a:pt x="263" y="44"/>
                  </a:cubicBezTo>
                  <a:cubicBezTo>
                    <a:pt x="253" y="36"/>
                    <a:pt x="244" y="29"/>
                    <a:pt x="234" y="21"/>
                  </a:cubicBezTo>
                  <a:cubicBezTo>
                    <a:pt x="223" y="14"/>
                    <a:pt x="211" y="10"/>
                    <a:pt x="197" y="7"/>
                  </a:cubicBezTo>
                  <a:cubicBezTo>
                    <a:pt x="179" y="3"/>
                    <a:pt x="161" y="1"/>
                    <a:pt x="143" y="1"/>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901" name="Google Shape;2901;p37"/>
          <p:cNvGrpSpPr/>
          <p:nvPr/>
        </p:nvGrpSpPr>
        <p:grpSpPr>
          <a:xfrm>
            <a:off x="3427134" y="1652142"/>
            <a:ext cx="1751124" cy="977497"/>
            <a:chOff x="2570350" y="1239106"/>
            <a:chExt cx="1313343" cy="733123"/>
          </a:xfrm>
        </p:grpSpPr>
        <p:sp>
          <p:nvSpPr>
            <p:cNvPr id="2902" name="Google Shape;2902;p37"/>
            <p:cNvSpPr/>
            <p:nvPr/>
          </p:nvSpPr>
          <p:spPr>
            <a:xfrm>
              <a:off x="3243013" y="1594031"/>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3" name="Google Shape;2903;p37"/>
            <p:cNvSpPr/>
            <p:nvPr/>
          </p:nvSpPr>
          <p:spPr>
            <a:xfrm>
              <a:off x="2570350" y="1239106"/>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lnSpc>
                  <a:spcPct val="115000"/>
                </a:lnSpc>
                <a:buClr>
                  <a:srgbClr val="000000"/>
                </a:buClr>
              </a:pPr>
              <a:endParaRPr sz="1867" kern="0">
                <a:solidFill>
                  <a:srgbClr val="000000"/>
                </a:solidFill>
                <a:latin typeface="Arial"/>
                <a:cs typeface="Arial"/>
                <a:sym typeface="Arial"/>
              </a:endParaRPr>
            </a:p>
          </p:txBody>
        </p:sp>
      </p:grpSp>
      <p:grpSp>
        <p:nvGrpSpPr>
          <p:cNvPr id="4" name="Google Shape;8572;p66">
            <a:extLst>
              <a:ext uri="{FF2B5EF4-FFF2-40B4-BE49-F238E27FC236}">
                <a16:creationId xmlns:a16="http://schemas.microsoft.com/office/drawing/2014/main" id="{654D91A6-9991-1137-21E7-18B104BD1E6A}"/>
              </a:ext>
            </a:extLst>
          </p:cNvPr>
          <p:cNvGrpSpPr/>
          <p:nvPr/>
        </p:nvGrpSpPr>
        <p:grpSpPr>
          <a:xfrm>
            <a:off x="6868828" y="3500269"/>
            <a:ext cx="2402560" cy="2861124"/>
            <a:chOff x="-3075875" y="4987888"/>
            <a:chExt cx="1200425" cy="1553838"/>
          </a:xfrm>
        </p:grpSpPr>
        <p:sp>
          <p:nvSpPr>
            <p:cNvPr id="5" name="Google Shape;8573;p66">
              <a:extLst>
                <a:ext uri="{FF2B5EF4-FFF2-40B4-BE49-F238E27FC236}">
                  <a16:creationId xmlns:a16="http://schemas.microsoft.com/office/drawing/2014/main" id="{3DEC5A94-C49E-A930-20A9-DE5C568D2471}"/>
                </a:ext>
              </a:extLst>
            </p:cNvPr>
            <p:cNvSpPr/>
            <p:nvPr/>
          </p:nvSpPr>
          <p:spPr>
            <a:xfrm>
              <a:off x="-3075875" y="4987888"/>
              <a:ext cx="1200425" cy="1553825"/>
            </a:xfrm>
            <a:custGeom>
              <a:avLst/>
              <a:gdLst/>
              <a:ahLst/>
              <a:cxnLst/>
              <a:rect l="l" t="t" r="r" b="b"/>
              <a:pathLst>
                <a:path w="48017" h="62153" extrusionOk="0">
                  <a:moveTo>
                    <a:pt x="44585" y="9079"/>
                  </a:moveTo>
                  <a:lnTo>
                    <a:pt x="44585" y="9079"/>
                  </a:lnTo>
                  <a:cubicBezTo>
                    <a:pt x="44583" y="9096"/>
                    <a:pt x="44583" y="9110"/>
                    <a:pt x="44581" y="9125"/>
                  </a:cubicBezTo>
                  <a:cubicBezTo>
                    <a:pt x="44561" y="9170"/>
                    <a:pt x="44543" y="9216"/>
                    <a:pt x="44527" y="9259"/>
                  </a:cubicBezTo>
                  <a:cubicBezTo>
                    <a:pt x="44547" y="9199"/>
                    <a:pt x="44567" y="9139"/>
                    <a:pt x="44585" y="9079"/>
                  </a:cubicBezTo>
                  <a:close/>
                  <a:moveTo>
                    <a:pt x="36297" y="22268"/>
                  </a:moveTo>
                  <a:lnTo>
                    <a:pt x="36297" y="22268"/>
                  </a:lnTo>
                  <a:cubicBezTo>
                    <a:pt x="35972" y="22484"/>
                    <a:pt x="35639" y="22686"/>
                    <a:pt x="35282" y="22849"/>
                  </a:cubicBezTo>
                  <a:cubicBezTo>
                    <a:pt x="35236" y="22871"/>
                    <a:pt x="35189" y="22891"/>
                    <a:pt x="35142" y="22913"/>
                  </a:cubicBezTo>
                  <a:cubicBezTo>
                    <a:pt x="35534" y="22711"/>
                    <a:pt x="35921" y="22495"/>
                    <a:pt x="36297" y="22268"/>
                  </a:cubicBezTo>
                  <a:close/>
                  <a:moveTo>
                    <a:pt x="43479" y="0"/>
                  </a:moveTo>
                  <a:cubicBezTo>
                    <a:pt x="43290" y="0"/>
                    <a:pt x="43113" y="92"/>
                    <a:pt x="43012" y="268"/>
                  </a:cubicBezTo>
                  <a:cubicBezTo>
                    <a:pt x="42883" y="495"/>
                    <a:pt x="42879" y="782"/>
                    <a:pt x="42885" y="1038"/>
                  </a:cubicBezTo>
                  <a:cubicBezTo>
                    <a:pt x="42887" y="1086"/>
                    <a:pt x="42888" y="1137"/>
                    <a:pt x="42892" y="1186"/>
                  </a:cubicBezTo>
                  <a:cubicBezTo>
                    <a:pt x="42859" y="1140"/>
                    <a:pt x="42827" y="1095"/>
                    <a:pt x="42790" y="1051"/>
                  </a:cubicBezTo>
                  <a:cubicBezTo>
                    <a:pt x="42618" y="839"/>
                    <a:pt x="42400" y="615"/>
                    <a:pt x="42120" y="559"/>
                  </a:cubicBezTo>
                  <a:cubicBezTo>
                    <a:pt x="42078" y="550"/>
                    <a:pt x="42035" y="546"/>
                    <a:pt x="41993" y="546"/>
                  </a:cubicBezTo>
                  <a:cubicBezTo>
                    <a:pt x="41738" y="546"/>
                    <a:pt x="41489" y="696"/>
                    <a:pt x="41415" y="951"/>
                  </a:cubicBezTo>
                  <a:cubicBezTo>
                    <a:pt x="41328" y="1251"/>
                    <a:pt x="41461" y="1602"/>
                    <a:pt x="41691" y="1801"/>
                  </a:cubicBezTo>
                  <a:cubicBezTo>
                    <a:pt x="41746" y="1849"/>
                    <a:pt x="41806" y="1890"/>
                    <a:pt x="41866" y="1927"/>
                  </a:cubicBezTo>
                  <a:cubicBezTo>
                    <a:pt x="41628" y="1983"/>
                    <a:pt x="41410" y="2101"/>
                    <a:pt x="41234" y="2272"/>
                  </a:cubicBezTo>
                  <a:cubicBezTo>
                    <a:pt x="41072" y="2432"/>
                    <a:pt x="40870" y="2728"/>
                    <a:pt x="41072" y="2935"/>
                  </a:cubicBezTo>
                  <a:cubicBezTo>
                    <a:pt x="41189" y="3054"/>
                    <a:pt x="41379" y="3087"/>
                    <a:pt x="41552" y="3087"/>
                  </a:cubicBezTo>
                  <a:cubicBezTo>
                    <a:pt x="41602" y="3087"/>
                    <a:pt x="41650" y="3084"/>
                    <a:pt x="41695" y="3080"/>
                  </a:cubicBezTo>
                  <a:cubicBezTo>
                    <a:pt x="41766" y="3075"/>
                    <a:pt x="41833" y="3064"/>
                    <a:pt x="41900" y="3051"/>
                  </a:cubicBezTo>
                  <a:lnTo>
                    <a:pt x="41900" y="3051"/>
                  </a:lnTo>
                  <a:cubicBezTo>
                    <a:pt x="41875" y="3087"/>
                    <a:pt x="41849" y="3124"/>
                    <a:pt x="41826" y="3162"/>
                  </a:cubicBezTo>
                  <a:cubicBezTo>
                    <a:pt x="41635" y="3469"/>
                    <a:pt x="41506" y="3903"/>
                    <a:pt x="41688" y="4244"/>
                  </a:cubicBezTo>
                  <a:cubicBezTo>
                    <a:pt x="41757" y="4376"/>
                    <a:pt x="41848" y="4428"/>
                    <a:pt x="41948" y="4428"/>
                  </a:cubicBezTo>
                  <a:cubicBezTo>
                    <a:pt x="42179" y="4428"/>
                    <a:pt x="42460" y="4152"/>
                    <a:pt x="42652" y="3928"/>
                  </a:cubicBezTo>
                  <a:lnTo>
                    <a:pt x="42652" y="3928"/>
                  </a:lnTo>
                  <a:cubicBezTo>
                    <a:pt x="42600" y="4295"/>
                    <a:pt x="42542" y="4662"/>
                    <a:pt x="42511" y="5034"/>
                  </a:cubicBezTo>
                  <a:cubicBezTo>
                    <a:pt x="42467" y="5568"/>
                    <a:pt x="42429" y="6102"/>
                    <a:pt x="42365" y="6635"/>
                  </a:cubicBezTo>
                  <a:cubicBezTo>
                    <a:pt x="42322" y="7005"/>
                    <a:pt x="42273" y="7376"/>
                    <a:pt x="42231" y="7746"/>
                  </a:cubicBezTo>
                  <a:cubicBezTo>
                    <a:pt x="42140" y="7178"/>
                    <a:pt x="42009" y="6616"/>
                    <a:pt x="41840" y="6064"/>
                  </a:cubicBezTo>
                  <a:cubicBezTo>
                    <a:pt x="41760" y="5804"/>
                    <a:pt x="41524" y="5483"/>
                    <a:pt x="41226" y="5483"/>
                  </a:cubicBezTo>
                  <a:cubicBezTo>
                    <a:pt x="41179" y="5483"/>
                    <a:pt x="41131" y="5491"/>
                    <a:pt x="41081" y="5509"/>
                  </a:cubicBezTo>
                  <a:cubicBezTo>
                    <a:pt x="40889" y="5578"/>
                    <a:pt x="40818" y="5756"/>
                    <a:pt x="40774" y="5914"/>
                  </a:cubicBezTo>
                  <a:cubicBezTo>
                    <a:pt x="40623" y="6471"/>
                    <a:pt x="40547" y="7047"/>
                    <a:pt x="40551" y="7625"/>
                  </a:cubicBezTo>
                  <a:cubicBezTo>
                    <a:pt x="40478" y="7407"/>
                    <a:pt x="40386" y="7196"/>
                    <a:pt x="40275" y="6996"/>
                  </a:cubicBezTo>
                  <a:cubicBezTo>
                    <a:pt x="40088" y="6658"/>
                    <a:pt x="39906" y="6311"/>
                    <a:pt x="39701" y="5983"/>
                  </a:cubicBezTo>
                  <a:lnTo>
                    <a:pt x="39701" y="5983"/>
                  </a:lnTo>
                  <a:cubicBezTo>
                    <a:pt x="39748" y="5992"/>
                    <a:pt x="39797" y="5996"/>
                    <a:pt x="39845" y="5996"/>
                  </a:cubicBezTo>
                  <a:cubicBezTo>
                    <a:pt x="39944" y="5996"/>
                    <a:pt x="40042" y="5977"/>
                    <a:pt x="40133" y="5941"/>
                  </a:cubicBezTo>
                  <a:cubicBezTo>
                    <a:pt x="40311" y="5872"/>
                    <a:pt x="40393" y="5665"/>
                    <a:pt x="40311" y="5492"/>
                  </a:cubicBezTo>
                  <a:cubicBezTo>
                    <a:pt x="40238" y="5331"/>
                    <a:pt x="40079" y="5214"/>
                    <a:pt x="39928" y="5131"/>
                  </a:cubicBezTo>
                  <a:cubicBezTo>
                    <a:pt x="39991" y="5123"/>
                    <a:pt x="40053" y="5111"/>
                    <a:pt x="40115" y="5091"/>
                  </a:cubicBezTo>
                  <a:cubicBezTo>
                    <a:pt x="40282" y="5040"/>
                    <a:pt x="40514" y="4951"/>
                    <a:pt x="40587" y="4775"/>
                  </a:cubicBezTo>
                  <a:cubicBezTo>
                    <a:pt x="40713" y="4462"/>
                    <a:pt x="40256" y="4381"/>
                    <a:pt x="40002" y="4381"/>
                  </a:cubicBezTo>
                  <a:cubicBezTo>
                    <a:pt x="39970" y="4381"/>
                    <a:pt x="39942" y="4382"/>
                    <a:pt x="39919" y="4384"/>
                  </a:cubicBezTo>
                  <a:cubicBezTo>
                    <a:pt x="39850" y="4391"/>
                    <a:pt x="39782" y="4408"/>
                    <a:pt x="39717" y="4430"/>
                  </a:cubicBezTo>
                  <a:cubicBezTo>
                    <a:pt x="39784" y="4361"/>
                    <a:pt x="39839" y="4279"/>
                    <a:pt x="39881" y="4190"/>
                  </a:cubicBezTo>
                  <a:cubicBezTo>
                    <a:pt x="39977" y="3970"/>
                    <a:pt x="39986" y="3663"/>
                    <a:pt x="39779" y="3501"/>
                  </a:cubicBezTo>
                  <a:cubicBezTo>
                    <a:pt x="39703" y="3441"/>
                    <a:pt x="39613" y="3409"/>
                    <a:pt x="39523" y="3409"/>
                  </a:cubicBezTo>
                  <a:cubicBezTo>
                    <a:pt x="39435" y="3409"/>
                    <a:pt x="39348" y="3439"/>
                    <a:pt x="39276" y="3503"/>
                  </a:cubicBezTo>
                  <a:cubicBezTo>
                    <a:pt x="39136" y="3627"/>
                    <a:pt x="39067" y="3819"/>
                    <a:pt x="39011" y="3992"/>
                  </a:cubicBezTo>
                  <a:cubicBezTo>
                    <a:pt x="39000" y="4025"/>
                    <a:pt x="38991" y="4059"/>
                    <a:pt x="38980" y="4092"/>
                  </a:cubicBezTo>
                  <a:cubicBezTo>
                    <a:pt x="38969" y="4054"/>
                    <a:pt x="38958" y="4017"/>
                    <a:pt x="38943" y="3979"/>
                  </a:cubicBezTo>
                  <a:cubicBezTo>
                    <a:pt x="38878" y="3796"/>
                    <a:pt x="38782" y="3594"/>
                    <a:pt x="38607" y="3491"/>
                  </a:cubicBezTo>
                  <a:cubicBezTo>
                    <a:pt x="38536" y="3448"/>
                    <a:pt x="38454" y="3427"/>
                    <a:pt x="38373" y="3427"/>
                  </a:cubicBezTo>
                  <a:cubicBezTo>
                    <a:pt x="38244" y="3427"/>
                    <a:pt x="38118" y="3481"/>
                    <a:pt x="38039" y="3592"/>
                  </a:cubicBezTo>
                  <a:cubicBezTo>
                    <a:pt x="37912" y="3772"/>
                    <a:pt x="37917" y="4039"/>
                    <a:pt x="38028" y="4228"/>
                  </a:cubicBezTo>
                  <a:cubicBezTo>
                    <a:pt x="38055" y="4272"/>
                    <a:pt x="38084" y="4313"/>
                    <a:pt x="38117" y="4353"/>
                  </a:cubicBezTo>
                  <a:cubicBezTo>
                    <a:pt x="38083" y="4350"/>
                    <a:pt x="38050" y="4348"/>
                    <a:pt x="38016" y="4348"/>
                  </a:cubicBezTo>
                  <a:cubicBezTo>
                    <a:pt x="37876" y="4348"/>
                    <a:pt x="37737" y="4379"/>
                    <a:pt x="37608" y="4439"/>
                  </a:cubicBezTo>
                  <a:cubicBezTo>
                    <a:pt x="37463" y="4510"/>
                    <a:pt x="37260" y="4660"/>
                    <a:pt x="37347" y="4847"/>
                  </a:cubicBezTo>
                  <a:cubicBezTo>
                    <a:pt x="37410" y="4987"/>
                    <a:pt x="37594" y="5056"/>
                    <a:pt x="37732" y="5091"/>
                  </a:cubicBezTo>
                  <a:cubicBezTo>
                    <a:pt x="37781" y="5103"/>
                    <a:pt x="37828" y="5113"/>
                    <a:pt x="37877" y="5120"/>
                  </a:cubicBezTo>
                  <a:cubicBezTo>
                    <a:pt x="37852" y="5138"/>
                    <a:pt x="37826" y="5156"/>
                    <a:pt x="37801" y="5176"/>
                  </a:cubicBezTo>
                  <a:cubicBezTo>
                    <a:pt x="37601" y="5340"/>
                    <a:pt x="37412" y="5601"/>
                    <a:pt x="37456" y="5874"/>
                  </a:cubicBezTo>
                  <a:cubicBezTo>
                    <a:pt x="37478" y="6020"/>
                    <a:pt x="37564" y="6072"/>
                    <a:pt x="37675" y="6072"/>
                  </a:cubicBezTo>
                  <a:cubicBezTo>
                    <a:pt x="37901" y="6072"/>
                    <a:pt x="38234" y="5856"/>
                    <a:pt x="38353" y="5776"/>
                  </a:cubicBezTo>
                  <a:cubicBezTo>
                    <a:pt x="38369" y="5765"/>
                    <a:pt x="38386" y="5754"/>
                    <a:pt x="38404" y="5741"/>
                  </a:cubicBezTo>
                  <a:lnTo>
                    <a:pt x="38404" y="5741"/>
                  </a:lnTo>
                  <a:cubicBezTo>
                    <a:pt x="38384" y="5814"/>
                    <a:pt x="38375" y="5888"/>
                    <a:pt x="38371" y="5964"/>
                  </a:cubicBezTo>
                  <a:cubicBezTo>
                    <a:pt x="38368" y="6166"/>
                    <a:pt x="38438" y="6415"/>
                    <a:pt x="38578" y="6564"/>
                  </a:cubicBezTo>
                  <a:cubicBezTo>
                    <a:pt x="38647" y="6637"/>
                    <a:pt x="38737" y="6671"/>
                    <a:pt x="38828" y="6671"/>
                  </a:cubicBezTo>
                  <a:cubicBezTo>
                    <a:pt x="38938" y="6671"/>
                    <a:pt x="39048" y="6622"/>
                    <a:pt x="39127" y="6535"/>
                  </a:cubicBezTo>
                  <a:cubicBezTo>
                    <a:pt x="39265" y="6382"/>
                    <a:pt x="39276" y="6157"/>
                    <a:pt x="39263" y="5963"/>
                  </a:cubicBezTo>
                  <a:cubicBezTo>
                    <a:pt x="39258" y="5892"/>
                    <a:pt x="39250" y="5823"/>
                    <a:pt x="39239" y="5752"/>
                  </a:cubicBezTo>
                  <a:lnTo>
                    <a:pt x="39239" y="5752"/>
                  </a:lnTo>
                  <a:cubicBezTo>
                    <a:pt x="39310" y="5817"/>
                    <a:pt x="39388" y="5872"/>
                    <a:pt x="39476" y="5912"/>
                  </a:cubicBezTo>
                  <a:cubicBezTo>
                    <a:pt x="39528" y="6004"/>
                    <a:pt x="39579" y="6099"/>
                    <a:pt x="39630" y="6195"/>
                  </a:cubicBezTo>
                  <a:cubicBezTo>
                    <a:pt x="39819" y="6560"/>
                    <a:pt x="40017" y="6923"/>
                    <a:pt x="40193" y="7296"/>
                  </a:cubicBezTo>
                  <a:cubicBezTo>
                    <a:pt x="40382" y="7690"/>
                    <a:pt x="40480" y="8113"/>
                    <a:pt x="40580" y="8536"/>
                  </a:cubicBezTo>
                  <a:cubicBezTo>
                    <a:pt x="40633" y="8754"/>
                    <a:pt x="40678" y="8972"/>
                    <a:pt x="40723" y="9192"/>
                  </a:cubicBezTo>
                  <a:cubicBezTo>
                    <a:pt x="40754" y="9337"/>
                    <a:pt x="40774" y="9488"/>
                    <a:pt x="40816" y="9632"/>
                  </a:cubicBezTo>
                  <a:cubicBezTo>
                    <a:pt x="40596" y="9405"/>
                    <a:pt x="40480" y="9118"/>
                    <a:pt x="40237" y="8903"/>
                  </a:cubicBezTo>
                  <a:cubicBezTo>
                    <a:pt x="40085" y="8769"/>
                    <a:pt x="39832" y="8685"/>
                    <a:pt x="39607" y="8685"/>
                  </a:cubicBezTo>
                  <a:cubicBezTo>
                    <a:pt x="39420" y="8685"/>
                    <a:pt x="39252" y="8743"/>
                    <a:pt x="39176" y="8878"/>
                  </a:cubicBezTo>
                  <a:cubicBezTo>
                    <a:pt x="39121" y="8978"/>
                    <a:pt x="39132" y="9090"/>
                    <a:pt x="39149" y="9196"/>
                  </a:cubicBezTo>
                  <a:cubicBezTo>
                    <a:pt x="39214" y="9599"/>
                    <a:pt x="39321" y="9993"/>
                    <a:pt x="39472" y="10373"/>
                  </a:cubicBezTo>
                  <a:lnTo>
                    <a:pt x="39063" y="10373"/>
                  </a:lnTo>
                  <a:cubicBezTo>
                    <a:pt x="38869" y="10373"/>
                    <a:pt x="38716" y="10542"/>
                    <a:pt x="38736" y="10738"/>
                  </a:cubicBezTo>
                  <a:lnTo>
                    <a:pt x="38796" y="11299"/>
                  </a:lnTo>
                  <a:lnTo>
                    <a:pt x="38820" y="11512"/>
                  </a:lnTo>
                  <a:lnTo>
                    <a:pt x="38825" y="11559"/>
                  </a:lnTo>
                  <a:lnTo>
                    <a:pt x="38833" y="11633"/>
                  </a:lnTo>
                  <a:lnTo>
                    <a:pt x="38952" y="12741"/>
                  </a:lnTo>
                  <a:lnTo>
                    <a:pt x="38963" y="12838"/>
                  </a:lnTo>
                  <a:lnTo>
                    <a:pt x="39218" y="15199"/>
                  </a:lnTo>
                  <a:cubicBezTo>
                    <a:pt x="37757" y="15652"/>
                    <a:pt x="35698" y="15973"/>
                    <a:pt x="33804" y="15973"/>
                  </a:cubicBezTo>
                  <a:cubicBezTo>
                    <a:pt x="33179" y="15973"/>
                    <a:pt x="32572" y="15938"/>
                    <a:pt x="32010" y="15862"/>
                  </a:cubicBezTo>
                  <a:cubicBezTo>
                    <a:pt x="32097" y="12327"/>
                    <a:pt x="31411" y="8429"/>
                    <a:pt x="31118" y="6680"/>
                  </a:cubicBezTo>
                  <a:cubicBezTo>
                    <a:pt x="30738" y="4392"/>
                    <a:pt x="28956" y="849"/>
                    <a:pt x="25259" y="849"/>
                  </a:cubicBezTo>
                  <a:cubicBezTo>
                    <a:pt x="24788" y="849"/>
                    <a:pt x="24286" y="906"/>
                    <a:pt x="23751" y="1031"/>
                  </a:cubicBezTo>
                  <a:cubicBezTo>
                    <a:pt x="16540" y="2717"/>
                    <a:pt x="18595" y="9750"/>
                    <a:pt x="18840" y="13372"/>
                  </a:cubicBezTo>
                  <a:cubicBezTo>
                    <a:pt x="19085" y="16993"/>
                    <a:pt x="14726" y="19573"/>
                    <a:pt x="18902" y="24239"/>
                  </a:cubicBezTo>
                  <a:cubicBezTo>
                    <a:pt x="19238" y="24618"/>
                    <a:pt x="19619" y="24958"/>
                    <a:pt x="20037" y="25247"/>
                  </a:cubicBezTo>
                  <a:cubicBezTo>
                    <a:pt x="19919" y="27486"/>
                    <a:pt x="19657" y="30182"/>
                    <a:pt x="19072" y="32102"/>
                  </a:cubicBezTo>
                  <a:cubicBezTo>
                    <a:pt x="19062" y="32135"/>
                    <a:pt x="19051" y="32167"/>
                    <a:pt x="19042" y="32198"/>
                  </a:cubicBezTo>
                  <a:cubicBezTo>
                    <a:pt x="18960" y="32456"/>
                    <a:pt x="18873" y="32699"/>
                    <a:pt x="18778" y="32925"/>
                  </a:cubicBezTo>
                  <a:cubicBezTo>
                    <a:pt x="18778" y="32925"/>
                    <a:pt x="19009" y="33017"/>
                    <a:pt x="19421" y="33161"/>
                  </a:cubicBezTo>
                  <a:cubicBezTo>
                    <a:pt x="18992" y="35273"/>
                    <a:pt x="17803" y="37157"/>
                    <a:pt x="16077" y="38450"/>
                  </a:cubicBezTo>
                  <a:cubicBezTo>
                    <a:pt x="13772" y="40190"/>
                    <a:pt x="9560" y="41928"/>
                    <a:pt x="7297" y="42797"/>
                  </a:cubicBezTo>
                  <a:lnTo>
                    <a:pt x="7128" y="42860"/>
                  </a:lnTo>
                  <a:cubicBezTo>
                    <a:pt x="6293" y="43178"/>
                    <a:pt x="5764" y="43361"/>
                    <a:pt x="5764" y="43361"/>
                  </a:cubicBezTo>
                  <a:lnTo>
                    <a:pt x="5869" y="43725"/>
                  </a:lnTo>
                  <a:cubicBezTo>
                    <a:pt x="5076" y="43977"/>
                    <a:pt x="3659" y="44437"/>
                    <a:pt x="2960" y="44718"/>
                  </a:cubicBezTo>
                  <a:lnTo>
                    <a:pt x="2956" y="44711"/>
                  </a:lnTo>
                  <a:cubicBezTo>
                    <a:pt x="2833" y="44650"/>
                    <a:pt x="2677" y="44621"/>
                    <a:pt x="2502" y="44621"/>
                  </a:cubicBezTo>
                  <a:cubicBezTo>
                    <a:pt x="1677" y="44621"/>
                    <a:pt x="432" y="45250"/>
                    <a:pt x="237" y="45999"/>
                  </a:cubicBezTo>
                  <a:cubicBezTo>
                    <a:pt x="1" y="46909"/>
                    <a:pt x="1523" y="50611"/>
                    <a:pt x="2037" y="51660"/>
                  </a:cubicBezTo>
                  <a:cubicBezTo>
                    <a:pt x="2168" y="51930"/>
                    <a:pt x="2418" y="52062"/>
                    <a:pt x="2711" y="52062"/>
                  </a:cubicBezTo>
                  <a:cubicBezTo>
                    <a:pt x="3440" y="52062"/>
                    <a:pt x="4435" y="51243"/>
                    <a:pt x="4522" y="49706"/>
                  </a:cubicBezTo>
                  <a:cubicBezTo>
                    <a:pt x="4596" y="49762"/>
                    <a:pt x="4674" y="49815"/>
                    <a:pt x="4758" y="49837"/>
                  </a:cubicBezTo>
                  <a:cubicBezTo>
                    <a:pt x="4775" y="49841"/>
                    <a:pt x="4791" y="49843"/>
                    <a:pt x="4808" y="49843"/>
                  </a:cubicBezTo>
                  <a:cubicBezTo>
                    <a:pt x="4958" y="49843"/>
                    <a:pt x="5067" y="49678"/>
                    <a:pt x="4988" y="49535"/>
                  </a:cubicBezTo>
                  <a:cubicBezTo>
                    <a:pt x="4912" y="49395"/>
                    <a:pt x="4734" y="49303"/>
                    <a:pt x="4601" y="49217"/>
                  </a:cubicBezTo>
                  <a:cubicBezTo>
                    <a:pt x="4572" y="49199"/>
                    <a:pt x="4543" y="49181"/>
                    <a:pt x="4514" y="49165"/>
                  </a:cubicBezTo>
                  <a:cubicBezTo>
                    <a:pt x="4502" y="48999"/>
                    <a:pt x="4482" y="48836"/>
                    <a:pt x="4451" y="48674"/>
                  </a:cubicBezTo>
                  <a:lnTo>
                    <a:pt x="4453" y="48673"/>
                  </a:lnTo>
                  <a:cubicBezTo>
                    <a:pt x="4522" y="48598"/>
                    <a:pt x="4496" y="48444"/>
                    <a:pt x="4396" y="48413"/>
                  </a:cubicBezTo>
                  <a:cubicBezTo>
                    <a:pt x="4362" y="48260"/>
                    <a:pt x="4316" y="48100"/>
                    <a:pt x="4264" y="47939"/>
                  </a:cubicBezTo>
                  <a:cubicBezTo>
                    <a:pt x="5023" y="47821"/>
                    <a:pt x="6122" y="47608"/>
                    <a:pt x="6948" y="47443"/>
                  </a:cubicBezTo>
                  <a:lnTo>
                    <a:pt x="7012" y="47659"/>
                  </a:lnTo>
                  <a:cubicBezTo>
                    <a:pt x="7012" y="47659"/>
                    <a:pt x="7722" y="47597"/>
                    <a:pt x="8883" y="47410"/>
                  </a:cubicBezTo>
                  <a:cubicBezTo>
                    <a:pt x="12345" y="46849"/>
                    <a:pt x="19803" y="45180"/>
                    <a:pt x="24318" y="40751"/>
                  </a:cubicBezTo>
                  <a:cubicBezTo>
                    <a:pt x="24327" y="40762"/>
                    <a:pt x="24340" y="40768"/>
                    <a:pt x="24354" y="40770"/>
                  </a:cubicBezTo>
                  <a:lnTo>
                    <a:pt x="24360" y="40770"/>
                  </a:lnTo>
                  <a:cubicBezTo>
                    <a:pt x="24218" y="41725"/>
                    <a:pt x="22592" y="52721"/>
                    <a:pt x="22220" y="56009"/>
                  </a:cubicBezTo>
                  <a:lnTo>
                    <a:pt x="22763" y="56074"/>
                  </a:lnTo>
                  <a:cubicBezTo>
                    <a:pt x="22669" y="56872"/>
                    <a:pt x="22563" y="57842"/>
                    <a:pt x="22536" y="58405"/>
                  </a:cubicBezTo>
                  <a:lnTo>
                    <a:pt x="22529" y="58405"/>
                  </a:lnTo>
                  <a:cubicBezTo>
                    <a:pt x="21915" y="58895"/>
                    <a:pt x="21831" y="60819"/>
                    <a:pt x="22560" y="61412"/>
                  </a:cubicBezTo>
                  <a:cubicBezTo>
                    <a:pt x="23240" y="61970"/>
                    <a:pt x="26791" y="62152"/>
                    <a:pt x="28198" y="62152"/>
                  </a:cubicBezTo>
                  <a:cubicBezTo>
                    <a:pt x="28294" y="62152"/>
                    <a:pt x="28380" y="62152"/>
                    <a:pt x="28454" y="62150"/>
                  </a:cubicBezTo>
                  <a:cubicBezTo>
                    <a:pt x="29502" y="62126"/>
                    <a:pt x="29625" y="60081"/>
                    <a:pt x="27713" y="59071"/>
                  </a:cubicBezTo>
                  <a:cubicBezTo>
                    <a:pt x="27755" y="59020"/>
                    <a:pt x="27787" y="58962"/>
                    <a:pt x="27805" y="58899"/>
                  </a:cubicBezTo>
                  <a:cubicBezTo>
                    <a:pt x="27836" y="58808"/>
                    <a:pt x="27754" y="58726"/>
                    <a:pt x="27668" y="58726"/>
                  </a:cubicBezTo>
                  <a:cubicBezTo>
                    <a:pt x="27660" y="58726"/>
                    <a:pt x="27651" y="58727"/>
                    <a:pt x="27643" y="58728"/>
                  </a:cubicBezTo>
                  <a:lnTo>
                    <a:pt x="27643" y="58728"/>
                  </a:lnTo>
                  <a:cubicBezTo>
                    <a:pt x="27643" y="58728"/>
                    <a:pt x="27643" y="58728"/>
                    <a:pt x="27643" y="58728"/>
                  </a:cubicBezTo>
                  <a:lnTo>
                    <a:pt x="27643" y="58728"/>
                  </a:lnTo>
                  <a:cubicBezTo>
                    <a:pt x="27642" y="58728"/>
                    <a:pt x="27608" y="58735"/>
                    <a:pt x="27609" y="58735"/>
                  </a:cubicBezTo>
                  <a:cubicBezTo>
                    <a:pt x="27591" y="58739"/>
                    <a:pt x="27573" y="58742"/>
                    <a:pt x="27555" y="58750"/>
                  </a:cubicBezTo>
                  <a:cubicBezTo>
                    <a:pt x="27517" y="58762"/>
                    <a:pt x="27480" y="58779"/>
                    <a:pt x="27444" y="58801"/>
                  </a:cubicBezTo>
                  <a:cubicBezTo>
                    <a:pt x="27395" y="58828"/>
                    <a:pt x="27344" y="58853"/>
                    <a:pt x="27293" y="58879"/>
                  </a:cubicBezTo>
                  <a:cubicBezTo>
                    <a:pt x="27161" y="58828"/>
                    <a:pt x="27021" y="58781"/>
                    <a:pt x="26874" y="58739"/>
                  </a:cubicBezTo>
                  <a:cubicBezTo>
                    <a:pt x="26836" y="58713"/>
                    <a:pt x="26796" y="58688"/>
                    <a:pt x="26756" y="58664"/>
                  </a:cubicBezTo>
                  <a:cubicBezTo>
                    <a:pt x="26610" y="58581"/>
                    <a:pt x="26443" y="58481"/>
                    <a:pt x="26276" y="58457"/>
                  </a:cubicBezTo>
                  <a:cubicBezTo>
                    <a:pt x="26269" y="58456"/>
                    <a:pt x="26263" y="58455"/>
                    <a:pt x="26256" y="58455"/>
                  </a:cubicBezTo>
                  <a:cubicBezTo>
                    <a:pt x="26191" y="58455"/>
                    <a:pt x="26126" y="58524"/>
                    <a:pt x="26153" y="58586"/>
                  </a:cubicBezTo>
                  <a:cubicBezTo>
                    <a:pt x="26104" y="58581"/>
                    <a:pt x="26056" y="58574"/>
                    <a:pt x="26007" y="58568"/>
                  </a:cubicBezTo>
                  <a:cubicBezTo>
                    <a:pt x="26169" y="57998"/>
                    <a:pt x="26365" y="57222"/>
                    <a:pt x="26536" y="56521"/>
                  </a:cubicBezTo>
                  <a:lnTo>
                    <a:pt x="26888" y="56563"/>
                  </a:lnTo>
                  <a:cubicBezTo>
                    <a:pt x="26888" y="56563"/>
                    <a:pt x="27135" y="56036"/>
                    <a:pt x="27529" y="55117"/>
                  </a:cubicBezTo>
                  <a:cubicBezTo>
                    <a:pt x="27540" y="55090"/>
                    <a:pt x="27553" y="55062"/>
                    <a:pt x="27564" y="55035"/>
                  </a:cubicBezTo>
                  <a:lnTo>
                    <a:pt x="27567" y="55028"/>
                  </a:lnTo>
                  <a:cubicBezTo>
                    <a:pt x="29130" y="51373"/>
                    <a:pt x="32840" y="41887"/>
                    <a:pt x="32808" y="34345"/>
                  </a:cubicBezTo>
                  <a:cubicBezTo>
                    <a:pt x="33026" y="34287"/>
                    <a:pt x="33242" y="34222"/>
                    <a:pt x="33456" y="34153"/>
                  </a:cubicBezTo>
                  <a:cubicBezTo>
                    <a:pt x="33456" y="34153"/>
                    <a:pt x="33191" y="27481"/>
                    <a:pt x="33122" y="23756"/>
                  </a:cubicBezTo>
                  <a:cubicBezTo>
                    <a:pt x="33719" y="23629"/>
                    <a:pt x="34304" y="23454"/>
                    <a:pt x="34873" y="23231"/>
                  </a:cubicBezTo>
                  <a:cubicBezTo>
                    <a:pt x="35387" y="23027"/>
                    <a:pt x="35877" y="22768"/>
                    <a:pt x="36335" y="22459"/>
                  </a:cubicBezTo>
                  <a:cubicBezTo>
                    <a:pt x="36822" y="22132"/>
                    <a:pt x="37307" y="21798"/>
                    <a:pt x="37788" y="21463"/>
                  </a:cubicBezTo>
                  <a:cubicBezTo>
                    <a:pt x="38299" y="21111"/>
                    <a:pt x="38840" y="20780"/>
                    <a:pt x="39325" y="20390"/>
                  </a:cubicBezTo>
                  <a:cubicBezTo>
                    <a:pt x="39808" y="20001"/>
                    <a:pt x="40189" y="19498"/>
                    <a:pt x="40687" y="19122"/>
                  </a:cubicBezTo>
                  <a:cubicBezTo>
                    <a:pt x="40740" y="19080"/>
                    <a:pt x="40745" y="19004"/>
                    <a:pt x="40700" y="18953"/>
                  </a:cubicBezTo>
                  <a:cubicBezTo>
                    <a:pt x="40698" y="18951"/>
                    <a:pt x="40700" y="18950"/>
                    <a:pt x="40698" y="18946"/>
                  </a:cubicBezTo>
                  <a:cubicBezTo>
                    <a:pt x="40623" y="18877"/>
                    <a:pt x="40593" y="18792"/>
                    <a:pt x="40540" y="18710"/>
                  </a:cubicBezTo>
                  <a:cubicBezTo>
                    <a:pt x="40729" y="18575"/>
                    <a:pt x="40910" y="18428"/>
                    <a:pt x="41081" y="18270"/>
                  </a:cubicBezTo>
                  <a:cubicBezTo>
                    <a:pt x="41088" y="18265"/>
                    <a:pt x="41096" y="18258"/>
                    <a:pt x="41103" y="18250"/>
                  </a:cubicBezTo>
                  <a:cubicBezTo>
                    <a:pt x="41337" y="18031"/>
                    <a:pt x="41697" y="17749"/>
                    <a:pt x="42075" y="17446"/>
                  </a:cubicBezTo>
                  <a:lnTo>
                    <a:pt x="45175" y="17446"/>
                  </a:lnTo>
                  <a:cubicBezTo>
                    <a:pt x="45342" y="17446"/>
                    <a:pt x="45484" y="17320"/>
                    <a:pt x="45502" y="17153"/>
                  </a:cubicBezTo>
                  <a:lnTo>
                    <a:pt x="46043" y="12129"/>
                  </a:lnTo>
                  <a:lnTo>
                    <a:pt x="46073" y="11860"/>
                  </a:lnTo>
                  <a:lnTo>
                    <a:pt x="46107" y="11539"/>
                  </a:lnTo>
                  <a:lnTo>
                    <a:pt x="46114" y="11479"/>
                  </a:lnTo>
                  <a:lnTo>
                    <a:pt x="46194" y="10738"/>
                  </a:lnTo>
                  <a:cubicBezTo>
                    <a:pt x="46216" y="10543"/>
                    <a:pt x="46063" y="10373"/>
                    <a:pt x="45869" y="10373"/>
                  </a:cubicBezTo>
                  <a:cubicBezTo>
                    <a:pt x="45868" y="10373"/>
                    <a:pt x="45866" y="10373"/>
                    <a:pt x="45865" y="10373"/>
                  </a:cubicBezTo>
                  <a:lnTo>
                    <a:pt x="45197" y="10373"/>
                  </a:lnTo>
                  <a:cubicBezTo>
                    <a:pt x="45571" y="9510"/>
                    <a:pt x="45916" y="8464"/>
                    <a:pt x="45361" y="8429"/>
                  </a:cubicBezTo>
                  <a:cubicBezTo>
                    <a:pt x="45348" y="8428"/>
                    <a:pt x="45335" y="8428"/>
                    <a:pt x="45323" y="8428"/>
                  </a:cubicBezTo>
                  <a:cubicBezTo>
                    <a:pt x="45156" y="8428"/>
                    <a:pt x="45018" y="8505"/>
                    <a:pt x="44901" y="8624"/>
                  </a:cubicBezTo>
                  <a:cubicBezTo>
                    <a:pt x="44937" y="8469"/>
                    <a:pt x="44979" y="8317"/>
                    <a:pt x="45026" y="8164"/>
                  </a:cubicBezTo>
                  <a:cubicBezTo>
                    <a:pt x="45155" y="7750"/>
                    <a:pt x="45306" y="7343"/>
                    <a:pt x="45477" y="6945"/>
                  </a:cubicBezTo>
                  <a:cubicBezTo>
                    <a:pt x="45657" y="6531"/>
                    <a:pt x="45862" y="6128"/>
                    <a:pt x="46053" y="5717"/>
                  </a:cubicBezTo>
                  <a:cubicBezTo>
                    <a:pt x="46094" y="5627"/>
                    <a:pt x="46136" y="5536"/>
                    <a:pt x="46180" y="5443"/>
                  </a:cubicBezTo>
                  <a:cubicBezTo>
                    <a:pt x="46211" y="5632"/>
                    <a:pt x="46310" y="5810"/>
                    <a:pt x="46472" y="5915"/>
                  </a:cubicBezTo>
                  <a:cubicBezTo>
                    <a:pt x="46520" y="5948"/>
                    <a:pt x="46575" y="5964"/>
                    <a:pt x="46629" y="5964"/>
                  </a:cubicBezTo>
                  <a:cubicBezTo>
                    <a:pt x="46723" y="5964"/>
                    <a:pt x="46816" y="5916"/>
                    <a:pt x="46868" y="5826"/>
                  </a:cubicBezTo>
                  <a:cubicBezTo>
                    <a:pt x="46946" y="5699"/>
                    <a:pt x="46952" y="5530"/>
                    <a:pt x="46939" y="5387"/>
                  </a:cubicBezTo>
                  <a:lnTo>
                    <a:pt x="46939" y="5387"/>
                  </a:lnTo>
                  <a:cubicBezTo>
                    <a:pt x="46975" y="5427"/>
                    <a:pt x="47013" y="5465"/>
                    <a:pt x="47055" y="5498"/>
                  </a:cubicBezTo>
                  <a:cubicBezTo>
                    <a:pt x="47158" y="5579"/>
                    <a:pt x="47302" y="5683"/>
                    <a:pt x="47443" y="5683"/>
                  </a:cubicBezTo>
                  <a:cubicBezTo>
                    <a:pt x="47462" y="5683"/>
                    <a:pt x="47481" y="5682"/>
                    <a:pt x="47500" y="5677"/>
                  </a:cubicBezTo>
                  <a:cubicBezTo>
                    <a:pt x="47811" y="5608"/>
                    <a:pt x="47571" y="5167"/>
                    <a:pt x="47455" y="5025"/>
                  </a:cubicBezTo>
                  <a:cubicBezTo>
                    <a:pt x="47417" y="4982"/>
                    <a:pt x="47375" y="4942"/>
                    <a:pt x="47328" y="4907"/>
                  </a:cubicBezTo>
                  <a:lnTo>
                    <a:pt x="47328" y="4907"/>
                  </a:lnTo>
                  <a:cubicBezTo>
                    <a:pt x="47366" y="4914"/>
                    <a:pt x="47406" y="4918"/>
                    <a:pt x="47445" y="4918"/>
                  </a:cubicBezTo>
                  <a:cubicBezTo>
                    <a:pt x="47487" y="4918"/>
                    <a:pt x="47530" y="4914"/>
                    <a:pt x="47571" y="4907"/>
                  </a:cubicBezTo>
                  <a:cubicBezTo>
                    <a:pt x="47773" y="4869"/>
                    <a:pt x="47989" y="4729"/>
                    <a:pt x="48005" y="4510"/>
                  </a:cubicBezTo>
                  <a:cubicBezTo>
                    <a:pt x="48016" y="4346"/>
                    <a:pt x="47923" y="4201"/>
                    <a:pt x="47764" y="4159"/>
                  </a:cubicBezTo>
                  <a:cubicBezTo>
                    <a:pt x="47721" y="4148"/>
                    <a:pt x="47677" y="4143"/>
                    <a:pt x="47633" y="4143"/>
                  </a:cubicBezTo>
                  <a:cubicBezTo>
                    <a:pt x="47519" y="4143"/>
                    <a:pt x="47403" y="4174"/>
                    <a:pt x="47297" y="4204"/>
                  </a:cubicBezTo>
                  <a:cubicBezTo>
                    <a:pt x="47268" y="4213"/>
                    <a:pt x="47240" y="4223"/>
                    <a:pt x="47211" y="4232"/>
                  </a:cubicBezTo>
                  <a:cubicBezTo>
                    <a:pt x="47233" y="4206"/>
                    <a:pt x="47255" y="4181"/>
                    <a:pt x="47273" y="4154"/>
                  </a:cubicBezTo>
                  <a:cubicBezTo>
                    <a:pt x="47369" y="4019"/>
                    <a:pt x="47466" y="3857"/>
                    <a:pt x="47455" y="3685"/>
                  </a:cubicBezTo>
                  <a:cubicBezTo>
                    <a:pt x="47442" y="3503"/>
                    <a:pt x="47302" y="3342"/>
                    <a:pt x="47113" y="3338"/>
                  </a:cubicBezTo>
                  <a:cubicBezTo>
                    <a:pt x="47111" y="3338"/>
                    <a:pt x="47108" y="3338"/>
                    <a:pt x="47106" y="3338"/>
                  </a:cubicBezTo>
                  <a:cubicBezTo>
                    <a:pt x="46921" y="3338"/>
                    <a:pt x="46742" y="3467"/>
                    <a:pt x="46665" y="3632"/>
                  </a:cubicBezTo>
                  <a:cubicBezTo>
                    <a:pt x="46646" y="3672"/>
                    <a:pt x="46630" y="3712"/>
                    <a:pt x="46619" y="3754"/>
                  </a:cubicBezTo>
                  <a:cubicBezTo>
                    <a:pt x="46548" y="3625"/>
                    <a:pt x="46445" y="3516"/>
                    <a:pt x="46318" y="3441"/>
                  </a:cubicBezTo>
                  <a:cubicBezTo>
                    <a:pt x="46251" y="3403"/>
                    <a:pt x="46157" y="3363"/>
                    <a:pt x="46072" y="3363"/>
                  </a:cubicBezTo>
                  <a:cubicBezTo>
                    <a:pt x="46007" y="3363"/>
                    <a:pt x="45946" y="3387"/>
                    <a:pt x="45907" y="3452"/>
                  </a:cubicBezTo>
                  <a:cubicBezTo>
                    <a:pt x="45842" y="3563"/>
                    <a:pt x="45880" y="3723"/>
                    <a:pt x="45922" y="3837"/>
                  </a:cubicBezTo>
                  <a:cubicBezTo>
                    <a:pt x="45936" y="3877"/>
                    <a:pt x="45953" y="3916"/>
                    <a:pt x="45971" y="3952"/>
                  </a:cubicBezTo>
                  <a:cubicBezTo>
                    <a:pt x="45945" y="3943"/>
                    <a:pt x="45920" y="3934"/>
                    <a:pt x="45895" y="3926"/>
                  </a:cubicBezTo>
                  <a:cubicBezTo>
                    <a:pt x="45811" y="3902"/>
                    <a:pt x="45717" y="3886"/>
                    <a:pt x="45624" y="3886"/>
                  </a:cubicBezTo>
                  <a:cubicBezTo>
                    <a:pt x="45484" y="3886"/>
                    <a:pt x="45345" y="3921"/>
                    <a:pt x="45244" y="4017"/>
                  </a:cubicBezTo>
                  <a:cubicBezTo>
                    <a:pt x="44966" y="4275"/>
                    <a:pt x="45571" y="4529"/>
                    <a:pt x="45738" y="4597"/>
                  </a:cubicBezTo>
                  <a:lnTo>
                    <a:pt x="45787" y="4615"/>
                  </a:lnTo>
                  <a:cubicBezTo>
                    <a:pt x="45727" y="4637"/>
                    <a:pt x="45671" y="4664"/>
                    <a:pt x="45617" y="4698"/>
                  </a:cubicBezTo>
                  <a:cubicBezTo>
                    <a:pt x="45475" y="4791"/>
                    <a:pt x="45335" y="4958"/>
                    <a:pt x="45297" y="5127"/>
                  </a:cubicBezTo>
                  <a:cubicBezTo>
                    <a:pt x="45257" y="5311"/>
                    <a:pt x="45399" y="5472"/>
                    <a:pt x="45578" y="5496"/>
                  </a:cubicBezTo>
                  <a:cubicBezTo>
                    <a:pt x="45596" y="5498"/>
                    <a:pt x="45614" y="5499"/>
                    <a:pt x="45631" y="5499"/>
                  </a:cubicBezTo>
                  <a:cubicBezTo>
                    <a:pt x="45768" y="5499"/>
                    <a:pt x="45896" y="5427"/>
                    <a:pt x="46003" y="5347"/>
                  </a:cubicBezTo>
                  <a:lnTo>
                    <a:pt x="46003" y="5347"/>
                  </a:lnTo>
                  <a:cubicBezTo>
                    <a:pt x="45958" y="5434"/>
                    <a:pt x="45916" y="5525"/>
                    <a:pt x="45871" y="5612"/>
                  </a:cubicBezTo>
                  <a:cubicBezTo>
                    <a:pt x="45655" y="6044"/>
                    <a:pt x="45435" y="6471"/>
                    <a:pt x="45246" y="6914"/>
                  </a:cubicBezTo>
                  <a:cubicBezTo>
                    <a:pt x="45106" y="7240"/>
                    <a:pt x="44979" y="7572"/>
                    <a:pt x="44866" y="7910"/>
                  </a:cubicBezTo>
                  <a:cubicBezTo>
                    <a:pt x="44990" y="7220"/>
                    <a:pt x="45035" y="6517"/>
                    <a:pt x="45001" y="5815"/>
                  </a:cubicBezTo>
                  <a:cubicBezTo>
                    <a:pt x="44995" y="5692"/>
                    <a:pt x="44983" y="5559"/>
                    <a:pt x="44881" y="5465"/>
                  </a:cubicBezTo>
                  <a:cubicBezTo>
                    <a:pt x="44797" y="5386"/>
                    <a:pt x="44677" y="5354"/>
                    <a:pt x="44548" y="5354"/>
                  </a:cubicBezTo>
                  <a:cubicBezTo>
                    <a:pt x="44376" y="5354"/>
                    <a:pt x="44187" y="5412"/>
                    <a:pt x="44045" y="5494"/>
                  </a:cubicBezTo>
                  <a:cubicBezTo>
                    <a:pt x="43566" y="5772"/>
                    <a:pt x="43323" y="6228"/>
                    <a:pt x="43137" y="6669"/>
                  </a:cubicBezTo>
                  <a:cubicBezTo>
                    <a:pt x="42743" y="7590"/>
                    <a:pt x="42492" y="8565"/>
                    <a:pt x="42391" y="9563"/>
                  </a:cubicBezTo>
                  <a:cubicBezTo>
                    <a:pt x="42389" y="9372"/>
                    <a:pt x="42382" y="9179"/>
                    <a:pt x="42371" y="8989"/>
                  </a:cubicBezTo>
                  <a:cubicBezTo>
                    <a:pt x="42376" y="8832"/>
                    <a:pt x="42385" y="8676"/>
                    <a:pt x="42398" y="8522"/>
                  </a:cubicBezTo>
                  <a:cubicBezTo>
                    <a:pt x="42438" y="7991"/>
                    <a:pt x="42516" y="7467"/>
                    <a:pt x="42583" y="6940"/>
                  </a:cubicBezTo>
                  <a:cubicBezTo>
                    <a:pt x="42651" y="6413"/>
                    <a:pt x="42701" y="5892"/>
                    <a:pt x="42734" y="5365"/>
                  </a:cubicBezTo>
                  <a:cubicBezTo>
                    <a:pt x="42767" y="4846"/>
                    <a:pt x="42830" y="4332"/>
                    <a:pt x="42883" y="3814"/>
                  </a:cubicBezTo>
                  <a:cubicBezTo>
                    <a:pt x="42887" y="3779"/>
                    <a:pt x="42890" y="3747"/>
                    <a:pt x="42894" y="3710"/>
                  </a:cubicBezTo>
                  <a:cubicBezTo>
                    <a:pt x="42905" y="3790"/>
                    <a:pt x="42921" y="3867"/>
                    <a:pt x="42945" y="3943"/>
                  </a:cubicBezTo>
                  <a:cubicBezTo>
                    <a:pt x="43032" y="4212"/>
                    <a:pt x="43241" y="4510"/>
                    <a:pt x="43493" y="4642"/>
                  </a:cubicBezTo>
                  <a:cubicBezTo>
                    <a:pt x="43565" y="4680"/>
                    <a:pt x="43640" y="4697"/>
                    <a:pt x="43713" y="4697"/>
                  </a:cubicBezTo>
                  <a:cubicBezTo>
                    <a:pt x="43922" y="4697"/>
                    <a:pt x="44120" y="4558"/>
                    <a:pt x="44207" y="4353"/>
                  </a:cubicBezTo>
                  <a:cubicBezTo>
                    <a:pt x="44318" y="4088"/>
                    <a:pt x="44229" y="3785"/>
                    <a:pt x="44124" y="3532"/>
                  </a:cubicBezTo>
                  <a:cubicBezTo>
                    <a:pt x="44085" y="3441"/>
                    <a:pt x="44042" y="3352"/>
                    <a:pt x="43998" y="3265"/>
                  </a:cubicBezTo>
                  <a:lnTo>
                    <a:pt x="43998" y="3265"/>
                  </a:lnTo>
                  <a:cubicBezTo>
                    <a:pt x="44160" y="3337"/>
                    <a:pt x="44339" y="3374"/>
                    <a:pt x="44517" y="3374"/>
                  </a:cubicBezTo>
                  <a:cubicBezTo>
                    <a:pt x="44790" y="3374"/>
                    <a:pt x="45061" y="3287"/>
                    <a:pt x="45266" y="3104"/>
                  </a:cubicBezTo>
                  <a:cubicBezTo>
                    <a:pt x="45473" y="2920"/>
                    <a:pt x="45486" y="2630"/>
                    <a:pt x="45299" y="2430"/>
                  </a:cubicBezTo>
                  <a:cubicBezTo>
                    <a:pt x="45128" y="2248"/>
                    <a:pt x="44863" y="2168"/>
                    <a:pt x="44625" y="2125"/>
                  </a:cubicBezTo>
                  <a:cubicBezTo>
                    <a:pt x="44705" y="2086"/>
                    <a:pt x="44781" y="2039"/>
                    <a:pt x="44852" y="1988"/>
                  </a:cubicBezTo>
                  <a:cubicBezTo>
                    <a:pt x="45050" y="1841"/>
                    <a:pt x="45319" y="1620"/>
                    <a:pt x="45333" y="1353"/>
                  </a:cubicBezTo>
                  <a:cubicBezTo>
                    <a:pt x="45347" y="1084"/>
                    <a:pt x="45145" y="1001"/>
                    <a:pt x="44906" y="1001"/>
                  </a:cubicBezTo>
                  <a:cubicBezTo>
                    <a:pt x="44673" y="1001"/>
                    <a:pt x="44405" y="1080"/>
                    <a:pt x="44269" y="1142"/>
                  </a:cubicBezTo>
                  <a:cubicBezTo>
                    <a:pt x="44182" y="1182"/>
                    <a:pt x="44098" y="1235"/>
                    <a:pt x="44024" y="1295"/>
                  </a:cubicBezTo>
                  <a:cubicBezTo>
                    <a:pt x="44080" y="1171"/>
                    <a:pt x="44114" y="1038"/>
                    <a:pt x="44127" y="902"/>
                  </a:cubicBezTo>
                  <a:cubicBezTo>
                    <a:pt x="44156" y="564"/>
                    <a:pt x="44025" y="156"/>
                    <a:pt x="43679" y="34"/>
                  </a:cubicBezTo>
                  <a:cubicBezTo>
                    <a:pt x="43612" y="11"/>
                    <a:pt x="43545" y="0"/>
                    <a:pt x="43479" y="0"/>
                  </a:cubicBezTo>
                  <a:close/>
                </a:path>
              </a:pathLst>
            </a:custGeom>
            <a:solidFill>
              <a:schemeClr val="accent5"/>
            </a:solidFill>
            <a:ln w="114300" cap="flat" cmpd="sng">
              <a:solidFill>
                <a:schemeClr val="accent5"/>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 name="Google Shape;8574;p66">
              <a:extLst>
                <a:ext uri="{FF2B5EF4-FFF2-40B4-BE49-F238E27FC236}">
                  <a16:creationId xmlns:a16="http://schemas.microsoft.com/office/drawing/2014/main" id="{593C82C8-A4FC-E7C6-91CF-1F0C522027AC}"/>
                </a:ext>
              </a:extLst>
            </p:cNvPr>
            <p:cNvGrpSpPr/>
            <p:nvPr/>
          </p:nvGrpSpPr>
          <p:grpSpPr>
            <a:xfrm>
              <a:off x="-3075825" y="4987900"/>
              <a:ext cx="1200325" cy="1553825"/>
              <a:chOff x="-3075825" y="4987900"/>
              <a:chExt cx="1200325" cy="1553825"/>
            </a:xfrm>
          </p:grpSpPr>
          <p:sp>
            <p:nvSpPr>
              <p:cNvPr id="7" name="Google Shape;8575;p66">
                <a:extLst>
                  <a:ext uri="{FF2B5EF4-FFF2-40B4-BE49-F238E27FC236}">
                    <a16:creationId xmlns:a16="http://schemas.microsoft.com/office/drawing/2014/main" id="{8CE235FD-8E82-1447-1FAB-DA7E63378DDB}"/>
                  </a:ext>
                </a:extLst>
              </p:cNvPr>
              <p:cNvSpPr/>
              <p:nvPr/>
            </p:nvSpPr>
            <p:spPr>
              <a:xfrm>
                <a:off x="-2096325" y="5123175"/>
                <a:ext cx="46500" cy="111275"/>
              </a:xfrm>
              <a:custGeom>
                <a:avLst/>
                <a:gdLst/>
                <a:ahLst/>
                <a:cxnLst/>
                <a:rect l="l" t="t" r="r" b="b"/>
                <a:pathLst>
                  <a:path w="1860" h="4451" extrusionOk="0">
                    <a:moveTo>
                      <a:pt x="41" y="1"/>
                    </a:moveTo>
                    <a:cubicBezTo>
                      <a:pt x="19" y="1"/>
                      <a:pt x="1" y="12"/>
                      <a:pt x="3" y="44"/>
                    </a:cubicBezTo>
                    <a:cubicBezTo>
                      <a:pt x="3" y="50"/>
                      <a:pt x="6" y="53"/>
                      <a:pt x="12" y="55"/>
                    </a:cubicBezTo>
                    <a:cubicBezTo>
                      <a:pt x="44" y="57"/>
                      <a:pt x="144" y="250"/>
                      <a:pt x="172" y="291"/>
                    </a:cubicBezTo>
                    <a:cubicBezTo>
                      <a:pt x="272" y="451"/>
                      <a:pt x="362" y="616"/>
                      <a:pt x="450" y="784"/>
                    </a:cubicBezTo>
                    <a:cubicBezTo>
                      <a:pt x="638" y="1150"/>
                      <a:pt x="836" y="1514"/>
                      <a:pt x="1014" y="1886"/>
                    </a:cubicBezTo>
                    <a:cubicBezTo>
                      <a:pt x="1202" y="2280"/>
                      <a:pt x="1300" y="2703"/>
                      <a:pt x="1399" y="3125"/>
                    </a:cubicBezTo>
                    <a:cubicBezTo>
                      <a:pt x="1452" y="3343"/>
                      <a:pt x="1499" y="3563"/>
                      <a:pt x="1545" y="3781"/>
                    </a:cubicBezTo>
                    <a:cubicBezTo>
                      <a:pt x="1590" y="4000"/>
                      <a:pt x="1610" y="4235"/>
                      <a:pt x="1726" y="4431"/>
                    </a:cubicBezTo>
                    <a:cubicBezTo>
                      <a:pt x="1735" y="4444"/>
                      <a:pt x="1749" y="4451"/>
                      <a:pt x="1763" y="4451"/>
                    </a:cubicBezTo>
                    <a:cubicBezTo>
                      <a:pt x="1781" y="4451"/>
                      <a:pt x="1798" y="4440"/>
                      <a:pt x="1805" y="4420"/>
                    </a:cubicBezTo>
                    <a:cubicBezTo>
                      <a:pt x="1859" y="4189"/>
                      <a:pt x="1795" y="3951"/>
                      <a:pt x="1754" y="3722"/>
                    </a:cubicBezTo>
                    <a:cubicBezTo>
                      <a:pt x="1705" y="3463"/>
                      <a:pt x="1643" y="3205"/>
                      <a:pt x="1579" y="2949"/>
                    </a:cubicBezTo>
                    <a:cubicBezTo>
                      <a:pt x="1461" y="2471"/>
                      <a:pt x="1334" y="2015"/>
                      <a:pt x="1094" y="1585"/>
                    </a:cubicBezTo>
                    <a:cubicBezTo>
                      <a:pt x="864" y="1169"/>
                      <a:pt x="638" y="736"/>
                      <a:pt x="373" y="342"/>
                    </a:cubicBezTo>
                    <a:cubicBezTo>
                      <a:pt x="302" y="239"/>
                      <a:pt x="221" y="90"/>
                      <a:pt x="112" y="24"/>
                    </a:cubicBezTo>
                    <a:cubicBezTo>
                      <a:pt x="95" y="13"/>
                      <a:pt x="65" y="1"/>
                      <a:pt x="4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8576;p66">
                <a:extLst>
                  <a:ext uri="{FF2B5EF4-FFF2-40B4-BE49-F238E27FC236}">
                    <a16:creationId xmlns:a16="http://schemas.microsoft.com/office/drawing/2014/main" id="{F935B60C-780F-3D46-CAC2-4245CA17F17E}"/>
                  </a:ext>
                </a:extLst>
              </p:cNvPr>
              <p:cNvSpPr/>
              <p:nvPr/>
            </p:nvSpPr>
            <p:spPr>
              <a:xfrm>
                <a:off x="-2023475" y="5044625"/>
                <a:ext cx="23675" cy="195375"/>
              </a:xfrm>
              <a:custGeom>
                <a:avLst/>
                <a:gdLst/>
                <a:ahLst/>
                <a:cxnLst/>
                <a:rect l="l" t="t" r="r" b="b"/>
                <a:pathLst>
                  <a:path w="947" h="7815" extrusionOk="0">
                    <a:moveTo>
                      <a:pt x="918" y="1"/>
                    </a:moveTo>
                    <a:cubicBezTo>
                      <a:pt x="917" y="1"/>
                      <a:pt x="915" y="1"/>
                      <a:pt x="914" y="2"/>
                    </a:cubicBezTo>
                    <a:cubicBezTo>
                      <a:pt x="778" y="153"/>
                      <a:pt x="740" y="371"/>
                      <a:pt x="705" y="565"/>
                    </a:cubicBezTo>
                    <a:cubicBezTo>
                      <a:pt x="665" y="785"/>
                      <a:pt x="638" y="1007"/>
                      <a:pt x="612" y="1228"/>
                    </a:cubicBezTo>
                    <a:cubicBezTo>
                      <a:pt x="554" y="1742"/>
                      <a:pt x="458" y="2249"/>
                      <a:pt x="414" y="2765"/>
                    </a:cubicBezTo>
                    <a:cubicBezTo>
                      <a:pt x="371" y="3299"/>
                      <a:pt x="335" y="3833"/>
                      <a:pt x="269" y="4365"/>
                    </a:cubicBezTo>
                    <a:cubicBezTo>
                      <a:pt x="206" y="4903"/>
                      <a:pt x="133" y="5439"/>
                      <a:pt x="82" y="5978"/>
                    </a:cubicBezTo>
                    <a:cubicBezTo>
                      <a:pt x="53" y="6278"/>
                      <a:pt x="35" y="6579"/>
                      <a:pt x="26" y="6883"/>
                    </a:cubicBezTo>
                    <a:cubicBezTo>
                      <a:pt x="15" y="7177"/>
                      <a:pt x="0" y="7478"/>
                      <a:pt x="71" y="7767"/>
                    </a:cubicBezTo>
                    <a:cubicBezTo>
                      <a:pt x="79" y="7798"/>
                      <a:pt x="107" y="7814"/>
                      <a:pt x="135" y="7814"/>
                    </a:cubicBezTo>
                    <a:cubicBezTo>
                      <a:pt x="163" y="7814"/>
                      <a:pt x="190" y="7799"/>
                      <a:pt x="198" y="7767"/>
                    </a:cubicBezTo>
                    <a:cubicBezTo>
                      <a:pt x="256" y="7526"/>
                      <a:pt x="253" y="7279"/>
                      <a:pt x="260" y="7032"/>
                    </a:cubicBezTo>
                    <a:cubicBezTo>
                      <a:pt x="269" y="6772"/>
                      <a:pt x="280" y="6512"/>
                      <a:pt x="300" y="6252"/>
                    </a:cubicBezTo>
                    <a:cubicBezTo>
                      <a:pt x="342" y="5722"/>
                      <a:pt x="420" y="5197"/>
                      <a:pt x="487" y="4670"/>
                    </a:cubicBezTo>
                    <a:cubicBezTo>
                      <a:pt x="554" y="4144"/>
                      <a:pt x="603" y="3622"/>
                      <a:pt x="636" y="3096"/>
                    </a:cubicBezTo>
                    <a:cubicBezTo>
                      <a:pt x="669" y="2576"/>
                      <a:pt x="732" y="2062"/>
                      <a:pt x="787" y="1544"/>
                    </a:cubicBezTo>
                    <a:cubicBezTo>
                      <a:pt x="812" y="1288"/>
                      <a:pt x="825" y="1030"/>
                      <a:pt x="849" y="772"/>
                    </a:cubicBezTo>
                    <a:cubicBezTo>
                      <a:pt x="870" y="524"/>
                      <a:pt x="947" y="258"/>
                      <a:pt x="927" y="8"/>
                    </a:cubicBezTo>
                    <a:cubicBezTo>
                      <a:pt x="925" y="4"/>
                      <a:pt x="922" y="1"/>
                      <a:pt x="91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8577;p66">
                <a:extLst>
                  <a:ext uri="{FF2B5EF4-FFF2-40B4-BE49-F238E27FC236}">
                    <a16:creationId xmlns:a16="http://schemas.microsoft.com/office/drawing/2014/main" id="{CD3323DA-62F0-8387-5CDA-7B46AF957132}"/>
                  </a:ext>
                </a:extLst>
              </p:cNvPr>
              <p:cNvSpPr/>
              <p:nvPr/>
            </p:nvSpPr>
            <p:spPr>
              <a:xfrm>
                <a:off x="-1962325" y="5105225"/>
                <a:ext cx="49725" cy="118350"/>
              </a:xfrm>
              <a:custGeom>
                <a:avLst/>
                <a:gdLst/>
                <a:ahLst/>
                <a:cxnLst/>
                <a:rect l="l" t="t" r="r" b="b"/>
                <a:pathLst>
                  <a:path w="1989" h="4734" extrusionOk="0">
                    <a:moveTo>
                      <a:pt x="1973" y="0"/>
                    </a:moveTo>
                    <a:cubicBezTo>
                      <a:pt x="1971" y="0"/>
                      <a:pt x="1970" y="1"/>
                      <a:pt x="1968" y="1"/>
                    </a:cubicBezTo>
                    <a:cubicBezTo>
                      <a:pt x="1805" y="39"/>
                      <a:pt x="1694" y="246"/>
                      <a:pt x="1612" y="379"/>
                    </a:cubicBezTo>
                    <a:cubicBezTo>
                      <a:pt x="1507" y="553"/>
                      <a:pt x="1420" y="737"/>
                      <a:pt x="1329" y="919"/>
                    </a:cubicBezTo>
                    <a:cubicBezTo>
                      <a:pt x="1113" y="1349"/>
                      <a:pt x="893" y="1776"/>
                      <a:pt x="704" y="2219"/>
                    </a:cubicBezTo>
                    <a:cubicBezTo>
                      <a:pt x="530" y="2624"/>
                      <a:pt x="377" y="3038"/>
                      <a:pt x="246" y="3461"/>
                    </a:cubicBezTo>
                    <a:cubicBezTo>
                      <a:pt x="181" y="3665"/>
                      <a:pt x="128" y="3874"/>
                      <a:pt x="86" y="4084"/>
                    </a:cubicBezTo>
                    <a:cubicBezTo>
                      <a:pt x="52" y="4270"/>
                      <a:pt x="1" y="4500"/>
                      <a:pt x="70" y="4682"/>
                    </a:cubicBezTo>
                    <a:cubicBezTo>
                      <a:pt x="81" y="4717"/>
                      <a:pt x="111" y="4734"/>
                      <a:pt x="142" y="4734"/>
                    </a:cubicBezTo>
                    <a:cubicBezTo>
                      <a:pt x="172" y="4734"/>
                      <a:pt x="203" y="4717"/>
                      <a:pt x="213" y="4682"/>
                    </a:cubicBezTo>
                    <a:cubicBezTo>
                      <a:pt x="286" y="4502"/>
                      <a:pt x="282" y="4282"/>
                      <a:pt x="321" y="4094"/>
                    </a:cubicBezTo>
                    <a:cubicBezTo>
                      <a:pt x="364" y="3883"/>
                      <a:pt x="417" y="3676"/>
                      <a:pt x="482" y="3471"/>
                    </a:cubicBezTo>
                    <a:cubicBezTo>
                      <a:pt x="611" y="3056"/>
                      <a:pt x="760" y="2650"/>
                      <a:pt x="933" y="2252"/>
                    </a:cubicBezTo>
                    <a:cubicBezTo>
                      <a:pt x="1113" y="1836"/>
                      <a:pt x="1316" y="1433"/>
                      <a:pt x="1507" y="1024"/>
                    </a:cubicBezTo>
                    <a:cubicBezTo>
                      <a:pt x="1594" y="839"/>
                      <a:pt x="1677" y="653"/>
                      <a:pt x="1772" y="474"/>
                    </a:cubicBezTo>
                    <a:cubicBezTo>
                      <a:pt x="1843" y="334"/>
                      <a:pt x="1975" y="176"/>
                      <a:pt x="1988" y="16"/>
                    </a:cubicBezTo>
                    <a:cubicBezTo>
                      <a:pt x="1988" y="8"/>
                      <a:pt x="1982" y="0"/>
                      <a:pt x="19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8578;p66">
                <a:extLst>
                  <a:ext uri="{FF2B5EF4-FFF2-40B4-BE49-F238E27FC236}">
                    <a16:creationId xmlns:a16="http://schemas.microsoft.com/office/drawing/2014/main" id="{2DA505B1-1A4E-4CCF-F17A-18E826AF0F9D}"/>
                  </a:ext>
                </a:extLst>
              </p:cNvPr>
              <p:cNvSpPr/>
              <p:nvPr/>
            </p:nvSpPr>
            <p:spPr>
              <a:xfrm>
                <a:off x="-2097825" y="5121750"/>
                <a:ext cx="177900" cy="184800"/>
              </a:xfrm>
              <a:custGeom>
                <a:avLst/>
                <a:gdLst/>
                <a:ahLst/>
                <a:cxnLst/>
                <a:rect l="l" t="t" r="r" b="b"/>
                <a:pathLst>
                  <a:path w="7116" h="7392" extrusionOk="0">
                    <a:moveTo>
                      <a:pt x="5427" y="0"/>
                    </a:moveTo>
                    <a:cubicBezTo>
                      <a:pt x="5253" y="0"/>
                      <a:pt x="5063" y="59"/>
                      <a:pt x="4921" y="141"/>
                    </a:cubicBezTo>
                    <a:cubicBezTo>
                      <a:pt x="4442" y="417"/>
                      <a:pt x="4200" y="873"/>
                      <a:pt x="4013" y="1315"/>
                    </a:cubicBezTo>
                    <a:cubicBezTo>
                      <a:pt x="3619" y="2236"/>
                      <a:pt x="3368" y="3213"/>
                      <a:pt x="3267" y="4210"/>
                    </a:cubicBezTo>
                    <a:cubicBezTo>
                      <a:pt x="3250" y="3024"/>
                      <a:pt x="3065" y="1845"/>
                      <a:pt x="2718" y="712"/>
                    </a:cubicBezTo>
                    <a:cubicBezTo>
                      <a:pt x="2638" y="450"/>
                      <a:pt x="2403" y="130"/>
                      <a:pt x="2105" y="130"/>
                    </a:cubicBezTo>
                    <a:cubicBezTo>
                      <a:pt x="2058" y="130"/>
                      <a:pt x="2009" y="138"/>
                      <a:pt x="1959" y="156"/>
                    </a:cubicBezTo>
                    <a:cubicBezTo>
                      <a:pt x="1766" y="221"/>
                      <a:pt x="1696" y="401"/>
                      <a:pt x="1652" y="561"/>
                    </a:cubicBezTo>
                    <a:cubicBezTo>
                      <a:pt x="1311" y="1816"/>
                      <a:pt x="1361" y="3146"/>
                      <a:pt x="1797" y="4370"/>
                    </a:cubicBezTo>
                    <a:cubicBezTo>
                      <a:pt x="1507" y="4134"/>
                      <a:pt x="1394" y="3794"/>
                      <a:pt x="1116" y="3549"/>
                    </a:cubicBezTo>
                    <a:cubicBezTo>
                      <a:pt x="965" y="3415"/>
                      <a:pt x="713" y="3331"/>
                      <a:pt x="488" y="3331"/>
                    </a:cubicBezTo>
                    <a:cubicBezTo>
                      <a:pt x="301" y="3331"/>
                      <a:pt x="133" y="3389"/>
                      <a:pt x="57" y="3525"/>
                    </a:cubicBezTo>
                    <a:cubicBezTo>
                      <a:pt x="1" y="3623"/>
                      <a:pt x="12" y="3736"/>
                      <a:pt x="28" y="3843"/>
                    </a:cubicBezTo>
                    <a:cubicBezTo>
                      <a:pt x="170" y="4738"/>
                      <a:pt x="613" y="5959"/>
                      <a:pt x="1489" y="6618"/>
                    </a:cubicBezTo>
                    <a:cubicBezTo>
                      <a:pt x="2023" y="7020"/>
                      <a:pt x="2930" y="7391"/>
                      <a:pt x="3752" y="7391"/>
                    </a:cubicBezTo>
                    <a:cubicBezTo>
                      <a:pt x="4135" y="7391"/>
                      <a:pt x="4499" y="7311"/>
                      <a:pt x="4800" y="7116"/>
                    </a:cubicBezTo>
                    <a:cubicBezTo>
                      <a:pt x="5188" y="6864"/>
                      <a:pt x="5379" y="6479"/>
                      <a:pt x="5555" y="6108"/>
                    </a:cubicBezTo>
                    <a:cubicBezTo>
                      <a:pt x="5741" y="5718"/>
                      <a:pt x="7116" y="3131"/>
                      <a:pt x="6237" y="3075"/>
                    </a:cubicBezTo>
                    <a:cubicBezTo>
                      <a:pt x="6225" y="3074"/>
                      <a:pt x="6213" y="3074"/>
                      <a:pt x="6202" y="3074"/>
                    </a:cubicBezTo>
                    <a:cubicBezTo>
                      <a:pt x="5793" y="3074"/>
                      <a:pt x="5546" y="3537"/>
                      <a:pt x="5407" y="3894"/>
                    </a:cubicBezTo>
                    <a:lnTo>
                      <a:pt x="5407" y="3894"/>
                    </a:lnTo>
                    <a:cubicBezTo>
                      <a:pt x="5772" y="2789"/>
                      <a:pt x="5932" y="1626"/>
                      <a:pt x="5879" y="461"/>
                    </a:cubicBezTo>
                    <a:cubicBezTo>
                      <a:pt x="5871" y="337"/>
                      <a:pt x="5859" y="205"/>
                      <a:pt x="5759" y="110"/>
                    </a:cubicBezTo>
                    <a:cubicBezTo>
                      <a:pt x="5675" y="32"/>
                      <a:pt x="5555" y="0"/>
                      <a:pt x="542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8579;p66">
                <a:extLst>
                  <a:ext uri="{FF2B5EF4-FFF2-40B4-BE49-F238E27FC236}">
                    <a16:creationId xmlns:a16="http://schemas.microsoft.com/office/drawing/2014/main" id="{91481261-B9AD-EBDB-0AB9-1DC76D675ECA}"/>
                  </a:ext>
                </a:extLst>
              </p:cNvPr>
              <p:cNvSpPr/>
              <p:nvPr/>
            </p:nvSpPr>
            <p:spPr>
              <a:xfrm>
                <a:off x="-2043875" y="5143725"/>
                <a:ext cx="20775" cy="133350"/>
              </a:xfrm>
              <a:custGeom>
                <a:avLst/>
                <a:gdLst/>
                <a:ahLst/>
                <a:cxnLst/>
                <a:rect l="l" t="t" r="r" b="b"/>
                <a:pathLst>
                  <a:path w="831" h="5334" extrusionOk="0">
                    <a:moveTo>
                      <a:pt x="55" y="1"/>
                    </a:moveTo>
                    <a:cubicBezTo>
                      <a:pt x="47" y="1"/>
                      <a:pt x="40" y="5"/>
                      <a:pt x="39" y="14"/>
                    </a:cubicBezTo>
                    <a:cubicBezTo>
                      <a:pt x="1" y="452"/>
                      <a:pt x="64" y="902"/>
                      <a:pt x="101" y="1342"/>
                    </a:cubicBezTo>
                    <a:cubicBezTo>
                      <a:pt x="137" y="1802"/>
                      <a:pt x="170" y="2261"/>
                      <a:pt x="231" y="2719"/>
                    </a:cubicBezTo>
                    <a:cubicBezTo>
                      <a:pt x="290" y="3151"/>
                      <a:pt x="357" y="3583"/>
                      <a:pt x="400" y="4019"/>
                    </a:cubicBezTo>
                    <a:cubicBezTo>
                      <a:pt x="442" y="4433"/>
                      <a:pt x="395" y="4897"/>
                      <a:pt x="553" y="5296"/>
                    </a:cubicBezTo>
                    <a:cubicBezTo>
                      <a:pt x="563" y="5321"/>
                      <a:pt x="590" y="5333"/>
                      <a:pt x="617" y="5333"/>
                    </a:cubicBezTo>
                    <a:cubicBezTo>
                      <a:pt x="644" y="5333"/>
                      <a:pt x="671" y="5321"/>
                      <a:pt x="680" y="5296"/>
                    </a:cubicBezTo>
                    <a:cubicBezTo>
                      <a:pt x="831" y="4898"/>
                      <a:pt x="731" y="4424"/>
                      <a:pt x="689" y="4018"/>
                    </a:cubicBezTo>
                    <a:cubicBezTo>
                      <a:pt x="644" y="3569"/>
                      <a:pt x="571" y="3124"/>
                      <a:pt x="500" y="2679"/>
                    </a:cubicBezTo>
                    <a:cubicBezTo>
                      <a:pt x="428" y="2232"/>
                      <a:pt x="382" y="1787"/>
                      <a:pt x="335" y="1342"/>
                    </a:cubicBezTo>
                    <a:cubicBezTo>
                      <a:pt x="286" y="901"/>
                      <a:pt x="255" y="430"/>
                      <a:pt x="72" y="11"/>
                    </a:cubicBezTo>
                    <a:cubicBezTo>
                      <a:pt x="68" y="4"/>
                      <a:pt x="62" y="1"/>
                      <a:pt x="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8580;p66">
                <a:extLst>
                  <a:ext uri="{FF2B5EF4-FFF2-40B4-BE49-F238E27FC236}">
                    <a16:creationId xmlns:a16="http://schemas.microsoft.com/office/drawing/2014/main" id="{7D01CFE6-B164-CB89-F761-CE4E680E10B6}"/>
                  </a:ext>
                </a:extLst>
              </p:cNvPr>
              <p:cNvSpPr/>
              <p:nvPr/>
            </p:nvSpPr>
            <p:spPr>
              <a:xfrm>
                <a:off x="-2080550" y="5220275"/>
                <a:ext cx="38700" cy="55775"/>
              </a:xfrm>
              <a:custGeom>
                <a:avLst/>
                <a:gdLst/>
                <a:ahLst/>
                <a:cxnLst/>
                <a:rect l="l" t="t" r="r" b="b"/>
                <a:pathLst>
                  <a:path w="1548" h="2231" extrusionOk="0">
                    <a:moveTo>
                      <a:pt x="17" y="1"/>
                    </a:moveTo>
                    <a:cubicBezTo>
                      <a:pt x="9" y="1"/>
                      <a:pt x="1" y="8"/>
                      <a:pt x="6" y="16"/>
                    </a:cubicBezTo>
                    <a:cubicBezTo>
                      <a:pt x="66" y="118"/>
                      <a:pt x="100" y="233"/>
                      <a:pt x="151" y="338"/>
                    </a:cubicBezTo>
                    <a:cubicBezTo>
                      <a:pt x="196" y="431"/>
                      <a:pt x="242" y="523"/>
                      <a:pt x="285" y="618"/>
                    </a:cubicBezTo>
                    <a:cubicBezTo>
                      <a:pt x="376" y="812"/>
                      <a:pt x="469" y="1006"/>
                      <a:pt x="594" y="1188"/>
                    </a:cubicBezTo>
                    <a:cubicBezTo>
                      <a:pt x="718" y="1371"/>
                      <a:pt x="861" y="1540"/>
                      <a:pt x="997" y="1715"/>
                    </a:cubicBezTo>
                    <a:cubicBezTo>
                      <a:pt x="1135" y="1887"/>
                      <a:pt x="1246" y="2069"/>
                      <a:pt x="1428" y="2216"/>
                    </a:cubicBezTo>
                    <a:cubicBezTo>
                      <a:pt x="1440" y="2226"/>
                      <a:pt x="1455" y="2231"/>
                      <a:pt x="1470" y="2231"/>
                    </a:cubicBezTo>
                    <a:cubicBezTo>
                      <a:pt x="1503" y="2231"/>
                      <a:pt x="1536" y="2209"/>
                      <a:pt x="1537" y="2180"/>
                    </a:cubicBezTo>
                    <a:cubicBezTo>
                      <a:pt x="1548" y="1969"/>
                      <a:pt x="1410" y="1802"/>
                      <a:pt x="1268" y="1631"/>
                    </a:cubicBezTo>
                    <a:cubicBezTo>
                      <a:pt x="1121" y="1455"/>
                      <a:pt x="957" y="1286"/>
                      <a:pt x="814" y="1106"/>
                    </a:cubicBezTo>
                    <a:cubicBezTo>
                      <a:pt x="676" y="932"/>
                      <a:pt x="565" y="745"/>
                      <a:pt x="452" y="561"/>
                    </a:cubicBezTo>
                    <a:cubicBezTo>
                      <a:pt x="396" y="465"/>
                      <a:pt x="342" y="369"/>
                      <a:pt x="276" y="276"/>
                    </a:cubicBezTo>
                    <a:cubicBezTo>
                      <a:pt x="205" y="176"/>
                      <a:pt x="115" y="96"/>
                      <a:pt x="29" y="6"/>
                    </a:cubicBezTo>
                    <a:cubicBezTo>
                      <a:pt x="26" y="2"/>
                      <a:pt x="22" y="1"/>
                      <a:pt x="1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8581;p66">
                <a:extLst>
                  <a:ext uri="{FF2B5EF4-FFF2-40B4-BE49-F238E27FC236}">
                    <a16:creationId xmlns:a16="http://schemas.microsoft.com/office/drawing/2014/main" id="{AFB7FCAE-CDF3-C232-CD82-7B7B3EE47192}"/>
                  </a:ext>
                </a:extLst>
              </p:cNvPr>
              <p:cNvSpPr/>
              <p:nvPr/>
            </p:nvSpPr>
            <p:spPr>
              <a:xfrm>
                <a:off x="-2000225" y="5138250"/>
                <a:ext cx="31900" cy="140725"/>
              </a:xfrm>
              <a:custGeom>
                <a:avLst/>
                <a:gdLst/>
                <a:ahLst/>
                <a:cxnLst/>
                <a:rect l="l" t="t" r="r" b="b"/>
                <a:pathLst>
                  <a:path w="1276" h="5629" extrusionOk="0">
                    <a:moveTo>
                      <a:pt x="1219" y="0"/>
                    </a:moveTo>
                    <a:cubicBezTo>
                      <a:pt x="1217" y="0"/>
                      <a:pt x="1215" y="0"/>
                      <a:pt x="1214" y="1"/>
                    </a:cubicBezTo>
                    <a:cubicBezTo>
                      <a:pt x="1014" y="77"/>
                      <a:pt x="947" y="359"/>
                      <a:pt x="890" y="515"/>
                    </a:cubicBezTo>
                    <a:cubicBezTo>
                      <a:pt x="807" y="753"/>
                      <a:pt x="743" y="998"/>
                      <a:pt x="700" y="1249"/>
                    </a:cubicBezTo>
                    <a:cubicBezTo>
                      <a:pt x="605" y="1755"/>
                      <a:pt x="563" y="2268"/>
                      <a:pt x="456" y="2774"/>
                    </a:cubicBezTo>
                    <a:cubicBezTo>
                      <a:pt x="342" y="3307"/>
                      <a:pt x="191" y="3833"/>
                      <a:pt x="109" y="4371"/>
                    </a:cubicBezTo>
                    <a:cubicBezTo>
                      <a:pt x="75" y="4596"/>
                      <a:pt x="58" y="4825"/>
                      <a:pt x="62" y="5054"/>
                    </a:cubicBezTo>
                    <a:cubicBezTo>
                      <a:pt x="62" y="5223"/>
                      <a:pt x="0" y="5414"/>
                      <a:pt x="38" y="5579"/>
                    </a:cubicBezTo>
                    <a:cubicBezTo>
                      <a:pt x="46" y="5609"/>
                      <a:pt x="86" y="5628"/>
                      <a:pt x="123" y="5628"/>
                    </a:cubicBezTo>
                    <a:cubicBezTo>
                      <a:pt x="130" y="5628"/>
                      <a:pt x="137" y="5628"/>
                      <a:pt x="144" y="5626"/>
                    </a:cubicBezTo>
                    <a:cubicBezTo>
                      <a:pt x="545" y="5535"/>
                      <a:pt x="422" y="4932"/>
                      <a:pt x="436" y="4691"/>
                    </a:cubicBezTo>
                    <a:cubicBezTo>
                      <a:pt x="471" y="4104"/>
                      <a:pt x="631" y="3523"/>
                      <a:pt x="743" y="2943"/>
                    </a:cubicBezTo>
                    <a:cubicBezTo>
                      <a:pt x="838" y="2451"/>
                      <a:pt x="869" y="1952"/>
                      <a:pt x="934" y="1456"/>
                    </a:cubicBezTo>
                    <a:cubicBezTo>
                      <a:pt x="965" y="1178"/>
                      <a:pt x="1016" y="902"/>
                      <a:pt x="1086" y="631"/>
                    </a:cubicBezTo>
                    <a:cubicBezTo>
                      <a:pt x="1117" y="517"/>
                      <a:pt x="1150" y="402"/>
                      <a:pt x="1188" y="290"/>
                    </a:cubicBezTo>
                    <a:cubicBezTo>
                      <a:pt x="1223" y="190"/>
                      <a:pt x="1275" y="106"/>
                      <a:pt x="1232" y="6"/>
                    </a:cubicBezTo>
                    <a:cubicBezTo>
                      <a:pt x="1229" y="2"/>
                      <a:pt x="1224" y="0"/>
                      <a:pt x="121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8582;p66">
                <a:extLst>
                  <a:ext uri="{FF2B5EF4-FFF2-40B4-BE49-F238E27FC236}">
                    <a16:creationId xmlns:a16="http://schemas.microsoft.com/office/drawing/2014/main" id="{79C57982-5A4C-E1F7-4F77-C198809AF490}"/>
                  </a:ext>
                </a:extLst>
              </p:cNvPr>
              <p:cNvSpPr/>
              <p:nvPr/>
            </p:nvSpPr>
            <p:spPr>
              <a:xfrm>
                <a:off x="-1974400" y="5212575"/>
                <a:ext cx="28100" cy="62175"/>
              </a:xfrm>
              <a:custGeom>
                <a:avLst/>
                <a:gdLst/>
                <a:ahLst/>
                <a:cxnLst/>
                <a:rect l="l" t="t" r="r" b="b"/>
                <a:pathLst>
                  <a:path w="1124" h="2487" extrusionOk="0">
                    <a:moveTo>
                      <a:pt x="1056" y="0"/>
                    </a:moveTo>
                    <a:cubicBezTo>
                      <a:pt x="1054" y="0"/>
                      <a:pt x="1052" y="1"/>
                      <a:pt x="1051" y="1"/>
                    </a:cubicBezTo>
                    <a:cubicBezTo>
                      <a:pt x="951" y="25"/>
                      <a:pt x="918" y="116"/>
                      <a:pt x="874" y="185"/>
                    </a:cubicBezTo>
                    <a:cubicBezTo>
                      <a:pt x="822" y="272"/>
                      <a:pt x="780" y="364"/>
                      <a:pt x="735" y="453"/>
                    </a:cubicBezTo>
                    <a:cubicBezTo>
                      <a:pt x="627" y="673"/>
                      <a:pt x="540" y="898"/>
                      <a:pt x="444" y="1120"/>
                    </a:cubicBezTo>
                    <a:cubicBezTo>
                      <a:pt x="351" y="1334"/>
                      <a:pt x="268" y="1551"/>
                      <a:pt x="192" y="1770"/>
                    </a:cubicBezTo>
                    <a:cubicBezTo>
                      <a:pt x="119" y="1985"/>
                      <a:pt x="24" y="2204"/>
                      <a:pt x="4" y="2426"/>
                    </a:cubicBezTo>
                    <a:cubicBezTo>
                      <a:pt x="0" y="2466"/>
                      <a:pt x="40" y="2487"/>
                      <a:pt x="82" y="2487"/>
                    </a:cubicBezTo>
                    <a:cubicBezTo>
                      <a:pt x="110" y="2487"/>
                      <a:pt x="138" y="2478"/>
                      <a:pt x="155" y="2459"/>
                    </a:cubicBezTo>
                    <a:cubicBezTo>
                      <a:pt x="308" y="2279"/>
                      <a:pt x="366" y="2054"/>
                      <a:pt x="433" y="1847"/>
                    </a:cubicBezTo>
                    <a:cubicBezTo>
                      <a:pt x="506" y="1627"/>
                      <a:pt x="584" y="1409"/>
                      <a:pt x="675" y="1193"/>
                    </a:cubicBezTo>
                    <a:cubicBezTo>
                      <a:pt x="764" y="977"/>
                      <a:pt x="854" y="762"/>
                      <a:pt x="933" y="544"/>
                    </a:cubicBezTo>
                    <a:cubicBezTo>
                      <a:pt x="969" y="444"/>
                      <a:pt x="1011" y="344"/>
                      <a:pt x="1045" y="243"/>
                    </a:cubicBezTo>
                    <a:cubicBezTo>
                      <a:pt x="1069" y="166"/>
                      <a:pt x="1123" y="79"/>
                      <a:pt x="1071" y="7"/>
                    </a:cubicBezTo>
                    <a:cubicBezTo>
                      <a:pt x="1067" y="3"/>
                      <a:pt x="1061" y="0"/>
                      <a:pt x="105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583;p66">
                <a:extLst>
                  <a:ext uri="{FF2B5EF4-FFF2-40B4-BE49-F238E27FC236}">
                    <a16:creationId xmlns:a16="http://schemas.microsoft.com/office/drawing/2014/main" id="{69C37D0A-6F83-326C-A713-8ECD4835DD7E}"/>
                  </a:ext>
                </a:extLst>
              </p:cNvPr>
              <p:cNvSpPr/>
              <p:nvPr/>
            </p:nvSpPr>
            <p:spPr>
              <a:xfrm>
                <a:off x="-2707700" y="5009100"/>
                <a:ext cx="452800" cy="633600"/>
              </a:xfrm>
              <a:custGeom>
                <a:avLst/>
                <a:gdLst/>
                <a:ahLst/>
                <a:cxnLst/>
                <a:rect l="l" t="t" r="r" b="b"/>
                <a:pathLst>
                  <a:path w="18112" h="25344" extrusionOk="0">
                    <a:moveTo>
                      <a:pt x="10531" y="1"/>
                    </a:moveTo>
                    <a:cubicBezTo>
                      <a:pt x="10061" y="1"/>
                      <a:pt x="9559" y="58"/>
                      <a:pt x="9026" y="183"/>
                    </a:cubicBezTo>
                    <a:cubicBezTo>
                      <a:pt x="1815" y="1868"/>
                      <a:pt x="3868" y="8901"/>
                      <a:pt x="4115" y="12523"/>
                    </a:cubicBezTo>
                    <a:cubicBezTo>
                      <a:pt x="4360" y="16145"/>
                      <a:pt x="0" y="18724"/>
                      <a:pt x="4174" y="23390"/>
                    </a:cubicBezTo>
                    <a:cubicBezTo>
                      <a:pt x="5420" y="24782"/>
                      <a:pt x="6879" y="25344"/>
                      <a:pt x="8355" y="25344"/>
                    </a:cubicBezTo>
                    <a:cubicBezTo>
                      <a:pt x="11827" y="25344"/>
                      <a:pt x="15396" y="22237"/>
                      <a:pt x="16515" y="19523"/>
                    </a:cubicBezTo>
                    <a:cubicBezTo>
                      <a:pt x="18111" y="15654"/>
                      <a:pt x="16822" y="8411"/>
                      <a:pt x="16393" y="5832"/>
                    </a:cubicBezTo>
                    <a:cubicBezTo>
                      <a:pt x="16011" y="3545"/>
                      <a:pt x="14228" y="1"/>
                      <a:pt x="105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584;p66">
                <a:extLst>
                  <a:ext uri="{FF2B5EF4-FFF2-40B4-BE49-F238E27FC236}">
                    <a16:creationId xmlns:a16="http://schemas.microsoft.com/office/drawing/2014/main" id="{9C2B90EC-EBD6-EF07-2DAC-0E84DC9690B2}"/>
                  </a:ext>
                </a:extLst>
              </p:cNvPr>
              <p:cNvSpPr/>
              <p:nvPr/>
            </p:nvSpPr>
            <p:spPr>
              <a:xfrm>
                <a:off x="-2310200" y="5361300"/>
                <a:ext cx="233350" cy="113825"/>
              </a:xfrm>
              <a:custGeom>
                <a:avLst/>
                <a:gdLst/>
                <a:ahLst/>
                <a:cxnLst/>
                <a:rect l="l" t="t" r="r" b="b"/>
                <a:pathLst>
                  <a:path w="9334" h="4553" extrusionOk="0">
                    <a:moveTo>
                      <a:pt x="9333" y="1"/>
                    </a:moveTo>
                    <a:lnTo>
                      <a:pt x="9333" y="1"/>
                    </a:lnTo>
                    <a:cubicBezTo>
                      <a:pt x="7898" y="589"/>
                      <a:pt x="5426" y="1038"/>
                      <a:pt x="3182" y="1038"/>
                    </a:cubicBezTo>
                    <a:cubicBezTo>
                      <a:pt x="1995" y="1038"/>
                      <a:pt x="872" y="912"/>
                      <a:pt x="1" y="615"/>
                    </a:cubicBezTo>
                    <a:lnTo>
                      <a:pt x="1" y="615"/>
                    </a:lnTo>
                    <a:lnTo>
                      <a:pt x="430" y="2949"/>
                    </a:lnTo>
                    <a:cubicBezTo>
                      <a:pt x="430" y="2949"/>
                      <a:pt x="1105" y="4422"/>
                      <a:pt x="2702" y="4545"/>
                    </a:cubicBezTo>
                    <a:cubicBezTo>
                      <a:pt x="2765" y="4550"/>
                      <a:pt x="2832" y="4552"/>
                      <a:pt x="2902" y="4552"/>
                    </a:cubicBezTo>
                    <a:cubicBezTo>
                      <a:pt x="4599" y="4552"/>
                      <a:pt x="8165" y="3194"/>
                      <a:pt x="8165" y="3194"/>
                    </a:cubicBezTo>
                    <a:lnTo>
                      <a:pt x="933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585;p66">
                <a:extLst>
                  <a:ext uri="{FF2B5EF4-FFF2-40B4-BE49-F238E27FC236}">
                    <a16:creationId xmlns:a16="http://schemas.microsoft.com/office/drawing/2014/main" id="{2DFE9EAB-A889-48DF-BBC0-760F526AF125}"/>
                  </a:ext>
                </a:extLst>
              </p:cNvPr>
              <p:cNvSpPr/>
              <p:nvPr/>
            </p:nvSpPr>
            <p:spPr>
              <a:xfrm>
                <a:off x="-2530200" y="6448000"/>
                <a:ext cx="199325" cy="93725"/>
              </a:xfrm>
              <a:custGeom>
                <a:avLst/>
                <a:gdLst/>
                <a:ahLst/>
                <a:cxnLst/>
                <a:rect l="l" t="t" r="r" b="b"/>
                <a:pathLst>
                  <a:path w="7973" h="3749" extrusionOk="0">
                    <a:moveTo>
                      <a:pt x="698" y="0"/>
                    </a:moveTo>
                    <a:lnTo>
                      <a:pt x="698" y="0"/>
                    </a:lnTo>
                    <a:cubicBezTo>
                      <a:pt x="84" y="492"/>
                      <a:pt x="1" y="2414"/>
                      <a:pt x="729" y="3010"/>
                    </a:cubicBezTo>
                    <a:cubicBezTo>
                      <a:pt x="1407" y="3564"/>
                      <a:pt x="4935" y="3748"/>
                      <a:pt x="6353" y="3748"/>
                    </a:cubicBezTo>
                    <a:cubicBezTo>
                      <a:pt x="6454" y="3748"/>
                      <a:pt x="6545" y="3747"/>
                      <a:pt x="6623" y="3745"/>
                    </a:cubicBezTo>
                    <a:cubicBezTo>
                      <a:pt x="7973" y="3715"/>
                      <a:pt x="7789" y="338"/>
                      <a:pt x="3706" y="124"/>
                    </a:cubicBezTo>
                    <a:lnTo>
                      <a:pt x="698"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86;p66">
                <a:extLst>
                  <a:ext uri="{FF2B5EF4-FFF2-40B4-BE49-F238E27FC236}">
                    <a16:creationId xmlns:a16="http://schemas.microsoft.com/office/drawing/2014/main" id="{543E4508-8E01-A9A7-9A53-F2E98CB1308E}"/>
                  </a:ext>
                </a:extLst>
              </p:cNvPr>
              <p:cNvSpPr/>
              <p:nvPr/>
            </p:nvSpPr>
            <p:spPr>
              <a:xfrm>
                <a:off x="-2512750" y="6356775"/>
                <a:ext cx="110500" cy="126225"/>
              </a:xfrm>
              <a:custGeom>
                <a:avLst/>
                <a:gdLst/>
                <a:ahLst/>
                <a:cxnLst/>
                <a:rect l="l" t="t" r="r" b="b"/>
                <a:pathLst>
                  <a:path w="4420" h="5049" extrusionOk="0">
                    <a:moveTo>
                      <a:pt x="400" y="0"/>
                    </a:moveTo>
                    <a:cubicBezTo>
                      <a:pt x="400" y="0"/>
                      <a:pt x="0" y="3035"/>
                      <a:pt x="0" y="3894"/>
                    </a:cubicBezTo>
                    <a:cubicBezTo>
                      <a:pt x="0" y="4559"/>
                      <a:pt x="1143" y="5049"/>
                      <a:pt x="2085" y="5049"/>
                    </a:cubicBezTo>
                    <a:cubicBezTo>
                      <a:pt x="2624" y="5049"/>
                      <a:pt x="3097" y="4888"/>
                      <a:pt x="3253" y="4508"/>
                    </a:cubicBezTo>
                    <a:cubicBezTo>
                      <a:pt x="3567" y="3747"/>
                      <a:pt x="4419" y="25"/>
                      <a:pt x="4419" y="25"/>
                    </a:cubicBezTo>
                    <a:lnTo>
                      <a:pt x="400" y="0"/>
                    </a:lnTo>
                    <a:close/>
                  </a:path>
                </a:pathLst>
              </a:custGeom>
              <a:solidFill>
                <a:srgbClr val="FFBE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8587;p66">
                <a:extLst>
                  <a:ext uri="{FF2B5EF4-FFF2-40B4-BE49-F238E27FC236}">
                    <a16:creationId xmlns:a16="http://schemas.microsoft.com/office/drawing/2014/main" id="{5D0A0B98-257B-D6E2-4B34-B9DC054C6B33}"/>
                  </a:ext>
                </a:extLst>
              </p:cNvPr>
              <p:cNvSpPr/>
              <p:nvPr/>
            </p:nvSpPr>
            <p:spPr>
              <a:xfrm>
                <a:off x="-3075825" y="6103425"/>
                <a:ext cx="132025" cy="186025"/>
              </a:xfrm>
              <a:custGeom>
                <a:avLst/>
                <a:gdLst/>
                <a:ahLst/>
                <a:cxnLst/>
                <a:rect l="l" t="t" r="r" b="b"/>
                <a:pathLst>
                  <a:path w="5281" h="7441" extrusionOk="0">
                    <a:moveTo>
                      <a:pt x="2499" y="1"/>
                    </a:moveTo>
                    <a:cubicBezTo>
                      <a:pt x="1673" y="1"/>
                      <a:pt x="429" y="629"/>
                      <a:pt x="235" y="1379"/>
                    </a:cubicBezTo>
                    <a:cubicBezTo>
                      <a:pt x="0" y="2287"/>
                      <a:pt x="1521" y="5991"/>
                      <a:pt x="2035" y="7039"/>
                    </a:cubicBezTo>
                    <a:cubicBezTo>
                      <a:pt x="2167" y="7309"/>
                      <a:pt x="2417" y="7441"/>
                      <a:pt x="2710" y="7441"/>
                    </a:cubicBezTo>
                    <a:cubicBezTo>
                      <a:pt x="3735" y="7441"/>
                      <a:pt x="5280" y="5828"/>
                      <a:pt x="4103" y="2874"/>
                    </a:cubicBezTo>
                    <a:lnTo>
                      <a:pt x="2956" y="91"/>
                    </a:lnTo>
                    <a:cubicBezTo>
                      <a:pt x="2832" y="29"/>
                      <a:pt x="2675" y="1"/>
                      <a:pt x="24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8588;p66">
                <a:extLst>
                  <a:ext uri="{FF2B5EF4-FFF2-40B4-BE49-F238E27FC236}">
                    <a16:creationId xmlns:a16="http://schemas.microsoft.com/office/drawing/2014/main" id="{D064F89E-492A-0A88-0B2C-115CE6167DEF}"/>
                  </a:ext>
                </a:extLst>
              </p:cNvPr>
              <p:cNvSpPr/>
              <p:nvPr/>
            </p:nvSpPr>
            <p:spPr>
              <a:xfrm>
                <a:off x="-3031050" y="6076550"/>
                <a:ext cx="157625" cy="112050"/>
              </a:xfrm>
              <a:custGeom>
                <a:avLst/>
                <a:gdLst/>
                <a:ahLst/>
                <a:cxnLst/>
                <a:rect l="l" t="t" r="r" b="b"/>
                <a:pathLst>
                  <a:path w="6305" h="4482" extrusionOk="0">
                    <a:moveTo>
                      <a:pt x="4645" y="0"/>
                    </a:moveTo>
                    <a:cubicBezTo>
                      <a:pt x="4645" y="0"/>
                      <a:pt x="1720" y="908"/>
                      <a:pt x="941" y="1268"/>
                    </a:cubicBezTo>
                    <a:cubicBezTo>
                      <a:pt x="1" y="1702"/>
                      <a:pt x="608" y="4482"/>
                      <a:pt x="1718" y="4482"/>
                    </a:cubicBezTo>
                    <a:cubicBezTo>
                      <a:pt x="1727" y="4482"/>
                      <a:pt x="1736" y="4482"/>
                      <a:pt x="1746" y="4481"/>
                    </a:cubicBezTo>
                    <a:cubicBezTo>
                      <a:pt x="2569" y="4447"/>
                      <a:pt x="6305" y="3664"/>
                      <a:pt x="6305" y="3664"/>
                    </a:cubicBezTo>
                    <a:lnTo>
                      <a:pt x="4645" y="0"/>
                    </a:lnTo>
                    <a:close/>
                  </a:path>
                </a:pathLst>
              </a:custGeom>
              <a:solidFill>
                <a:srgbClr val="FFBE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8589;p66">
                <a:extLst>
                  <a:ext uri="{FF2B5EF4-FFF2-40B4-BE49-F238E27FC236}">
                    <a16:creationId xmlns:a16="http://schemas.microsoft.com/office/drawing/2014/main" id="{4A63B048-F97E-7C7C-F0AF-652CDA1053B0}"/>
                  </a:ext>
                </a:extLst>
              </p:cNvPr>
              <p:cNvSpPr/>
              <p:nvPr/>
            </p:nvSpPr>
            <p:spPr>
              <a:xfrm>
                <a:off x="-2931800" y="5800275"/>
                <a:ext cx="687650" cy="601700"/>
              </a:xfrm>
              <a:custGeom>
                <a:avLst/>
                <a:gdLst/>
                <a:ahLst/>
                <a:cxnLst/>
                <a:rect l="l" t="t" r="r" b="b"/>
                <a:pathLst>
                  <a:path w="27506" h="24068" extrusionOk="0">
                    <a:moveTo>
                      <a:pt x="13754" y="1"/>
                    </a:moveTo>
                    <a:cubicBezTo>
                      <a:pt x="13754" y="1"/>
                      <a:pt x="13569" y="3501"/>
                      <a:pt x="10316" y="5956"/>
                    </a:cubicBezTo>
                    <a:cubicBezTo>
                      <a:pt x="7061" y="8412"/>
                      <a:pt x="1" y="10868"/>
                      <a:pt x="1" y="10868"/>
                    </a:cubicBezTo>
                    <a:lnTo>
                      <a:pt x="1249" y="15165"/>
                    </a:lnTo>
                    <a:cubicBezTo>
                      <a:pt x="1249" y="15165"/>
                      <a:pt x="12586" y="14163"/>
                      <a:pt x="18604" y="8207"/>
                    </a:cubicBezTo>
                    <a:lnTo>
                      <a:pt x="18604" y="8207"/>
                    </a:lnTo>
                    <a:cubicBezTo>
                      <a:pt x="18604" y="8207"/>
                      <a:pt x="16844" y="20077"/>
                      <a:pt x="16455" y="23515"/>
                    </a:cubicBezTo>
                    <a:lnTo>
                      <a:pt x="21121" y="24067"/>
                    </a:lnTo>
                    <a:cubicBezTo>
                      <a:pt x="21121" y="24067"/>
                      <a:pt x="27506" y="10499"/>
                      <a:pt x="27015" y="860"/>
                    </a:cubicBezTo>
                    <a:lnTo>
                      <a:pt x="1375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8590;p66">
                <a:extLst>
                  <a:ext uri="{FF2B5EF4-FFF2-40B4-BE49-F238E27FC236}">
                    <a16:creationId xmlns:a16="http://schemas.microsoft.com/office/drawing/2014/main" id="{949BA1FF-7848-5D92-2E2B-FC2756273E83}"/>
                  </a:ext>
                </a:extLst>
              </p:cNvPr>
              <p:cNvSpPr/>
              <p:nvPr/>
            </p:nvSpPr>
            <p:spPr>
              <a:xfrm>
                <a:off x="-2107975" y="5247200"/>
                <a:ext cx="187375" cy="176850"/>
              </a:xfrm>
              <a:custGeom>
                <a:avLst/>
                <a:gdLst/>
                <a:ahLst/>
                <a:cxnLst/>
                <a:rect l="l" t="t" r="r" b="b"/>
                <a:pathLst>
                  <a:path w="7495" h="7074" extrusionOk="0">
                    <a:moveTo>
                      <a:pt x="349" y="0"/>
                    </a:moveTo>
                    <a:cubicBezTo>
                      <a:pt x="153" y="0"/>
                      <a:pt x="0" y="171"/>
                      <a:pt x="20" y="365"/>
                    </a:cubicBezTo>
                    <a:lnTo>
                      <a:pt x="712" y="6779"/>
                    </a:lnTo>
                    <a:cubicBezTo>
                      <a:pt x="730" y="6946"/>
                      <a:pt x="872" y="7073"/>
                      <a:pt x="1039" y="7073"/>
                    </a:cubicBezTo>
                    <a:lnTo>
                      <a:pt x="6455" y="7073"/>
                    </a:lnTo>
                    <a:cubicBezTo>
                      <a:pt x="6624" y="7073"/>
                      <a:pt x="6766" y="6946"/>
                      <a:pt x="6784" y="6779"/>
                    </a:cubicBezTo>
                    <a:lnTo>
                      <a:pt x="7474" y="365"/>
                    </a:lnTo>
                    <a:cubicBezTo>
                      <a:pt x="7494" y="171"/>
                      <a:pt x="7342" y="0"/>
                      <a:pt x="7147" y="0"/>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8591;p66">
                <a:extLst>
                  <a:ext uri="{FF2B5EF4-FFF2-40B4-BE49-F238E27FC236}">
                    <a16:creationId xmlns:a16="http://schemas.microsoft.com/office/drawing/2014/main" id="{85AC6FDC-D9F1-3957-C63E-27A5E8D3055A}"/>
                  </a:ext>
                </a:extLst>
              </p:cNvPr>
              <p:cNvSpPr/>
              <p:nvPr/>
            </p:nvSpPr>
            <p:spPr>
              <a:xfrm>
                <a:off x="-2107975" y="5247200"/>
                <a:ext cx="187375" cy="176850"/>
              </a:xfrm>
              <a:custGeom>
                <a:avLst/>
                <a:gdLst/>
                <a:ahLst/>
                <a:cxnLst/>
                <a:rect l="l" t="t" r="r" b="b"/>
                <a:pathLst>
                  <a:path w="7495" h="7074" extrusionOk="0">
                    <a:moveTo>
                      <a:pt x="349" y="0"/>
                    </a:moveTo>
                    <a:cubicBezTo>
                      <a:pt x="153" y="0"/>
                      <a:pt x="0" y="171"/>
                      <a:pt x="20" y="365"/>
                    </a:cubicBezTo>
                    <a:lnTo>
                      <a:pt x="712" y="6779"/>
                    </a:lnTo>
                    <a:cubicBezTo>
                      <a:pt x="730" y="6946"/>
                      <a:pt x="872" y="7073"/>
                      <a:pt x="1039" y="7073"/>
                    </a:cubicBezTo>
                    <a:lnTo>
                      <a:pt x="6455" y="7073"/>
                    </a:lnTo>
                    <a:cubicBezTo>
                      <a:pt x="6624" y="7073"/>
                      <a:pt x="6766" y="6946"/>
                      <a:pt x="6784" y="6779"/>
                    </a:cubicBezTo>
                    <a:lnTo>
                      <a:pt x="7474" y="365"/>
                    </a:lnTo>
                    <a:cubicBezTo>
                      <a:pt x="7494" y="171"/>
                      <a:pt x="7342" y="0"/>
                      <a:pt x="71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8592;p66">
                <a:extLst>
                  <a:ext uri="{FF2B5EF4-FFF2-40B4-BE49-F238E27FC236}">
                    <a16:creationId xmlns:a16="http://schemas.microsoft.com/office/drawing/2014/main" id="{77B80948-9BF4-A303-135F-ACC54109FC24}"/>
                  </a:ext>
                </a:extLst>
              </p:cNvPr>
              <p:cNvSpPr/>
              <p:nvPr/>
            </p:nvSpPr>
            <p:spPr>
              <a:xfrm>
                <a:off x="-2606400" y="5376650"/>
                <a:ext cx="366850" cy="482350"/>
              </a:xfrm>
              <a:custGeom>
                <a:avLst/>
                <a:gdLst/>
                <a:ahLst/>
                <a:cxnLst/>
                <a:rect l="l" t="t" r="r" b="b"/>
                <a:pathLst>
                  <a:path w="14674" h="19294" extrusionOk="0">
                    <a:moveTo>
                      <a:pt x="11851" y="1"/>
                    </a:moveTo>
                    <a:lnTo>
                      <a:pt x="7461" y="584"/>
                    </a:lnTo>
                    <a:lnTo>
                      <a:pt x="4298" y="1105"/>
                    </a:lnTo>
                    <a:cubicBezTo>
                      <a:pt x="1904" y="2026"/>
                      <a:pt x="1363" y="4222"/>
                      <a:pt x="1352" y="6323"/>
                    </a:cubicBezTo>
                    <a:cubicBezTo>
                      <a:pt x="1341" y="8427"/>
                      <a:pt x="1229" y="14428"/>
                      <a:pt x="1" y="17376"/>
                    </a:cubicBezTo>
                    <a:cubicBezTo>
                      <a:pt x="1" y="17376"/>
                      <a:pt x="4795" y="19294"/>
                      <a:pt x="9900" y="19294"/>
                    </a:cubicBezTo>
                    <a:cubicBezTo>
                      <a:pt x="11507" y="19294"/>
                      <a:pt x="13145" y="19104"/>
                      <a:pt x="14673" y="18604"/>
                    </a:cubicBezTo>
                    <a:cubicBezTo>
                      <a:pt x="14673" y="18604"/>
                      <a:pt x="14245" y="7829"/>
                      <a:pt x="14337" y="6016"/>
                    </a:cubicBezTo>
                    <a:lnTo>
                      <a:pt x="14152" y="3777"/>
                    </a:lnTo>
                    <a:cubicBezTo>
                      <a:pt x="14152" y="3777"/>
                      <a:pt x="14490" y="1167"/>
                      <a:pt x="11851" y="1"/>
                    </a:cubicBez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8593;p66">
                <a:extLst>
                  <a:ext uri="{FF2B5EF4-FFF2-40B4-BE49-F238E27FC236}">
                    <a16:creationId xmlns:a16="http://schemas.microsoft.com/office/drawing/2014/main" id="{CE266939-6AD8-8545-EC56-88C8382BA9F4}"/>
                  </a:ext>
                </a:extLst>
              </p:cNvPr>
              <p:cNvSpPr/>
              <p:nvPr/>
            </p:nvSpPr>
            <p:spPr>
              <a:xfrm>
                <a:off x="-2606400" y="5376650"/>
                <a:ext cx="366850" cy="482350"/>
              </a:xfrm>
              <a:custGeom>
                <a:avLst/>
                <a:gdLst/>
                <a:ahLst/>
                <a:cxnLst/>
                <a:rect l="l" t="t" r="r" b="b"/>
                <a:pathLst>
                  <a:path w="14674" h="19294" extrusionOk="0">
                    <a:moveTo>
                      <a:pt x="11851" y="1"/>
                    </a:moveTo>
                    <a:lnTo>
                      <a:pt x="7461" y="584"/>
                    </a:lnTo>
                    <a:lnTo>
                      <a:pt x="4298" y="1105"/>
                    </a:lnTo>
                    <a:cubicBezTo>
                      <a:pt x="1904" y="2026"/>
                      <a:pt x="1363" y="4222"/>
                      <a:pt x="1352" y="6323"/>
                    </a:cubicBezTo>
                    <a:cubicBezTo>
                      <a:pt x="1341" y="8427"/>
                      <a:pt x="1229" y="14428"/>
                      <a:pt x="1" y="17376"/>
                    </a:cubicBezTo>
                    <a:cubicBezTo>
                      <a:pt x="1" y="17376"/>
                      <a:pt x="4795" y="19294"/>
                      <a:pt x="9900" y="19294"/>
                    </a:cubicBezTo>
                    <a:cubicBezTo>
                      <a:pt x="11507" y="19294"/>
                      <a:pt x="13145" y="19104"/>
                      <a:pt x="14673" y="18604"/>
                    </a:cubicBezTo>
                    <a:cubicBezTo>
                      <a:pt x="14673" y="18604"/>
                      <a:pt x="14245" y="7829"/>
                      <a:pt x="14337" y="6016"/>
                    </a:cubicBezTo>
                    <a:lnTo>
                      <a:pt x="14152" y="3777"/>
                    </a:lnTo>
                    <a:cubicBezTo>
                      <a:pt x="14152" y="3777"/>
                      <a:pt x="14490" y="1167"/>
                      <a:pt x="118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8594;p66">
                <a:extLst>
                  <a:ext uri="{FF2B5EF4-FFF2-40B4-BE49-F238E27FC236}">
                    <a16:creationId xmlns:a16="http://schemas.microsoft.com/office/drawing/2014/main" id="{81C022C8-232B-84DD-DB1B-DC56323BD731}"/>
                  </a:ext>
                </a:extLst>
              </p:cNvPr>
              <p:cNvSpPr/>
              <p:nvPr/>
            </p:nvSpPr>
            <p:spPr>
              <a:xfrm>
                <a:off x="-2130325" y="5319350"/>
                <a:ext cx="153775" cy="163725"/>
              </a:xfrm>
              <a:custGeom>
                <a:avLst/>
                <a:gdLst/>
                <a:ahLst/>
                <a:cxnLst/>
                <a:rect l="l" t="t" r="r" b="b"/>
                <a:pathLst>
                  <a:path w="6151" h="6549" extrusionOk="0">
                    <a:moveTo>
                      <a:pt x="4512" y="1"/>
                    </a:moveTo>
                    <a:cubicBezTo>
                      <a:pt x="4368" y="1"/>
                      <a:pt x="4191" y="82"/>
                      <a:pt x="4027" y="267"/>
                    </a:cubicBezTo>
                    <a:cubicBezTo>
                      <a:pt x="3613" y="732"/>
                      <a:pt x="2812" y="1775"/>
                      <a:pt x="2812" y="1775"/>
                    </a:cubicBezTo>
                    <a:cubicBezTo>
                      <a:pt x="2812" y="1775"/>
                      <a:pt x="3281" y="569"/>
                      <a:pt x="2785" y="542"/>
                    </a:cubicBezTo>
                    <a:cubicBezTo>
                      <a:pt x="2742" y="539"/>
                      <a:pt x="2703" y="538"/>
                      <a:pt x="2668" y="538"/>
                    </a:cubicBezTo>
                    <a:cubicBezTo>
                      <a:pt x="2304" y="538"/>
                      <a:pt x="2357" y="698"/>
                      <a:pt x="1929" y="1473"/>
                    </a:cubicBezTo>
                    <a:cubicBezTo>
                      <a:pt x="1463" y="2324"/>
                      <a:pt x="732" y="3591"/>
                      <a:pt x="0" y="4025"/>
                    </a:cubicBezTo>
                    <a:lnTo>
                      <a:pt x="992" y="6548"/>
                    </a:lnTo>
                    <a:cubicBezTo>
                      <a:pt x="992" y="6548"/>
                      <a:pt x="2592" y="5644"/>
                      <a:pt x="3254" y="5014"/>
                    </a:cubicBezTo>
                    <a:cubicBezTo>
                      <a:pt x="3917" y="4381"/>
                      <a:pt x="5655" y="3230"/>
                      <a:pt x="5902" y="2489"/>
                    </a:cubicBezTo>
                    <a:cubicBezTo>
                      <a:pt x="6151" y="1748"/>
                      <a:pt x="5793" y="1721"/>
                      <a:pt x="5793" y="1721"/>
                    </a:cubicBezTo>
                    <a:cubicBezTo>
                      <a:pt x="6067" y="898"/>
                      <a:pt x="5489" y="898"/>
                      <a:pt x="5489" y="898"/>
                    </a:cubicBezTo>
                    <a:cubicBezTo>
                      <a:pt x="5629" y="441"/>
                      <a:pt x="5486" y="319"/>
                      <a:pt x="5293" y="319"/>
                    </a:cubicBezTo>
                    <a:cubicBezTo>
                      <a:pt x="5067" y="319"/>
                      <a:pt x="4772" y="485"/>
                      <a:pt x="4772" y="485"/>
                    </a:cubicBezTo>
                    <a:cubicBezTo>
                      <a:pt x="4872" y="189"/>
                      <a:pt x="4730" y="1"/>
                      <a:pt x="4512" y="1"/>
                    </a:cubicBezTo>
                    <a:close/>
                  </a:path>
                </a:pathLst>
              </a:custGeom>
              <a:solidFill>
                <a:srgbClr val="FFBE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8595;p66">
                <a:extLst>
                  <a:ext uri="{FF2B5EF4-FFF2-40B4-BE49-F238E27FC236}">
                    <a16:creationId xmlns:a16="http://schemas.microsoft.com/office/drawing/2014/main" id="{15610B29-A546-E90F-1FC6-5D9CE9326AA1}"/>
                  </a:ext>
                </a:extLst>
              </p:cNvPr>
              <p:cNvSpPr/>
              <p:nvPr/>
            </p:nvSpPr>
            <p:spPr>
              <a:xfrm>
                <a:off x="-2498950" y="5315300"/>
                <a:ext cx="188825" cy="110950"/>
              </a:xfrm>
              <a:custGeom>
                <a:avLst/>
                <a:gdLst/>
                <a:ahLst/>
                <a:cxnLst/>
                <a:rect l="l" t="t" r="r" b="b"/>
                <a:pathLst>
                  <a:path w="7553" h="4438" extrusionOk="0">
                    <a:moveTo>
                      <a:pt x="5280" y="1"/>
                    </a:moveTo>
                    <a:lnTo>
                      <a:pt x="1597" y="551"/>
                    </a:lnTo>
                    <a:cubicBezTo>
                      <a:pt x="1597" y="551"/>
                      <a:pt x="1995" y="1810"/>
                      <a:pt x="1659" y="2516"/>
                    </a:cubicBezTo>
                    <a:cubicBezTo>
                      <a:pt x="1373" y="3110"/>
                      <a:pt x="0" y="3561"/>
                      <a:pt x="0" y="3561"/>
                    </a:cubicBezTo>
                    <a:cubicBezTo>
                      <a:pt x="0" y="3561"/>
                      <a:pt x="1462" y="4438"/>
                      <a:pt x="3326" y="4438"/>
                    </a:cubicBezTo>
                    <a:cubicBezTo>
                      <a:pt x="4658" y="4438"/>
                      <a:pt x="6196" y="3990"/>
                      <a:pt x="7553" y="2455"/>
                    </a:cubicBezTo>
                    <a:cubicBezTo>
                      <a:pt x="7553" y="2455"/>
                      <a:pt x="6170" y="2148"/>
                      <a:pt x="5802" y="1843"/>
                    </a:cubicBezTo>
                    <a:cubicBezTo>
                      <a:pt x="5433" y="1536"/>
                      <a:pt x="5280" y="1"/>
                      <a:pt x="5280" y="1"/>
                    </a:cubicBezTo>
                    <a:close/>
                  </a:path>
                </a:pathLst>
              </a:custGeom>
              <a:solidFill>
                <a:srgbClr val="FFBE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8596;p66">
                <a:extLst>
                  <a:ext uri="{FF2B5EF4-FFF2-40B4-BE49-F238E27FC236}">
                    <a16:creationId xmlns:a16="http://schemas.microsoft.com/office/drawing/2014/main" id="{0C568649-4D26-2AD7-4838-6B46C7D8FCF6}"/>
                  </a:ext>
                </a:extLst>
              </p:cNvPr>
              <p:cNvSpPr/>
              <p:nvPr/>
            </p:nvSpPr>
            <p:spPr>
              <a:xfrm>
                <a:off x="-2466525" y="5315250"/>
                <a:ext cx="107500" cy="76625"/>
              </a:xfrm>
              <a:custGeom>
                <a:avLst/>
                <a:gdLst/>
                <a:ahLst/>
                <a:cxnLst/>
                <a:rect l="l" t="t" r="r" b="b"/>
                <a:pathLst>
                  <a:path w="4300" h="3065" extrusionOk="0">
                    <a:moveTo>
                      <a:pt x="3983" y="1"/>
                    </a:moveTo>
                    <a:lnTo>
                      <a:pt x="300" y="553"/>
                    </a:lnTo>
                    <a:cubicBezTo>
                      <a:pt x="300" y="553"/>
                      <a:pt x="698" y="1812"/>
                      <a:pt x="362" y="2518"/>
                    </a:cubicBezTo>
                    <a:cubicBezTo>
                      <a:pt x="293" y="2662"/>
                      <a:pt x="160" y="2796"/>
                      <a:pt x="0" y="2918"/>
                    </a:cubicBezTo>
                    <a:cubicBezTo>
                      <a:pt x="82" y="2943"/>
                      <a:pt x="165" y="2965"/>
                      <a:pt x="251" y="2983"/>
                    </a:cubicBezTo>
                    <a:cubicBezTo>
                      <a:pt x="511" y="3038"/>
                      <a:pt x="776" y="3065"/>
                      <a:pt x="1040" y="3065"/>
                    </a:cubicBezTo>
                    <a:cubicBezTo>
                      <a:pt x="2282" y="3065"/>
                      <a:pt x="3525" y="2481"/>
                      <a:pt x="4299" y="1507"/>
                    </a:cubicBezTo>
                    <a:cubicBezTo>
                      <a:pt x="4080" y="951"/>
                      <a:pt x="3983" y="1"/>
                      <a:pt x="3983" y="1"/>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8597;p66">
                <a:extLst>
                  <a:ext uri="{FF2B5EF4-FFF2-40B4-BE49-F238E27FC236}">
                    <a16:creationId xmlns:a16="http://schemas.microsoft.com/office/drawing/2014/main" id="{BEF8EEB1-1F9C-CD18-6E8D-ABFBC58E4EE1}"/>
                  </a:ext>
                </a:extLst>
              </p:cNvPr>
              <p:cNvSpPr/>
              <p:nvPr/>
            </p:nvSpPr>
            <p:spPr>
              <a:xfrm>
                <a:off x="-2570875" y="5088500"/>
                <a:ext cx="275700" cy="276250"/>
              </a:xfrm>
              <a:custGeom>
                <a:avLst/>
                <a:gdLst/>
                <a:ahLst/>
                <a:cxnLst/>
                <a:rect l="l" t="t" r="r" b="b"/>
                <a:pathLst>
                  <a:path w="11028" h="11050" extrusionOk="0">
                    <a:moveTo>
                      <a:pt x="5518" y="0"/>
                    </a:moveTo>
                    <a:cubicBezTo>
                      <a:pt x="4768" y="2924"/>
                      <a:pt x="1499" y="5387"/>
                      <a:pt x="1499" y="5387"/>
                    </a:cubicBezTo>
                    <a:cubicBezTo>
                      <a:pt x="1499" y="5387"/>
                      <a:pt x="0" y="5556"/>
                      <a:pt x="273" y="6848"/>
                    </a:cubicBezTo>
                    <a:cubicBezTo>
                      <a:pt x="473" y="7795"/>
                      <a:pt x="1186" y="7921"/>
                      <a:pt x="1552" y="7921"/>
                    </a:cubicBezTo>
                    <a:cubicBezTo>
                      <a:pt x="1684" y="7921"/>
                      <a:pt x="1771" y="7905"/>
                      <a:pt x="1771" y="7905"/>
                    </a:cubicBezTo>
                    <a:cubicBezTo>
                      <a:pt x="1771" y="7905"/>
                      <a:pt x="2931" y="11049"/>
                      <a:pt x="6159" y="11049"/>
                    </a:cubicBezTo>
                    <a:cubicBezTo>
                      <a:pt x="6347" y="11049"/>
                      <a:pt x="6541" y="11039"/>
                      <a:pt x="6742" y="11016"/>
                    </a:cubicBezTo>
                    <a:cubicBezTo>
                      <a:pt x="10164" y="10637"/>
                      <a:pt x="11027" y="6664"/>
                      <a:pt x="9736" y="2379"/>
                    </a:cubicBezTo>
                    <a:cubicBezTo>
                      <a:pt x="8443" y="2379"/>
                      <a:pt x="5518" y="0"/>
                      <a:pt x="5518" y="0"/>
                    </a:cubicBezTo>
                    <a:close/>
                  </a:path>
                </a:pathLst>
              </a:custGeom>
              <a:solidFill>
                <a:srgbClr val="FFBE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8598;p66">
                <a:extLst>
                  <a:ext uri="{FF2B5EF4-FFF2-40B4-BE49-F238E27FC236}">
                    <a16:creationId xmlns:a16="http://schemas.microsoft.com/office/drawing/2014/main" id="{A2C1A4DA-F405-1684-17D9-7AC3313EE675}"/>
                  </a:ext>
                </a:extLst>
              </p:cNvPr>
              <p:cNvSpPr/>
              <p:nvPr/>
            </p:nvSpPr>
            <p:spPr>
              <a:xfrm>
                <a:off x="-2533375" y="5088500"/>
                <a:ext cx="205875" cy="134700"/>
              </a:xfrm>
              <a:custGeom>
                <a:avLst/>
                <a:gdLst/>
                <a:ahLst/>
                <a:cxnLst/>
                <a:rect l="l" t="t" r="r" b="b"/>
                <a:pathLst>
                  <a:path w="8235" h="5388" extrusionOk="0">
                    <a:moveTo>
                      <a:pt x="4018" y="0"/>
                    </a:moveTo>
                    <a:cubicBezTo>
                      <a:pt x="3270" y="2924"/>
                      <a:pt x="0" y="5387"/>
                      <a:pt x="0" y="5387"/>
                    </a:cubicBezTo>
                    <a:cubicBezTo>
                      <a:pt x="1247" y="5108"/>
                      <a:pt x="3719" y="2941"/>
                      <a:pt x="4360" y="988"/>
                    </a:cubicBezTo>
                    <a:cubicBezTo>
                      <a:pt x="4360" y="988"/>
                      <a:pt x="6338" y="2389"/>
                      <a:pt x="8005" y="2389"/>
                    </a:cubicBezTo>
                    <a:cubicBezTo>
                      <a:pt x="8082" y="2389"/>
                      <a:pt x="8159" y="2386"/>
                      <a:pt x="8234" y="2379"/>
                    </a:cubicBezTo>
                    <a:cubicBezTo>
                      <a:pt x="6943" y="2379"/>
                      <a:pt x="4018" y="0"/>
                      <a:pt x="4018" y="0"/>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8599;p66">
                <a:extLst>
                  <a:ext uri="{FF2B5EF4-FFF2-40B4-BE49-F238E27FC236}">
                    <a16:creationId xmlns:a16="http://schemas.microsoft.com/office/drawing/2014/main" id="{182CD5EF-CC7B-5E8A-F3B5-A1C02E591ABF}"/>
                  </a:ext>
                </a:extLst>
              </p:cNvPr>
              <p:cNvSpPr/>
              <p:nvPr/>
            </p:nvSpPr>
            <p:spPr>
              <a:xfrm>
                <a:off x="-2557900" y="5242725"/>
                <a:ext cx="27950" cy="32325"/>
              </a:xfrm>
              <a:custGeom>
                <a:avLst/>
                <a:gdLst/>
                <a:ahLst/>
                <a:cxnLst/>
                <a:rect l="l" t="t" r="r" b="b"/>
                <a:pathLst>
                  <a:path w="1118" h="1293" extrusionOk="0">
                    <a:moveTo>
                      <a:pt x="213" y="1"/>
                    </a:moveTo>
                    <a:cubicBezTo>
                      <a:pt x="171" y="1"/>
                      <a:pt x="129" y="4"/>
                      <a:pt x="88" y="10"/>
                    </a:cubicBezTo>
                    <a:cubicBezTo>
                      <a:pt x="1" y="23"/>
                      <a:pt x="1" y="174"/>
                      <a:pt x="88" y="186"/>
                    </a:cubicBezTo>
                    <a:cubicBezTo>
                      <a:pt x="144" y="194"/>
                      <a:pt x="200" y="210"/>
                      <a:pt x="253" y="232"/>
                    </a:cubicBezTo>
                    <a:lnTo>
                      <a:pt x="269" y="239"/>
                    </a:lnTo>
                    <a:cubicBezTo>
                      <a:pt x="284" y="245"/>
                      <a:pt x="297" y="252"/>
                      <a:pt x="311" y="259"/>
                    </a:cubicBezTo>
                    <a:cubicBezTo>
                      <a:pt x="332" y="268"/>
                      <a:pt x="342" y="273"/>
                      <a:pt x="342" y="273"/>
                    </a:cubicBezTo>
                    <a:cubicBezTo>
                      <a:pt x="342" y="273"/>
                      <a:pt x="339" y="272"/>
                      <a:pt x="331" y="268"/>
                    </a:cubicBezTo>
                    <a:lnTo>
                      <a:pt x="331" y="268"/>
                    </a:lnTo>
                    <a:lnTo>
                      <a:pt x="355" y="279"/>
                    </a:lnTo>
                    <a:cubicBezTo>
                      <a:pt x="369" y="285"/>
                      <a:pt x="384" y="292"/>
                      <a:pt x="397" y="301"/>
                    </a:cubicBezTo>
                    <a:cubicBezTo>
                      <a:pt x="422" y="315"/>
                      <a:pt x="446" y="330"/>
                      <a:pt x="471" y="345"/>
                    </a:cubicBezTo>
                    <a:cubicBezTo>
                      <a:pt x="484" y="354"/>
                      <a:pt x="497" y="363"/>
                      <a:pt x="511" y="372"/>
                    </a:cubicBezTo>
                    <a:lnTo>
                      <a:pt x="529" y="384"/>
                    </a:lnTo>
                    <a:cubicBezTo>
                      <a:pt x="571" y="419"/>
                      <a:pt x="609" y="457"/>
                      <a:pt x="645" y="499"/>
                    </a:cubicBezTo>
                    <a:cubicBezTo>
                      <a:pt x="607" y="523"/>
                      <a:pt x="573" y="553"/>
                      <a:pt x="546" y="590"/>
                    </a:cubicBezTo>
                    <a:cubicBezTo>
                      <a:pt x="482" y="666"/>
                      <a:pt x="455" y="757"/>
                      <a:pt x="446" y="855"/>
                    </a:cubicBezTo>
                    <a:cubicBezTo>
                      <a:pt x="440" y="938"/>
                      <a:pt x="460" y="1020"/>
                      <a:pt x="502" y="1093"/>
                    </a:cubicBezTo>
                    <a:cubicBezTo>
                      <a:pt x="556" y="1191"/>
                      <a:pt x="636" y="1244"/>
                      <a:pt x="738" y="1284"/>
                    </a:cubicBezTo>
                    <a:cubicBezTo>
                      <a:pt x="754" y="1290"/>
                      <a:pt x="772" y="1292"/>
                      <a:pt x="790" y="1292"/>
                    </a:cubicBezTo>
                    <a:cubicBezTo>
                      <a:pt x="863" y="1292"/>
                      <a:pt x="942" y="1245"/>
                      <a:pt x="976" y="1185"/>
                    </a:cubicBezTo>
                    <a:cubicBezTo>
                      <a:pt x="1045" y="1066"/>
                      <a:pt x="1105" y="953"/>
                      <a:pt x="1114" y="813"/>
                    </a:cubicBezTo>
                    <a:cubicBezTo>
                      <a:pt x="1118" y="693"/>
                      <a:pt x="1087" y="577"/>
                      <a:pt x="1025" y="475"/>
                    </a:cubicBezTo>
                    <a:cubicBezTo>
                      <a:pt x="902" y="268"/>
                      <a:pt x="689" y="123"/>
                      <a:pt x="467" y="41"/>
                    </a:cubicBezTo>
                    <a:cubicBezTo>
                      <a:pt x="386" y="14"/>
                      <a:pt x="299" y="1"/>
                      <a:pt x="213" y="1"/>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2" name="Google Shape;8600;p66">
                <a:extLst>
                  <a:ext uri="{FF2B5EF4-FFF2-40B4-BE49-F238E27FC236}">
                    <a16:creationId xmlns:a16="http://schemas.microsoft.com/office/drawing/2014/main" id="{28B92662-CCFA-91E9-B36B-97001C6CA4E0}"/>
                  </a:ext>
                </a:extLst>
              </p:cNvPr>
              <p:cNvSpPr/>
              <p:nvPr/>
            </p:nvSpPr>
            <p:spPr>
              <a:xfrm>
                <a:off x="-2130325" y="5399775"/>
                <a:ext cx="81975" cy="83300"/>
              </a:xfrm>
              <a:custGeom>
                <a:avLst/>
                <a:gdLst/>
                <a:ahLst/>
                <a:cxnLst/>
                <a:rect l="l" t="t" r="r" b="b"/>
                <a:pathLst>
                  <a:path w="3279" h="3332" extrusionOk="0">
                    <a:moveTo>
                      <a:pt x="836" y="0"/>
                    </a:moveTo>
                    <a:cubicBezTo>
                      <a:pt x="567" y="345"/>
                      <a:pt x="284" y="640"/>
                      <a:pt x="0" y="808"/>
                    </a:cubicBezTo>
                    <a:lnTo>
                      <a:pt x="994" y="3331"/>
                    </a:lnTo>
                    <a:cubicBezTo>
                      <a:pt x="994" y="3331"/>
                      <a:pt x="2594" y="2427"/>
                      <a:pt x="3255" y="1797"/>
                    </a:cubicBezTo>
                    <a:lnTo>
                      <a:pt x="3279" y="1775"/>
                    </a:lnTo>
                    <a:cubicBezTo>
                      <a:pt x="2523" y="1106"/>
                      <a:pt x="1706" y="511"/>
                      <a:pt x="836" y="0"/>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3" name="Google Shape;8601;p66">
                <a:extLst>
                  <a:ext uri="{FF2B5EF4-FFF2-40B4-BE49-F238E27FC236}">
                    <a16:creationId xmlns:a16="http://schemas.microsoft.com/office/drawing/2014/main" id="{34E5456B-42AD-43DD-C488-9CF146219A69}"/>
                  </a:ext>
                </a:extLst>
              </p:cNvPr>
              <p:cNvSpPr/>
              <p:nvPr/>
            </p:nvSpPr>
            <p:spPr>
              <a:xfrm>
                <a:off x="-2385025" y="5395825"/>
                <a:ext cx="324750" cy="198575"/>
              </a:xfrm>
              <a:custGeom>
                <a:avLst/>
                <a:gdLst/>
                <a:ahLst/>
                <a:cxnLst/>
                <a:rect l="l" t="t" r="r" b="b"/>
                <a:pathLst>
                  <a:path w="12990" h="7943" extrusionOk="0">
                    <a:moveTo>
                      <a:pt x="10888" y="0"/>
                    </a:moveTo>
                    <a:cubicBezTo>
                      <a:pt x="6116" y="3397"/>
                      <a:pt x="108" y="3693"/>
                      <a:pt x="108" y="3693"/>
                    </a:cubicBezTo>
                    <a:lnTo>
                      <a:pt x="1" y="7520"/>
                    </a:lnTo>
                    <a:cubicBezTo>
                      <a:pt x="1" y="7520"/>
                      <a:pt x="573" y="7943"/>
                      <a:pt x="2108" y="7943"/>
                    </a:cubicBezTo>
                    <a:cubicBezTo>
                      <a:pt x="2831" y="7943"/>
                      <a:pt x="3768" y="7849"/>
                      <a:pt x="4959" y="7573"/>
                    </a:cubicBezTo>
                    <a:cubicBezTo>
                      <a:pt x="8677" y="6710"/>
                      <a:pt x="12989" y="2723"/>
                      <a:pt x="12989" y="2723"/>
                    </a:cubicBezTo>
                    <a:lnTo>
                      <a:pt x="10888" y="0"/>
                    </a:ln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4" name="Google Shape;8602;p66">
                <a:extLst>
                  <a:ext uri="{FF2B5EF4-FFF2-40B4-BE49-F238E27FC236}">
                    <a16:creationId xmlns:a16="http://schemas.microsoft.com/office/drawing/2014/main" id="{CE8394D3-7D85-C961-3F41-F8FD454D94DB}"/>
                  </a:ext>
                </a:extLst>
              </p:cNvPr>
              <p:cNvSpPr/>
              <p:nvPr/>
            </p:nvSpPr>
            <p:spPr>
              <a:xfrm>
                <a:off x="-2067475" y="5317425"/>
                <a:ext cx="76225" cy="58800"/>
              </a:xfrm>
              <a:custGeom>
                <a:avLst/>
                <a:gdLst/>
                <a:ahLst/>
                <a:cxnLst/>
                <a:rect l="l" t="t" r="r" b="b"/>
                <a:pathLst>
                  <a:path w="3049" h="2352" extrusionOk="0">
                    <a:moveTo>
                      <a:pt x="1977" y="1"/>
                    </a:moveTo>
                    <a:cubicBezTo>
                      <a:pt x="1886" y="1"/>
                      <a:pt x="1792" y="31"/>
                      <a:pt x="1709" y="72"/>
                    </a:cubicBezTo>
                    <a:cubicBezTo>
                      <a:pt x="1323" y="266"/>
                      <a:pt x="1028" y="662"/>
                      <a:pt x="798" y="1011"/>
                    </a:cubicBezTo>
                    <a:cubicBezTo>
                      <a:pt x="723" y="1122"/>
                      <a:pt x="651" y="1233"/>
                      <a:pt x="576" y="1343"/>
                    </a:cubicBezTo>
                    <a:cubicBezTo>
                      <a:pt x="596" y="1262"/>
                      <a:pt x="607" y="1176"/>
                      <a:pt x="609" y="1091"/>
                    </a:cubicBezTo>
                    <a:cubicBezTo>
                      <a:pt x="611" y="1020"/>
                      <a:pt x="601" y="951"/>
                      <a:pt x="582" y="882"/>
                    </a:cubicBezTo>
                    <a:cubicBezTo>
                      <a:pt x="563" y="822"/>
                      <a:pt x="523" y="769"/>
                      <a:pt x="469" y="737"/>
                    </a:cubicBezTo>
                    <a:cubicBezTo>
                      <a:pt x="467" y="736"/>
                      <a:pt x="466" y="735"/>
                      <a:pt x="464" y="735"/>
                    </a:cubicBezTo>
                    <a:cubicBezTo>
                      <a:pt x="461" y="735"/>
                      <a:pt x="458" y="738"/>
                      <a:pt x="458" y="742"/>
                    </a:cubicBezTo>
                    <a:cubicBezTo>
                      <a:pt x="463" y="873"/>
                      <a:pt x="496" y="1002"/>
                      <a:pt x="478" y="1133"/>
                    </a:cubicBezTo>
                    <a:cubicBezTo>
                      <a:pt x="454" y="1278"/>
                      <a:pt x="411" y="1422"/>
                      <a:pt x="345" y="1554"/>
                    </a:cubicBezTo>
                    <a:cubicBezTo>
                      <a:pt x="284" y="1689"/>
                      <a:pt x="209" y="1816"/>
                      <a:pt x="138" y="1946"/>
                    </a:cubicBezTo>
                    <a:cubicBezTo>
                      <a:pt x="78" y="2061"/>
                      <a:pt x="0" y="2183"/>
                      <a:pt x="0" y="2315"/>
                    </a:cubicBezTo>
                    <a:cubicBezTo>
                      <a:pt x="2" y="2337"/>
                      <a:pt x="19" y="2352"/>
                      <a:pt x="38" y="2352"/>
                    </a:cubicBezTo>
                    <a:cubicBezTo>
                      <a:pt x="48" y="2352"/>
                      <a:pt x="57" y="2348"/>
                      <a:pt x="66" y="2341"/>
                    </a:cubicBezTo>
                    <a:cubicBezTo>
                      <a:pt x="173" y="2253"/>
                      <a:pt x="240" y="2114"/>
                      <a:pt x="304" y="1994"/>
                    </a:cubicBezTo>
                    <a:cubicBezTo>
                      <a:pt x="358" y="1894"/>
                      <a:pt x="407" y="1788"/>
                      <a:pt x="453" y="1685"/>
                    </a:cubicBezTo>
                    <a:cubicBezTo>
                      <a:pt x="538" y="1656"/>
                      <a:pt x="620" y="1509"/>
                      <a:pt x="660" y="1452"/>
                    </a:cubicBezTo>
                    <a:cubicBezTo>
                      <a:pt x="747" y="1331"/>
                      <a:pt x="829" y="1204"/>
                      <a:pt x="914" y="1078"/>
                    </a:cubicBezTo>
                    <a:cubicBezTo>
                      <a:pt x="1054" y="862"/>
                      <a:pt x="1215" y="662"/>
                      <a:pt x="1397" y="481"/>
                    </a:cubicBezTo>
                    <a:cubicBezTo>
                      <a:pt x="1539" y="343"/>
                      <a:pt x="1726" y="159"/>
                      <a:pt x="1931" y="132"/>
                    </a:cubicBezTo>
                    <a:cubicBezTo>
                      <a:pt x="1944" y="130"/>
                      <a:pt x="1957" y="129"/>
                      <a:pt x="1970" y="129"/>
                    </a:cubicBezTo>
                    <a:cubicBezTo>
                      <a:pt x="2060" y="129"/>
                      <a:pt x="2145" y="178"/>
                      <a:pt x="2165" y="275"/>
                    </a:cubicBezTo>
                    <a:cubicBezTo>
                      <a:pt x="2193" y="401"/>
                      <a:pt x="2109" y="515"/>
                      <a:pt x="2125" y="637"/>
                    </a:cubicBezTo>
                    <a:cubicBezTo>
                      <a:pt x="2125" y="640"/>
                      <a:pt x="2129" y="642"/>
                      <a:pt x="2129" y="646"/>
                    </a:cubicBezTo>
                    <a:cubicBezTo>
                      <a:pt x="1940" y="808"/>
                      <a:pt x="1782" y="1002"/>
                      <a:pt x="1630" y="1196"/>
                    </a:cubicBezTo>
                    <a:cubicBezTo>
                      <a:pt x="1531" y="1322"/>
                      <a:pt x="1430" y="1443"/>
                      <a:pt x="1343" y="1576"/>
                    </a:cubicBezTo>
                    <a:cubicBezTo>
                      <a:pt x="1255" y="1709"/>
                      <a:pt x="1199" y="1847"/>
                      <a:pt x="1143" y="1992"/>
                    </a:cubicBezTo>
                    <a:cubicBezTo>
                      <a:pt x="1140" y="1999"/>
                      <a:pt x="1146" y="2004"/>
                      <a:pt x="1153" y="2004"/>
                    </a:cubicBezTo>
                    <a:cubicBezTo>
                      <a:pt x="1156" y="2004"/>
                      <a:pt x="1159" y="2002"/>
                      <a:pt x="1161" y="1999"/>
                    </a:cubicBezTo>
                    <a:cubicBezTo>
                      <a:pt x="1239" y="1887"/>
                      <a:pt x="1341" y="1788"/>
                      <a:pt x="1428" y="1681"/>
                    </a:cubicBezTo>
                    <a:cubicBezTo>
                      <a:pt x="1510" y="1583"/>
                      <a:pt x="1591" y="1483"/>
                      <a:pt x="1673" y="1382"/>
                    </a:cubicBezTo>
                    <a:cubicBezTo>
                      <a:pt x="1835" y="1180"/>
                      <a:pt x="1996" y="975"/>
                      <a:pt x="2187" y="799"/>
                    </a:cubicBezTo>
                    <a:cubicBezTo>
                      <a:pt x="2325" y="670"/>
                      <a:pt x="2510" y="528"/>
                      <a:pt x="2703" y="497"/>
                    </a:cubicBezTo>
                    <a:cubicBezTo>
                      <a:pt x="2716" y="495"/>
                      <a:pt x="2727" y="494"/>
                      <a:pt x="2738" y="494"/>
                    </a:cubicBezTo>
                    <a:cubicBezTo>
                      <a:pt x="2813" y="494"/>
                      <a:pt x="2853" y="541"/>
                      <a:pt x="2886" y="615"/>
                    </a:cubicBezTo>
                    <a:cubicBezTo>
                      <a:pt x="2926" y="699"/>
                      <a:pt x="2908" y="760"/>
                      <a:pt x="2903" y="849"/>
                    </a:cubicBezTo>
                    <a:cubicBezTo>
                      <a:pt x="2903" y="870"/>
                      <a:pt x="2920" y="885"/>
                      <a:pt x="2939" y="885"/>
                    </a:cubicBezTo>
                    <a:cubicBezTo>
                      <a:pt x="2945" y="885"/>
                      <a:pt x="2951" y="883"/>
                      <a:pt x="2957" y="880"/>
                    </a:cubicBezTo>
                    <a:cubicBezTo>
                      <a:pt x="3046" y="840"/>
                      <a:pt x="3048" y="719"/>
                      <a:pt x="3041" y="635"/>
                    </a:cubicBezTo>
                    <a:cubicBezTo>
                      <a:pt x="3035" y="530"/>
                      <a:pt x="2979" y="432"/>
                      <a:pt x="2890" y="375"/>
                    </a:cubicBezTo>
                    <a:cubicBezTo>
                      <a:pt x="2843" y="347"/>
                      <a:pt x="2792" y="335"/>
                      <a:pt x="2738" y="335"/>
                    </a:cubicBezTo>
                    <a:cubicBezTo>
                      <a:pt x="2586" y="335"/>
                      <a:pt x="2419" y="432"/>
                      <a:pt x="2296" y="515"/>
                    </a:cubicBezTo>
                    <a:cubicBezTo>
                      <a:pt x="2305" y="462"/>
                      <a:pt x="2309" y="412"/>
                      <a:pt x="2311" y="359"/>
                    </a:cubicBezTo>
                    <a:cubicBezTo>
                      <a:pt x="2311" y="252"/>
                      <a:pt x="2282" y="148"/>
                      <a:pt x="2196" y="77"/>
                    </a:cubicBezTo>
                    <a:cubicBezTo>
                      <a:pt x="2130" y="22"/>
                      <a:pt x="2054" y="1"/>
                      <a:pt x="1977" y="1"/>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5" name="Google Shape;8603;p66">
                <a:extLst>
                  <a:ext uri="{FF2B5EF4-FFF2-40B4-BE49-F238E27FC236}">
                    <a16:creationId xmlns:a16="http://schemas.microsoft.com/office/drawing/2014/main" id="{C45C3708-C566-5D4B-4691-A39830E4AB77}"/>
                  </a:ext>
                </a:extLst>
              </p:cNvPr>
              <p:cNvSpPr/>
              <p:nvPr/>
            </p:nvSpPr>
            <p:spPr>
              <a:xfrm>
                <a:off x="-2026225" y="5339425"/>
                <a:ext cx="47900" cy="65075"/>
              </a:xfrm>
              <a:custGeom>
                <a:avLst/>
                <a:gdLst/>
                <a:ahLst/>
                <a:cxnLst/>
                <a:rect l="l" t="t" r="r" b="b"/>
                <a:pathLst>
                  <a:path w="1916" h="2603" extrusionOk="0">
                    <a:moveTo>
                      <a:pt x="1377" y="0"/>
                    </a:moveTo>
                    <a:cubicBezTo>
                      <a:pt x="1187" y="0"/>
                      <a:pt x="1025" y="148"/>
                      <a:pt x="893" y="273"/>
                    </a:cubicBezTo>
                    <a:cubicBezTo>
                      <a:pt x="732" y="427"/>
                      <a:pt x="586" y="600"/>
                      <a:pt x="425" y="758"/>
                    </a:cubicBezTo>
                    <a:cubicBezTo>
                      <a:pt x="330" y="845"/>
                      <a:pt x="243" y="937"/>
                      <a:pt x="163" y="1037"/>
                    </a:cubicBezTo>
                    <a:cubicBezTo>
                      <a:pt x="123" y="1090"/>
                      <a:pt x="87" y="1145"/>
                      <a:pt x="54" y="1203"/>
                    </a:cubicBezTo>
                    <a:cubicBezTo>
                      <a:pt x="23" y="1257"/>
                      <a:pt x="21" y="1310"/>
                      <a:pt x="3" y="1370"/>
                    </a:cubicBezTo>
                    <a:cubicBezTo>
                      <a:pt x="1" y="1383"/>
                      <a:pt x="12" y="1392"/>
                      <a:pt x="23" y="1392"/>
                    </a:cubicBezTo>
                    <a:cubicBezTo>
                      <a:pt x="28" y="1392"/>
                      <a:pt x="34" y="1390"/>
                      <a:pt x="38" y="1384"/>
                    </a:cubicBezTo>
                    <a:cubicBezTo>
                      <a:pt x="70" y="1333"/>
                      <a:pt x="125" y="1286"/>
                      <a:pt x="165" y="1239"/>
                    </a:cubicBezTo>
                    <a:cubicBezTo>
                      <a:pt x="203" y="1190"/>
                      <a:pt x="247" y="1148"/>
                      <a:pt x="290" y="1103"/>
                    </a:cubicBezTo>
                    <a:cubicBezTo>
                      <a:pt x="374" y="1019"/>
                      <a:pt x="459" y="937"/>
                      <a:pt x="546" y="859"/>
                    </a:cubicBezTo>
                    <a:cubicBezTo>
                      <a:pt x="721" y="701"/>
                      <a:pt x="882" y="532"/>
                      <a:pt x="1051" y="369"/>
                    </a:cubicBezTo>
                    <a:cubicBezTo>
                      <a:pt x="1144" y="280"/>
                      <a:pt x="1273" y="170"/>
                      <a:pt x="1397" y="170"/>
                    </a:cubicBezTo>
                    <a:cubicBezTo>
                      <a:pt x="1459" y="170"/>
                      <a:pt x="1519" y="197"/>
                      <a:pt x="1572" y="267"/>
                    </a:cubicBezTo>
                    <a:cubicBezTo>
                      <a:pt x="1640" y="358"/>
                      <a:pt x="1634" y="480"/>
                      <a:pt x="1612" y="585"/>
                    </a:cubicBezTo>
                    <a:cubicBezTo>
                      <a:pt x="1600" y="649"/>
                      <a:pt x="1582" y="710"/>
                      <a:pt x="1560" y="772"/>
                    </a:cubicBezTo>
                    <a:cubicBezTo>
                      <a:pt x="1542" y="818"/>
                      <a:pt x="1522" y="863"/>
                      <a:pt x="1507" y="910"/>
                    </a:cubicBezTo>
                    <a:cubicBezTo>
                      <a:pt x="1503" y="910"/>
                      <a:pt x="1502" y="910"/>
                      <a:pt x="1498" y="912"/>
                    </a:cubicBezTo>
                    <a:cubicBezTo>
                      <a:pt x="1338" y="965"/>
                      <a:pt x="1204" y="1077"/>
                      <a:pt x="1077" y="1186"/>
                    </a:cubicBezTo>
                    <a:cubicBezTo>
                      <a:pt x="930" y="1313"/>
                      <a:pt x="793" y="1452"/>
                      <a:pt x="668" y="1600"/>
                    </a:cubicBezTo>
                    <a:cubicBezTo>
                      <a:pt x="601" y="1682"/>
                      <a:pt x="537" y="1768"/>
                      <a:pt x="474" y="1851"/>
                    </a:cubicBezTo>
                    <a:cubicBezTo>
                      <a:pt x="441" y="1895"/>
                      <a:pt x="408" y="1938"/>
                      <a:pt x="379" y="1984"/>
                    </a:cubicBezTo>
                    <a:cubicBezTo>
                      <a:pt x="356" y="2020"/>
                      <a:pt x="323" y="2122"/>
                      <a:pt x="290" y="2140"/>
                    </a:cubicBezTo>
                    <a:cubicBezTo>
                      <a:pt x="275" y="2148"/>
                      <a:pt x="287" y="2164"/>
                      <a:pt x="297" y="2164"/>
                    </a:cubicBezTo>
                    <a:cubicBezTo>
                      <a:pt x="301" y="2164"/>
                      <a:pt x="304" y="2163"/>
                      <a:pt x="306" y="2158"/>
                    </a:cubicBezTo>
                    <a:cubicBezTo>
                      <a:pt x="319" y="2133"/>
                      <a:pt x="405" y="2095"/>
                      <a:pt x="432" y="2073"/>
                    </a:cubicBezTo>
                    <a:cubicBezTo>
                      <a:pt x="457" y="2055"/>
                      <a:pt x="481" y="2035"/>
                      <a:pt x="504" y="2013"/>
                    </a:cubicBezTo>
                    <a:cubicBezTo>
                      <a:pt x="564" y="1951"/>
                      <a:pt x="619" y="1884"/>
                      <a:pt x="675" y="1818"/>
                    </a:cubicBezTo>
                    <a:cubicBezTo>
                      <a:pt x="782" y="1691"/>
                      <a:pt x="899" y="1571"/>
                      <a:pt x="1024" y="1462"/>
                    </a:cubicBezTo>
                    <a:cubicBezTo>
                      <a:pt x="1138" y="1368"/>
                      <a:pt x="1253" y="1268"/>
                      <a:pt x="1376" y="1186"/>
                    </a:cubicBezTo>
                    <a:cubicBezTo>
                      <a:pt x="1445" y="1140"/>
                      <a:pt x="1563" y="1064"/>
                      <a:pt x="1640" y="1064"/>
                    </a:cubicBezTo>
                    <a:cubicBezTo>
                      <a:pt x="1644" y="1064"/>
                      <a:pt x="1648" y="1064"/>
                      <a:pt x="1652" y="1065"/>
                    </a:cubicBezTo>
                    <a:cubicBezTo>
                      <a:pt x="1672" y="1066"/>
                      <a:pt x="1676" y="1070"/>
                      <a:pt x="1683" y="1081"/>
                    </a:cubicBezTo>
                    <a:cubicBezTo>
                      <a:pt x="1692" y="1097"/>
                      <a:pt x="1700" y="1117"/>
                      <a:pt x="1701" y="1137"/>
                    </a:cubicBezTo>
                    <a:cubicBezTo>
                      <a:pt x="1707" y="1215"/>
                      <a:pt x="1700" y="1293"/>
                      <a:pt x="1678" y="1368"/>
                    </a:cubicBezTo>
                    <a:cubicBezTo>
                      <a:pt x="1640" y="1537"/>
                      <a:pt x="1583" y="1702"/>
                      <a:pt x="1513" y="1858"/>
                    </a:cubicBezTo>
                    <a:cubicBezTo>
                      <a:pt x="1474" y="1942"/>
                      <a:pt x="1429" y="2022"/>
                      <a:pt x="1378" y="2098"/>
                    </a:cubicBezTo>
                    <a:cubicBezTo>
                      <a:pt x="1325" y="2180"/>
                      <a:pt x="1269" y="2258"/>
                      <a:pt x="1209" y="2332"/>
                    </a:cubicBezTo>
                    <a:cubicBezTo>
                      <a:pt x="1149" y="2407"/>
                      <a:pt x="1080" y="2480"/>
                      <a:pt x="1040" y="2567"/>
                    </a:cubicBezTo>
                    <a:cubicBezTo>
                      <a:pt x="1032" y="2581"/>
                      <a:pt x="1043" y="2603"/>
                      <a:pt x="1059" y="2603"/>
                    </a:cubicBezTo>
                    <a:cubicBezTo>
                      <a:pt x="1061" y="2603"/>
                      <a:pt x="1063" y="2602"/>
                      <a:pt x="1066" y="2601"/>
                    </a:cubicBezTo>
                    <a:cubicBezTo>
                      <a:pt x="1231" y="2536"/>
                      <a:pt x="1367" y="2380"/>
                      <a:pt x="1478" y="2245"/>
                    </a:cubicBezTo>
                    <a:cubicBezTo>
                      <a:pt x="1545" y="2162"/>
                      <a:pt x="1602" y="2071"/>
                      <a:pt x="1645" y="1975"/>
                    </a:cubicBezTo>
                    <a:cubicBezTo>
                      <a:pt x="1731" y="1793"/>
                      <a:pt x="1798" y="1602"/>
                      <a:pt x="1843" y="1406"/>
                    </a:cubicBezTo>
                    <a:cubicBezTo>
                      <a:pt x="1874" y="1263"/>
                      <a:pt x="1916" y="1025"/>
                      <a:pt x="1767" y="925"/>
                    </a:cubicBezTo>
                    <a:cubicBezTo>
                      <a:pt x="1741" y="908"/>
                      <a:pt x="1714" y="899"/>
                      <a:pt x="1685" y="894"/>
                    </a:cubicBezTo>
                    <a:cubicBezTo>
                      <a:pt x="1711" y="834"/>
                      <a:pt x="1734" y="774"/>
                      <a:pt x="1751" y="710"/>
                    </a:cubicBezTo>
                    <a:cubicBezTo>
                      <a:pt x="1785" y="603"/>
                      <a:pt x="1796" y="492"/>
                      <a:pt x="1783" y="382"/>
                    </a:cubicBezTo>
                    <a:cubicBezTo>
                      <a:pt x="1760" y="195"/>
                      <a:pt x="1622" y="31"/>
                      <a:pt x="1429" y="4"/>
                    </a:cubicBezTo>
                    <a:cubicBezTo>
                      <a:pt x="1411" y="1"/>
                      <a:pt x="1394" y="0"/>
                      <a:pt x="1377" y="0"/>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6" name="Google Shape;8604;p66">
                <a:extLst>
                  <a:ext uri="{FF2B5EF4-FFF2-40B4-BE49-F238E27FC236}">
                    <a16:creationId xmlns:a16="http://schemas.microsoft.com/office/drawing/2014/main" id="{982C746F-4F5B-E3D3-FE79-B910D791EFB6}"/>
                  </a:ext>
                </a:extLst>
              </p:cNvPr>
              <p:cNvSpPr/>
              <p:nvPr/>
            </p:nvSpPr>
            <p:spPr>
              <a:xfrm>
                <a:off x="-2514675" y="5366825"/>
                <a:ext cx="224450" cy="73725"/>
              </a:xfrm>
              <a:custGeom>
                <a:avLst/>
                <a:gdLst/>
                <a:ahLst/>
                <a:cxnLst/>
                <a:rect l="l" t="t" r="r" b="b"/>
                <a:pathLst>
                  <a:path w="8978" h="2949" extrusionOk="0">
                    <a:moveTo>
                      <a:pt x="8879" y="1"/>
                    </a:moveTo>
                    <a:cubicBezTo>
                      <a:pt x="8858" y="1"/>
                      <a:pt x="8836" y="11"/>
                      <a:pt x="8821" y="34"/>
                    </a:cubicBezTo>
                    <a:cubicBezTo>
                      <a:pt x="8474" y="561"/>
                      <a:pt x="8109" y="1075"/>
                      <a:pt x="7615" y="1476"/>
                    </a:cubicBezTo>
                    <a:cubicBezTo>
                      <a:pt x="7097" y="1894"/>
                      <a:pt x="6438" y="2199"/>
                      <a:pt x="5819" y="2432"/>
                    </a:cubicBezTo>
                    <a:cubicBezTo>
                      <a:pt x="5229" y="2653"/>
                      <a:pt x="4594" y="2795"/>
                      <a:pt x="3961" y="2795"/>
                    </a:cubicBezTo>
                    <a:cubicBezTo>
                      <a:pt x="3923" y="2795"/>
                      <a:pt x="3886" y="2794"/>
                      <a:pt x="3848" y="2793"/>
                    </a:cubicBezTo>
                    <a:cubicBezTo>
                      <a:pt x="3152" y="2773"/>
                      <a:pt x="2453" y="2719"/>
                      <a:pt x="1786" y="2502"/>
                    </a:cubicBezTo>
                    <a:cubicBezTo>
                      <a:pt x="1454" y="2393"/>
                      <a:pt x="1072" y="2294"/>
                      <a:pt x="784" y="2090"/>
                    </a:cubicBezTo>
                    <a:cubicBezTo>
                      <a:pt x="548" y="1923"/>
                      <a:pt x="353" y="1654"/>
                      <a:pt x="61" y="1580"/>
                    </a:cubicBezTo>
                    <a:cubicBezTo>
                      <a:pt x="57" y="1579"/>
                      <a:pt x="53" y="1578"/>
                      <a:pt x="49" y="1578"/>
                    </a:cubicBezTo>
                    <a:cubicBezTo>
                      <a:pt x="11" y="1578"/>
                      <a:pt x="1" y="1636"/>
                      <a:pt x="41" y="1652"/>
                    </a:cubicBezTo>
                    <a:cubicBezTo>
                      <a:pt x="322" y="1765"/>
                      <a:pt x="504" y="2027"/>
                      <a:pt x="747" y="2197"/>
                    </a:cubicBezTo>
                    <a:cubicBezTo>
                      <a:pt x="1005" y="2379"/>
                      <a:pt x="1332" y="2475"/>
                      <a:pt x="1625" y="2584"/>
                    </a:cubicBezTo>
                    <a:cubicBezTo>
                      <a:pt x="1966" y="2713"/>
                      <a:pt x="2302" y="2780"/>
                      <a:pt x="2656" y="2853"/>
                    </a:cubicBezTo>
                    <a:cubicBezTo>
                      <a:pt x="3005" y="2924"/>
                      <a:pt x="3356" y="2920"/>
                      <a:pt x="3708" y="2942"/>
                    </a:cubicBezTo>
                    <a:cubicBezTo>
                      <a:pt x="3786" y="2946"/>
                      <a:pt x="3865" y="2948"/>
                      <a:pt x="3943" y="2948"/>
                    </a:cubicBezTo>
                    <a:cubicBezTo>
                      <a:pt x="4553" y="2948"/>
                      <a:pt x="5148" y="2820"/>
                      <a:pt x="5724" y="2615"/>
                    </a:cubicBezTo>
                    <a:cubicBezTo>
                      <a:pt x="6353" y="2393"/>
                      <a:pt x="6992" y="2094"/>
                      <a:pt x="7541" y="1709"/>
                    </a:cubicBezTo>
                    <a:cubicBezTo>
                      <a:pt x="8122" y="1300"/>
                      <a:pt x="8570" y="701"/>
                      <a:pt x="8945" y="107"/>
                    </a:cubicBezTo>
                    <a:cubicBezTo>
                      <a:pt x="8977" y="51"/>
                      <a:pt x="8929" y="1"/>
                      <a:pt x="887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7" name="Google Shape;8605;p66">
                <a:extLst>
                  <a:ext uri="{FF2B5EF4-FFF2-40B4-BE49-F238E27FC236}">
                    <a16:creationId xmlns:a16="http://schemas.microsoft.com/office/drawing/2014/main" id="{984490DA-FA83-BEEE-C2B6-941BAF19AEF9}"/>
                  </a:ext>
                </a:extLst>
              </p:cNvPr>
              <p:cNvSpPr/>
              <p:nvPr/>
            </p:nvSpPr>
            <p:spPr>
              <a:xfrm>
                <a:off x="-2456725" y="5397800"/>
                <a:ext cx="399400" cy="192450"/>
              </a:xfrm>
              <a:custGeom>
                <a:avLst/>
                <a:gdLst/>
                <a:ahLst/>
                <a:cxnLst/>
                <a:rect l="l" t="t" r="r" b="b"/>
                <a:pathLst>
                  <a:path w="15976" h="7698" extrusionOk="0">
                    <a:moveTo>
                      <a:pt x="13796" y="197"/>
                    </a:moveTo>
                    <a:cubicBezTo>
                      <a:pt x="13908" y="430"/>
                      <a:pt x="14065" y="642"/>
                      <a:pt x="14219" y="849"/>
                    </a:cubicBezTo>
                    <a:cubicBezTo>
                      <a:pt x="14393" y="1082"/>
                      <a:pt x="14580" y="1307"/>
                      <a:pt x="14778" y="1521"/>
                    </a:cubicBezTo>
                    <a:cubicBezTo>
                      <a:pt x="14982" y="1739"/>
                      <a:pt x="15158" y="1985"/>
                      <a:pt x="15369" y="2195"/>
                    </a:cubicBezTo>
                    <a:cubicBezTo>
                      <a:pt x="15463" y="2290"/>
                      <a:pt x="15568" y="2362"/>
                      <a:pt x="15632" y="2482"/>
                    </a:cubicBezTo>
                    <a:cubicBezTo>
                      <a:pt x="15654" y="2531"/>
                      <a:pt x="15683" y="2577"/>
                      <a:pt x="15717" y="2618"/>
                    </a:cubicBezTo>
                    <a:cubicBezTo>
                      <a:pt x="15450" y="2833"/>
                      <a:pt x="15227" y="3085"/>
                      <a:pt x="14987" y="3323"/>
                    </a:cubicBezTo>
                    <a:cubicBezTo>
                      <a:pt x="14878" y="3260"/>
                      <a:pt x="14804" y="3172"/>
                      <a:pt x="14724" y="3073"/>
                    </a:cubicBezTo>
                    <a:cubicBezTo>
                      <a:pt x="14633" y="2962"/>
                      <a:pt x="14533" y="2860"/>
                      <a:pt x="14424" y="2767"/>
                    </a:cubicBezTo>
                    <a:cubicBezTo>
                      <a:pt x="14175" y="2546"/>
                      <a:pt x="13981" y="2299"/>
                      <a:pt x="13792" y="2025"/>
                    </a:cubicBezTo>
                    <a:cubicBezTo>
                      <a:pt x="13623" y="1774"/>
                      <a:pt x="13461" y="1518"/>
                      <a:pt x="13305" y="1260"/>
                    </a:cubicBezTo>
                    <a:cubicBezTo>
                      <a:pt x="13242" y="1145"/>
                      <a:pt x="13171" y="1036"/>
                      <a:pt x="13095" y="933"/>
                    </a:cubicBezTo>
                    <a:cubicBezTo>
                      <a:pt x="13056" y="886"/>
                      <a:pt x="13009" y="815"/>
                      <a:pt x="12953" y="778"/>
                    </a:cubicBezTo>
                    <a:cubicBezTo>
                      <a:pt x="13071" y="702"/>
                      <a:pt x="13189" y="622"/>
                      <a:pt x="13300" y="537"/>
                    </a:cubicBezTo>
                    <a:cubicBezTo>
                      <a:pt x="13458" y="417"/>
                      <a:pt x="13612" y="277"/>
                      <a:pt x="13796" y="197"/>
                    </a:cubicBezTo>
                    <a:close/>
                    <a:moveTo>
                      <a:pt x="451" y="7153"/>
                    </a:moveTo>
                    <a:cubicBezTo>
                      <a:pt x="451" y="7153"/>
                      <a:pt x="451" y="7153"/>
                      <a:pt x="451" y="7153"/>
                    </a:cubicBezTo>
                    <a:lnTo>
                      <a:pt x="451" y="7153"/>
                    </a:lnTo>
                    <a:cubicBezTo>
                      <a:pt x="450" y="7153"/>
                      <a:pt x="449" y="7153"/>
                      <a:pt x="448" y="7153"/>
                    </a:cubicBezTo>
                    <a:lnTo>
                      <a:pt x="448" y="7153"/>
                    </a:lnTo>
                    <a:cubicBezTo>
                      <a:pt x="451" y="7153"/>
                      <a:pt x="451" y="7153"/>
                      <a:pt x="451" y="7153"/>
                    </a:cubicBezTo>
                    <a:close/>
                    <a:moveTo>
                      <a:pt x="13811" y="0"/>
                    </a:moveTo>
                    <a:cubicBezTo>
                      <a:pt x="13802" y="0"/>
                      <a:pt x="13794" y="2"/>
                      <a:pt x="13785" y="5"/>
                    </a:cubicBezTo>
                    <a:cubicBezTo>
                      <a:pt x="13621" y="48"/>
                      <a:pt x="13487" y="143"/>
                      <a:pt x="13354" y="243"/>
                    </a:cubicBezTo>
                    <a:cubicBezTo>
                      <a:pt x="13189" y="370"/>
                      <a:pt x="13020" y="482"/>
                      <a:pt x="12846" y="597"/>
                    </a:cubicBezTo>
                    <a:cubicBezTo>
                      <a:pt x="12492" y="829"/>
                      <a:pt x="12146" y="1078"/>
                      <a:pt x="11783" y="1298"/>
                    </a:cubicBezTo>
                    <a:cubicBezTo>
                      <a:pt x="11089" y="1714"/>
                      <a:pt x="10357" y="2059"/>
                      <a:pt x="9584" y="2302"/>
                    </a:cubicBezTo>
                    <a:cubicBezTo>
                      <a:pt x="9001" y="2486"/>
                      <a:pt x="8399" y="2613"/>
                      <a:pt x="7793" y="2682"/>
                    </a:cubicBezTo>
                    <a:cubicBezTo>
                      <a:pt x="7774" y="2637"/>
                      <a:pt x="7753" y="2589"/>
                      <a:pt x="7731" y="2544"/>
                    </a:cubicBezTo>
                    <a:cubicBezTo>
                      <a:pt x="7711" y="2500"/>
                      <a:pt x="7685" y="2460"/>
                      <a:pt x="7656" y="2424"/>
                    </a:cubicBezTo>
                    <a:cubicBezTo>
                      <a:pt x="7642" y="2408"/>
                      <a:pt x="7626" y="2391"/>
                      <a:pt x="7611" y="2379"/>
                    </a:cubicBezTo>
                    <a:cubicBezTo>
                      <a:pt x="7587" y="2361"/>
                      <a:pt x="7564" y="2346"/>
                      <a:pt x="7537" y="2337"/>
                    </a:cubicBezTo>
                    <a:cubicBezTo>
                      <a:pt x="7531" y="2335"/>
                      <a:pt x="7526" y="2334"/>
                      <a:pt x="7520" y="2334"/>
                    </a:cubicBezTo>
                    <a:cubicBezTo>
                      <a:pt x="7481" y="2334"/>
                      <a:pt x="7447" y="2387"/>
                      <a:pt x="7471" y="2420"/>
                    </a:cubicBezTo>
                    <a:cubicBezTo>
                      <a:pt x="7495" y="2453"/>
                      <a:pt x="7517" y="2490"/>
                      <a:pt x="7535" y="2524"/>
                    </a:cubicBezTo>
                    <a:cubicBezTo>
                      <a:pt x="7544" y="2542"/>
                      <a:pt x="7555" y="2560"/>
                      <a:pt x="7564" y="2579"/>
                    </a:cubicBezTo>
                    <a:cubicBezTo>
                      <a:pt x="7567" y="2589"/>
                      <a:pt x="7571" y="2598"/>
                      <a:pt x="7577" y="2608"/>
                    </a:cubicBezTo>
                    <a:lnTo>
                      <a:pt x="7584" y="2624"/>
                    </a:lnTo>
                    <a:cubicBezTo>
                      <a:pt x="7595" y="2649"/>
                      <a:pt x="7606" y="2675"/>
                      <a:pt x="7615" y="2700"/>
                    </a:cubicBezTo>
                    <a:cubicBezTo>
                      <a:pt x="7435" y="2718"/>
                      <a:pt x="7255" y="2733"/>
                      <a:pt x="7073" y="2740"/>
                    </a:cubicBezTo>
                    <a:cubicBezTo>
                      <a:pt x="6865" y="2749"/>
                      <a:pt x="6657" y="2752"/>
                      <a:pt x="6449" y="2752"/>
                    </a:cubicBezTo>
                    <a:cubicBezTo>
                      <a:pt x="5771" y="2752"/>
                      <a:pt x="5092" y="2716"/>
                      <a:pt x="4414" y="2702"/>
                    </a:cubicBezTo>
                    <a:cubicBezTo>
                      <a:pt x="3960" y="2693"/>
                      <a:pt x="3508" y="2686"/>
                      <a:pt x="3056" y="2651"/>
                    </a:cubicBezTo>
                    <a:cubicBezTo>
                      <a:pt x="2825" y="2635"/>
                      <a:pt x="2598" y="2606"/>
                      <a:pt x="2369" y="2579"/>
                    </a:cubicBezTo>
                    <a:cubicBezTo>
                      <a:pt x="2133" y="2549"/>
                      <a:pt x="1873" y="2522"/>
                      <a:pt x="1642" y="2462"/>
                    </a:cubicBezTo>
                    <a:cubicBezTo>
                      <a:pt x="1642" y="2462"/>
                      <a:pt x="1641" y="2462"/>
                      <a:pt x="1641" y="2462"/>
                    </a:cubicBezTo>
                    <a:cubicBezTo>
                      <a:pt x="1629" y="2462"/>
                      <a:pt x="1625" y="2479"/>
                      <a:pt x="1637" y="2484"/>
                    </a:cubicBezTo>
                    <a:cubicBezTo>
                      <a:pt x="1826" y="2557"/>
                      <a:pt x="1995" y="2635"/>
                      <a:pt x="2191" y="2686"/>
                    </a:cubicBezTo>
                    <a:cubicBezTo>
                      <a:pt x="2393" y="2738"/>
                      <a:pt x="2598" y="2776"/>
                      <a:pt x="2805" y="2802"/>
                    </a:cubicBezTo>
                    <a:cubicBezTo>
                      <a:pt x="3230" y="2858"/>
                      <a:pt x="3657" y="2882"/>
                      <a:pt x="4084" y="2896"/>
                    </a:cubicBezTo>
                    <a:cubicBezTo>
                      <a:pt x="4880" y="2926"/>
                      <a:pt x="5680" y="2967"/>
                      <a:pt x="6479" y="2967"/>
                    </a:cubicBezTo>
                    <a:cubicBezTo>
                      <a:pt x="6556" y="2967"/>
                      <a:pt x="6633" y="2966"/>
                      <a:pt x="6710" y="2965"/>
                    </a:cubicBezTo>
                    <a:cubicBezTo>
                      <a:pt x="8394" y="2953"/>
                      <a:pt x="10047" y="2520"/>
                      <a:pt x="11523" y="1710"/>
                    </a:cubicBezTo>
                    <a:cubicBezTo>
                      <a:pt x="11934" y="1483"/>
                      <a:pt x="12317" y="1214"/>
                      <a:pt x="12704" y="946"/>
                    </a:cubicBezTo>
                    <a:cubicBezTo>
                      <a:pt x="12751" y="913"/>
                      <a:pt x="12802" y="880"/>
                      <a:pt x="12853" y="848"/>
                    </a:cubicBezTo>
                    <a:cubicBezTo>
                      <a:pt x="12878" y="924"/>
                      <a:pt x="12953" y="1002"/>
                      <a:pt x="12989" y="1064"/>
                    </a:cubicBezTo>
                    <a:cubicBezTo>
                      <a:pt x="13060" y="1189"/>
                      <a:pt x="13125" y="1316"/>
                      <a:pt x="13193" y="1441"/>
                    </a:cubicBezTo>
                    <a:cubicBezTo>
                      <a:pt x="13349" y="1725"/>
                      <a:pt x="13521" y="2001"/>
                      <a:pt x="13709" y="2266"/>
                    </a:cubicBezTo>
                    <a:cubicBezTo>
                      <a:pt x="13894" y="2535"/>
                      <a:pt x="14104" y="2757"/>
                      <a:pt x="14344" y="2982"/>
                    </a:cubicBezTo>
                    <a:cubicBezTo>
                      <a:pt x="14500" y="3129"/>
                      <a:pt x="14626" y="3367"/>
                      <a:pt x="14815" y="3487"/>
                    </a:cubicBezTo>
                    <a:cubicBezTo>
                      <a:pt x="14773" y="3525"/>
                      <a:pt x="14733" y="3565"/>
                      <a:pt x="14688" y="3599"/>
                    </a:cubicBezTo>
                    <a:cubicBezTo>
                      <a:pt x="14257" y="3959"/>
                      <a:pt x="13799" y="4271"/>
                      <a:pt x="13343" y="4596"/>
                    </a:cubicBezTo>
                    <a:cubicBezTo>
                      <a:pt x="12875" y="4931"/>
                      <a:pt x="12406" y="5267"/>
                      <a:pt x="11934" y="5595"/>
                    </a:cubicBezTo>
                    <a:cubicBezTo>
                      <a:pt x="11480" y="5912"/>
                      <a:pt x="11018" y="6220"/>
                      <a:pt x="10515" y="6453"/>
                    </a:cubicBezTo>
                    <a:cubicBezTo>
                      <a:pt x="9515" y="6916"/>
                      <a:pt x="8381" y="7167"/>
                      <a:pt x="7291" y="7312"/>
                    </a:cubicBezTo>
                    <a:cubicBezTo>
                      <a:pt x="6716" y="7386"/>
                      <a:pt x="6136" y="7419"/>
                      <a:pt x="5557" y="7443"/>
                    </a:cubicBezTo>
                    <a:cubicBezTo>
                      <a:pt x="5164" y="7459"/>
                      <a:pt x="4770" y="7477"/>
                      <a:pt x="4376" y="7477"/>
                    </a:cubicBezTo>
                    <a:cubicBezTo>
                      <a:pt x="4190" y="7477"/>
                      <a:pt x="4004" y="7473"/>
                      <a:pt x="3818" y="7463"/>
                    </a:cubicBezTo>
                    <a:cubicBezTo>
                      <a:pt x="3155" y="7426"/>
                      <a:pt x="2493" y="7348"/>
                      <a:pt x="1839" y="7228"/>
                    </a:cubicBezTo>
                    <a:cubicBezTo>
                      <a:pt x="1530" y="7174"/>
                      <a:pt x="1221" y="7118"/>
                      <a:pt x="912" y="7063"/>
                    </a:cubicBezTo>
                    <a:cubicBezTo>
                      <a:pt x="620" y="7012"/>
                      <a:pt x="317" y="6976"/>
                      <a:pt x="39" y="6865"/>
                    </a:cubicBezTo>
                    <a:cubicBezTo>
                      <a:pt x="36" y="6864"/>
                      <a:pt x="33" y="6864"/>
                      <a:pt x="31" y="6864"/>
                    </a:cubicBezTo>
                    <a:cubicBezTo>
                      <a:pt x="11" y="6864"/>
                      <a:pt x="1" y="6896"/>
                      <a:pt x="20" y="6907"/>
                    </a:cubicBezTo>
                    <a:cubicBezTo>
                      <a:pt x="119" y="6967"/>
                      <a:pt x="222" y="7020"/>
                      <a:pt x="329" y="7063"/>
                    </a:cubicBezTo>
                    <a:cubicBezTo>
                      <a:pt x="304" y="7070"/>
                      <a:pt x="278" y="7081"/>
                      <a:pt x="255" y="7090"/>
                    </a:cubicBezTo>
                    <a:cubicBezTo>
                      <a:pt x="224" y="7105"/>
                      <a:pt x="193" y="7118"/>
                      <a:pt x="164" y="7132"/>
                    </a:cubicBezTo>
                    <a:lnTo>
                      <a:pt x="115" y="7152"/>
                    </a:lnTo>
                    <a:lnTo>
                      <a:pt x="99" y="7161"/>
                    </a:lnTo>
                    <a:lnTo>
                      <a:pt x="89" y="7165"/>
                    </a:lnTo>
                    <a:cubicBezTo>
                      <a:pt x="71" y="7172"/>
                      <a:pt x="57" y="7187"/>
                      <a:pt x="50" y="7207"/>
                    </a:cubicBezTo>
                    <a:cubicBezTo>
                      <a:pt x="31" y="7223"/>
                      <a:pt x="35" y="7252"/>
                      <a:pt x="55" y="7263"/>
                    </a:cubicBezTo>
                    <a:cubicBezTo>
                      <a:pt x="79" y="7268"/>
                      <a:pt x="100" y="7276"/>
                      <a:pt x="122" y="7285"/>
                    </a:cubicBezTo>
                    <a:cubicBezTo>
                      <a:pt x="157" y="7270"/>
                      <a:pt x="189" y="7256"/>
                      <a:pt x="222" y="7241"/>
                    </a:cubicBezTo>
                    <a:lnTo>
                      <a:pt x="277" y="7217"/>
                    </a:lnTo>
                    <a:cubicBezTo>
                      <a:pt x="286" y="7214"/>
                      <a:pt x="295" y="7210"/>
                      <a:pt x="304" y="7205"/>
                    </a:cubicBezTo>
                    <a:lnTo>
                      <a:pt x="311" y="7203"/>
                    </a:lnTo>
                    <a:lnTo>
                      <a:pt x="324" y="7198"/>
                    </a:lnTo>
                    <a:cubicBezTo>
                      <a:pt x="344" y="7190"/>
                      <a:pt x="364" y="7183"/>
                      <a:pt x="382" y="7176"/>
                    </a:cubicBezTo>
                    <a:cubicBezTo>
                      <a:pt x="383" y="7175"/>
                      <a:pt x="388" y="7172"/>
                      <a:pt x="392" y="7170"/>
                    </a:cubicBezTo>
                    <a:lnTo>
                      <a:pt x="392" y="7170"/>
                    </a:lnTo>
                    <a:cubicBezTo>
                      <a:pt x="395" y="7169"/>
                      <a:pt x="398" y="7168"/>
                      <a:pt x="400" y="7167"/>
                    </a:cubicBezTo>
                    <a:cubicBezTo>
                      <a:pt x="407" y="7165"/>
                      <a:pt x="415" y="7161"/>
                      <a:pt x="424" y="7159"/>
                    </a:cubicBezTo>
                    <a:cubicBezTo>
                      <a:pt x="431" y="7158"/>
                      <a:pt x="436" y="7156"/>
                      <a:pt x="442" y="7154"/>
                    </a:cubicBezTo>
                    <a:cubicBezTo>
                      <a:pt x="442" y="7154"/>
                      <a:pt x="442" y="7154"/>
                      <a:pt x="443" y="7154"/>
                    </a:cubicBezTo>
                    <a:lnTo>
                      <a:pt x="443" y="7154"/>
                    </a:lnTo>
                    <a:cubicBezTo>
                      <a:pt x="445" y="7154"/>
                      <a:pt x="447" y="7153"/>
                      <a:pt x="448" y="7153"/>
                    </a:cubicBezTo>
                    <a:lnTo>
                      <a:pt x="448" y="7153"/>
                    </a:lnTo>
                    <a:cubicBezTo>
                      <a:pt x="447" y="7153"/>
                      <a:pt x="446" y="7153"/>
                      <a:pt x="444" y="7153"/>
                    </a:cubicBezTo>
                    <a:lnTo>
                      <a:pt x="444" y="7153"/>
                    </a:lnTo>
                    <a:cubicBezTo>
                      <a:pt x="447" y="7153"/>
                      <a:pt x="449" y="7153"/>
                      <a:pt x="451" y="7153"/>
                    </a:cubicBezTo>
                    <a:lnTo>
                      <a:pt x="451" y="7153"/>
                    </a:lnTo>
                    <a:cubicBezTo>
                      <a:pt x="457" y="7151"/>
                      <a:pt x="464" y="7149"/>
                      <a:pt x="471" y="7147"/>
                    </a:cubicBezTo>
                    <a:cubicBezTo>
                      <a:pt x="471" y="7146"/>
                      <a:pt x="471" y="7145"/>
                      <a:pt x="472" y="7145"/>
                    </a:cubicBezTo>
                    <a:lnTo>
                      <a:pt x="472" y="7145"/>
                    </a:lnTo>
                    <a:cubicBezTo>
                      <a:pt x="483" y="7143"/>
                      <a:pt x="493" y="7135"/>
                      <a:pt x="498" y="7125"/>
                    </a:cubicBezTo>
                    <a:cubicBezTo>
                      <a:pt x="840" y="7239"/>
                      <a:pt x="1203" y="7294"/>
                      <a:pt x="1548" y="7366"/>
                    </a:cubicBezTo>
                    <a:cubicBezTo>
                      <a:pt x="2118" y="7484"/>
                      <a:pt x="2694" y="7573"/>
                      <a:pt x="3274" y="7635"/>
                    </a:cubicBezTo>
                    <a:cubicBezTo>
                      <a:pt x="3693" y="7677"/>
                      <a:pt x="4114" y="7698"/>
                      <a:pt x="4536" y="7698"/>
                    </a:cubicBezTo>
                    <a:cubicBezTo>
                      <a:pt x="4703" y="7698"/>
                      <a:pt x="4871" y="7695"/>
                      <a:pt x="5039" y="7688"/>
                    </a:cubicBezTo>
                    <a:cubicBezTo>
                      <a:pt x="5629" y="7666"/>
                      <a:pt x="6220" y="7650"/>
                      <a:pt x="6810" y="7595"/>
                    </a:cubicBezTo>
                    <a:cubicBezTo>
                      <a:pt x="7923" y="7490"/>
                      <a:pt x="9062" y="7247"/>
                      <a:pt x="10103" y="6834"/>
                    </a:cubicBezTo>
                    <a:cubicBezTo>
                      <a:pt x="10617" y="6631"/>
                      <a:pt x="11108" y="6371"/>
                      <a:pt x="11567" y="6062"/>
                    </a:cubicBezTo>
                    <a:cubicBezTo>
                      <a:pt x="12054" y="5735"/>
                      <a:pt x="12537" y="5401"/>
                      <a:pt x="13020" y="5067"/>
                    </a:cubicBezTo>
                    <a:cubicBezTo>
                      <a:pt x="13531" y="4715"/>
                      <a:pt x="14072" y="4384"/>
                      <a:pt x="14555" y="3993"/>
                    </a:cubicBezTo>
                    <a:cubicBezTo>
                      <a:pt x="15038" y="3605"/>
                      <a:pt x="15420" y="3102"/>
                      <a:pt x="15917" y="2726"/>
                    </a:cubicBezTo>
                    <a:cubicBezTo>
                      <a:pt x="15970" y="2684"/>
                      <a:pt x="15975" y="2608"/>
                      <a:pt x="15930" y="2559"/>
                    </a:cubicBezTo>
                    <a:cubicBezTo>
                      <a:pt x="15928" y="2557"/>
                      <a:pt x="15930" y="2553"/>
                      <a:pt x="15928" y="2551"/>
                    </a:cubicBezTo>
                    <a:cubicBezTo>
                      <a:pt x="15845" y="2473"/>
                      <a:pt x="15815" y="2371"/>
                      <a:pt x="15748" y="2282"/>
                    </a:cubicBezTo>
                    <a:cubicBezTo>
                      <a:pt x="15679" y="2190"/>
                      <a:pt x="15581" y="2121"/>
                      <a:pt x="15501" y="2039"/>
                    </a:cubicBezTo>
                    <a:cubicBezTo>
                      <a:pt x="15298" y="1828"/>
                      <a:pt x="15123" y="1589"/>
                      <a:pt x="14924" y="1376"/>
                    </a:cubicBezTo>
                    <a:cubicBezTo>
                      <a:pt x="14726" y="1164"/>
                      <a:pt x="14540" y="942"/>
                      <a:pt x="14368" y="711"/>
                    </a:cubicBezTo>
                    <a:cubicBezTo>
                      <a:pt x="14212" y="502"/>
                      <a:pt x="14070" y="275"/>
                      <a:pt x="13894" y="83"/>
                    </a:cubicBezTo>
                    <a:cubicBezTo>
                      <a:pt x="13892" y="36"/>
                      <a:pt x="13854" y="0"/>
                      <a:pt x="1381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8" name="Google Shape;8606;p66">
                <a:extLst>
                  <a:ext uri="{FF2B5EF4-FFF2-40B4-BE49-F238E27FC236}">
                    <a16:creationId xmlns:a16="http://schemas.microsoft.com/office/drawing/2014/main" id="{725A84F3-6D9B-F981-2538-34F15CEB930B}"/>
                  </a:ext>
                </a:extLst>
              </p:cNvPr>
              <p:cNvSpPr/>
              <p:nvPr/>
            </p:nvSpPr>
            <p:spPr>
              <a:xfrm>
                <a:off x="-2599900" y="5790425"/>
                <a:ext cx="359400" cy="49050"/>
              </a:xfrm>
              <a:custGeom>
                <a:avLst/>
                <a:gdLst/>
                <a:ahLst/>
                <a:cxnLst/>
                <a:rect l="l" t="t" r="r" b="b"/>
                <a:pathLst>
                  <a:path w="14376" h="1962" extrusionOk="0">
                    <a:moveTo>
                      <a:pt x="31" y="0"/>
                    </a:moveTo>
                    <a:cubicBezTo>
                      <a:pt x="21" y="33"/>
                      <a:pt x="11" y="64"/>
                      <a:pt x="1" y="97"/>
                    </a:cubicBezTo>
                    <a:cubicBezTo>
                      <a:pt x="905" y="396"/>
                      <a:pt x="1808" y="723"/>
                      <a:pt x="2736" y="934"/>
                    </a:cubicBezTo>
                    <a:cubicBezTo>
                      <a:pt x="3818" y="1177"/>
                      <a:pt x="4897" y="1484"/>
                      <a:pt x="5994" y="1655"/>
                    </a:cubicBezTo>
                    <a:cubicBezTo>
                      <a:pt x="6962" y="1805"/>
                      <a:pt x="7943" y="1961"/>
                      <a:pt x="8926" y="1961"/>
                    </a:cubicBezTo>
                    <a:cubicBezTo>
                      <a:pt x="9054" y="1961"/>
                      <a:pt x="9182" y="1959"/>
                      <a:pt x="9309" y="1953"/>
                    </a:cubicBezTo>
                    <a:cubicBezTo>
                      <a:pt x="10381" y="1906"/>
                      <a:pt x="11454" y="1811"/>
                      <a:pt x="12506" y="1588"/>
                    </a:cubicBezTo>
                    <a:cubicBezTo>
                      <a:pt x="13129" y="1457"/>
                      <a:pt x="13765" y="1285"/>
                      <a:pt x="14375" y="1052"/>
                    </a:cubicBezTo>
                    <a:cubicBezTo>
                      <a:pt x="14373" y="987"/>
                      <a:pt x="14370" y="918"/>
                      <a:pt x="14368" y="847"/>
                    </a:cubicBezTo>
                    <a:cubicBezTo>
                      <a:pt x="14333" y="861"/>
                      <a:pt x="14301" y="876"/>
                      <a:pt x="14268" y="889"/>
                    </a:cubicBezTo>
                    <a:cubicBezTo>
                      <a:pt x="13787" y="1076"/>
                      <a:pt x="13293" y="1228"/>
                      <a:pt x="12791" y="1343"/>
                    </a:cubicBezTo>
                    <a:cubicBezTo>
                      <a:pt x="11743" y="1588"/>
                      <a:pt x="10684" y="1670"/>
                      <a:pt x="9613" y="1726"/>
                    </a:cubicBezTo>
                    <a:cubicBezTo>
                      <a:pt x="9436" y="1735"/>
                      <a:pt x="9260" y="1740"/>
                      <a:pt x="9084" y="1740"/>
                    </a:cubicBezTo>
                    <a:cubicBezTo>
                      <a:pt x="8147" y="1740"/>
                      <a:pt x="7227" y="1616"/>
                      <a:pt x="6294" y="1483"/>
                    </a:cubicBezTo>
                    <a:cubicBezTo>
                      <a:pt x="5208" y="1326"/>
                      <a:pt x="4156" y="1023"/>
                      <a:pt x="3083" y="801"/>
                    </a:cubicBezTo>
                    <a:cubicBezTo>
                      <a:pt x="2489" y="680"/>
                      <a:pt x="1910" y="522"/>
                      <a:pt x="1328" y="349"/>
                    </a:cubicBezTo>
                    <a:cubicBezTo>
                      <a:pt x="1034" y="262"/>
                      <a:pt x="742" y="173"/>
                      <a:pt x="446" y="93"/>
                    </a:cubicBezTo>
                    <a:cubicBezTo>
                      <a:pt x="306" y="55"/>
                      <a:pt x="169" y="24"/>
                      <a:pt x="31" y="0"/>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9" name="Google Shape;8607;p66">
                <a:extLst>
                  <a:ext uri="{FF2B5EF4-FFF2-40B4-BE49-F238E27FC236}">
                    <a16:creationId xmlns:a16="http://schemas.microsoft.com/office/drawing/2014/main" id="{488390CD-C1AC-9B8B-B228-4C41AD492FF6}"/>
                  </a:ext>
                </a:extLst>
              </p:cNvPr>
              <p:cNvSpPr/>
              <p:nvPr/>
            </p:nvSpPr>
            <p:spPr>
              <a:xfrm>
                <a:off x="-2441600" y="5952950"/>
                <a:ext cx="100" cy="200"/>
              </a:xfrm>
              <a:custGeom>
                <a:avLst/>
                <a:gdLst/>
                <a:ahLst/>
                <a:cxnLst/>
                <a:rect l="l" t="t" r="r" b="b"/>
                <a:pathLst>
                  <a:path w="4" h="8" extrusionOk="0">
                    <a:moveTo>
                      <a:pt x="4" y="0"/>
                    </a:moveTo>
                    <a:cubicBezTo>
                      <a:pt x="3" y="0"/>
                      <a:pt x="3" y="1"/>
                      <a:pt x="3" y="1"/>
                    </a:cubicBezTo>
                    <a:lnTo>
                      <a:pt x="3" y="1"/>
                    </a:lnTo>
                    <a:cubicBezTo>
                      <a:pt x="3" y="1"/>
                      <a:pt x="4" y="0"/>
                      <a:pt x="4" y="0"/>
                    </a:cubicBezTo>
                    <a:close/>
                    <a:moveTo>
                      <a:pt x="3" y="1"/>
                    </a:moveTo>
                    <a:lnTo>
                      <a:pt x="3" y="1"/>
                    </a:lnTo>
                    <a:cubicBezTo>
                      <a:pt x="2" y="3"/>
                      <a:pt x="1" y="5"/>
                      <a:pt x="1" y="6"/>
                    </a:cubicBezTo>
                    <a:lnTo>
                      <a:pt x="1" y="6"/>
                    </a:lnTo>
                    <a:cubicBezTo>
                      <a:pt x="1" y="5"/>
                      <a:pt x="2" y="5"/>
                      <a:pt x="2" y="4"/>
                    </a:cubicBezTo>
                    <a:cubicBezTo>
                      <a:pt x="3" y="3"/>
                      <a:pt x="3" y="2"/>
                      <a:pt x="3" y="1"/>
                    </a:cubicBezTo>
                    <a:close/>
                    <a:moveTo>
                      <a:pt x="1" y="6"/>
                    </a:moveTo>
                    <a:lnTo>
                      <a:pt x="1" y="6"/>
                    </a:lnTo>
                    <a:cubicBezTo>
                      <a:pt x="1" y="6"/>
                      <a:pt x="0" y="7"/>
                      <a:pt x="0" y="7"/>
                    </a:cubicBezTo>
                    <a:cubicBezTo>
                      <a:pt x="0" y="7"/>
                      <a:pt x="1" y="7"/>
                      <a:pt x="1" y="6"/>
                    </a:cubicBezTo>
                    <a:close/>
                  </a:path>
                </a:pathLst>
              </a:custGeom>
              <a:solidFill>
                <a:srgbClr val="50D0E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0" name="Google Shape;8608;p66">
                <a:extLst>
                  <a:ext uri="{FF2B5EF4-FFF2-40B4-BE49-F238E27FC236}">
                    <a16:creationId xmlns:a16="http://schemas.microsoft.com/office/drawing/2014/main" id="{E6278526-7DE9-B7A2-317A-7749D583F8EC}"/>
                  </a:ext>
                </a:extLst>
              </p:cNvPr>
              <p:cNvSpPr/>
              <p:nvPr/>
            </p:nvSpPr>
            <p:spPr>
              <a:xfrm>
                <a:off x="-2441525" y="5952725"/>
                <a:ext cx="125" cy="200"/>
              </a:xfrm>
              <a:custGeom>
                <a:avLst/>
                <a:gdLst/>
                <a:ahLst/>
                <a:cxnLst/>
                <a:rect l="l" t="t" r="r" b="b"/>
                <a:pathLst>
                  <a:path w="5" h="8" extrusionOk="0">
                    <a:moveTo>
                      <a:pt x="1" y="7"/>
                    </a:moveTo>
                    <a:lnTo>
                      <a:pt x="1" y="7"/>
                    </a:lnTo>
                    <a:cubicBezTo>
                      <a:pt x="3" y="4"/>
                      <a:pt x="5" y="0"/>
                      <a:pt x="1" y="7"/>
                    </a:cubicBezTo>
                    <a:close/>
                  </a:path>
                </a:pathLst>
              </a:custGeom>
              <a:solidFill>
                <a:srgbClr val="50D0E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1" name="Google Shape;8609;p66">
                <a:extLst>
                  <a:ext uri="{FF2B5EF4-FFF2-40B4-BE49-F238E27FC236}">
                    <a16:creationId xmlns:a16="http://schemas.microsoft.com/office/drawing/2014/main" id="{442A7BBB-30AE-F5C3-6FD3-67BF4C6A6F60}"/>
                  </a:ext>
                </a:extLst>
              </p:cNvPr>
              <p:cNvSpPr/>
              <p:nvPr/>
            </p:nvSpPr>
            <p:spPr>
              <a:xfrm>
                <a:off x="-2468575" y="5951400"/>
                <a:ext cx="45675" cy="55750"/>
              </a:xfrm>
              <a:custGeom>
                <a:avLst/>
                <a:gdLst/>
                <a:ahLst/>
                <a:cxnLst/>
                <a:rect l="l" t="t" r="r" b="b"/>
                <a:pathLst>
                  <a:path w="1827" h="2230" extrusionOk="0">
                    <a:moveTo>
                      <a:pt x="1709" y="0"/>
                    </a:moveTo>
                    <a:cubicBezTo>
                      <a:pt x="1699" y="0"/>
                      <a:pt x="1689" y="2"/>
                      <a:pt x="1679" y="6"/>
                    </a:cubicBezTo>
                    <a:cubicBezTo>
                      <a:pt x="1572" y="48"/>
                      <a:pt x="1504" y="142"/>
                      <a:pt x="1437" y="231"/>
                    </a:cubicBezTo>
                    <a:cubicBezTo>
                      <a:pt x="1401" y="278"/>
                      <a:pt x="1368" y="329"/>
                      <a:pt x="1334" y="378"/>
                    </a:cubicBezTo>
                    <a:cubicBezTo>
                      <a:pt x="1310" y="271"/>
                      <a:pt x="1277" y="169"/>
                      <a:pt x="1234" y="69"/>
                    </a:cubicBezTo>
                    <a:cubicBezTo>
                      <a:pt x="1228" y="49"/>
                      <a:pt x="1216" y="31"/>
                      <a:pt x="1199" y="20"/>
                    </a:cubicBezTo>
                    <a:cubicBezTo>
                      <a:pt x="1186" y="12"/>
                      <a:pt x="1172" y="8"/>
                      <a:pt x="1157" y="8"/>
                    </a:cubicBezTo>
                    <a:cubicBezTo>
                      <a:pt x="1136" y="8"/>
                      <a:pt x="1116" y="17"/>
                      <a:pt x="1099" y="33"/>
                    </a:cubicBezTo>
                    <a:cubicBezTo>
                      <a:pt x="1092" y="42"/>
                      <a:pt x="1085" y="53"/>
                      <a:pt x="1081" y="66"/>
                    </a:cubicBezTo>
                    <a:cubicBezTo>
                      <a:pt x="1079" y="68"/>
                      <a:pt x="1079" y="71"/>
                      <a:pt x="1079" y="75"/>
                    </a:cubicBezTo>
                    <a:lnTo>
                      <a:pt x="1079" y="69"/>
                    </a:lnTo>
                    <a:cubicBezTo>
                      <a:pt x="1079" y="71"/>
                      <a:pt x="1078" y="73"/>
                      <a:pt x="1076" y="75"/>
                    </a:cubicBezTo>
                    <a:cubicBezTo>
                      <a:pt x="1076" y="77"/>
                      <a:pt x="1076" y="80"/>
                      <a:pt x="1076" y="82"/>
                    </a:cubicBezTo>
                    <a:cubicBezTo>
                      <a:pt x="1074" y="89"/>
                      <a:pt x="1072" y="97"/>
                      <a:pt x="1070" y="104"/>
                    </a:cubicBezTo>
                    <a:cubicBezTo>
                      <a:pt x="1072" y="122"/>
                      <a:pt x="1076" y="138"/>
                      <a:pt x="1081" y="157"/>
                    </a:cubicBezTo>
                    <a:cubicBezTo>
                      <a:pt x="1088" y="186"/>
                      <a:pt x="1096" y="216"/>
                      <a:pt x="1101" y="246"/>
                    </a:cubicBezTo>
                    <a:cubicBezTo>
                      <a:pt x="1112" y="304"/>
                      <a:pt x="1121" y="364"/>
                      <a:pt x="1134" y="422"/>
                    </a:cubicBezTo>
                    <a:cubicBezTo>
                      <a:pt x="1147" y="482"/>
                      <a:pt x="1165" y="540"/>
                      <a:pt x="1186" y="598"/>
                    </a:cubicBezTo>
                    <a:cubicBezTo>
                      <a:pt x="1081" y="767"/>
                      <a:pt x="981" y="938"/>
                      <a:pt x="878" y="1108"/>
                    </a:cubicBezTo>
                    <a:cubicBezTo>
                      <a:pt x="758" y="1306"/>
                      <a:pt x="636" y="1513"/>
                      <a:pt x="489" y="1693"/>
                    </a:cubicBezTo>
                    <a:cubicBezTo>
                      <a:pt x="420" y="1777"/>
                      <a:pt x="344" y="1857"/>
                      <a:pt x="264" y="1931"/>
                    </a:cubicBezTo>
                    <a:cubicBezTo>
                      <a:pt x="188" y="1998"/>
                      <a:pt x="66" y="2069"/>
                      <a:pt x="19" y="2160"/>
                    </a:cubicBezTo>
                    <a:cubicBezTo>
                      <a:pt x="0" y="2191"/>
                      <a:pt x="22" y="2229"/>
                      <a:pt x="59" y="2229"/>
                    </a:cubicBezTo>
                    <a:cubicBezTo>
                      <a:pt x="60" y="2229"/>
                      <a:pt x="61" y="2229"/>
                      <a:pt x="62" y="2229"/>
                    </a:cubicBezTo>
                    <a:cubicBezTo>
                      <a:pt x="164" y="2229"/>
                      <a:pt x="270" y="2145"/>
                      <a:pt x="347" y="2086"/>
                    </a:cubicBezTo>
                    <a:cubicBezTo>
                      <a:pt x="436" y="2018"/>
                      <a:pt x="520" y="1942"/>
                      <a:pt x="596" y="1860"/>
                    </a:cubicBezTo>
                    <a:cubicBezTo>
                      <a:pt x="761" y="1690"/>
                      <a:pt x="909" y="1502"/>
                      <a:pt x="1039" y="1304"/>
                    </a:cubicBezTo>
                    <a:cubicBezTo>
                      <a:pt x="1150" y="1136"/>
                      <a:pt x="1254" y="963"/>
                      <a:pt x="1363" y="792"/>
                    </a:cubicBezTo>
                    <a:lnTo>
                      <a:pt x="1372" y="792"/>
                    </a:lnTo>
                    <a:cubicBezTo>
                      <a:pt x="1408" y="778"/>
                      <a:pt x="1428" y="740"/>
                      <a:pt x="1421" y="701"/>
                    </a:cubicBezTo>
                    <a:cubicBezTo>
                      <a:pt x="1481" y="609"/>
                      <a:pt x="1543" y="516"/>
                      <a:pt x="1608" y="427"/>
                    </a:cubicBezTo>
                    <a:cubicBezTo>
                      <a:pt x="1673" y="338"/>
                      <a:pt x="1775" y="246"/>
                      <a:pt x="1808" y="135"/>
                    </a:cubicBezTo>
                    <a:cubicBezTo>
                      <a:pt x="1827" y="74"/>
                      <a:pt x="1773" y="0"/>
                      <a:pt x="17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2" name="Google Shape;8610;p66">
                <a:extLst>
                  <a:ext uri="{FF2B5EF4-FFF2-40B4-BE49-F238E27FC236}">
                    <a16:creationId xmlns:a16="http://schemas.microsoft.com/office/drawing/2014/main" id="{35BC9844-A342-C0D9-8D7B-BCD9327023B6}"/>
                  </a:ext>
                </a:extLst>
              </p:cNvPr>
              <p:cNvSpPr/>
              <p:nvPr/>
            </p:nvSpPr>
            <p:spPr>
              <a:xfrm>
                <a:off x="-2897650" y="6057800"/>
                <a:ext cx="43850" cy="116675"/>
              </a:xfrm>
              <a:custGeom>
                <a:avLst/>
                <a:gdLst/>
                <a:ahLst/>
                <a:cxnLst/>
                <a:rect l="l" t="t" r="r" b="b"/>
                <a:pathLst>
                  <a:path w="1754" h="4667" extrusionOk="0">
                    <a:moveTo>
                      <a:pt x="168" y="0"/>
                    </a:moveTo>
                    <a:lnTo>
                      <a:pt x="1" y="64"/>
                    </a:lnTo>
                    <a:cubicBezTo>
                      <a:pt x="52" y="229"/>
                      <a:pt x="102" y="392"/>
                      <a:pt x="151" y="558"/>
                    </a:cubicBezTo>
                    <a:cubicBezTo>
                      <a:pt x="309" y="1081"/>
                      <a:pt x="449" y="1608"/>
                      <a:pt x="598" y="2132"/>
                    </a:cubicBezTo>
                    <a:cubicBezTo>
                      <a:pt x="842" y="2986"/>
                      <a:pt x="1121" y="3829"/>
                      <a:pt x="1408" y="4666"/>
                    </a:cubicBezTo>
                    <a:cubicBezTo>
                      <a:pt x="1519" y="4650"/>
                      <a:pt x="1634" y="4632"/>
                      <a:pt x="1753" y="4614"/>
                    </a:cubicBezTo>
                    <a:cubicBezTo>
                      <a:pt x="1657" y="4347"/>
                      <a:pt x="1561" y="4083"/>
                      <a:pt x="1466" y="3814"/>
                    </a:cubicBezTo>
                    <a:cubicBezTo>
                      <a:pt x="1094" y="2774"/>
                      <a:pt x="753" y="1724"/>
                      <a:pt x="402" y="676"/>
                    </a:cubicBezTo>
                    <a:cubicBezTo>
                      <a:pt x="326" y="449"/>
                      <a:pt x="250" y="223"/>
                      <a:pt x="16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3" name="Google Shape;8611;p66">
                <a:extLst>
                  <a:ext uri="{FF2B5EF4-FFF2-40B4-BE49-F238E27FC236}">
                    <a16:creationId xmlns:a16="http://schemas.microsoft.com/office/drawing/2014/main" id="{5B1B437F-5D49-325F-32DE-5146C668E1B3}"/>
                  </a:ext>
                </a:extLst>
              </p:cNvPr>
              <p:cNvSpPr/>
              <p:nvPr/>
            </p:nvSpPr>
            <p:spPr>
              <a:xfrm>
                <a:off x="-2516300" y="6349050"/>
                <a:ext cx="129525" cy="21450"/>
              </a:xfrm>
              <a:custGeom>
                <a:avLst/>
                <a:gdLst/>
                <a:ahLst/>
                <a:cxnLst/>
                <a:rect l="l" t="t" r="r" b="b"/>
                <a:pathLst>
                  <a:path w="5181" h="858" extrusionOk="0">
                    <a:moveTo>
                      <a:pt x="28" y="0"/>
                    </a:moveTo>
                    <a:cubicBezTo>
                      <a:pt x="19" y="71"/>
                      <a:pt x="10" y="140"/>
                      <a:pt x="0" y="209"/>
                    </a:cubicBezTo>
                    <a:cubicBezTo>
                      <a:pt x="209" y="251"/>
                      <a:pt x="416" y="302"/>
                      <a:pt x="629" y="345"/>
                    </a:cubicBezTo>
                    <a:cubicBezTo>
                      <a:pt x="1181" y="454"/>
                      <a:pt x="1735" y="542"/>
                      <a:pt x="2291" y="611"/>
                    </a:cubicBezTo>
                    <a:cubicBezTo>
                      <a:pt x="2836" y="680"/>
                      <a:pt x="3384" y="729"/>
                      <a:pt x="3931" y="765"/>
                    </a:cubicBezTo>
                    <a:cubicBezTo>
                      <a:pt x="4309" y="790"/>
                      <a:pt x="4687" y="814"/>
                      <a:pt x="5063" y="858"/>
                    </a:cubicBezTo>
                    <a:cubicBezTo>
                      <a:pt x="5101" y="770"/>
                      <a:pt x="5139" y="680"/>
                      <a:pt x="5181" y="583"/>
                    </a:cubicBezTo>
                    <a:cubicBezTo>
                      <a:pt x="4757" y="527"/>
                      <a:pt x="4329" y="500"/>
                      <a:pt x="3902" y="474"/>
                    </a:cubicBezTo>
                    <a:cubicBezTo>
                      <a:pt x="2789" y="402"/>
                      <a:pt x="1670" y="285"/>
                      <a:pt x="569" y="104"/>
                    </a:cubicBezTo>
                    <a:cubicBezTo>
                      <a:pt x="387" y="75"/>
                      <a:pt x="209" y="27"/>
                      <a:pt x="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4" name="Google Shape;8612;p66">
                <a:extLst>
                  <a:ext uri="{FF2B5EF4-FFF2-40B4-BE49-F238E27FC236}">
                    <a16:creationId xmlns:a16="http://schemas.microsoft.com/office/drawing/2014/main" id="{0E68D479-0339-1A31-CB0B-0F05779E2200}"/>
                  </a:ext>
                </a:extLst>
              </p:cNvPr>
              <p:cNvSpPr/>
              <p:nvPr/>
            </p:nvSpPr>
            <p:spPr>
              <a:xfrm>
                <a:off x="-2999900" y="6198125"/>
                <a:ext cx="50700" cy="50425"/>
              </a:xfrm>
              <a:custGeom>
                <a:avLst/>
                <a:gdLst/>
                <a:ahLst/>
                <a:cxnLst/>
                <a:rect l="l" t="t" r="r" b="b"/>
                <a:pathLst>
                  <a:path w="2028" h="2017" extrusionOk="0">
                    <a:moveTo>
                      <a:pt x="1324" y="0"/>
                    </a:moveTo>
                    <a:cubicBezTo>
                      <a:pt x="1318" y="0"/>
                      <a:pt x="1311" y="1"/>
                      <a:pt x="1304" y="1"/>
                    </a:cubicBezTo>
                    <a:cubicBezTo>
                      <a:pt x="1079" y="31"/>
                      <a:pt x="927" y="203"/>
                      <a:pt x="814" y="408"/>
                    </a:cubicBezTo>
                    <a:cubicBezTo>
                      <a:pt x="758" y="381"/>
                      <a:pt x="701" y="350"/>
                      <a:pt x="643" y="327"/>
                    </a:cubicBezTo>
                    <a:cubicBezTo>
                      <a:pt x="516" y="272"/>
                      <a:pt x="380" y="221"/>
                      <a:pt x="240" y="203"/>
                    </a:cubicBezTo>
                    <a:cubicBezTo>
                      <a:pt x="221" y="188"/>
                      <a:pt x="197" y="181"/>
                      <a:pt x="174" y="181"/>
                    </a:cubicBezTo>
                    <a:cubicBezTo>
                      <a:pt x="152" y="181"/>
                      <a:pt x="129" y="188"/>
                      <a:pt x="109" y="201"/>
                    </a:cubicBezTo>
                    <a:lnTo>
                      <a:pt x="91" y="214"/>
                    </a:lnTo>
                    <a:cubicBezTo>
                      <a:pt x="6" y="274"/>
                      <a:pt x="0" y="396"/>
                      <a:pt x="91" y="454"/>
                    </a:cubicBezTo>
                    <a:cubicBezTo>
                      <a:pt x="220" y="535"/>
                      <a:pt x="367" y="592"/>
                      <a:pt x="502" y="661"/>
                    </a:cubicBezTo>
                    <a:cubicBezTo>
                      <a:pt x="558" y="688"/>
                      <a:pt x="609" y="723"/>
                      <a:pt x="663" y="752"/>
                    </a:cubicBezTo>
                    <a:cubicBezTo>
                      <a:pt x="645" y="801"/>
                      <a:pt x="629" y="850"/>
                      <a:pt x="612" y="893"/>
                    </a:cubicBezTo>
                    <a:cubicBezTo>
                      <a:pt x="551" y="1077"/>
                      <a:pt x="500" y="1264"/>
                      <a:pt x="440" y="1449"/>
                    </a:cubicBezTo>
                    <a:cubicBezTo>
                      <a:pt x="416" y="1525"/>
                      <a:pt x="391" y="1602"/>
                      <a:pt x="369" y="1680"/>
                    </a:cubicBezTo>
                    <a:cubicBezTo>
                      <a:pt x="349" y="1752"/>
                      <a:pt x="318" y="1843"/>
                      <a:pt x="347" y="1916"/>
                    </a:cubicBezTo>
                    <a:cubicBezTo>
                      <a:pt x="365" y="1974"/>
                      <a:pt x="418" y="2012"/>
                      <a:pt x="478" y="2016"/>
                    </a:cubicBezTo>
                    <a:cubicBezTo>
                      <a:pt x="485" y="2017"/>
                      <a:pt x="492" y="2017"/>
                      <a:pt x="499" y="2017"/>
                    </a:cubicBezTo>
                    <a:cubicBezTo>
                      <a:pt x="661" y="2017"/>
                      <a:pt x="762" y="1798"/>
                      <a:pt x="816" y="1673"/>
                    </a:cubicBezTo>
                    <a:cubicBezTo>
                      <a:pt x="896" y="1491"/>
                      <a:pt x="947" y="1297"/>
                      <a:pt x="1005" y="1106"/>
                    </a:cubicBezTo>
                    <a:cubicBezTo>
                      <a:pt x="1017" y="1064"/>
                      <a:pt x="1032" y="1024"/>
                      <a:pt x="1045" y="982"/>
                    </a:cubicBezTo>
                    <a:cubicBezTo>
                      <a:pt x="1139" y="1042"/>
                      <a:pt x="1232" y="1104"/>
                      <a:pt x="1321" y="1169"/>
                    </a:cubicBezTo>
                    <a:cubicBezTo>
                      <a:pt x="1442" y="1257"/>
                      <a:pt x="1571" y="1389"/>
                      <a:pt x="1719" y="1427"/>
                    </a:cubicBezTo>
                    <a:cubicBezTo>
                      <a:pt x="1736" y="1432"/>
                      <a:pt x="1753" y="1434"/>
                      <a:pt x="1770" y="1434"/>
                    </a:cubicBezTo>
                    <a:cubicBezTo>
                      <a:pt x="1920" y="1434"/>
                      <a:pt x="2028" y="1270"/>
                      <a:pt x="1951" y="1128"/>
                    </a:cubicBezTo>
                    <a:cubicBezTo>
                      <a:pt x="1873" y="986"/>
                      <a:pt x="1695" y="893"/>
                      <a:pt x="1562" y="810"/>
                    </a:cubicBezTo>
                    <a:cubicBezTo>
                      <a:pt x="1442" y="732"/>
                      <a:pt x="1317" y="661"/>
                      <a:pt x="1190" y="592"/>
                    </a:cubicBezTo>
                    <a:cubicBezTo>
                      <a:pt x="1221" y="526"/>
                      <a:pt x="1257" y="461"/>
                      <a:pt x="1299" y="399"/>
                    </a:cubicBezTo>
                    <a:lnTo>
                      <a:pt x="1301" y="396"/>
                    </a:lnTo>
                    <a:cubicBezTo>
                      <a:pt x="1306" y="390"/>
                      <a:pt x="1312" y="385"/>
                      <a:pt x="1315" y="379"/>
                    </a:cubicBezTo>
                    <a:cubicBezTo>
                      <a:pt x="1328" y="363"/>
                      <a:pt x="1337" y="347"/>
                      <a:pt x="1352" y="330"/>
                    </a:cubicBezTo>
                    <a:cubicBezTo>
                      <a:pt x="1352" y="330"/>
                      <a:pt x="1373" y="305"/>
                      <a:pt x="1377" y="301"/>
                    </a:cubicBezTo>
                    <a:cubicBezTo>
                      <a:pt x="1390" y="288"/>
                      <a:pt x="1402" y="276"/>
                      <a:pt x="1413" y="263"/>
                    </a:cubicBezTo>
                    <a:cubicBezTo>
                      <a:pt x="1491" y="182"/>
                      <a:pt x="1450" y="0"/>
                      <a:pt x="132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5" name="Google Shape;8613;p66">
                <a:extLst>
                  <a:ext uri="{FF2B5EF4-FFF2-40B4-BE49-F238E27FC236}">
                    <a16:creationId xmlns:a16="http://schemas.microsoft.com/office/drawing/2014/main" id="{5D83A190-224F-EBD0-4CDF-768EC0ED6DFD}"/>
                  </a:ext>
                </a:extLst>
              </p:cNvPr>
              <p:cNvSpPr/>
              <p:nvPr/>
            </p:nvSpPr>
            <p:spPr>
              <a:xfrm>
                <a:off x="-2423175" y="6449250"/>
                <a:ext cx="44525" cy="39175"/>
              </a:xfrm>
              <a:custGeom>
                <a:avLst/>
                <a:gdLst/>
                <a:ahLst/>
                <a:cxnLst/>
                <a:rect l="l" t="t" r="r" b="b"/>
                <a:pathLst>
                  <a:path w="1781" h="1567" extrusionOk="0">
                    <a:moveTo>
                      <a:pt x="144" y="0"/>
                    </a:moveTo>
                    <a:cubicBezTo>
                      <a:pt x="71" y="0"/>
                      <a:pt x="0" y="82"/>
                      <a:pt x="50" y="152"/>
                    </a:cubicBezTo>
                    <a:cubicBezTo>
                      <a:pt x="146" y="281"/>
                      <a:pt x="282" y="379"/>
                      <a:pt x="404" y="480"/>
                    </a:cubicBezTo>
                    <a:cubicBezTo>
                      <a:pt x="506" y="566"/>
                      <a:pt x="606" y="653"/>
                      <a:pt x="706" y="740"/>
                    </a:cubicBezTo>
                    <a:cubicBezTo>
                      <a:pt x="626" y="811"/>
                      <a:pt x="549" y="886"/>
                      <a:pt x="478" y="964"/>
                    </a:cubicBezTo>
                    <a:cubicBezTo>
                      <a:pt x="428" y="1016"/>
                      <a:pt x="382" y="1073"/>
                      <a:pt x="337" y="1131"/>
                    </a:cubicBezTo>
                    <a:cubicBezTo>
                      <a:pt x="273" y="1212"/>
                      <a:pt x="210" y="1285"/>
                      <a:pt x="204" y="1394"/>
                    </a:cubicBezTo>
                    <a:cubicBezTo>
                      <a:pt x="199" y="1508"/>
                      <a:pt x="297" y="1567"/>
                      <a:pt x="395" y="1567"/>
                    </a:cubicBezTo>
                    <a:cubicBezTo>
                      <a:pt x="406" y="1567"/>
                      <a:pt x="417" y="1566"/>
                      <a:pt x="428" y="1565"/>
                    </a:cubicBezTo>
                    <a:cubicBezTo>
                      <a:pt x="515" y="1552"/>
                      <a:pt x="582" y="1478"/>
                      <a:pt x="640" y="1420"/>
                    </a:cubicBezTo>
                    <a:cubicBezTo>
                      <a:pt x="689" y="1370"/>
                      <a:pt x="736" y="1320"/>
                      <a:pt x="784" y="1269"/>
                    </a:cubicBezTo>
                    <a:cubicBezTo>
                      <a:pt x="856" y="1189"/>
                      <a:pt x="936" y="1116"/>
                      <a:pt x="1016" y="1044"/>
                    </a:cubicBezTo>
                    <a:cubicBezTo>
                      <a:pt x="1051" y="1080"/>
                      <a:pt x="1087" y="1113"/>
                      <a:pt x="1121" y="1149"/>
                    </a:cubicBezTo>
                    <a:cubicBezTo>
                      <a:pt x="1178" y="1211"/>
                      <a:pt x="1229" y="1278"/>
                      <a:pt x="1283" y="1341"/>
                    </a:cubicBezTo>
                    <a:cubicBezTo>
                      <a:pt x="1309" y="1369"/>
                      <a:pt x="1332" y="1398"/>
                      <a:pt x="1358" y="1425"/>
                    </a:cubicBezTo>
                    <a:cubicBezTo>
                      <a:pt x="1372" y="1439"/>
                      <a:pt x="1387" y="1454"/>
                      <a:pt x="1403" y="1467"/>
                    </a:cubicBezTo>
                    <a:lnTo>
                      <a:pt x="1447" y="1501"/>
                    </a:lnTo>
                    <a:lnTo>
                      <a:pt x="1492" y="1521"/>
                    </a:lnTo>
                    <a:cubicBezTo>
                      <a:pt x="1526" y="1535"/>
                      <a:pt x="1559" y="1544"/>
                      <a:pt x="1592" y="1544"/>
                    </a:cubicBezTo>
                    <a:cubicBezTo>
                      <a:pt x="1621" y="1544"/>
                      <a:pt x="1651" y="1537"/>
                      <a:pt x="1681" y="1519"/>
                    </a:cubicBezTo>
                    <a:cubicBezTo>
                      <a:pt x="1734" y="1489"/>
                      <a:pt x="1781" y="1420"/>
                      <a:pt x="1774" y="1356"/>
                    </a:cubicBezTo>
                    <a:cubicBezTo>
                      <a:pt x="1772" y="1296"/>
                      <a:pt x="1757" y="1238"/>
                      <a:pt x="1730" y="1185"/>
                    </a:cubicBezTo>
                    <a:cubicBezTo>
                      <a:pt x="1710" y="1149"/>
                      <a:pt x="1686" y="1114"/>
                      <a:pt x="1661" y="1082"/>
                    </a:cubicBezTo>
                    <a:cubicBezTo>
                      <a:pt x="1599" y="1004"/>
                      <a:pt x="1534" y="929"/>
                      <a:pt x="1465" y="860"/>
                    </a:cubicBezTo>
                    <a:cubicBezTo>
                      <a:pt x="1438" y="833"/>
                      <a:pt x="1408" y="807"/>
                      <a:pt x="1381" y="780"/>
                    </a:cubicBezTo>
                    <a:lnTo>
                      <a:pt x="1392" y="773"/>
                    </a:lnTo>
                    <a:cubicBezTo>
                      <a:pt x="1456" y="733"/>
                      <a:pt x="1516" y="689"/>
                      <a:pt x="1574" y="642"/>
                    </a:cubicBezTo>
                    <a:cubicBezTo>
                      <a:pt x="1639" y="589"/>
                      <a:pt x="1666" y="520"/>
                      <a:pt x="1694" y="444"/>
                    </a:cubicBezTo>
                    <a:cubicBezTo>
                      <a:pt x="1724" y="353"/>
                      <a:pt x="1643" y="271"/>
                      <a:pt x="1556" y="271"/>
                    </a:cubicBezTo>
                    <a:cubicBezTo>
                      <a:pt x="1546" y="271"/>
                      <a:pt x="1535" y="273"/>
                      <a:pt x="1525" y="275"/>
                    </a:cubicBezTo>
                    <a:cubicBezTo>
                      <a:pt x="1529" y="274"/>
                      <a:pt x="1531" y="274"/>
                      <a:pt x="1531" y="274"/>
                    </a:cubicBezTo>
                    <a:lnTo>
                      <a:pt x="1531" y="274"/>
                    </a:lnTo>
                    <a:cubicBezTo>
                      <a:pt x="1532" y="274"/>
                      <a:pt x="1502" y="281"/>
                      <a:pt x="1498" y="281"/>
                    </a:cubicBezTo>
                    <a:cubicBezTo>
                      <a:pt x="1497" y="281"/>
                      <a:pt x="1497" y="281"/>
                      <a:pt x="1497" y="281"/>
                    </a:cubicBezTo>
                    <a:lnTo>
                      <a:pt x="1497" y="281"/>
                    </a:lnTo>
                    <a:cubicBezTo>
                      <a:pt x="1479" y="284"/>
                      <a:pt x="1461" y="288"/>
                      <a:pt x="1443" y="295"/>
                    </a:cubicBezTo>
                    <a:cubicBezTo>
                      <a:pt x="1405" y="308"/>
                      <a:pt x="1368" y="324"/>
                      <a:pt x="1332" y="346"/>
                    </a:cubicBezTo>
                    <a:cubicBezTo>
                      <a:pt x="1274" y="379"/>
                      <a:pt x="1212" y="408"/>
                      <a:pt x="1152" y="439"/>
                    </a:cubicBezTo>
                    <a:cubicBezTo>
                      <a:pt x="1120" y="457"/>
                      <a:pt x="1087" y="477"/>
                      <a:pt x="1054" y="495"/>
                    </a:cubicBezTo>
                    <a:cubicBezTo>
                      <a:pt x="923" y="391"/>
                      <a:pt x="785" y="297"/>
                      <a:pt x="644" y="210"/>
                    </a:cubicBezTo>
                    <a:cubicBezTo>
                      <a:pt x="498" y="126"/>
                      <a:pt x="331" y="26"/>
                      <a:pt x="164" y="3"/>
                    </a:cubicBezTo>
                    <a:cubicBezTo>
                      <a:pt x="157" y="1"/>
                      <a:pt x="150" y="0"/>
                      <a:pt x="14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6" name="Google Shape;8614;p66">
                <a:extLst>
                  <a:ext uri="{FF2B5EF4-FFF2-40B4-BE49-F238E27FC236}">
                    <a16:creationId xmlns:a16="http://schemas.microsoft.com/office/drawing/2014/main" id="{43E0F0FE-AE71-778B-4571-344E91D35E01}"/>
                  </a:ext>
                </a:extLst>
              </p:cNvPr>
              <p:cNvSpPr/>
              <p:nvPr/>
            </p:nvSpPr>
            <p:spPr>
              <a:xfrm>
                <a:off x="-2385925" y="6487225"/>
                <a:ext cx="375" cy="200"/>
              </a:xfrm>
              <a:custGeom>
                <a:avLst/>
                <a:gdLst/>
                <a:ahLst/>
                <a:cxnLst/>
                <a:rect l="l" t="t" r="r" b="b"/>
                <a:pathLst>
                  <a:path w="15" h="8" extrusionOk="0">
                    <a:moveTo>
                      <a:pt x="4" y="2"/>
                    </a:moveTo>
                    <a:lnTo>
                      <a:pt x="0" y="0"/>
                    </a:lnTo>
                    <a:cubicBezTo>
                      <a:pt x="15" y="8"/>
                      <a:pt x="15" y="8"/>
                      <a:pt x="4" y="2"/>
                    </a:cubicBezTo>
                    <a:close/>
                  </a:path>
                </a:pathLst>
              </a:custGeom>
              <a:solidFill>
                <a:srgbClr val="50D0E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7" name="Google Shape;8615;p66">
                <a:extLst>
                  <a:ext uri="{FF2B5EF4-FFF2-40B4-BE49-F238E27FC236}">
                    <a16:creationId xmlns:a16="http://schemas.microsoft.com/office/drawing/2014/main" id="{64423B61-E33E-18A9-F0A4-111AF635741C}"/>
                  </a:ext>
                </a:extLst>
              </p:cNvPr>
              <p:cNvSpPr/>
              <p:nvPr/>
            </p:nvSpPr>
            <p:spPr>
              <a:xfrm>
                <a:off x="-2105950" y="5269625"/>
                <a:ext cx="183400" cy="40050"/>
              </a:xfrm>
              <a:custGeom>
                <a:avLst/>
                <a:gdLst/>
                <a:ahLst/>
                <a:cxnLst/>
                <a:rect l="l" t="t" r="r" b="b"/>
                <a:pathLst>
                  <a:path w="7336" h="1602" extrusionOk="0">
                    <a:moveTo>
                      <a:pt x="2337" y="246"/>
                    </a:moveTo>
                    <a:lnTo>
                      <a:pt x="3777" y="249"/>
                    </a:lnTo>
                    <a:cubicBezTo>
                      <a:pt x="3759" y="251"/>
                      <a:pt x="3743" y="257"/>
                      <a:pt x="3728" y="269"/>
                    </a:cubicBezTo>
                    <a:cubicBezTo>
                      <a:pt x="3450" y="551"/>
                      <a:pt x="3214" y="869"/>
                      <a:pt x="2969" y="1179"/>
                    </a:cubicBezTo>
                    <a:cubicBezTo>
                      <a:pt x="2707" y="909"/>
                      <a:pt x="2547" y="558"/>
                      <a:pt x="2337" y="246"/>
                    </a:cubicBezTo>
                    <a:close/>
                    <a:moveTo>
                      <a:pt x="420" y="242"/>
                    </a:moveTo>
                    <a:lnTo>
                      <a:pt x="1657" y="244"/>
                    </a:lnTo>
                    <a:lnTo>
                      <a:pt x="1923" y="244"/>
                    </a:lnTo>
                    <a:cubicBezTo>
                      <a:pt x="1663" y="536"/>
                      <a:pt x="1583" y="952"/>
                      <a:pt x="1312" y="1239"/>
                    </a:cubicBezTo>
                    <a:cubicBezTo>
                      <a:pt x="1158" y="1049"/>
                      <a:pt x="1020" y="845"/>
                      <a:pt x="864" y="656"/>
                    </a:cubicBezTo>
                    <a:cubicBezTo>
                      <a:pt x="747" y="515"/>
                      <a:pt x="600" y="327"/>
                      <a:pt x="420" y="242"/>
                    </a:cubicBezTo>
                    <a:close/>
                    <a:moveTo>
                      <a:pt x="4120" y="249"/>
                    </a:moveTo>
                    <a:cubicBezTo>
                      <a:pt x="4544" y="251"/>
                      <a:pt x="4967" y="255"/>
                      <a:pt x="5390" y="258"/>
                    </a:cubicBezTo>
                    <a:cubicBezTo>
                      <a:pt x="5107" y="594"/>
                      <a:pt x="4845" y="949"/>
                      <a:pt x="4569" y="1290"/>
                    </a:cubicBezTo>
                    <a:lnTo>
                      <a:pt x="4569" y="1288"/>
                    </a:lnTo>
                    <a:cubicBezTo>
                      <a:pt x="4304" y="967"/>
                      <a:pt x="4129" y="578"/>
                      <a:pt x="3842" y="269"/>
                    </a:cubicBezTo>
                    <a:cubicBezTo>
                      <a:pt x="3830" y="257"/>
                      <a:pt x="3813" y="249"/>
                      <a:pt x="3795" y="249"/>
                    </a:cubicBezTo>
                    <a:close/>
                    <a:moveTo>
                      <a:pt x="5573" y="260"/>
                    </a:moveTo>
                    <a:cubicBezTo>
                      <a:pt x="5833" y="262"/>
                      <a:pt x="6091" y="264"/>
                      <a:pt x="6351" y="266"/>
                    </a:cubicBezTo>
                    <a:cubicBezTo>
                      <a:pt x="6430" y="267"/>
                      <a:pt x="6509" y="267"/>
                      <a:pt x="6588" y="267"/>
                    </a:cubicBezTo>
                    <a:cubicBezTo>
                      <a:pt x="6666" y="267"/>
                      <a:pt x="6745" y="267"/>
                      <a:pt x="6823" y="268"/>
                    </a:cubicBezTo>
                    <a:cubicBezTo>
                      <a:pt x="6540" y="569"/>
                      <a:pt x="6378" y="958"/>
                      <a:pt x="6147" y="1301"/>
                    </a:cubicBezTo>
                    <a:lnTo>
                      <a:pt x="6147" y="1299"/>
                    </a:lnTo>
                    <a:cubicBezTo>
                      <a:pt x="5917" y="978"/>
                      <a:pt x="5731" y="624"/>
                      <a:pt x="5573" y="260"/>
                    </a:cubicBezTo>
                    <a:close/>
                    <a:moveTo>
                      <a:pt x="5470" y="411"/>
                    </a:moveTo>
                    <a:cubicBezTo>
                      <a:pt x="5624" y="749"/>
                      <a:pt x="5791" y="1083"/>
                      <a:pt x="5993" y="1395"/>
                    </a:cubicBezTo>
                    <a:cubicBezTo>
                      <a:pt x="5886" y="1399"/>
                      <a:pt x="5779" y="1399"/>
                      <a:pt x="5671" y="1403"/>
                    </a:cubicBezTo>
                    <a:cubicBezTo>
                      <a:pt x="5643" y="1404"/>
                      <a:pt x="5615" y="1404"/>
                      <a:pt x="5587" y="1404"/>
                    </a:cubicBezTo>
                    <a:cubicBezTo>
                      <a:pt x="5351" y="1404"/>
                      <a:pt x="5115" y="1373"/>
                      <a:pt x="4878" y="1370"/>
                    </a:cubicBezTo>
                    <a:cubicBezTo>
                      <a:pt x="4821" y="1370"/>
                      <a:pt x="4763" y="1375"/>
                      <a:pt x="4709" y="1377"/>
                    </a:cubicBezTo>
                    <a:cubicBezTo>
                      <a:pt x="4967" y="1059"/>
                      <a:pt x="5212" y="729"/>
                      <a:pt x="5470" y="411"/>
                    </a:cubicBezTo>
                    <a:close/>
                    <a:moveTo>
                      <a:pt x="2150" y="268"/>
                    </a:moveTo>
                    <a:cubicBezTo>
                      <a:pt x="2427" y="616"/>
                      <a:pt x="2589" y="1045"/>
                      <a:pt x="2920" y="1356"/>
                    </a:cubicBezTo>
                    <a:cubicBezTo>
                      <a:pt x="2935" y="1370"/>
                      <a:pt x="2958" y="1379"/>
                      <a:pt x="2979" y="1379"/>
                    </a:cubicBezTo>
                    <a:cubicBezTo>
                      <a:pt x="2999" y="1379"/>
                      <a:pt x="3018" y="1372"/>
                      <a:pt x="3031" y="1356"/>
                    </a:cubicBezTo>
                    <a:cubicBezTo>
                      <a:pt x="3279" y="1052"/>
                      <a:pt x="3515" y="738"/>
                      <a:pt x="3782" y="451"/>
                    </a:cubicBezTo>
                    <a:cubicBezTo>
                      <a:pt x="4031" y="742"/>
                      <a:pt x="4200" y="1090"/>
                      <a:pt x="4440" y="1388"/>
                    </a:cubicBezTo>
                    <a:cubicBezTo>
                      <a:pt x="4326" y="1399"/>
                      <a:pt x="4211" y="1408"/>
                      <a:pt x="4097" y="1410"/>
                    </a:cubicBezTo>
                    <a:cubicBezTo>
                      <a:pt x="4062" y="1411"/>
                      <a:pt x="4028" y="1411"/>
                      <a:pt x="3994" y="1411"/>
                    </a:cubicBezTo>
                    <a:cubicBezTo>
                      <a:pt x="3765" y="1411"/>
                      <a:pt x="3538" y="1392"/>
                      <a:pt x="3310" y="1385"/>
                    </a:cubicBezTo>
                    <a:cubicBezTo>
                      <a:pt x="3237" y="1382"/>
                      <a:pt x="3164" y="1381"/>
                      <a:pt x="3091" y="1381"/>
                    </a:cubicBezTo>
                    <a:cubicBezTo>
                      <a:pt x="2927" y="1381"/>
                      <a:pt x="2764" y="1386"/>
                      <a:pt x="2600" y="1386"/>
                    </a:cubicBezTo>
                    <a:cubicBezTo>
                      <a:pt x="2558" y="1386"/>
                      <a:pt x="2517" y="1385"/>
                      <a:pt x="2475" y="1385"/>
                    </a:cubicBezTo>
                    <a:cubicBezTo>
                      <a:pt x="2243" y="1380"/>
                      <a:pt x="2013" y="1354"/>
                      <a:pt x="1783" y="1354"/>
                    </a:cubicBezTo>
                    <a:cubicBezTo>
                      <a:pt x="1751" y="1354"/>
                      <a:pt x="1720" y="1354"/>
                      <a:pt x="1688" y="1356"/>
                    </a:cubicBezTo>
                    <a:cubicBezTo>
                      <a:pt x="1606" y="1359"/>
                      <a:pt x="1525" y="1366"/>
                      <a:pt x="1443" y="1375"/>
                    </a:cubicBezTo>
                    <a:cubicBezTo>
                      <a:pt x="1750" y="1054"/>
                      <a:pt x="1806" y="551"/>
                      <a:pt x="2150" y="268"/>
                    </a:cubicBezTo>
                    <a:close/>
                    <a:moveTo>
                      <a:pt x="7335" y="0"/>
                    </a:moveTo>
                    <a:cubicBezTo>
                      <a:pt x="6284" y="0"/>
                      <a:pt x="5230" y="4"/>
                      <a:pt x="4178" y="11"/>
                    </a:cubicBezTo>
                    <a:cubicBezTo>
                      <a:pt x="2785" y="15"/>
                      <a:pt x="1392" y="19"/>
                      <a:pt x="1" y="22"/>
                    </a:cubicBezTo>
                    <a:lnTo>
                      <a:pt x="23" y="242"/>
                    </a:lnTo>
                    <a:lnTo>
                      <a:pt x="88" y="242"/>
                    </a:lnTo>
                    <a:cubicBezTo>
                      <a:pt x="66" y="257"/>
                      <a:pt x="46" y="271"/>
                      <a:pt x="28" y="289"/>
                    </a:cubicBezTo>
                    <a:lnTo>
                      <a:pt x="54" y="529"/>
                    </a:lnTo>
                    <a:cubicBezTo>
                      <a:pt x="113" y="450"/>
                      <a:pt x="182" y="389"/>
                      <a:pt x="259" y="389"/>
                    </a:cubicBezTo>
                    <a:cubicBezTo>
                      <a:pt x="276" y="389"/>
                      <a:pt x="294" y="392"/>
                      <a:pt x="311" y="398"/>
                    </a:cubicBezTo>
                    <a:cubicBezTo>
                      <a:pt x="520" y="478"/>
                      <a:pt x="687" y="720"/>
                      <a:pt x="818" y="889"/>
                    </a:cubicBezTo>
                    <a:cubicBezTo>
                      <a:pt x="949" y="1059"/>
                      <a:pt x="1069" y="1239"/>
                      <a:pt x="1203" y="1406"/>
                    </a:cubicBezTo>
                    <a:cubicBezTo>
                      <a:pt x="1080" y="1425"/>
                      <a:pt x="956" y="1441"/>
                      <a:pt x="831" y="1448"/>
                    </a:cubicBezTo>
                    <a:cubicBezTo>
                      <a:pt x="606" y="1463"/>
                      <a:pt x="380" y="1463"/>
                      <a:pt x="155" y="1472"/>
                    </a:cubicBezTo>
                    <a:lnTo>
                      <a:pt x="166" y="1568"/>
                    </a:lnTo>
                    <a:cubicBezTo>
                      <a:pt x="350" y="1583"/>
                      <a:pt x="535" y="1595"/>
                      <a:pt x="720" y="1601"/>
                    </a:cubicBezTo>
                    <a:cubicBezTo>
                      <a:pt x="733" y="1601"/>
                      <a:pt x="745" y="1601"/>
                      <a:pt x="758" y="1601"/>
                    </a:cubicBezTo>
                    <a:cubicBezTo>
                      <a:pt x="989" y="1601"/>
                      <a:pt x="1218" y="1556"/>
                      <a:pt x="1448" y="1537"/>
                    </a:cubicBezTo>
                    <a:cubicBezTo>
                      <a:pt x="1520" y="1531"/>
                      <a:pt x="1592" y="1529"/>
                      <a:pt x="1663" y="1529"/>
                    </a:cubicBezTo>
                    <a:cubicBezTo>
                      <a:pt x="1861" y="1529"/>
                      <a:pt x="2060" y="1546"/>
                      <a:pt x="2257" y="1557"/>
                    </a:cubicBezTo>
                    <a:cubicBezTo>
                      <a:pt x="2369" y="1563"/>
                      <a:pt x="2482" y="1565"/>
                      <a:pt x="2594" y="1565"/>
                    </a:cubicBezTo>
                    <a:cubicBezTo>
                      <a:pt x="2762" y="1565"/>
                      <a:pt x="2931" y="1561"/>
                      <a:pt x="3100" y="1561"/>
                    </a:cubicBezTo>
                    <a:cubicBezTo>
                      <a:pt x="3352" y="1561"/>
                      <a:pt x="3603" y="1584"/>
                      <a:pt x="3855" y="1590"/>
                    </a:cubicBezTo>
                    <a:cubicBezTo>
                      <a:pt x="3888" y="1591"/>
                      <a:pt x="3921" y="1591"/>
                      <a:pt x="3954" y="1591"/>
                    </a:cubicBezTo>
                    <a:cubicBezTo>
                      <a:pt x="4193" y="1591"/>
                      <a:pt x="4431" y="1570"/>
                      <a:pt x="4669" y="1557"/>
                    </a:cubicBezTo>
                    <a:cubicBezTo>
                      <a:pt x="4714" y="1555"/>
                      <a:pt x="4760" y="1554"/>
                      <a:pt x="4805" y="1554"/>
                    </a:cubicBezTo>
                    <a:cubicBezTo>
                      <a:pt x="5025" y="1554"/>
                      <a:pt x="5243" y="1579"/>
                      <a:pt x="5463" y="1586"/>
                    </a:cubicBezTo>
                    <a:cubicBezTo>
                      <a:pt x="5513" y="1588"/>
                      <a:pt x="5564" y="1589"/>
                      <a:pt x="5614" y="1589"/>
                    </a:cubicBezTo>
                    <a:cubicBezTo>
                      <a:pt x="5818" y="1589"/>
                      <a:pt x="6023" y="1575"/>
                      <a:pt x="6227" y="1573"/>
                    </a:cubicBezTo>
                    <a:cubicBezTo>
                      <a:pt x="6540" y="1572"/>
                      <a:pt x="6852" y="1572"/>
                      <a:pt x="7165" y="1572"/>
                    </a:cubicBezTo>
                    <a:lnTo>
                      <a:pt x="7186" y="1372"/>
                    </a:lnTo>
                    <a:lnTo>
                      <a:pt x="7186" y="1372"/>
                    </a:lnTo>
                    <a:cubicBezTo>
                      <a:pt x="6945" y="1377"/>
                      <a:pt x="6703" y="1385"/>
                      <a:pt x="6463" y="1385"/>
                    </a:cubicBezTo>
                    <a:cubicBezTo>
                      <a:pt x="6413" y="1385"/>
                      <a:pt x="6364" y="1388"/>
                      <a:pt x="6313" y="1388"/>
                    </a:cubicBezTo>
                    <a:cubicBezTo>
                      <a:pt x="6543" y="1041"/>
                      <a:pt x="6705" y="638"/>
                      <a:pt x="7001" y="347"/>
                    </a:cubicBezTo>
                    <a:cubicBezTo>
                      <a:pt x="7066" y="525"/>
                      <a:pt x="7146" y="696"/>
                      <a:pt x="7241" y="858"/>
                    </a:cubicBezTo>
                    <a:lnTo>
                      <a:pt x="7275" y="533"/>
                    </a:lnTo>
                    <a:cubicBezTo>
                      <a:pt x="7234" y="447"/>
                      <a:pt x="7197" y="358"/>
                      <a:pt x="7166" y="269"/>
                    </a:cubicBezTo>
                    <a:lnTo>
                      <a:pt x="7304" y="269"/>
                    </a:lnTo>
                    <a:lnTo>
                      <a:pt x="7335"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8" name="Google Shape;8616;p66">
                <a:extLst>
                  <a:ext uri="{FF2B5EF4-FFF2-40B4-BE49-F238E27FC236}">
                    <a16:creationId xmlns:a16="http://schemas.microsoft.com/office/drawing/2014/main" id="{E9A0609B-4B5F-A6D0-7EB8-1EB5ADF14585}"/>
                  </a:ext>
                </a:extLst>
              </p:cNvPr>
              <p:cNvSpPr/>
              <p:nvPr/>
            </p:nvSpPr>
            <p:spPr>
              <a:xfrm>
                <a:off x="-2472400" y="5168150"/>
                <a:ext cx="34100" cy="23550"/>
              </a:xfrm>
              <a:custGeom>
                <a:avLst/>
                <a:gdLst/>
                <a:ahLst/>
                <a:cxnLst/>
                <a:rect l="l" t="t" r="r" b="b"/>
                <a:pathLst>
                  <a:path w="1364" h="942" extrusionOk="0">
                    <a:moveTo>
                      <a:pt x="994" y="426"/>
                    </a:moveTo>
                    <a:cubicBezTo>
                      <a:pt x="992" y="427"/>
                      <a:pt x="991" y="427"/>
                      <a:pt x="989" y="427"/>
                    </a:cubicBezTo>
                    <a:cubicBezTo>
                      <a:pt x="991" y="427"/>
                      <a:pt x="993" y="427"/>
                      <a:pt x="994" y="426"/>
                    </a:cubicBezTo>
                    <a:close/>
                    <a:moveTo>
                      <a:pt x="970" y="0"/>
                    </a:moveTo>
                    <a:cubicBezTo>
                      <a:pt x="926" y="0"/>
                      <a:pt x="883" y="4"/>
                      <a:pt x="840" y="13"/>
                    </a:cubicBezTo>
                    <a:cubicBezTo>
                      <a:pt x="718" y="31"/>
                      <a:pt x="602" y="73"/>
                      <a:pt x="495" y="134"/>
                    </a:cubicBezTo>
                    <a:cubicBezTo>
                      <a:pt x="390" y="196"/>
                      <a:pt x="295" y="276"/>
                      <a:pt x="215" y="369"/>
                    </a:cubicBezTo>
                    <a:cubicBezTo>
                      <a:pt x="164" y="425"/>
                      <a:pt x="119" y="485"/>
                      <a:pt x="77" y="547"/>
                    </a:cubicBezTo>
                    <a:cubicBezTo>
                      <a:pt x="52" y="581"/>
                      <a:pt x="32" y="619"/>
                      <a:pt x="19" y="659"/>
                    </a:cubicBezTo>
                    <a:cubicBezTo>
                      <a:pt x="1" y="719"/>
                      <a:pt x="10" y="765"/>
                      <a:pt x="19" y="823"/>
                    </a:cubicBezTo>
                    <a:cubicBezTo>
                      <a:pt x="31" y="893"/>
                      <a:pt x="107" y="941"/>
                      <a:pt x="176" y="941"/>
                    </a:cubicBezTo>
                    <a:cubicBezTo>
                      <a:pt x="190" y="941"/>
                      <a:pt x="203" y="939"/>
                      <a:pt x="215" y="935"/>
                    </a:cubicBezTo>
                    <a:cubicBezTo>
                      <a:pt x="228" y="932"/>
                      <a:pt x="231" y="930"/>
                      <a:pt x="225" y="930"/>
                    </a:cubicBezTo>
                    <a:cubicBezTo>
                      <a:pt x="224" y="930"/>
                      <a:pt x="222" y="930"/>
                      <a:pt x="220" y="930"/>
                    </a:cubicBezTo>
                    <a:lnTo>
                      <a:pt x="220" y="930"/>
                    </a:lnTo>
                    <a:lnTo>
                      <a:pt x="250" y="926"/>
                    </a:lnTo>
                    <a:cubicBezTo>
                      <a:pt x="286" y="915"/>
                      <a:pt x="321" y="895"/>
                      <a:pt x="348" y="868"/>
                    </a:cubicBezTo>
                    <a:cubicBezTo>
                      <a:pt x="379" y="839"/>
                      <a:pt x="406" y="805"/>
                      <a:pt x="430" y="768"/>
                    </a:cubicBezTo>
                    <a:lnTo>
                      <a:pt x="455" y="734"/>
                    </a:lnTo>
                    <a:cubicBezTo>
                      <a:pt x="471" y="714"/>
                      <a:pt x="486" y="694"/>
                      <a:pt x="504" y="676"/>
                    </a:cubicBezTo>
                    <a:cubicBezTo>
                      <a:pt x="538" y="636"/>
                      <a:pt x="577" y="598"/>
                      <a:pt x="618" y="563"/>
                    </a:cubicBezTo>
                    <a:lnTo>
                      <a:pt x="624" y="559"/>
                    </a:lnTo>
                    <a:lnTo>
                      <a:pt x="642" y="547"/>
                    </a:lnTo>
                    <a:cubicBezTo>
                      <a:pt x="662" y="532"/>
                      <a:pt x="684" y="519"/>
                      <a:pt x="706" y="507"/>
                    </a:cubicBezTo>
                    <a:cubicBezTo>
                      <a:pt x="727" y="494"/>
                      <a:pt x="746" y="485"/>
                      <a:pt x="764" y="476"/>
                    </a:cubicBezTo>
                    <a:cubicBezTo>
                      <a:pt x="776" y="472"/>
                      <a:pt x="787" y="469"/>
                      <a:pt x="798" y="465"/>
                    </a:cubicBezTo>
                    <a:cubicBezTo>
                      <a:pt x="822" y="456"/>
                      <a:pt x="847" y="450"/>
                      <a:pt x="871" y="443"/>
                    </a:cubicBezTo>
                    <a:cubicBezTo>
                      <a:pt x="882" y="441"/>
                      <a:pt x="893" y="439"/>
                      <a:pt x="904" y="438"/>
                    </a:cubicBezTo>
                    <a:lnTo>
                      <a:pt x="924" y="434"/>
                    </a:lnTo>
                    <a:lnTo>
                      <a:pt x="931" y="434"/>
                    </a:lnTo>
                    <a:lnTo>
                      <a:pt x="962" y="430"/>
                    </a:lnTo>
                    <a:lnTo>
                      <a:pt x="974" y="427"/>
                    </a:lnTo>
                    <a:cubicBezTo>
                      <a:pt x="985" y="426"/>
                      <a:pt x="991" y="425"/>
                      <a:pt x="994" y="425"/>
                    </a:cubicBezTo>
                    <a:cubicBezTo>
                      <a:pt x="999" y="425"/>
                      <a:pt x="998" y="426"/>
                      <a:pt x="994" y="426"/>
                    </a:cubicBezTo>
                    <a:lnTo>
                      <a:pt x="994" y="426"/>
                    </a:lnTo>
                    <a:cubicBezTo>
                      <a:pt x="1029" y="424"/>
                      <a:pt x="1063" y="419"/>
                      <a:pt x="1098" y="412"/>
                    </a:cubicBezTo>
                    <a:cubicBezTo>
                      <a:pt x="1111" y="409"/>
                      <a:pt x="1125" y="407"/>
                      <a:pt x="1140" y="405"/>
                    </a:cubicBezTo>
                    <a:lnTo>
                      <a:pt x="1140" y="405"/>
                    </a:lnTo>
                    <a:cubicBezTo>
                      <a:pt x="1127" y="405"/>
                      <a:pt x="1121" y="406"/>
                      <a:pt x="1120" y="406"/>
                    </a:cubicBezTo>
                    <a:cubicBezTo>
                      <a:pt x="1116" y="406"/>
                      <a:pt x="1162" y="403"/>
                      <a:pt x="1181" y="398"/>
                    </a:cubicBezTo>
                    <a:cubicBezTo>
                      <a:pt x="1216" y="383"/>
                      <a:pt x="1247" y="365"/>
                      <a:pt x="1278" y="343"/>
                    </a:cubicBezTo>
                    <a:cubicBezTo>
                      <a:pt x="1354" y="291"/>
                      <a:pt x="1363" y="202"/>
                      <a:pt x="1305" y="131"/>
                    </a:cubicBezTo>
                    <a:cubicBezTo>
                      <a:pt x="1254" y="67"/>
                      <a:pt x="1180" y="25"/>
                      <a:pt x="1100" y="13"/>
                    </a:cubicBezTo>
                    <a:cubicBezTo>
                      <a:pt x="1057" y="4"/>
                      <a:pt x="1013" y="0"/>
                      <a:pt x="9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9" name="Google Shape;8617;p66">
                <a:extLst>
                  <a:ext uri="{FF2B5EF4-FFF2-40B4-BE49-F238E27FC236}">
                    <a16:creationId xmlns:a16="http://schemas.microsoft.com/office/drawing/2014/main" id="{9D9E7B4A-005D-01EE-80E5-9352B917D48D}"/>
                  </a:ext>
                </a:extLst>
              </p:cNvPr>
              <p:cNvSpPr/>
              <p:nvPr/>
            </p:nvSpPr>
            <p:spPr>
              <a:xfrm>
                <a:off x="-2448050" y="5178800"/>
                <a:ext cx="375" cy="75"/>
              </a:xfrm>
              <a:custGeom>
                <a:avLst/>
                <a:gdLst/>
                <a:ahLst/>
                <a:cxnLst/>
                <a:rect l="l" t="t" r="r" b="b"/>
                <a:pathLst>
                  <a:path w="15" h="3" extrusionOk="0">
                    <a:moveTo>
                      <a:pt x="0" y="1"/>
                    </a:moveTo>
                    <a:cubicBezTo>
                      <a:pt x="3" y="2"/>
                      <a:pt x="6" y="2"/>
                      <a:pt x="8" y="2"/>
                    </a:cubicBezTo>
                    <a:cubicBezTo>
                      <a:pt x="11" y="2"/>
                      <a:pt x="13" y="2"/>
                      <a:pt x="15" y="1"/>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4" name="Google Shape;8618;p66">
                <a:extLst>
                  <a:ext uri="{FF2B5EF4-FFF2-40B4-BE49-F238E27FC236}">
                    <a16:creationId xmlns:a16="http://schemas.microsoft.com/office/drawing/2014/main" id="{EB0C1FAA-9233-1779-1219-805B04547613}"/>
                  </a:ext>
                </a:extLst>
              </p:cNvPr>
              <p:cNvSpPr/>
              <p:nvPr/>
            </p:nvSpPr>
            <p:spPr>
              <a:xfrm>
                <a:off x="-2394200" y="5152225"/>
                <a:ext cx="33550" cy="16200"/>
              </a:xfrm>
              <a:custGeom>
                <a:avLst/>
                <a:gdLst/>
                <a:ahLst/>
                <a:cxnLst/>
                <a:rect l="l" t="t" r="r" b="b"/>
                <a:pathLst>
                  <a:path w="1342" h="648" extrusionOk="0">
                    <a:moveTo>
                      <a:pt x="803" y="0"/>
                    </a:moveTo>
                    <a:cubicBezTo>
                      <a:pt x="677" y="0"/>
                      <a:pt x="550" y="35"/>
                      <a:pt x="435" y="87"/>
                    </a:cubicBezTo>
                    <a:cubicBezTo>
                      <a:pt x="337" y="130"/>
                      <a:pt x="246" y="188"/>
                      <a:pt x="166" y="259"/>
                    </a:cubicBezTo>
                    <a:cubicBezTo>
                      <a:pt x="119" y="297"/>
                      <a:pt x="79" y="341"/>
                      <a:pt x="44" y="390"/>
                    </a:cubicBezTo>
                    <a:cubicBezTo>
                      <a:pt x="19" y="423"/>
                      <a:pt x="2" y="461"/>
                      <a:pt x="1" y="503"/>
                    </a:cubicBezTo>
                    <a:cubicBezTo>
                      <a:pt x="1" y="552"/>
                      <a:pt x="24" y="599"/>
                      <a:pt x="66" y="626"/>
                    </a:cubicBezTo>
                    <a:cubicBezTo>
                      <a:pt x="93" y="641"/>
                      <a:pt x="120" y="647"/>
                      <a:pt x="146" y="647"/>
                    </a:cubicBezTo>
                    <a:cubicBezTo>
                      <a:pt x="230" y="647"/>
                      <a:pt x="308" y="581"/>
                      <a:pt x="378" y="535"/>
                    </a:cubicBezTo>
                    <a:cubicBezTo>
                      <a:pt x="415" y="513"/>
                      <a:pt x="453" y="490"/>
                      <a:pt x="491" y="468"/>
                    </a:cubicBezTo>
                    <a:cubicBezTo>
                      <a:pt x="507" y="457"/>
                      <a:pt x="526" y="446"/>
                      <a:pt x="544" y="437"/>
                    </a:cubicBezTo>
                    <a:cubicBezTo>
                      <a:pt x="555" y="432"/>
                      <a:pt x="567" y="426"/>
                      <a:pt x="578" y="421"/>
                    </a:cubicBezTo>
                    <a:lnTo>
                      <a:pt x="602" y="410"/>
                    </a:lnTo>
                    <a:lnTo>
                      <a:pt x="611" y="408"/>
                    </a:lnTo>
                    <a:cubicBezTo>
                      <a:pt x="620" y="404"/>
                      <a:pt x="629" y="401"/>
                      <a:pt x="638" y="397"/>
                    </a:cubicBezTo>
                    <a:cubicBezTo>
                      <a:pt x="656" y="392"/>
                      <a:pt x="676" y="386"/>
                      <a:pt x="694" y="383"/>
                    </a:cubicBezTo>
                    <a:cubicBezTo>
                      <a:pt x="705" y="380"/>
                      <a:pt x="748" y="374"/>
                      <a:pt x="740" y="374"/>
                    </a:cubicBezTo>
                    <a:cubicBezTo>
                      <a:pt x="738" y="374"/>
                      <a:pt x="733" y="375"/>
                      <a:pt x="724" y="375"/>
                    </a:cubicBezTo>
                    <a:cubicBezTo>
                      <a:pt x="744" y="374"/>
                      <a:pt x="765" y="372"/>
                      <a:pt x="787" y="372"/>
                    </a:cubicBezTo>
                    <a:lnTo>
                      <a:pt x="818" y="372"/>
                    </a:lnTo>
                    <a:lnTo>
                      <a:pt x="842" y="375"/>
                    </a:lnTo>
                    <a:cubicBezTo>
                      <a:pt x="852" y="377"/>
                      <a:pt x="862" y="379"/>
                      <a:pt x="871" y="381"/>
                    </a:cubicBezTo>
                    <a:cubicBezTo>
                      <a:pt x="880" y="384"/>
                      <a:pt x="907" y="395"/>
                      <a:pt x="907" y="395"/>
                    </a:cubicBezTo>
                    <a:cubicBezTo>
                      <a:pt x="925" y="404"/>
                      <a:pt x="943" y="414"/>
                      <a:pt x="961" y="424"/>
                    </a:cubicBezTo>
                    <a:cubicBezTo>
                      <a:pt x="1012" y="456"/>
                      <a:pt x="1066" y="497"/>
                      <a:pt x="1128" y="497"/>
                    </a:cubicBezTo>
                    <a:cubicBezTo>
                      <a:pt x="1131" y="497"/>
                      <a:pt x="1133" y="497"/>
                      <a:pt x="1136" y="497"/>
                    </a:cubicBezTo>
                    <a:cubicBezTo>
                      <a:pt x="1245" y="493"/>
                      <a:pt x="1341" y="392"/>
                      <a:pt x="1303" y="277"/>
                    </a:cubicBezTo>
                    <a:cubicBezTo>
                      <a:pt x="1263" y="150"/>
                      <a:pt x="1129" y="79"/>
                      <a:pt x="1011" y="36"/>
                    </a:cubicBezTo>
                    <a:cubicBezTo>
                      <a:pt x="943" y="11"/>
                      <a:pt x="873" y="0"/>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5" name="Google Shape;8619;p66">
                <a:extLst>
                  <a:ext uri="{FF2B5EF4-FFF2-40B4-BE49-F238E27FC236}">
                    <a16:creationId xmlns:a16="http://schemas.microsoft.com/office/drawing/2014/main" id="{983A2E8F-C2E2-A830-EC0E-46BE7F31D02C}"/>
                  </a:ext>
                </a:extLst>
              </p:cNvPr>
              <p:cNvSpPr/>
              <p:nvPr/>
            </p:nvSpPr>
            <p:spPr>
              <a:xfrm>
                <a:off x="-2481250" y="5203250"/>
                <a:ext cx="52600" cy="43425"/>
              </a:xfrm>
              <a:custGeom>
                <a:avLst/>
                <a:gdLst/>
                <a:ahLst/>
                <a:cxnLst/>
                <a:rect l="l" t="t" r="r" b="b"/>
                <a:pathLst>
                  <a:path w="2104" h="1737" extrusionOk="0">
                    <a:moveTo>
                      <a:pt x="1173" y="1"/>
                    </a:moveTo>
                    <a:cubicBezTo>
                      <a:pt x="744" y="1"/>
                      <a:pt x="440" y="449"/>
                      <a:pt x="364" y="850"/>
                    </a:cubicBezTo>
                    <a:cubicBezTo>
                      <a:pt x="337" y="984"/>
                      <a:pt x="331" y="1122"/>
                      <a:pt x="348" y="1259"/>
                    </a:cubicBezTo>
                    <a:cubicBezTo>
                      <a:pt x="351" y="1293"/>
                      <a:pt x="357" y="1328"/>
                      <a:pt x="366" y="1362"/>
                    </a:cubicBezTo>
                    <a:cubicBezTo>
                      <a:pt x="349" y="1359"/>
                      <a:pt x="335" y="1357"/>
                      <a:pt x="320" y="1353"/>
                    </a:cubicBezTo>
                    <a:cubicBezTo>
                      <a:pt x="259" y="1340"/>
                      <a:pt x="201" y="1324"/>
                      <a:pt x="143" y="1324"/>
                    </a:cubicBezTo>
                    <a:cubicBezTo>
                      <a:pt x="105" y="1324"/>
                      <a:pt x="68" y="1331"/>
                      <a:pt x="30" y="1350"/>
                    </a:cubicBezTo>
                    <a:cubicBezTo>
                      <a:pt x="10" y="1362"/>
                      <a:pt x="1" y="1386"/>
                      <a:pt x="8" y="1408"/>
                    </a:cubicBezTo>
                    <a:cubicBezTo>
                      <a:pt x="33" y="1520"/>
                      <a:pt x="141" y="1578"/>
                      <a:pt x="239" y="1624"/>
                    </a:cubicBezTo>
                    <a:cubicBezTo>
                      <a:pt x="349" y="1673"/>
                      <a:pt x="462" y="1718"/>
                      <a:pt x="582" y="1735"/>
                    </a:cubicBezTo>
                    <a:cubicBezTo>
                      <a:pt x="591" y="1736"/>
                      <a:pt x="600" y="1737"/>
                      <a:pt x="609" y="1737"/>
                    </a:cubicBezTo>
                    <a:cubicBezTo>
                      <a:pt x="718" y="1737"/>
                      <a:pt x="846" y="1649"/>
                      <a:pt x="794" y="1520"/>
                    </a:cubicBezTo>
                    <a:cubicBezTo>
                      <a:pt x="762" y="1440"/>
                      <a:pt x="736" y="1355"/>
                      <a:pt x="722" y="1270"/>
                    </a:cubicBezTo>
                    <a:cubicBezTo>
                      <a:pt x="720" y="1255"/>
                      <a:pt x="718" y="1242"/>
                      <a:pt x="718" y="1228"/>
                    </a:cubicBezTo>
                    <a:cubicBezTo>
                      <a:pt x="716" y="1204"/>
                      <a:pt x="714" y="1179"/>
                      <a:pt x="714" y="1155"/>
                    </a:cubicBezTo>
                    <a:cubicBezTo>
                      <a:pt x="713" y="1103"/>
                      <a:pt x="714" y="1048"/>
                      <a:pt x="718" y="995"/>
                    </a:cubicBezTo>
                    <a:cubicBezTo>
                      <a:pt x="731" y="826"/>
                      <a:pt x="782" y="632"/>
                      <a:pt x="898" y="487"/>
                    </a:cubicBezTo>
                    <a:cubicBezTo>
                      <a:pt x="962" y="404"/>
                      <a:pt x="1083" y="322"/>
                      <a:pt x="1194" y="322"/>
                    </a:cubicBezTo>
                    <a:cubicBezTo>
                      <a:pt x="1218" y="322"/>
                      <a:pt x="1241" y="326"/>
                      <a:pt x="1263" y="334"/>
                    </a:cubicBezTo>
                    <a:cubicBezTo>
                      <a:pt x="1321" y="361"/>
                      <a:pt x="1372" y="405"/>
                      <a:pt x="1410" y="458"/>
                    </a:cubicBezTo>
                    <a:cubicBezTo>
                      <a:pt x="1461" y="530"/>
                      <a:pt x="1503" y="608"/>
                      <a:pt x="1537" y="688"/>
                    </a:cubicBezTo>
                    <a:cubicBezTo>
                      <a:pt x="1612" y="859"/>
                      <a:pt x="1655" y="1117"/>
                      <a:pt x="1790" y="1279"/>
                    </a:cubicBezTo>
                    <a:cubicBezTo>
                      <a:pt x="1820" y="1315"/>
                      <a:pt x="1868" y="1332"/>
                      <a:pt x="1916" y="1332"/>
                    </a:cubicBezTo>
                    <a:cubicBezTo>
                      <a:pt x="1950" y="1332"/>
                      <a:pt x="1983" y="1323"/>
                      <a:pt x="2010" y="1308"/>
                    </a:cubicBezTo>
                    <a:cubicBezTo>
                      <a:pt x="2084" y="1264"/>
                      <a:pt x="2104" y="1182"/>
                      <a:pt x="2093" y="1103"/>
                    </a:cubicBezTo>
                    <a:cubicBezTo>
                      <a:pt x="2073" y="979"/>
                      <a:pt x="2039" y="934"/>
                      <a:pt x="1995" y="828"/>
                    </a:cubicBezTo>
                    <a:cubicBezTo>
                      <a:pt x="1948" y="716"/>
                      <a:pt x="1901" y="603"/>
                      <a:pt x="1844" y="496"/>
                    </a:cubicBezTo>
                    <a:cubicBezTo>
                      <a:pt x="1739" y="298"/>
                      <a:pt x="1588" y="96"/>
                      <a:pt x="1363" y="29"/>
                    </a:cubicBezTo>
                    <a:cubicBezTo>
                      <a:pt x="1297" y="10"/>
                      <a:pt x="1234" y="1"/>
                      <a:pt x="11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6" name="Google Shape;8620;p66">
                <a:extLst>
                  <a:ext uri="{FF2B5EF4-FFF2-40B4-BE49-F238E27FC236}">
                    <a16:creationId xmlns:a16="http://schemas.microsoft.com/office/drawing/2014/main" id="{3FCED738-794A-A093-A31A-00447CFD8BC8}"/>
                  </a:ext>
                </a:extLst>
              </p:cNvPr>
              <p:cNvSpPr/>
              <p:nvPr/>
            </p:nvSpPr>
            <p:spPr>
              <a:xfrm>
                <a:off x="-2385850" y="5181725"/>
                <a:ext cx="41975" cy="34475"/>
              </a:xfrm>
              <a:custGeom>
                <a:avLst/>
                <a:gdLst/>
                <a:ahLst/>
                <a:cxnLst/>
                <a:rect l="l" t="t" r="r" b="b"/>
                <a:pathLst>
                  <a:path w="1679" h="1379" extrusionOk="0">
                    <a:moveTo>
                      <a:pt x="623" y="1"/>
                    </a:moveTo>
                    <a:cubicBezTo>
                      <a:pt x="544" y="1"/>
                      <a:pt x="464" y="22"/>
                      <a:pt x="386" y="65"/>
                    </a:cubicBezTo>
                    <a:cubicBezTo>
                      <a:pt x="175" y="182"/>
                      <a:pt x="68" y="409"/>
                      <a:pt x="30" y="638"/>
                    </a:cubicBezTo>
                    <a:cubicBezTo>
                      <a:pt x="1" y="779"/>
                      <a:pt x="1" y="925"/>
                      <a:pt x="26" y="1066"/>
                    </a:cubicBezTo>
                    <a:cubicBezTo>
                      <a:pt x="46" y="1168"/>
                      <a:pt x="83" y="1339"/>
                      <a:pt x="195" y="1375"/>
                    </a:cubicBezTo>
                    <a:cubicBezTo>
                      <a:pt x="203" y="1377"/>
                      <a:pt x="211" y="1378"/>
                      <a:pt x="219" y="1378"/>
                    </a:cubicBezTo>
                    <a:cubicBezTo>
                      <a:pt x="253" y="1378"/>
                      <a:pt x="285" y="1360"/>
                      <a:pt x="304" y="1330"/>
                    </a:cubicBezTo>
                    <a:cubicBezTo>
                      <a:pt x="342" y="1262"/>
                      <a:pt x="313" y="1148"/>
                      <a:pt x="317" y="1072"/>
                    </a:cubicBezTo>
                    <a:cubicBezTo>
                      <a:pt x="319" y="1034"/>
                      <a:pt x="322" y="995"/>
                      <a:pt x="330" y="957"/>
                    </a:cubicBezTo>
                    <a:cubicBezTo>
                      <a:pt x="335" y="926"/>
                      <a:pt x="339" y="895"/>
                      <a:pt x="340" y="865"/>
                    </a:cubicBezTo>
                    <a:cubicBezTo>
                      <a:pt x="340" y="857"/>
                      <a:pt x="342" y="850"/>
                      <a:pt x="343" y="843"/>
                    </a:cubicBezTo>
                    <a:lnTo>
                      <a:pt x="343" y="843"/>
                    </a:lnTo>
                    <a:cubicBezTo>
                      <a:pt x="343" y="843"/>
                      <a:pt x="343" y="843"/>
                      <a:pt x="343" y="843"/>
                    </a:cubicBezTo>
                    <a:cubicBezTo>
                      <a:pt x="344" y="843"/>
                      <a:pt x="348" y="812"/>
                      <a:pt x="348" y="810"/>
                    </a:cubicBezTo>
                    <a:cubicBezTo>
                      <a:pt x="355" y="765"/>
                      <a:pt x="366" y="719"/>
                      <a:pt x="379" y="674"/>
                    </a:cubicBezTo>
                    <a:cubicBezTo>
                      <a:pt x="384" y="650"/>
                      <a:pt x="391" y="627"/>
                      <a:pt x="400" y="603"/>
                    </a:cubicBezTo>
                    <a:lnTo>
                      <a:pt x="411" y="574"/>
                    </a:lnTo>
                    <a:cubicBezTo>
                      <a:pt x="413" y="572"/>
                      <a:pt x="413" y="569"/>
                      <a:pt x="413" y="567"/>
                    </a:cubicBezTo>
                    <a:cubicBezTo>
                      <a:pt x="415" y="565"/>
                      <a:pt x="415" y="565"/>
                      <a:pt x="419" y="559"/>
                    </a:cubicBezTo>
                    <a:cubicBezTo>
                      <a:pt x="435" y="520"/>
                      <a:pt x="453" y="483"/>
                      <a:pt x="475" y="447"/>
                    </a:cubicBezTo>
                    <a:cubicBezTo>
                      <a:pt x="480" y="440"/>
                      <a:pt x="486" y="432"/>
                      <a:pt x="491" y="425"/>
                    </a:cubicBezTo>
                    <a:lnTo>
                      <a:pt x="493" y="423"/>
                    </a:lnTo>
                    <a:cubicBezTo>
                      <a:pt x="506" y="411"/>
                      <a:pt x="520" y="398"/>
                      <a:pt x="533" y="385"/>
                    </a:cubicBezTo>
                    <a:cubicBezTo>
                      <a:pt x="538" y="381"/>
                      <a:pt x="557" y="369"/>
                      <a:pt x="562" y="363"/>
                    </a:cubicBezTo>
                    <a:cubicBezTo>
                      <a:pt x="569" y="360"/>
                      <a:pt x="577" y="356"/>
                      <a:pt x="586" y="351"/>
                    </a:cubicBezTo>
                    <a:lnTo>
                      <a:pt x="597" y="345"/>
                    </a:lnTo>
                    <a:lnTo>
                      <a:pt x="626" y="338"/>
                    </a:lnTo>
                    <a:lnTo>
                      <a:pt x="649" y="338"/>
                    </a:lnTo>
                    <a:lnTo>
                      <a:pt x="655" y="340"/>
                    </a:lnTo>
                    <a:lnTo>
                      <a:pt x="693" y="352"/>
                    </a:lnTo>
                    <a:cubicBezTo>
                      <a:pt x="678" y="348"/>
                      <a:pt x="673" y="346"/>
                      <a:pt x="672" y="346"/>
                    </a:cubicBezTo>
                    <a:lnTo>
                      <a:pt x="672" y="346"/>
                    </a:lnTo>
                    <a:cubicBezTo>
                      <a:pt x="672" y="346"/>
                      <a:pt x="697" y="355"/>
                      <a:pt x="706" y="360"/>
                    </a:cubicBezTo>
                    <a:cubicBezTo>
                      <a:pt x="713" y="365"/>
                      <a:pt x="720" y="371"/>
                      <a:pt x="727" y="374"/>
                    </a:cubicBezTo>
                    <a:cubicBezTo>
                      <a:pt x="753" y="396"/>
                      <a:pt x="776" y="418"/>
                      <a:pt x="798" y="443"/>
                    </a:cubicBezTo>
                    <a:cubicBezTo>
                      <a:pt x="802" y="447"/>
                      <a:pt x="818" y="467"/>
                      <a:pt x="825" y="474"/>
                    </a:cubicBezTo>
                    <a:lnTo>
                      <a:pt x="836" y="490"/>
                    </a:lnTo>
                    <a:cubicBezTo>
                      <a:pt x="842" y="500"/>
                      <a:pt x="849" y="509"/>
                      <a:pt x="855" y="518"/>
                    </a:cubicBezTo>
                    <a:cubicBezTo>
                      <a:pt x="900" y="587"/>
                      <a:pt x="942" y="659"/>
                      <a:pt x="976" y="734"/>
                    </a:cubicBezTo>
                    <a:cubicBezTo>
                      <a:pt x="996" y="776"/>
                      <a:pt x="1016" y="817"/>
                      <a:pt x="1034" y="859"/>
                    </a:cubicBezTo>
                    <a:lnTo>
                      <a:pt x="1038" y="870"/>
                    </a:lnTo>
                    <a:cubicBezTo>
                      <a:pt x="1042" y="876"/>
                      <a:pt x="1047" y="892"/>
                      <a:pt x="1049" y="894"/>
                    </a:cubicBezTo>
                    <a:cubicBezTo>
                      <a:pt x="1056" y="914"/>
                      <a:pt x="1065" y="934"/>
                      <a:pt x="1072" y="954"/>
                    </a:cubicBezTo>
                    <a:cubicBezTo>
                      <a:pt x="1100" y="1021"/>
                      <a:pt x="1125" y="1088"/>
                      <a:pt x="1151" y="1153"/>
                    </a:cubicBezTo>
                    <a:cubicBezTo>
                      <a:pt x="1181" y="1228"/>
                      <a:pt x="1243" y="1268"/>
                      <a:pt x="1306" y="1268"/>
                    </a:cubicBezTo>
                    <a:cubicBezTo>
                      <a:pt x="1356" y="1268"/>
                      <a:pt x="1406" y="1243"/>
                      <a:pt x="1443" y="1192"/>
                    </a:cubicBezTo>
                    <a:cubicBezTo>
                      <a:pt x="1517" y="1092"/>
                      <a:pt x="1570" y="975"/>
                      <a:pt x="1636" y="868"/>
                    </a:cubicBezTo>
                    <a:cubicBezTo>
                      <a:pt x="1678" y="794"/>
                      <a:pt x="1616" y="709"/>
                      <a:pt x="1539" y="709"/>
                    </a:cubicBezTo>
                    <a:cubicBezTo>
                      <a:pt x="1531" y="709"/>
                      <a:pt x="1522" y="710"/>
                      <a:pt x="1514" y="712"/>
                    </a:cubicBezTo>
                    <a:cubicBezTo>
                      <a:pt x="1454" y="728"/>
                      <a:pt x="1399" y="759"/>
                      <a:pt x="1354" y="803"/>
                    </a:cubicBezTo>
                    <a:cubicBezTo>
                      <a:pt x="1325" y="730"/>
                      <a:pt x="1296" y="659"/>
                      <a:pt x="1263" y="590"/>
                    </a:cubicBezTo>
                    <a:cubicBezTo>
                      <a:pt x="1185" y="423"/>
                      <a:pt x="1089" y="245"/>
                      <a:pt x="945" y="125"/>
                    </a:cubicBezTo>
                    <a:cubicBezTo>
                      <a:pt x="849" y="45"/>
                      <a:pt x="737" y="1"/>
                      <a:pt x="6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7" name="Google Shape;8621;p66">
                <a:extLst>
                  <a:ext uri="{FF2B5EF4-FFF2-40B4-BE49-F238E27FC236}">
                    <a16:creationId xmlns:a16="http://schemas.microsoft.com/office/drawing/2014/main" id="{50D9E446-B3EA-2A84-AC1F-B6D011499916}"/>
                  </a:ext>
                </a:extLst>
              </p:cNvPr>
              <p:cNvSpPr/>
              <p:nvPr/>
            </p:nvSpPr>
            <p:spPr>
              <a:xfrm>
                <a:off x="-2409575" y="5225425"/>
                <a:ext cx="24250" cy="17400"/>
              </a:xfrm>
              <a:custGeom>
                <a:avLst/>
                <a:gdLst/>
                <a:ahLst/>
                <a:cxnLst/>
                <a:rect l="l" t="t" r="r" b="b"/>
                <a:pathLst>
                  <a:path w="970" h="696" extrusionOk="0">
                    <a:moveTo>
                      <a:pt x="878" y="1"/>
                    </a:moveTo>
                    <a:cubicBezTo>
                      <a:pt x="867" y="1"/>
                      <a:pt x="855" y="4"/>
                      <a:pt x="844" y="12"/>
                    </a:cubicBezTo>
                    <a:cubicBezTo>
                      <a:pt x="812" y="34"/>
                      <a:pt x="781" y="57"/>
                      <a:pt x="752" y="81"/>
                    </a:cubicBezTo>
                    <a:cubicBezTo>
                      <a:pt x="739" y="94"/>
                      <a:pt x="714" y="108"/>
                      <a:pt x="706" y="121"/>
                    </a:cubicBezTo>
                    <a:lnTo>
                      <a:pt x="710" y="119"/>
                    </a:lnTo>
                    <a:lnTo>
                      <a:pt x="710" y="119"/>
                    </a:lnTo>
                    <a:cubicBezTo>
                      <a:pt x="699" y="125"/>
                      <a:pt x="690" y="132"/>
                      <a:pt x="681" y="141"/>
                    </a:cubicBezTo>
                    <a:cubicBezTo>
                      <a:pt x="674" y="148"/>
                      <a:pt x="666" y="157"/>
                      <a:pt x="657" y="165"/>
                    </a:cubicBezTo>
                    <a:cubicBezTo>
                      <a:pt x="643" y="181"/>
                      <a:pt x="627" y="196"/>
                      <a:pt x="608" y="210"/>
                    </a:cubicBezTo>
                    <a:lnTo>
                      <a:pt x="587" y="230"/>
                    </a:lnTo>
                    <a:lnTo>
                      <a:pt x="574" y="239"/>
                    </a:lnTo>
                    <a:lnTo>
                      <a:pt x="556" y="254"/>
                    </a:lnTo>
                    <a:cubicBezTo>
                      <a:pt x="541" y="266"/>
                      <a:pt x="525" y="279"/>
                      <a:pt x="510" y="294"/>
                    </a:cubicBezTo>
                    <a:lnTo>
                      <a:pt x="505" y="295"/>
                    </a:lnTo>
                    <a:cubicBezTo>
                      <a:pt x="496" y="303"/>
                      <a:pt x="487" y="308"/>
                      <a:pt x="478" y="315"/>
                    </a:cubicBezTo>
                    <a:cubicBezTo>
                      <a:pt x="459" y="326"/>
                      <a:pt x="443" y="337"/>
                      <a:pt x="423" y="346"/>
                    </a:cubicBezTo>
                    <a:cubicBezTo>
                      <a:pt x="414" y="352"/>
                      <a:pt x="401" y="355"/>
                      <a:pt x="392" y="361"/>
                    </a:cubicBezTo>
                    <a:cubicBezTo>
                      <a:pt x="383" y="366"/>
                      <a:pt x="374" y="368"/>
                      <a:pt x="365" y="374"/>
                    </a:cubicBezTo>
                    <a:lnTo>
                      <a:pt x="358" y="375"/>
                    </a:lnTo>
                    <a:cubicBezTo>
                      <a:pt x="352" y="377"/>
                      <a:pt x="345" y="381"/>
                      <a:pt x="338" y="383"/>
                    </a:cubicBezTo>
                    <a:cubicBezTo>
                      <a:pt x="332" y="384"/>
                      <a:pt x="320" y="388"/>
                      <a:pt x="309" y="392"/>
                    </a:cubicBezTo>
                    <a:lnTo>
                      <a:pt x="254" y="392"/>
                    </a:lnTo>
                    <a:cubicBezTo>
                      <a:pt x="236" y="386"/>
                      <a:pt x="216" y="386"/>
                      <a:pt x="198" y="386"/>
                    </a:cubicBezTo>
                    <a:cubicBezTo>
                      <a:pt x="200" y="386"/>
                      <a:pt x="201" y="385"/>
                      <a:pt x="203" y="385"/>
                    </a:cubicBezTo>
                    <a:lnTo>
                      <a:pt x="203" y="385"/>
                    </a:lnTo>
                    <a:cubicBezTo>
                      <a:pt x="207" y="386"/>
                      <a:pt x="209" y="386"/>
                      <a:pt x="211" y="386"/>
                    </a:cubicBezTo>
                    <a:cubicBezTo>
                      <a:pt x="216" y="386"/>
                      <a:pt x="215" y="384"/>
                      <a:pt x="210" y="384"/>
                    </a:cubicBezTo>
                    <a:cubicBezTo>
                      <a:pt x="208" y="384"/>
                      <a:pt x="205" y="385"/>
                      <a:pt x="203" y="385"/>
                    </a:cubicBezTo>
                    <a:lnTo>
                      <a:pt x="203" y="385"/>
                    </a:lnTo>
                    <a:cubicBezTo>
                      <a:pt x="202" y="385"/>
                      <a:pt x="201" y="385"/>
                      <a:pt x="200" y="384"/>
                    </a:cubicBezTo>
                    <a:cubicBezTo>
                      <a:pt x="191" y="383"/>
                      <a:pt x="183" y="381"/>
                      <a:pt x="175" y="378"/>
                    </a:cubicBezTo>
                    <a:lnTo>
                      <a:pt x="175" y="378"/>
                    </a:lnTo>
                    <a:cubicBezTo>
                      <a:pt x="175" y="378"/>
                      <a:pt x="175" y="378"/>
                      <a:pt x="175" y="378"/>
                    </a:cubicBezTo>
                    <a:cubicBezTo>
                      <a:pt x="177" y="378"/>
                      <a:pt x="152" y="367"/>
                      <a:pt x="143" y="364"/>
                    </a:cubicBezTo>
                    <a:cubicBezTo>
                      <a:pt x="132" y="363"/>
                      <a:pt x="120" y="361"/>
                      <a:pt x="109" y="359"/>
                    </a:cubicBezTo>
                    <a:cubicBezTo>
                      <a:pt x="103" y="358"/>
                      <a:pt x="97" y="357"/>
                      <a:pt x="91" y="357"/>
                    </a:cubicBezTo>
                    <a:cubicBezTo>
                      <a:pt x="48" y="357"/>
                      <a:pt x="1" y="388"/>
                      <a:pt x="7" y="437"/>
                    </a:cubicBezTo>
                    <a:cubicBezTo>
                      <a:pt x="7" y="470"/>
                      <a:pt x="18" y="504"/>
                      <a:pt x="34" y="533"/>
                    </a:cubicBezTo>
                    <a:cubicBezTo>
                      <a:pt x="51" y="559"/>
                      <a:pt x="71" y="582"/>
                      <a:pt x="91" y="604"/>
                    </a:cubicBezTo>
                    <a:cubicBezTo>
                      <a:pt x="136" y="648"/>
                      <a:pt x="194" y="677"/>
                      <a:pt x="256" y="688"/>
                    </a:cubicBezTo>
                    <a:cubicBezTo>
                      <a:pt x="287" y="693"/>
                      <a:pt x="318" y="696"/>
                      <a:pt x="348" y="696"/>
                    </a:cubicBezTo>
                    <a:cubicBezTo>
                      <a:pt x="445" y="696"/>
                      <a:pt x="539" y="670"/>
                      <a:pt x="623" y="621"/>
                    </a:cubicBezTo>
                    <a:cubicBezTo>
                      <a:pt x="732" y="559"/>
                      <a:pt x="823" y="472"/>
                      <a:pt x="892" y="368"/>
                    </a:cubicBezTo>
                    <a:cubicBezTo>
                      <a:pt x="924" y="319"/>
                      <a:pt x="946" y="265"/>
                      <a:pt x="957" y="208"/>
                    </a:cubicBezTo>
                    <a:cubicBezTo>
                      <a:pt x="970" y="157"/>
                      <a:pt x="966" y="105"/>
                      <a:pt x="950" y="56"/>
                    </a:cubicBezTo>
                    <a:cubicBezTo>
                      <a:pt x="939" y="26"/>
                      <a:pt x="909" y="1"/>
                      <a:pt x="878" y="1"/>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8" name="Google Shape;8622;p66">
                <a:extLst>
                  <a:ext uri="{FF2B5EF4-FFF2-40B4-BE49-F238E27FC236}">
                    <a16:creationId xmlns:a16="http://schemas.microsoft.com/office/drawing/2014/main" id="{34BB083C-7132-2EF1-620F-6472663BA067}"/>
                  </a:ext>
                </a:extLst>
              </p:cNvPr>
              <p:cNvSpPr/>
              <p:nvPr/>
            </p:nvSpPr>
            <p:spPr>
              <a:xfrm>
                <a:off x="-2397150" y="5244025"/>
                <a:ext cx="300" cy="25"/>
              </a:xfrm>
              <a:custGeom>
                <a:avLst/>
                <a:gdLst/>
                <a:ahLst/>
                <a:cxnLst/>
                <a:rect l="l" t="t" r="r" b="b"/>
                <a:pathLst>
                  <a:path w="12" h="1" extrusionOk="0">
                    <a:moveTo>
                      <a:pt x="11" y="0"/>
                    </a:moveTo>
                    <a:lnTo>
                      <a:pt x="1" y="0"/>
                    </a:ln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9" name="Google Shape;8623;p66">
                <a:extLst>
                  <a:ext uri="{FF2B5EF4-FFF2-40B4-BE49-F238E27FC236}">
                    <a16:creationId xmlns:a16="http://schemas.microsoft.com/office/drawing/2014/main" id="{92FC5A45-2C36-D260-B698-4AF27C2ED146}"/>
                  </a:ext>
                </a:extLst>
              </p:cNvPr>
              <p:cNvSpPr/>
              <p:nvPr/>
            </p:nvSpPr>
            <p:spPr>
              <a:xfrm>
                <a:off x="-2435575" y="5249475"/>
                <a:ext cx="80625" cy="51950"/>
              </a:xfrm>
              <a:custGeom>
                <a:avLst/>
                <a:gdLst/>
                <a:ahLst/>
                <a:cxnLst/>
                <a:rect l="l" t="t" r="r" b="b"/>
                <a:pathLst>
                  <a:path w="3225" h="2078" extrusionOk="0">
                    <a:moveTo>
                      <a:pt x="2762" y="0"/>
                    </a:moveTo>
                    <a:cubicBezTo>
                      <a:pt x="2192" y="0"/>
                      <a:pt x="1" y="742"/>
                      <a:pt x="21" y="959"/>
                    </a:cubicBezTo>
                    <a:cubicBezTo>
                      <a:pt x="48" y="1228"/>
                      <a:pt x="563" y="2077"/>
                      <a:pt x="1569" y="2077"/>
                    </a:cubicBezTo>
                    <a:cubicBezTo>
                      <a:pt x="1705" y="2077"/>
                      <a:pt x="1850" y="2062"/>
                      <a:pt x="2004" y="2027"/>
                    </a:cubicBezTo>
                    <a:cubicBezTo>
                      <a:pt x="3225" y="1751"/>
                      <a:pt x="3194" y="134"/>
                      <a:pt x="2860" y="13"/>
                    </a:cubicBezTo>
                    <a:cubicBezTo>
                      <a:pt x="2837" y="4"/>
                      <a:pt x="2804" y="0"/>
                      <a:pt x="276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0" name="Google Shape;8624;p66">
                <a:extLst>
                  <a:ext uri="{FF2B5EF4-FFF2-40B4-BE49-F238E27FC236}">
                    <a16:creationId xmlns:a16="http://schemas.microsoft.com/office/drawing/2014/main" id="{A9D3B4E1-74E3-C233-9963-A4F6D1DD2E80}"/>
                  </a:ext>
                </a:extLst>
              </p:cNvPr>
              <p:cNvSpPr/>
              <p:nvPr/>
            </p:nvSpPr>
            <p:spPr>
              <a:xfrm>
                <a:off x="-2419850" y="5275925"/>
                <a:ext cx="58225" cy="25475"/>
              </a:xfrm>
              <a:custGeom>
                <a:avLst/>
                <a:gdLst/>
                <a:ahLst/>
                <a:cxnLst/>
                <a:rect l="l" t="t" r="r" b="b"/>
                <a:pathLst>
                  <a:path w="2329" h="1019" extrusionOk="0">
                    <a:moveTo>
                      <a:pt x="1664" y="0"/>
                    </a:moveTo>
                    <a:cubicBezTo>
                      <a:pt x="1043" y="0"/>
                      <a:pt x="438" y="254"/>
                      <a:pt x="0" y="724"/>
                    </a:cubicBezTo>
                    <a:cubicBezTo>
                      <a:pt x="242" y="893"/>
                      <a:pt x="556" y="1019"/>
                      <a:pt x="942" y="1019"/>
                    </a:cubicBezTo>
                    <a:cubicBezTo>
                      <a:pt x="1078" y="1019"/>
                      <a:pt x="1222" y="1004"/>
                      <a:pt x="1375" y="969"/>
                    </a:cubicBezTo>
                    <a:cubicBezTo>
                      <a:pt x="1898" y="851"/>
                      <a:pt x="2191" y="486"/>
                      <a:pt x="2329" y="99"/>
                    </a:cubicBezTo>
                    <a:cubicBezTo>
                      <a:pt x="2325" y="97"/>
                      <a:pt x="2322" y="97"/>
                      <a:pt x="2316" y="95"/>
                    </a:cubicBezTo>
                    <a:cubicBezTo>
                      <a:pt x="2101" y="31"/>
                      <a:pt x="1882" y="0"/>
                      <a:pt x="166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1" name="Google Shape;8625;p66">
                <a:extLst>
                  <a:ext uri="{FF2B5EF4-FFF2-40B4-BE49-F238E27FC236}">
                    <a16:creationId xmlns:a16="http://schemas.microsoft.com/office/drawing/2014/main" id="{2AA11772-7F5A-B5B3-D193-3FAC7007E9F2}"/>
                  </a:ext>
                </a:extLst>
              </p:cNvPr>
              <p:cNvSpPr/>
              <p:nvPr/>
            </p:nvSpPr>
            <p:spPr>
              <a:xfrm>
                <a:off x="-2435625" y="5249475"/>
                <a:ext cx="73975" cy="28075"/>
              </a:xfrm>
              <a:custGeom>
                <a:avLst/>
                <a:gdLst/>
                <a:ahLst/>
                <a:cxnLst/>
                <a:rect l="l" t="t" r="r" b="b"/>
                <a:pathLst>
                  <a:path w="2959" h="1123" extrusionOk="0">
                    <a:moveTo>
                      <a:pt x="2764" y="0"/>
                    </a:moveTo>
                    <a:cubicBezTo>
                      <a:pt x="2194" y="0"/>
                      <a:pt x="1" y="742"/>
                      <a:pt x="23" y="959"/>
                    </a:cubicBezTo>
                    <a:cubicBezTo>
                      <a:pt x="30" y="1010"/>
                      <a:pt x="45" y="1061"/>
                      <a:pt x="66" y="1110"/>
                    </a:cubicBezTo>
                    <a:cubicBezTo>
                      <a:pt x="113" y="1119"/>
                      <a:pt x="160" y="1123"/>
                      <a:pt x="209" y="1123"/>
                    </a:cubicBezTo>
                    <a:cubicBezTo>
                      <a:pt x="347" y="1123"/>
                      <a:pt x="491" y="1092"/>
                      <a:pt x="624" y="1055"/>
                    </a:cubicBezTo>
                    <a:cubicBezTo>
                      <a:pt x="1154" y="910"/>
                      <a:pt x="1681" y="745"/>
                      <a:pt x="2201" y="561"/>
                    </a:cubicBezTo>
                    <a:cubicBezTo>
                      <a:pt x="2480" y="461"/>
                      <a:pt x="2782" y="334"/>
                      <a:pt x="2958" y="105"/>
                    </a:cubicBezTo>
                    <a:cubicBezTo>
                      <a:pt x="2936" y="64"/>
                      <a:pt x="2902" y="31"/>
                      <a:pt x="2862" y="13"/>
                    </a:cubicBezTo>
                    <a:cubicBezTo>
                      <a:pt x="2839" y="4"/>
                      <a:pt x="2806" y="0"/>
                      <a:pt x="276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2" name="Google Shape;8626;p66">
                <a:extLst>
                  <a:ext uri="{FF2B5EF4-FFF2-40B4-BE49-F238E27FC236}">
                    <a16:creationId xmlns:a16="http://schemas.microsoft.com/office/drawing/2014/main" id="{0B2F79CE-632F-CCE5-0FCC-4087242B17A1}"/>
                  </a:ext>
                </a:extLst>
              </p:cNvPr>
              <p:cNvSpPr/>
              <p:nvPr/>
            </p:nvSpPr>
            <p:spPr>
              <a:xfrm>
                <a:off x="-2506950" y="5252775"/>
                <a:ext cx="48800" cy="31225"/>
              </a:xfrm>
              <a:custGeom>
                <a:avLst/>
                <a:gdLst/>
                <a:ahLst/>
                <a:cxnLst/>
                <a:rect l="l" t="t" r="r" b="b"/>
                <a:pathLst>
                  <a:path w="1952" h="1249" extrusionOk="0">
                    <a:moveTo>
                      <a:pt x="1242" y="0"/>
                    </a:moveTo>
                    <a:cubicBezTo>
                      <a:pt x="1098" y="0"/>
                      <a:pt x="940" y="27"/>
                      <a:pt x="782" y="84"/>
                    </a:cubicBezTo>
                    <a:cubicBezTo>
                      <a:pt x="304" y="257"/>
                      <a:pt x="1" y="638"/>
                      <a:pt x="110" y="938"/>
                    </a:cubicBezTo>
                    <a:cubicBezTo>
                      <a:pt x="183" y="1137"/>
                      <a:pt x="420" y="1249"/>
                      <a:pt x="713" y="1249"/>
                    </a:cubicBezTo>
                    <a:cubicBezTo>
                      <a:pt x="857" y="1249"/>
                      <a:pt x="1014" y="1222"/>
                      <a:pt x="1172" y="1165"/>
                    </a:cubicBezTo>
                    <a:cubicBezTo>
                      <a:pt x="1652" y="992"/>
                      <a:pt x="1951" y="609"/>
                      <a:pt x="1844" y="311"/>
                    </a:cubicBezTo>
                    <a:cubicBezTo>
                      <a:pt x="1772" y="112"/>
                      <a:pt x="1535" y="0"/>
                      <a:pt x="124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3" name="Google Shape;8627;p66">
                <a:extLst>
                  <a:ext uri="{FF2B5EF4-FFF2-40B4-BE49-F238E27FC236}">
                    <a16:creationId xmlns:a16="http://schemas.microsoft.com/office/drawing/2014/main" id="{0567310F-7826-6A6E-1331-49FDC965B4DB}"/>
                  </a:ext>
                </a:extLst>
              </p:cNvPr>
              <p:cNvSpPr/>
              <p:nvPr/>
            </p:nvSpPr>
            <p:spPr>
              <a:xfrm>
                <a:off x="-2348550" y="5203425"/>
                <a:ext cx="33075" cy="21175"/>
              </a:xfrm>
              <a:custGeom>
                <a:avLst/>
                <a:gdLst/>
                <a:ahLst/>
                <a:cxnLst/>
                <a:rect l="l" t="t" r="r" b="b"/>
                <a:pathLst>
                  <a:path w="1323" h="847" extrusionOk="0">
                    <a:moveTo>
                      <a:pt x="842" y="1"/>
                    </a:moveTo>
                    <a:cubicBezTo>
                      <a:pt x="744" y="1"/>
                      <a:pt x="636" y="19"/>
                      <a:pt x="529" y="58"/>
                    </a:cubicBezTo>
                    <a:cubicBezTo>
                      <a:pt x="203" y="175"/>
                      <a:pt x="0" y="434"/>
                      <a:pt x="73" y="636"/>
                    </a:cubicBezTo>
                    <a:cubicBezTo>
                      <a:pt x="121" y="771"/>
                      <a:pt x="283" y="847"/>
                      <a:pt x="482" y="847"/>
                    </a:cubicBezTo>
                    <a:cubicBezTo>
                      <a:pt x="580" y="847"/>
                      <a:pt x="687" y="829"/>
                      <a:pt x="794" y="790"/>
                    </a:cubicBezTo>
                    <a:cubicBezTo>
                      <a:pt x="1117" y="672"/>
                      <a:pt x="1322" y="414"/>
                      <a:pt x="1248" y="211"/>
                    </a:cubicBezTo>
                    <a:cubicBezTo>
                      <a:pt x="1199" y="76"/>
                      <a:pt x="1040" y="1"/>
                      <a:pt x="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4" name="Google Shape;8628;p66">
                <a:extLst>
                  <a:ext uri="{FF2B5EF4-FFF2-40B4-BE49-F238E27FC236}">
                    <a16:creationId xmlns:a16="http://schemas.microsoft.com/office/drawing/2014/main" id="{E1CB898B-1206-4B26-25EC-7EA0C84D7B3E}"/>
                  </a:ext>
                </a:extLst>
              </p:cNvPr>
              <p:cNvSpPr/>
              <p:nvPr/>
            </p:nvSpPr>
            <p:spPr>
              <a:xfrm>
                <a:off x="-2054125" y="4987900"/>
                <a:ext cx="115350" cy="117475"/>
              </a:xfrm>
              <a:custGeom>
                <a:avLst/>
                <a:gdLst/>
                <a:ahLst/>
                <a:cxnLst/>
                <a:rect l="l" t="t" r="r" b="b"/>
                <a:pathLst>
                  <a:path w="4614" h="4699" extrusionOk="0">
                    <a:moveTo>
                      <a:pt x="2606" y="1"/>
                    </a:moveTo>
                    <a:cubicBezTo>
                      <a:pt x="2417" y="1"/>
                      <a:pt x="2242" y="92"/>
                      <a:pt x="2142" y="268"/>
                    </a:cubicBezTo>
                    <a:cubicBezTo>
                      <a:pt x="2011" y="495"/>
                      <a:pt x="2007" y="784"/>
                      <a:pt x="2013" y="1038"/>
                    </a:cubicBezTo>
                    <a:cubicBezTo>
                      <a:pt x="2015" y="1087"/>
                      <a:pt x="2016" y="1136"/>
                      <a:pt x="2020" y="1185"/>
                    </a:cubicBezTo>
                    <a:cubicBezTo>
                      <a:pt x="1987" y="1140"/>
                      <a:pt x="1955" y="1094"/>
                      <a:pt x="1920" y="1051"/>
                    </a:cubicBezTo>
                    <a:cubicBezTo>
                      <a:pt x="1748" y="838"/>
                      <a:pt x="1530" y="615"/>
                      <a:pt x="1250" y="558"/>
                    </a:cubicBezTo>
                    <a:cubicBezTo>
                      <a:pt x="1208" y="550"/>
                      <a:pt x="1165" y="546"/>
                      <a:pt x="1122" y="546"/>
                    </a:cubicBezTo>
                    <a:cubicBezTo>
                      <a:pt x="866" y="546"/>
                      <a:pt x="618" y="696"/>
                      <a:pt x="543" y="953"/>
                    </a:cubicBezTo>
                    <a:cubicBezTo>
                      <a:pt x="456" y="1250"/>
                      <a:pt x="589" y="1601"/>
                      <a:pt x="821" y="1801"/>
                    </a:cubicBezTo>
                    <a:cubicBezTo>
                      <a:pt x="876" y="1848"/>
                      <a:pt x="934" y="1890"/>
                      <a:pt x="996" y="1926"/>
                    </a:cubicBezTo>
                    <a:cubicBezTo>
                      <a:pt x="756" y="1982"/>
                      <a:pt x="538" y="2101"/>
                      <a:pt x="362" y="2271"/>
                    </a:cubicBezTo>
                    <a:cubicBezTo>
                      <a:pt x="202" y="2431"/>
                      <a:pt x="0" y="2727"/>
                      <a:pt x="202" y="2934"/>
                    </a:cubicBezTo>
                    <a:cubicBezTo>
                      <a:pt x="317" y="3054"/>
                      <a:pt x="507" y="3086"/>
                      <a:pt x="681" y="3086"/>
                    </a:cubicBezTo>
                    <a:cubicBezTo>
                      <a:pt x="731" y="3086"/>
                      <a:pt x="780" y="3084"/>
                      <a:pt x="825" y="3080"/>
                    </a:cubicBezTo>
                    <a:cubicBezTo>
                      <a:pt x="894" y="3074"/>
                      <a:pt x="961" y="3063"/>
                      <a:pt x="1028" y="3050"/>
                    </a:cubicBezTo>
                    <a:lnTo>
                      <a:pt x="1028" y="3050"/>
                    </a:lnTo>
                    <a:cubicBezTo>
                      <a:pt x="1003" y="3087"/>
                      <a:pt x="977" y="3123"/>
                      <a:pt x="956" y="3161"/>
                    </a:cubicBezTo>
                    <a:cubicBezTo>
                      <a:pt x="765" y="3468"/>
                      <a:pt x="634" y="3902"/>
                      <a:pt x="816" y="4244"/>
                    </a:cubicBezTo>
                    <a:cubicBezTo>
                      <a:pt x="886" y="4376"/>
                      <a:pt x="977" y="4429"/>
                      <a:pt x="1078" y="4429"/>
                    </a:cubicBezTo>
                    <a:cubicBezTo>
                      <a:pt x="1402" y="4429"/>
                      <a:pt x="1823" y="3886"/>
                      <a:pt x="1960" y="3704"/>
                    </a:cubicBezTo>
                    <a:cubicBezTo>
                      <a:pt x="1978" y="3681"/>
                      <a:pt x="1995" y="3659"/>
                      <a:pt x="2013" y="3635"/>
                    </a:cubicBezTo>
                    <a:cubicBezTo>
                      <a:pt x="2020" y="3741"/>
                      <a:pt x="2040" y="3844"/>
                      <a:pt x="2073" y="3944"/>
                    </a:cubicBezTo>
                    <a:cubicBezTo>
                      <a:pt x="2158" y="4213"/>
                      <a:pt x="2367" y="4511"/>
                      <a:pt x="2621" y="4643"/>
                    </a:cubicBezTo>
                    <a:cubicBezTo>
                      <a:pt x="2693" y="4681"/>
                      <a:pt x="2768" y="4698"/>
                      <a:pt x="2841" y="4698"/>
                    </a:cubicBezTo>
                    <a:cubicBezTo>
                      <a:pt x="3050" y="4698"/>
                      <a:pt x="3247" y="4558"/>
                      <a:pt x="3333" y="4353"/>
                    </a:cubicBezTo>
                    <a:cubicBezTo>
                      <a:pt x="3446" y="4088"/>
                      <a:pt x="3357" y="3786"/>
                      <a:pt x="3250" y="3534"/>
                    </a:cubicBezTo>
                    <a:cubicBezTo>
                      <a:pt x="3212" y="3443"/>
                      <a:pt x="3170" y="3354"/>
                      <a:pt x="3124" y="3267"/>
                    </a:cubicBezTo>
                    <a:lnTo>
                      <a:pt x="3124" y="3267"/>
                    </a:lnTo>
                    <a:cubicBezTo>
                      <a:pt x="3287" y="3338"/>
                      <a:pt x="3466" y="3376"/>
                      <a:pt x="3644" y="3376"/>
                    </a:cubicBezTo>
                    <a:cubicBezTo>
                      <a:pt x="3917" y="3376"/>
                      <a:pt x="4189" y="3288"/>
                      <a:pt x="4394" y="3105"/>
                    </a:cubicBezTo>
                    <a:cubicBezTo>
                      <a:pt x="4601" y="2920"/>
                      <a:pt x="4614" y="2629"/>
                      <a:pt x="4427" y="2429"/>
                    </a:cubicBezTo>
                    <a:cubicBezTo>
                      <a:pt x="4258" y="2248"/>
                      <a:pt x="3991" y="2168"/>
                      <a:pt x="3755" y="2124"/>
                    </a:cubicBezTo>
                    <a:cubicBezTo>
                      <a:pt x="3833" y="2086"/>
                      <a:pt x="3909" y="2039"/>
                      <a:pt x="3982" y="1988"/>
                    </a:cubicBezTo>
                    <a:cubicBezTo>
                      <a:pt x="4180" y="1841"/>
                      <a:pt x="4449" y="1619"/>
                      <a:pt x="4461" y="1352"/>
                    </a:cubicBezTo>
                    <a:cubicBezTo>
                      <a:pt x="4475" y="1084"/>
                      <a:pt x="4273" y="1001"/>
                      <a:pt x="4035" y="1001"/>
                    </a:cubicBezTo>
                    <a:cubicBezTo>
                      <a:pt x="3802" y="1001"/>
                      <a:pt x="3534" y="1080"/>
                      <a:pt x="3397" y="1141"/>
                    </a:cubicBezTo>
                    <a:cubicBezTo>
                      <a:pt x="3310" y="1181"/>
                      <a:pt x="3228" y="1234"/>
                      <a:pt x="3152" y="1294"/>
                    </a:cubicBezTo>
                    <a:cubicBezTo>
                      <a:pt x="3208" y="1171"/>
                      <a:pt x="3244" y="1038"/>
                      <a:pt x="3257" y="902"/>
                    </a:cubicBezTo>
                    <a:cubicBezTo>
                      <a:pt x="3284" y="564"/>
                      <a:pt x="3155" y="155"/>
                      <a:pt x="2808" y="35"/>
                    </a:cubicBezTo>
                    <a:cubicBezTo>
                      <a:pt x="2741" y="12"/>
                      <a:pt x="2672" y="1"/>
                      <a:pt x="26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5" name="Google Shape;8629;p66">
                <a:extLst>
                  <a:ext uri="{FF2B5EF4-FFF2-40B4-BE49-F238E27FC236}">
                    <a16:creationId xmlns:a16="http://schemas.microsoft.com/office/drawing/2014/main" id="{E4FA3236-13B4-DB1C-6818-FDC73681F5C9}"/>
                  </a:ext>
                </a:extLst>
              </p:cNvPr>
              <p:cNvSpPr/>
              <p:nvPr/>
            </p:nvSpPr>
            <p:spPr>
              <a:xfrm>
                <a:off x="-2016400" y="5024275"/>
                <a:ext cx="43025" cy="43050"/>
              </a:xfrm>
              <a:custGeom>
                <a:avLst/>
                <a:gdLst/>
                <a:ahLst/>
                <a:cxnLst/>
                <a:rect l="l" t="t" r="r" b="b"/>
                <a:pathLst>
                  <a:path w="1721" h="1722" extrusionOk="0">
                    <a:moveTo>
                      <a:pt x="785" y="0"/>
                    </a:moveTo>
                    <a:cubicBezTo>
                      <a:pt x="584" y="0"/>
                      <a:pt x="393" y="103"/>
                      <a:pt x="255" y="246"/>
                    </a:cubicBezTo>
                    <a:cubicBezTo>
                      <a:pt x="137" y="366"/>
                      <a:pt x="41" y="533"/>
                      <a:pt x="15" y="700"/>
                    </a:cubicBezTo>
                    <a:cubicBezTo>
                      <a:pt x="8" y="745"/>
                      <a:pt x="4" y="794"/>
                      <a:pt x="4" y="842"/>
                    </a:cubicBezTo>
                    <a:cubicBezTo>
                      <a:pt x="1" y="1298"/>
                      <a:pt x="371" y="1706"/>
                      <a:pt x="833" y="1721"/>
                    </a:cubicBezTo>
                    <a:cubicBezTo>
                      <a:pt x="841" y="1721"/>
                      <a:pt x="850" y="1721"/>
                      <a:pt x="858" y="1721"/>
                    </a:cubicBezTo>
                    <a:cubicBezTo>
                      <a:pt x="1263" y="1721"/>
                      <a:pt x="1574" y="1426"/>
                      <a:pt x="1681" y="1049"/>
                    </a:cubicBezTo>
                    <a:cubicBezTo>
                      <a:pt x="1721" y="900"/>
                      <a:pt x="1717" y="742"/>
                      <a:pt x="1674" y="595"/>
                    </a:cubicBezTo>
                    <a:cubicBezTo>
                      <a:pt x="1590" y="317"/>
                      <a:pt x="1347" y="108"/>
                      <a:pt x="1069" y="35"/>
                    </a:cubicBezTo>
                    <a:cubicBezTo>
                      <a:pt x="1021" y="24"/>
                      <a:pt x="974" y="15"/>
                      <a:pt x="925" y="13"/>
                    </a:cubicBezTo>
                    <a:cubicBezTo>
                      <a:pt x="887" y="6"/>
                      <a:pt x="849" y="3"/>
                      <a:pt x="811" y="1"/>
                    </a:cubicBezTo>
                    <a:cubicBezTo>
                      <a:pt x="802" y="0"/>
                      <a:pt x="794" y="0"/>
                      <a:pt x="78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6" name="Google Shape;8630;p66">
                <a:extLst>
                  <a:ext uri="{FF2B5EF4-FFF2-40B4-BE49-F238E27FC236}">
                    <a16:creationId xmlns:a16="http://schemas.microsoft.com/office/drawing/2014/main" id="{75E1DDB1-035A-032D-3EDD-F8F48CCA2060}"/>
                  </a:ext>
                </a:extLst>
              </p:cNvPr>
              <p:cNvSpPr/>
              <p:nvPr/>
            </p:nvSpPr>
            <p:spPr>
              <a:xfrm>
                <a:off x="-2144400" y="5073050"/>
                <a:ext cx="86400" cy="81575"/>
              </a:xfrm>
              <a:custGeom>
                <a:avLst/>
                <a:gdLst/>
                <a:ahLst/>
                <a:cxnLst/>
                <a:rect l="l" t="t" r="r" b="b"/>
                <a:pathLst>
                  <a:path w="3456" h="3263" extrusionOk="0">
                    <a:moveTo>
                      <a:pt x="2265" y="1"/>
                    </a:moveTo>
                    <a:cubicBezTo>
                      <a:pt x="2178" y="1"/>
                      <a:pt x="2091" y="31"/>
                      <a:pt x="2018" y="95"/>
                    </a:cubicBezTo>
                    <a:cubicBezTo>
                      <a:pt x="1877" y="218"/>
                      <a:pt x="1808" y="411"/>
                      <a:pt x="1753" y="584"/>
                    </a:cubicBezTo>
                    <a:cubicBezTo>
                      <a:pt x="1742" y="616"/>
                      <a:pt x="1731" y="653"/>
                      <a:pt x="1722" y="685"/>
                    </a:cubicBezTo>
                    <a:cubicBezTo>
                      <a:pt x="1711" y="647"/>
                      <a:pt x="1700" y="609"/>
                      <a:pt x="1686" y="571"/>
                    </a:cubicBezTo>
                    <a:cubicBezTo>
                      <a:pt x="1619" y="387"/>
                      <a:pt x="1524" y="186"/>
                      <a:pt x="1350" y="82"/>
                    </a:cubicBezTo>
                    <a:cubicBezTo>
                      <a:pt x="1278" y="40"/>
                      <a:pt x="1196" y="19"/>
                      <a:pt x="1115" y="19"/>
                    </a:cubicBezTo>
                    <a:cubicBezTo>
                      <a:pt x="987" y="19"/>
                      <a:pt x="860" y="73"/>
                      <a:pt x="781" y="184"/>
                    </a:cubicBezTo>
                    <a:cubicBezTo>
                      <a:pt x="652" y="364"/>
                      <a:pt x="660" y="633"/>
                      <a:pt x="771" y="820"/>
                    </a:cubicBezTo>
                    <a:cubicBezTo>
                      <a:pt x="796" y="865"/>
                      <a:pt x="825" y="907"/>
                      <a:pt x="860" y="945"/>
                    </a:cubicBezTo>
                    <a:cubicBezTo>
                      <a:pt x="826" y="941"/>
                      <a:pt x="792" y="940"/>
                      <a:pt x="758" y="940"/>
                    </a:cubicBezTo>
                    <a:cubicBezTo>
                      <a:pt x="618" y="940"/>
                      <a:pt x="478" y="970"/>
                      <a:pt x="351" y="1030"/>
                    </a:cubicBezTo>
                    <a:cubicBezTo>
                      <a:pt x="206" y="1101"/>
                      <a:pt x="0" y="1254"/>
                      <a:pt x="88" y="1439"/>
                    </a:cubicBezTo>
                    <a:cubicBezTo>
                      <a:pt x="153" y="1579"/>
                      <a:pt x="335" y="1648"/>
                      <a:pt x="474" y="1682"/>
                    </a:cubicBezTo>
                    <a:cubicBezTo>
                      <a:pt x="522" y="1695"/>
                      <a:pt x="571" y="1704"/>
                      <a:pt x="620" y="1711"/>
                    </a:cubicBezTo>
                    <a:cubicBezTo>
                      <a:pt x="593" y="1730"/>
                      <a:pt x="567" y="1748"/>
                      <a:pt x="543" y="1768"/>
                    </a:cubicBezTo>
                    <a:cubicBezTo>
                      <a:pt x="344" y="1931"/>
                      <a:pt x="155" y="2193"/>
                      <a:pt x="197" y="2465"/>
                    </a:cubicBezTo>
                    <a:cubicBezTo>
                      <a:pt x="219" y="2612"/>
                      <a:pt x="305" y="2664"/>
                      <a:pt x="417" y="2664"/>
                    </a:cubicBezTo>
                    <a:cubicBezTo>
                      <a:pt x="644" y="2664"/>
                      <a:pt x="976" y="2448"/>
                      <a:pt x="1096" y="2369"/>
                    </a:cubicBezTo>
                    <a:lnTo>
                      <a:pt x="1146" y="2334"/>
                    </a:lnTo>
                    <a:lnTo>
                      <a:pt x="1146" y="2334"/>
                    </a:lnTo>
                    <a:cubicBezTo>
                      <a:pt x="1127" y="2407"/>
                      <a:pt x="1116" y="2482"/>
                      <a:pt x="1114" y="2556"/>
                    </a:cubicBezTo>
                    <a:cubicBezTo>
                      <a:pt x="1110" y="2758"/>
                      <a:pt x="1181" y="3007"/>
                      <a:pt x="1321" y="3155"/>
                    </a:cubicBezTo>
                    <a:cubicBezTo>
                      <a:pt x="1390" y="3229"/>
                      <a:pt x="1480" y="3263"/>
                      <a:pt x="1570" y="3263"/>
                    </a:cubicBezTo>
                    <a:cubicBezTo>
                      <a:pt x="1679" y="3263"/>
                      <a:pt x="1790" y="3214"/>
                      <a:pt x="1869" y="3126"/>
                    </a:cubicBezTo>
                    <a:cubicBezTo>
                      <a:pt x="2006" y="2974"/>
                      <a:pt x="2017" y="2749"/>
                      <a:pt x="2006" y="2554"/>
                    </a:cubicBezTo>
                    <a:cubicBezTo>
                      <a:pt x="2000" y="2483"/>
                      <a:pt x="1993" y="2414"/>
                      <a:pt x="1982" y="2345"/>
                    </a:cubicBezTo>
                    <a:lnTo>
                      <a:pt x="1982" y="2345"/>
                    </a:lnTo>
                    <a:cubicBezTo>
                      <a:pt x="2145" y="2497"/>
                      <a:pt x="2367" y="2589"/>
                      <a:pt x="2589" y="2589"/>
                    </a:cubicBezTo>
                    <a:cubicBezTo>
                      <a:pt x="2686" y="2589"/>
                      <a:pt x="2784" y="2571"/>
                      <a:pt x="2876" y="2532"/>
                    </a:cubicBezTo>
                    <a:cubicBezTo>
                      <a:pt x="3052" y="2463"/>
                      <a:pt x="3134" y="2258"/>
                      <a:pt x="3054" y="2086"/>
                    </a:cubicBezTo>
                    <a:cubicBezTo>
                      <a:pt x="2981" y="1924"/>
                      <a:pt x="2821" y="1808"/>
                      <a:pt x="2670" y="1722"/>
                    </a:cubicBezTo>
                    <a:cubicBezTo>
                      <a:pt x="2734" y="1715"/>
                      <a:pt x="2796" y="1702"/>
                      <a:pt x="2856" y="1684"/>
                    </a:cubicBezTo>
                    <a:cubicBezTo>
                      <a:pt x="3025" y="1632"/>
                      <a:pt x="3257" y="1544"/>
                      <a:pt x="3328" y="1366"/>
                    </a:cubicBezTo>
                    <a:cubicBezTo>
                      <a:pt x="3456" y="1055"/>
                      <a:pt x="3000" y="974"/>
                      <a:pt x="2746" y="974"/>
                    </a:cubicBezTo>
                    <a:cubicBezTo>
                      <a:pt x="2714" y="974"/>
                      <a:pt x="2685" y="975"/>
                      <a:pt x="2661" y="978"/>
                    </a:cubicBezTo>
                    <a:cubicBezTo>
                      <a:pt x="2592" y="985"/>
                      <a:pt x="2525" y="999"/>
                      <a:pt x="2460" y="1023"/>
                    </a:cubicBezTo>
                    <a:cubicBezTo>
                      <a:pt x="2527" y="952"/>
                      <a:pt x="2581" y="871"/>
                      <a:pt x="2621" y="783"/>
                    </a:cubicBezTo>
                    <a:cubicBezTo>
                      <a:pt x="2719" y="562"/>
                      <a:pt x="2729" y="255"/>
                      <a:pt x="2521" y="93"/>
                    </a:cubicBezTo>
                    <a:cubicBezTo>
                      <a:pt x="2444" y="33"/>
                      <a:pt x="2354" y="1"/>
                      <a:pt x="226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7" name="Google Shape;8631;p66">
                <a:extLst>
                  <a:ext uri="{FF2B5EF4-FFF2-40B4-BE49-F238E27FC236}">
                    <a16:creationId xmlns:a16="http://schemas.microsoft.com/office/drawing/2014/main" id="{1E2B20DF-4F09-58DF-9AC2-0D23922DAE66}"/>
                  </a:ext>
                </a:extLst>
              </p:cNvPr>
              <p:cNvSpPr/>
              <p:nvPr/>
            </p:nvSpPr>
            <p:spPr>
              <a:xfrm>
                <a:off x="-2119100" y="5095775"/>
                <a:ext cx="32525" cy="30825"/>
              </a:xfrm>
              <a:custGeom>
                <a:avLst/>
                <a:gdLst/>
                <a:ahLst/>
                <a:cxnLst/>
                <a:rect l="l" t="t" r="r" b="b"/>
                <a:pathLst>
                  <a:path w="1301" h="1233" extrusionOk="0">
                    <a:moveTo>
                      <a:pt x="683" y="0"/>
                    </a:moveTo>
                    <a:cubicBezTo>
                      <a:pt x="591" y="0"/>
                      <a:pt x="499" y="25"/>
                      <a:pt x="418" y="65"/>
                    </a:cubicBezTo>
                    <a:cubicBezTo>
                      <a:pt x="305" y="120"/>
                      <a:pt x="213" y="207"/>
                      <a:pt x="151" y="316"/>
                    </a:cubicBezTo>
                    <a:cubicBezTo>
                      <a:pt x="134" y="347"/>
                      <a:pt x="120" y="377"/>
                      <a:pt x="109" y="408"/>
                    </a:cubicBezTo>
                    <a:cubicBezTo>
                      <a:pt x="0" y="715"/>
                      <a:pt x="154" y="1079"/>
                      <a:pt x="463" y="1195"/>
                    </a:cubicBezTo>
                    <a:cubicBezTo>
                      <a:pt x="531" y="1220"/>
                      <a:pt x="599" y="1232"/>
                      <a:pt x="666" y="1232"/>
                    </a:cubicBezTo>
                    <a:cubicBezTo>
                      <a:pt x="874" y="1232"/>
                      <a:pt x="1068" y="1117"/>
                      <a:pt x="1192" y="939"/>
                    </a:cubicBezTo>
                    <a:cubicBezTo>
                      <a:pt x="1252" y="848"/>
                      <a:pt x="1288" y="741"/>
                      <a:pt x="1292" y="632"/>
                    </a:cubicBezTo>
                    <a:cubicBezTo>
                      <a:pt x="1301" y="425"/>
                      <a:pt x="1184" y="227"/>
                      <a:pt x="1014" y="114"/>
                    </a:cubicBezTo>
                    <a:cubicBezTo>
                      <a:pt x="985" y="94"/>
                      <a:pt x="955" y="78"/>
                      <a:pt x="923" y="65"/>
                    </a:cubicBezTo>
                    <a:cubicBezTo>
                      <a:pt x="899" y="52"/>
                      <a:pt x="876" y="40"/>
                      <a:pt x="850" y="31"/>
                    </a:cubicBezTo>
                    <a:cubicBezTo>
                      <a:pt x="797" y="10"/>
                      <a:pt x="740" y="0"/>
                      <a:pt x="6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8" name="Google Shape;8632;p66">
                <a:extLst>
                  <a:ext uri="{FF2B5EF4-FFF2-40B4-BE49-F238E27FC236}">
                    <a16:creationId xmlns:a16="http://schemas.microsoft.com/office/drawing/2014/main" id="{A4E149FA-BF11-3FC6-E149-9D89BF923878}"/>
                  </a:ext>
                </a:extLst>
              </p:cNvPr>
              <p:cNvSpPr/>
              <p:nvPr/>
            </p:nvSpPr>
            <p:spPr>
              <a:xfrm>
                <a:off x="-1951725" y="5071375"/>
                <a:ext cx="76225" cy="65675"/>
              </a:xfrm>
              <a:custGeom>
                <a:avLst/>
                <a:gdLst/>
                <a:ahLst/>
                <a:cxnLst/>
                <a:rect l="l" t="t" r="r" b="b"/>
                <a:pathLst>
                  <a:path w="3049" h="2627" extrusionOk="0">
                    <a:moveTo>
                      <a:pt x="2138" y="0"/>
                    </a:moveTo>
                    <a:cubicBezTo>
                      <a:pt x="1953" y="0"/>
                      <a:pt x="1775" y="130"/>
                      <a:pt x="1697" y="295"/>
                    </a:cubicBezTo>
                    <a:cubicBezTo>
                      <a:pt x="1678" y="333"/>
                      <a:pt x="1662" y="374"/>
                      <a:pt x="1651" y="416"/>
                    </a:cubicBezTo>
                    <a:cubicBezTo>
                      <a:pt x="1580" y="285"/>
                      <a:pt x="1477" y="178"/>
                      <a:pt x="1350" y="102"/>
                    </a:cubicBezTo>
                    <a:cubicBezTo>
                      <a:pt x="1283" y="64"/>
                      <a:pt x="1189" y="25"/>
                      <a:pt x="1104" y="25"/>
                    </a:cubicBezTo>
                    <a:cubicBezTo>
                      <a:pt x="1038" y="25"/>
                      <a:pt x="978" y="48"/>
                      <a:pt x="939" y="113"/>
                    </a:cubicBezTo>
                    <a:cubicBezTo>
                      <a:pt x="874" y="225"/>
                      <a:pt x="912" y="385"/>
                      <a:pt x="954" y="500"/>
                    </a:cubicBezTo>
                    <a:cubicBezTo>
                      <a:pt x="968" y="538"/>
                      <a:pt x="985" y="576"/>
                      <a:pt x="1003" y="612"/>
                    </a:cubicBezTo>
                    <a:cubicBezTo>
                      <a:pt x="977" y="603"/>
                      <a:pt x="952" y="594"/>
                      <a:pt x="927" y="587"/>
                    </a:cubicBezTo>
                    <a:cubicBezTo>
                      <a:pt x="843" y="562"/>
                      <a:pt x="751" y="547"/>
                      <a:pt x="658" y="547"/>
                    </a:cubicBezTo>
                    <a:cubicBezTo>
                      <a:pt x="518" y="547"/>
                      <a:pt x="379" y="583"/>
                      <a:pt x="276" y="678"/>
                    </a:cubicBezTo>
                    <a:cubicBezTo>
                      <a:pt x="0" y="938"/>
                      <a:pt x="603" y="1190"/>
                      <a:pt x="770" y="1257"/>
                    </a:cubicBezTo>
                    <a:cubicBezTo>
                      <a:pt x="787" y="1264"/>
                      <a:pt x="803" y="1270"/>
                      <a:pt x="819" y="1277"/>
                    </a:cubicBezTo>
                    <a:cubicBezTo>
                      <a:pt x="759" y="1297"/>
                      <a:pt x="703" y="1326"/>
                      <a:pt x="650" y="1361"/>
                    </a:cubicBezTo>
                    <a:cubicBezTo>
                      <a:pt x="507" y="1453"/>
                      <a:pt x="367" y="1620"/>
                      <a:pt x="329" y="1789"/>
                    </a:cubicBezTo>
                    <a:cubicBezTo>
                      <a:pt x="289" y="1973"/>
                      <a:pt x="431" y="2133"/>
                      <a:pt x="610" y="2158"/>
                    </a:cubicBezTo>
                    <a:cubicBezTo>
                      <a:pt x="627" y="2160"/>
                      <a:pt x="643" y="2161"/>
                      <a:pt x="659" y="2161"/>
                    </a:cubicBezTo>
                    <a:cubicBezTo>
                      <a:pt x="814" y="2161"/>
                      <a:pt x="957" y="2072"/>
                      <a:pt x="1074" y="1980"/>
                    </a:cubicBezTo>
                    <a:cubicBezTo>
                      <a:pt x="1119" y="1944"/>
                      <a:pt x="1164" y="1904"/>
                      <a:pt x="1210" y="1866"/>
                    </a:cubicBezTo>
                    <a:lnTo>
                      <a:pt x="1210" y="1866"/>
                    </a:lnTo>
                    <a:cubicBezTo>
                      <a:pt x="1168" y="2133"/>
                      <a:pt x="1273" y="2427"/>
                      <a:pt x="1502" y="2578"/>
                    </a:cubicBezTo>
                    <a:cubicBezTo>
                      <a:pt x="1551" y="2611"/>
                      <a:pt x="1606" y="2626"/>
                      <a:pt x="1660" y="2626"/>
                    </a:cubicBezTo>
                    <a:cubicBezTo>
                      <a:pt x="1756" y="2626"/>
                      <a:pt x="1849" y="2577"/>
                      <a:pt x="1900" y="2487"/>
                    </a:cubicBezTo>
                    <a:cubicBezTo>
                      <a:pt x="1978" y="2360"/>
                      <a:pt x="1984" y="2193"/>
                      <a:pt x="1971" y="2049"/>
                    </a:cubicBezTo>
                    <a:lnTo>
                      <a:pt x="1971" y="2049"/>
                    </a:lnTo>
                    <a:cubicBezTo>
                      <a:pt x="2007" y="2089"/>
                      <a:pt x="2045" y="2125"/>
                      <a:pt x="2087" y="2158"/>
                    </a:cubicBezTo>
                    <a:cubicBezTo>
                      <a:pt x="2190" y="2240"/>
                      <a:pt x="2334" y="2344"/>
                      <a:pt x="2475" y="2344"/>
                    </a:cubicBezTo>
                    <a:cubicBezTo>
                      <a:pt x="2494" y="2344"/>
                      <a:pt x="2513" y="2342"/>
                      <a:pt x="2532" y="2338"/>
                    </a:cubicBezTo>
                    <a:cubicBezTo>
                      <a:pt x="2845" y="2269"/>
                      <a:pt x="2603" y="1828"/>
                      <a:pt x="2487" y="1688"/>
                    </a:cubicBezTo>
                    <a:cubicBezTo>
                      <a:pt x="2449" y="1642"/>
                      <a:pt x="2407" y="1602"/>
                      <a:pt x="2360" y="1568"/>
                    </a:cubicBezTo>
                    <a:lnTo>
                      <a:pt x="2360" y="1568"/>
                    </a:lnTo>
                    <a:cubicBezTo>
                      <a:pt x="2398" y="1575"/>
                      <a:pt x="2438" y="1578"/>
                      <a:pt x="2477" y="1578"/>
                    </a:cubicBezTo>
                    <a:cubicBezTo>
                      <a:pt x="2519" y="1578"/>
                      <a:pt x="2562" y="1574"/>
                      <a:pt x="2603" y="1568"/>
                    </a:cubicBezTo>
                    <a:cubicBezTo>
                      <a:pt x="2805" y="1530"/>
                      <a:pt x="3021" y="1390"/>
                      <a:pt x="3037" y="1170"/>
                    </a:cubicBezTo>
                    <a:cubicBezTo>
                      <a:pt x="3048" y="1007"/>
                      <a:pt x="2955" y="861"/>
                      <a:pt x="2796" y="819"/>
                    </a:cubicBezTo>
                    <a:cubicBezTo>
                      <a:pt x="2753" y="808"/>
                      <a:pt x="2710" y="804"/>
                      <a:pt x="2666" y="804"/>
                    </a:cubicBezTo>
                    <a:cubicBezTo>
                      <a:pt x="2552" y="804"/>
                      <a:pt x="2435" y="835"/>
                      <a:pt x="2329" y="867"/>
                    </a:cubicBezTo>
                    <a:cubicBezTo>
                      <a:pt x="2301" y="876"/>
                      <a:pt x="2272" y="885"/>
                      <a:pt x="2245" y="894"/>
                    </a:cubicBezTo>
                    <a:cubicBezTo>
                      <a:pt x="2265" y="868"/>
                      <a:pt x="2287" y="841"/>
                      <a:pt x="2307" y="814"/>
                    </a:cubicBezTo>
                    <a:cubicBezTo>
                      <a:pt x="2403" y="681"/>
                      <a:pt x="2498" y="520"/>
                      <a:pt x="2487" y="347"/>
                    </a:cubicBezTo>
                    <a:cubicBezTo>
                      <a:pt x="2476" y="166"/>
                      <a:pt x="2334" y="2"/>
                      <a:pt x="2145" y="0"/>
                    </a:cubicBezTo>
                    <a:cubicBezTo>
                      <a:pt x="2143" y="0"/>
                      <a:pt x="2140" y="0"/>
                      <a:pt x="21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9" name="Google Shape;8633;p66">
                <a:extLst>
                  <a:ext uri="{FF2B5EF4-FFF2-40B4-BE49-F238E27FC236}">
                    <a16:creationId xmlns:a16="http://schemas.microsoft.com/office/drawing/2014/main" id="{EF5F5AA3-80D6-8F3F-3961-CA3F13D80498}"/>
                  </a:ext>
                </a:extLst>
              </p:cNvPr>
              <p:cNvSpPr/>
              <p:nvPr/>
            </p:nvSpPr>
            <p:spPr>
              <a:xfrm>
                <a:off x="-1924950" y="5090275"/>
                <a:ext cx="27150" cy="25625"/>
              </a:xfrm>
              <a:custGeom>
                <a:avLst/>
                <a:gdLst/>
                <a:ahLst/>
                <a:cxnLst/>
                <a:rect l="l" t="t" r="r" b="b"/>
                <a:pathLst>
                  <a:path w="1086" h="1025" extrusionOk="0">
                    <a:moveTo>
                      <a:pt x="569" y="0"/>
                    </a:moveTo>
                    <a:cubicBezTo>
                      <a:pt x="556" y="0"/>
                      <a:pt x="544" y="1"/>
                      <a:pt x="531" y="2"/>
                    </a:cubicBezTo>
                    <a:cubicBezTo>
                      <a:pt x="502" y="5"/>
                      <a:pt x="475" y="11"/>
                      <a:pt x="446" y="18"/>
                    </a:cubicBezTo>
                    <a:cubicBezTo>
                      <a:pt x="181" y="89"/>
                      <a:pt x="1" y="367"/>
                      <a:pt x="66" y="637"/>
                    </a:cubicBezTo>
                    <a:cubicBezTo>
                      <a:pt x="126" y="883"/>
                      <a:pt x="350" y="1022"/>
                      <a:pt x="591" y="1024"/>
                    </a:cubicBezTo>
                    <a:cubicBezTo>
                      <a:pt x="684" y="1024"/>
                      <a:pt x="775" y="997"/>
                      <a:pt x="855" y="948"/>
                    </a:cubicBezTo>
                    <a:cubicBezTo>
                      <a:pt x="1002" y="855"/>
                      <a:pt x="1085" y="681"/>
                      <a:pt x="1083" y="510"/>
                    </a:cubicBezTo>
                    <a:cubicBezTo>
                      <a:pt x="1083" y="479"/>
                      <a:pt x="1080" y="450"/>
                      <a:pt x="1074" y="423"/>
                    </a:cubicBezTo>
                    <a:cubicBezTo>
                      <a:pt x="1071" y="399"/>
                      <a:pt x="1067" y="376"/>
                      <a:pt x="1063" y="354"/>
                    </a:cubicBezTo>
                    <a:cubicBezTo>
                      <a:pt x="1034" y="231"/>
                      <a:pt x="942" y="129"/>
                      <a:pt x="833" y="69"/>
                    </a:cubicBezTo>
                    <a:cubicBezTo>
                      <a:pt x="753" y="24"/>
                      <a:pt x="661" y="0"/>
                      <a:pt x="5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924" name="TextBox 148">
            <a:extLst>
              <a:ext uri="{FF2B5EF4-FFF2-40B4-BE49-F238E27FC236}">
                <a16:creationId xmlns:a16="http://schemas.microsoft.com/office/drawing/2014/main" id="{4D237C65-B45C-F844-9375-32EBA0345E64}"/>
              </a:ext>
            </a:extLst>
          </p:cNvPr>
          <p:cNvSpPr txBox="1"/>
          <p:nvPr/>
        </p:nvSpPr>
        <p:spPr>
          <a:xfrm>
            <a:off x="776743" y="3275340"/>
            <a:ext cx="6320763" cy="15696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9600" b="1" kern="0" dirty="0">
                <a:solidFill>
                  <a:srgbClr val="D8181D"/>
                </a:solidFill>
                <a:latin typeface="SVN-Caprica Script" pitchFamily="2" charset="0"/>
              </a:rPr>
              <a:t>LUYỆN TẬP</a:t>
            </a:r>
          </a:p>
        </p:txBody>
      </p:sp>
      <p:sp>
        <p:nvSpPr>
          <p:cNvPr id="2925" name="TextBox 149">
            <a:extLst>
              <a:ext uri="{FF2B5EF4-FFF2-40B4-BE49-F238E27FC236}">
                <a16:creationId xmlns:a16="http://schemas.microsoft.com/office/drawing/2014/main" id="{41FAC73C-EAA3-C333-E807-F5D84C7889EB}"/>
              </a:ext>
            </a:extLst>
          </p:cNvPr>
          <p:cNvSpPr txBox="1"/>
          <p:nvPr/>
        </p:nvSpPr>
        <p:spPr>
          <a:xfrm>
            <a:off x="1478947" y="1907767"/>
            <a:ext cx="4483007" cy="9130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5333" kern="0" dirty="0" err="1">
                <a:solidFill>
                  <a:srgbClr val="FF7D87"/>
                </a:solidFill>
                <a:latin typeface="SVN-Caprica Script" pitchFamily="2" charset="0"/>
              </a:rPr>
              <a:t>Hoạt</a:t>
            </a:r>
            <a:r>
              <a:rPr lang="en-US" sz="5333" kern="0" dirty="0">
                <a:solidFill>
                  <a:srgbClr val="FF7D87"/>
                </a:solidFill>
                <a:latin typeface="SVN-Caprica Script" pitchFamily="2" charset="0"/>
              </a:rPr>
              <a:t> </a:t>
            </a:r>
            <a:r>
              <a:rPr lang="en-US" sz="5333" kern="0" dirty="0" err="1">
                <a:solidFill>
                  <a:srgbClr val="FF7D87"/>
                </a:solidFill>
                <a:latin typeface="SVN-Caprica Script" pitchFamily="2" charset="0"/>
              </a:rPr>
              <a:t>động</a:t>
            </a:r>
            <a:r>
              <a:rPr lang="en-US" sz="5333" kern="0" dirty="0">
                <a:solidFill>
                  <a:srgbClr val="FF7D87"/>
                </a:solidFill>
                <a:latin typeface="SVN-Caprica Script" pitchFamily="2" charset="0"/>
              </a:rPr>
              <a:t> 3</a:t>
            </a:r>
          </a:p>
        </p:txBody>
      </p:sp>
      <p:pic>
        <p:nvPicPr>
          <p:cNvPr id="2926" name="Picture 2925">
            <a:extLst>
              <a:ext uri="{FF2B5EF4-FFF2-40B4-BE49-F238E27FC236}">
                <a16:creationId xmlns:a16="http://schemas.microsoft.com/office/drawing/2014/main" id="{FE896E34-7711-7E2C-FFB0-6D2FCB993768}"/>
              </a:ext>
            </a:extLst>
          </p:cNvPr>
          <p:cNvPicPr>
            <a:picLocks noChangeAspect="1"/>
          </p:cNvPicPr>
          <p:nvPr/>
        </p:nvPicPr>
        <p:blipFill>
          <a:blip r:embed="rId3">
            <a:duotone>
              <a:schemeClr val="accent2">
                <a:shade val="45000"/>
                <a:satMod val="135000"/>
              </a:schemeClr>
              <a:prstClr val="white"/>
            </a:duotone>
          </a:blip>
          <a:stretch>
            <a:fillRect/>
          </a:stretch>
        </p:blipFill>
        <p:spPr>
          <a:xfrm>
            <a:off x="3088079" y="830438"/>
            <a:ext cx="1100205" cy="1100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7"/>
        <p:cNvGrpSpPr/>
        <p:nvPr/>
      </p:nvGrpSpPr>
      <p:grpSpPr>
        <a:xfrm>
          <a:off x="0" y="0"/>
          <a:ext cx="0" cy="0"/>
          <a:chOff x="0" y="0"/>
          <a:chExt cx="0" cy="0"/>
        </a:xfrm>
      </p:grpSpPr>
      <p:sp>
        <p:nvSpPr>
          <p:cNvPr id="3035" name="Google Shape;3035;p41"/>
          <p:cNvSpPr/>
          <p:nvPr/>
        </p:nvSpPr>
        <p:spPr>
          <a:xfrm>
            <a:off x="2175027" y="1638741"/>
            <a:ext cx="950800" cy="950800"/>
          </a:xfrm>
          <a:prstGeom prst="ellipse">
            <a:avLst/>
          </a:prstGeom>
          <a:solidFill>
            <a:schemeClr val="accent6"/>
          </a:solidFill>
          <a:ln w="76200" cap="flat" cmpd="sng">
            <a:solidFill>
              <a:schemeClr val="accent5"/>
            </a:solidFill>
            <a:prstDash val="solid"/>
            <a:round/>
            <a:headEnd type="none" w="sm" len="sm"/>
            <a:tailEnd type="none" w="sm" len="sm"/>
          </a:ln>
          <a:effectLst>
            <a:outerShdw blurRad="57150" dist="19050" dir="5400000" algn="bl" rotWithShape="0">
              <a:schemeClr val="dk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6" name="Google Shape;3036;p41"/>
          <p:cNvSpPr/>
          <p:nvPr/>
        </p:nvSpPr>
        <p:spPr>
          <a:xfrm>
            <a:off x="5570660" y="1638741"/>
            <a:ext cx="950800" cy="950800"/>
          </a:xfrm>
          <a:prstGeom prst="ellipse">
            <a:avLst/>
          </a:prstGeom>
          <a:solidFill>
            <a:schemeClr val="accent3"/>
          </a:solidFill>
          <a:ln w="76200" cap="flat" cmpd="sng">
            <a:solidFill>
              <a:schemeClr val="accent5"/>
            </a:solidFill>
            <a:prstDash val="solid"/>
            <a:round/>
            <a:headEnd type="none" w="sm" len="sm"/>
            <a:tailEnd type="none" w="sm" len="sm"/>
          </a:ln>
          <a:effectLst>
            <a:outerShdw blurRad="57150" dist="19050" dir="5400000" algn="bl" rotWithShape="0">
              <a:schemeClr val="dk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7" name="Google Shape;3037;p41"/>
          <p:cNvSpPr/>
          <p:nvPr/>
        </p:nvSpPr>
        <p:spPr>
          <a:xfrm>
            <a:off x="8966293" y="1638741"/>
            <a:ext cx="950800" cy="950800"/>
          </a:xfrm>
          <a:prstGeom prst="ellipse">
            <a:avLst/>
          </a:prstGeom>
          <a:solidFill>
            <a:schemeClr val="accent2"/>
          </a:solidFill>
          <a:ln w="76200" cap="flat" cmpd="sng">
            <a:solidFill>
              <a:schemeClr val="accent5"/>
            </a:solidFill>
            <a:prstDash val="solid"/>
            <a:round/>
            <a:headEnd type="none" w="sm" len="sm"/>
            <a:tailEnd type="none" w="sm" len="sm"/>
          </a:ln>
          <a:effectLst>
            <a:outerShdw blurRad="57150" dist="19050" dir="5400000" algn="bl" rotWithShape="0">
              <a:schemeClr val="dk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38" name="Google Shape;3038;p41"/>
          <p:cNvGrpSpPr/>
          <p:nvPr/>
        </p:nvGrpSpPr>
        <p:grpSpPr>
          <a:xfrm>
            <a:off x="9237242" y="1894007"/>
            <a:ext cx="408895" cy="440325"/>
            <a:chOff x="3037938" y="1632451"/>
            <a:chExt cx="306671" cy="330244"/>
          </a:xfrm>
        </p:grpSpPr>
        <p:sp>
          <p:nvSpPr>
            <p:cNvPr id="3039" name="Google Shape;3039;p41"/>
            <p:cNvSpPr/>
            <p:nvPr/>
          </p:nvSpPr>
          <p:spPr>
            <a:xfrm>
              <a:off x="3037938" y="1632451"/>
              <a:ext cx="306671" cy="330244"/>
            </a:xfrm>
            <a:custGeom>
              <a:avLst/>
              <a:gdLst/>
              <a:ahLst/>
              <a:cxnLst/>
              <a:rect l="l" t="t" r="r" b="b"/>
              <a:pathLst>
                <a:path w="16470" h="17736" extrusionOk="0">
                  <a:moveTo>
                    <a:pt x="7463" y="0"/>
                  </a:moveTo>
                  <a:cubicBezTo>
                    <a:pt x="7114" y="0"/>
                    <a:pt x="6829" y="283"/>
                    <a:pt x="6829" y="634"/>
                  </a:cubicBezTo>
                  <a:lnTo>
                    <a:pt x="6829" y="1645"/>
                  </a:lnTo>
                  <a:cubicBezTo>
                    <a:pt x="6829" y="1699"/>
                    <a:pt x="6794" y="1745"/>
                    <a:pt x="6740" y="1756"/>
                  </a:cubicBezTo>
                  <a:cubicBezTo>
                    <a:pt x="5227" y="2072"/>
                    <a:pt x="3855" y="2865"/>
                    <a:pt x="2826" y="4019"/>
                  </a:cubicBezTo>
                  <a:cubicBezTo>
                    <a:pt x="2804" y="4044"/>
                    <a:pt x="2774" y="4057"/>
                    <a:pt x="2743" y="4057"/>
                  </a:cubicBezTo>
                  <a:cubicBezTo>
                    <a:pt x="2723" y="4057"/>
                    <a:pt x="2704" y="4052"/>
                    <a:pt x="2686" y="4041"/>
                  </a:cubicBezTo>
                  <a:lnTo>
                    <a:pt x="1810" y="3537"/>
                  </a:lnTo>
                  <a:cubicBezTo>
                    <a:pt x="1709" y="3479"/>
                    <a:pt x="1600" y="3451"/>
                    <a:pt x="1492" y="3451"/>
                  </a:cubicBezTo>
                  <a:cubicBezTo>
                    <a:pt x="1273" y="3451"/>
                    <a:pt x="1062" y="3564"/>
                    <a:pt x="946" y="3768"/>
                  </a:cubicBezTo>
                  <a:lnTo>
                    <a:pt x="181" y="5091"/>
                  </a:lnTo>
                  <a:cubicBezTo>
                    <a:pt x="108" y="5217"/>
                    <a:pt x="76" y="5364"/>
                    <a:pt x="96" y="5508"/>
                  </a:cubicBezTo>
                  <a:cubicBezTo>
                    <a:pt x="123" y="5700"/>
                    <a:pt x="239" y="5868"/>
                    <a:pt x="405" y="5966"/>
                  </a:cubicBezTo>
                  <a:lnTo>
                    <a:pt x="1281" y="6471"/>
                  </a:lnTo>
                  <a:cubicBezTo>
                    <a:pt x="1328" y="6498"/>
                    <a:pt x="1350" y="6553"/>
                    <a:pt x="1332" y="6604"/>
                  </a:cubicBezTo>
                  <a:cubicBezTo>
                    <a:pt x="854" y="8076"/>
                    <a:pt x="854" y="9658"/>
                    <a:pt x="1332" y="11130"/>
                  </a:cubicBezTo>
                  <a:cubicBezTo>
                    <a:pt x="1350" y="11179"/>
                    <a:pt x="1328" y="11234"/>
                    <a:pt x="1281" y="11261"/>
                  </a:cubicBezTo>
                  <a:lnTo>
                    <a:pt x="405" y="11768"/>
                  </a:lnTo>
                  <a:cubicBezTo>
                    <a:pt x="103" y="11943"/>
                    <a:pt x="1" y="12330"/>
                    <a:pt x="174" y="12632"/>
                  </a:cubicBezTo>
                  <a:lnTo>
                    <a:pt x="946" y="13966"/>
                  </a:lnTo>
                  <a:cubicBezTo>
                    <a:pt x="1062" y="14169"/>
                    <a:pt x="1274" y="14283"/>
                    <a:pt x="1493" y="14283"/>
                  </a:cubicBezTo>
                  <a:cubicBezTo>
                    <a:pt x="1601" y="14283"/>
                    <a:pt x="1710" y="14255"/>
                    <a:pt x="1810" y="14197"/>
                  </a:cubicBezTo>
                  <a:lnTo>
                    <a:pt x="2686" y="13693"/>
                  </a:lnTo>
                  <a:cubicBezTo>
                    <a:pt x="2704" y="13682"/>
                    <a:pt x="2723" y="13677"/>
                    <a:pt x="2743" y="13677"/>
                  </a:cubicBezTo>
                  <a:cubicBezTo>
                    <a:pt x="2774" y="13677"/>
                    <a:pt x="2804" y="13690"/>
                    <a:pt x="2826" y="13715"/>
                  </a:cubicBezTo>
                  <a:cubicBezTo>
                    <a:pt x="3853" y="14869"/>
                    <a:pt x="5227" y="15664"/>
                    <a:pt x="6740" y="15980"/>
                  </a:cubicBezTo>
                  <a:cubicBezTo>
                    <a:pt x="6794" y="15991"/>
                    <a:pt x="6829" y="16036"/>
                    <a:pt x="6829" y="16091"/>
                  </a:cubicBezTo>
                  <a:lnTo>
                    <a:pt x="6829" y="17102"/>
                  </a:lnTo>
                  <a:cubicBezTo>
                    <a:pt x="6829" y="17451"/>
                    <a:pt x="7114" y="17736"/>
                    <a:pt x="7463" y="17736"/>
                  </a:cubicBezTo>
                  <a:lnTo>
                    <a:pt x="9521" y="17736"/>
                  </a:lnTo>
                  <a:cubicBezTo>
                    <a:pt x="9583" y="17736"/>
                    <a:pt x="9634" y="17685"/>
                    <a:pt x="9634" y="17623"/>
                  </a:cubicBezTo>
                  <a:lnTo>
                    <a:pt x="9634" y="16091"/>
                  </a:lnTo>
                  <a:cubicBezTo>
                    <a:pt x="9634" y="16036"/>
                    <a:pt x="9672" y="15991"/>
                    <a:pt x="9723" y="15980"/>
                  </a:cubicBezTo>
                  <a:cubicBezTo>
                    <a:pt x="11239" y="15664"/>
                    <a:pt x="12613" y="14871"/>
                    <a:pt x="13642" y="13717"/>
                  </a:cubicBezTo>
                  <a:cubicBezTo>
                    <a:pt x="13664" y="13693"/>
                    <a:pt x="13694" y="13680"/>
                    <a:pt x="13725" y="13680"/>
                  </a:cubicBezTo>
                  <a:cubicBezTo>
                    <a:pt x="13745" y="13680"/>
                    <a:pt x="13764" y="13685"/>
                    <a:pt x="13782" y="13695"/>
                  </a:cubicBezTo>
                  <a:lnTo>
                    <a:pt x="14660" y="14202"/>
                  </a:lnTo>
                  <a:cubicBezTo>
                    <a:pt x="14759" y="14258"/>
                    <a:pt x="14867" y="14285"/>
                    <a:pt x="14974" y="14285"/>
                  </a:cubicBezTo>
                  <a:cubicBezTo>
                    <a:pt x="15193" y="14285"/>
                    <a:pt x="15407" y="14172"/>
                    <a:pt x="15525" y="13968"/>
                  </a:cubicBezTo>
                  <a:lnTo>
                    <a:pt x="16296" y="12635"/>
                  </a:lnTo>
                  <a:cubicBezTo>
                    <a:pt x="16470" y="12332"/>
                    <a:pt x="16367" y="11946"/>
                    <a:pt x="16063" y="11770"/>
                  </a:cubicBezTo>
                  <a:lnTo>
                    <a:pt x="16063" y="11768"/>
                  </a:lnTo>
                  <a:lnTo>
                    <a:pt x="15187" y="11263"/>
                  </a:lnTo>
                  <a:cubicBezTo>
                    <a:pt x="15140" y="11237"/>
                    <a:pt x="15120" y="11181"/>
                    <a:pt x="15136" y="11130"/>
                  </a:cubicBezTo>
                  <a:cubicBezTo>
                    <a:pt x="15616" y="9658"/>
                    <a:pt x="15616" y="8076"/>
                    <a:pt x="15136" y="6604"/>
                  </a:cubicBezTo>
                  <a:cubicBezTo>
                    <a:pt x="15120" y="6555"/>
                    <a:pt x="15140" y="6500"/>
                    <a:pt x="15187" y="6471"/>
                  </a:cubicBezTo>
                  <a:lnTo>
                    <a:pt x="16063" y="5966"/>
                  </a:lnTo>
                  <a:cubicBezTo>
                    <a:pt x="16365" y="5791"/>
                    <a:pt x="16470" y="5404"/>
                    <a:pt x="16296" y="5102"/>
                  </a:cubicBezTo>
                  <a:lnTo>
                    <a:pt x="15525" y="3766"/>
                  </a:lnTo>
                  <a:cubicBezTo>
                    <a:pt x="15407" y="3563"/>
                    <a:pt x="15194" y="3450"/>
                    <a:pt x="14976" y="3450"/>
                  </a:cubicBezTo>
                  <a:cubicBezTo>
                    <a:pt x="14869" y="3450"/>
                    <a:pt x="14760" y="3477"/>
                    <a:pt x="14660" y="3535"/>
                  </a:cubicBezTo>
                  <a:lnTo>
                    <a:pt x="13782" y="4041"/>
                  </a:lnTo>
                  <a:cubicBezTo>
                    <a:pt x="13764" y="4052"/>
                    <a:pt x="13744" y="4057"/>
                    <a:pt x="13725" y="4057"/>
                  </a:cubicBezTo>
                  <a:cubicBezTo>
                    <a:pt x="13693" y="4057"/>
                    <a:pt x="13662" y="4044"/>
                    <a:pt x="13640" y="4019"/>
                  </a:cubicBezTo>
                  <a:cubicBezTo>
                    <a:pt x="13360" y="3706"/>
                    <a:pt x="13053" y="3417"/>
                    <a:pt x="12724" y="3157"/>
                  </a:cubicBezTo>
                  <a:cubicBezTo>
                    <a:pt x="12715" y="3151"/>
                    <a:pt x="12706" y="3147"/>
                    <a:pt x="12695" y="3147"/>
                  </a:cubicBezTo>
                  <a:cubicBezTo>
                    <a:pt x="12693" y="3147"/>
                    <a:pt x="12691" y="3147"/>
                    <a:pt x="12689" y="3148"/>
                  </a:cubicBezTo>
                  <a:cubicBezTo>
                    <a:pt x="12267" y="3179"/>
                    <a:pt x="12299" y="3694"/>
                    <a:pt x="12683" y="3694"/>
                  </a:cubicBezTo>
                  <a:cubicBezTo>
                    <a:pt x="12710" y="3694"/>
                    <a:pt x="12738" y="3691"/>
                    <a:pt x="12769" y="3686"/>
                  </a:cubicBezTo>
                  <a:cubicBezTo>
                    <a:pt x="12783" y="3684"/>
                    <a:pt x="12797" y="3682"/>
                    <a:pt x="12811" y="3682"/>
                  </a:cubicBezTo>
                  <a:cubicBezTo>
                    <a:pt x="12953" y="3682"/>
                    <a:pt x="13074" y="3793"/>
                    <a:pt x="13082" y="3941"/>
                  </a:cubicBezTo>
                  <a:cubicBezTo>
                    <a:pt x="13112" y="4349"/>
                    <a:pt x="13416" y="4574"/>
                    <a:pt x="13726" y="4574"/>
                  </a:cubicBezTo>
                  <a:cubicBezTo>
                    <a:pt x="13833" y="4574"/>
                    <a:pt x="13942" y="4547"/>
                    <a:pt x="14040" y="4490"/>
                  </a:cubicBezTo>
                  <a:lnTo>
                    <a:pt x="14918" y="3984"/>
                  </a:lnTo>
                  <a:cubicBezTo>
                    <a:pt x="14936" y="3973"/>
                    <a:pt x="14955" y="3968"/>
                    <a:pt x="14974" y="3968"/>
                  </a:cubicBezTo>
                  <a:cubicBezTo>
                    <a:pt x="15013" y="3968"/>
                    <a:pt x="15051" y="3989"/>
                    <a:pt x="15074" y="4026"/>
                  </a:cubicBezTo>
                  <a:lnTo>
                    <a:pt x="15843" y="5359"/>
                  </a:lnTo>
                  <a:cubicBezTo>
                    <a:pt x="15858" y="5386"/>
                    <a:pt x="15863" y="5417"/>
                    <a:pt x="15854" y="5446"/>
                  </a:cubicBezTo>
                  <a:cubicBezTo>
                    <a:pt x="15847" y="5475"/>
                    <a:pt x="15827" y="5499"/>
                    <a:pt x="15803" y="5515"/>
                  </a:cubicBezTo>
                  <a:lnTo>
                    <a:pt x="14927" y="6022"/>
                  </a:lnTo>
                  <a:cubicBezTo>
                    <a:pt x="14667" y="6171"/>
                    <a:pt x="14549" y="6482"/>
                    <a:pt x="14640" y="6766"/>
                  </a:cubicBezTo>
                  <a:cubicBezTo>
                    <a:pt x="15085" y="8131"/>
                    <a:pt x="15085" y="9601"/>
                    <a:pt x="14640" y="10965"/>
                  </a:cubicBezTo>
                  <a:cubicBezTo>
                    <a:pt x="14549" y="11250"/>
                    <a:pt x="14667" y="11561"/>
                    <a:pt x="14927" y="11712"/>
                  </a:cubicBezTo>
                  <a:lnTo>
                    <a:pt x="15803" y="12217"/>
                  </a:lnTo>
                  <a:cubicBezTo>
                    <a:pt x="15827" y="12232"/>
                    <a:pt x="15847" y="12257"/>
                    <a:pt x="15854" y="12286"/>
                  </a:cubicBezTo>
                  <a:cubicBezTo>
                    <a:pt x="15863" y="12315"/>
                    <a:pt x="15858" y="12346"/>
                    <a:pt x="15843" y="12372"/>
                  </a:cubicBezTo>
                  <a:lnTo>
                    <a:pt x="15074" y="13706"/>
                  </a:lnTo>
                  <a:cubicBezTo>
                    <a:pt x="15051" y="13743"/>
                    <a:pt x="15013" y="13763"/>
                    <a:pt x="14974" y="13763"/>
                  </a:cubicBezTo>
                  <a:cubicBezTo>
                    <a:pt x="14955" y="13763"/>
                    <a:pt x="14936" y="13759"/>
                    <a:pt x="14918" y="13748"/>
                  </a:cubicBezTo>
                  <a:lnTo>
                    <a:pt x="14040" y="13241"/>
                  </a:lnTo>
                  <a:cubicBezTo>
                    <a:pt x="13941" y="13185"/>
                    <a:pt x="13833" y="13157"/>
                    <a:pt x="13725" y="13157"/>
                  </a:cubicBezTo>
                  <a:cubicBezTo>
                    <a:pt x="13550" y="13157"/>
                    <a:pt x="13377" y="13230"/>
                    <a:pt x="13253" y="13368"/>
                  </a:cubicBezTo>
                  <a:cubicBezTo>
                    <a:pt x="12297" y="14440"/>
                    <a:pt x="11021" y="15175"/>
                    <a:pt x="9617" y="15469"/>
                  </a:cubicBezTo>
                  <a:cubicBezTo>
                    <a:pt x="9323" y="15531"/>
                    <a:pt x="9114" y="15789"/>
                    <a:pt x="9114" y="16087"/>
                  </a:cubicBezTo>
                  <a:lnTo>
                    <a:pt x="9114" y="17065"/>
                  </a:lnTo>
                  <a:cubicBezTo>
                    <a:pt x="9114" y="17127"/>
                    <a:pt x="9063" y="17178"/>
                    <a:pt x="9001" y="17178"/>
                  </a:cubicBezTo>
                  <a:lnTo>
                    <a:pt x="7461" y="17178"/>
                  </a:lnTo>
                  <a:cubicBezTo>
                    <a:pt x="7398" y="17178"/>
                    <a:pt x="7347" y="17127"/>
                    <a:pt x="7347" y="17065"/>
                  </a:cubicBezTo>
                  <a:lnTo>
                    <a:pt x="7347" y="16053"/>
                  </a:lnTo>
                  <a:cubicBezTo>
                    <a:pt x="7347" y="15753"/>
                    <a:pt x="7138" y="15495"/>
                    <a:pt x="6845" y="15433"/>
                  </a:cubicBezTo>
                  <a:cubicBezTo>
                    <a:pt x="5442" y="15142"/>
                    <a:pt x="4171" y="14406"/>
                    <a:pt x="3215" y="13337"/>
                  </a:cubicBezTo>
                  <a:cubicBezTo>
                    <a:pt x="3092" y="13198"/>
                    <a:pt x="2918" y="13123"/>
                    <a:pt x="2741" y="13123"/>
                  </a:cubicBezTo>
                  <a:cubicBezTo>
                    <a:pt x="2633" y="13123"/>
                    <a:pt x="2524" y="13151"/>
                    <a:pt x="2426" y="13208"/>
                  </a:cubicBezTo>
                  <a:lnTo>
                    <a:pt x="1550" y="13715"/>
                  </a:lnTo>
                  <a:cubicBezTo>
                    <a:pt x="1533" y="13725"/>
                    <a:pt x="1514" y="13730"/>
                    <a:pt x="1495" y="13730"/>
                  </a:cubicBezTo>
                  <a:cubicBezTo>
                    <a:pt x="1455" y="13730"/>
                    <a:pt x="1416" y="13709"/>
                    <a:pt x="1395" y="13673"/>
                  </a:cubicBezTo>
                  <a:lnTo>
                    <a:pt x="628" y="12339"/>
                  </a:lnTo>
                  <a:cubicBezTo>
                    <a:pt x="597" y="12286"/>
                    <a:pt x="614" y="12215"/>
                    <a:pt x="668" y="12183"/>
                  </a:cubicBezTo>
                  <a:lnTo>
                    <a:pt x="1543" y="11679"/>
                  </a:lnTo>
                  <a:cubicBezTo>
                    <a:pt x="1804" y="11528"/>
                    <a:pt x="1921" y="11214"/>
                    <a:pt x="1828" y="10930"/>
                  </a:cubicBezTo>
                  <a:cubicBezTo>
                    <a:pt x="1383" y="9567"/>
                    <a:pt x="1383" y="8098"/>
                    <a:pt x="1828" y="6738"/>
                  </a:cubicBezTo>
                  <a:cubicBezTo>
                    <a:pt x="1921" y="6451"/>
                    <a:pt x="1804" y="6140"/>
                    <a:pt x="1543" y="5989"/>
                  </a:cubicBezTo>
                  <a:lnTo>
                    <a:pt x="668" y="5482"/>
                  </a:lnTo>
                  <a:cubicBezTo>
                    <a:pt x="614" y="5451"/>
                    <a:pt x="597" y="5382"/>
                    <a:pt x="628" y="5326"/>
                  </a:cubicBezTo>
                  <a:lnTo>
                    <a:pt x="1397" y="3992"/>
                  </a:lnTo>
                  <a:cubicBezTo>
                    <a:pt x="1418" y="3955"/>
                    <a:pt x="1455" y="3935"/>
                    <a:pt x="1495" y="3935"/>
                  </a:cubicBezTo>
                  <a:cubicBezTo>
                    <a:pt x="1514" y="3935"/>
                    <a:pt x="1534" y="3940"/>
                    <a:pt x="1552" y="3950"/>
                  </a:cubicBezTo>
                  <a:lnTo>
                    <a:pt x="2428" y="4457"/>
                  </a:lnTo>
                  <a:cubicBezTo>
                    <a:pt x="2527" y="4514"/>
                    <a:pt x="2636" y="4541"/>
                    <a:pt x="2744" y="4541"/>
                  </a:cubicBezTo>
                  <a:cubicBezTo>
                    <a:pt x="2919" y="4541"/>
                    <a:pt x="3091" y="4469"/>
                    <a:pt x="3215" y="4333"/>
                  </a:cubicBezTo>
                  <a:cubicBezTo>
                    <a:pt x="4169" y="3259"/>
                    <a:pt x="5442" y="2523"/>
                    <a:pt x="6847" y="2230"/>
                  </a:cubicBezTo>
                  <a:cubicBezTo>
                    <a:pt x="7140" y="2168"/>
                    <a:pt x="7349" y="1910"/>
                    <a:pt x="7349" y="1612"/>
                  </a:cubicBezTo>
                  <a:lnTo>
                    <a:pt x="7349" y="598"/>
                  </a:lnTo>
                  <a:cubicBezTo>
                    <a:pt x="7349" y="536"/>
                    <a:pt x="7401" y="485"/>
                    <a:pt x="7463" y="485"/>
                  </a:cubicBezTo>
                  <a:lnTo>
                    <a:pt x="9003" y="485"/>
                  </a:lnTo>
                  <a:cubicBezTo>
                    <a:pt x="9065" y="485"/>
                    <a:pt x="9117" y="536"/>
                    <a:pt x="9117" y="598"/>
                  </a:cubicBezTo>
                  <a:lnTo>
                    <a:pt x="9117" y="1612"/>
                  </a:lnTo>
                  <a:cubicBezTo>
                    <a:pt x="9117" y="1910"/>
                    <a:pt x="9325" y="2168"/>
                    <a:pt x="9619" y="2230"/>
                  </a:cubicBezTo>
                  <a:cubicBezTo>
                    <a:pt x="10288" y="2370"/>
                    <a:pt x="10930" y="2612"/>
                    <a:pt x="11526" y="2948"/>
                  </a:cubicBezTo>
                  <a:cubicBezTo>
                    <a:pt x="11567" y="2971"/>
                    <a:pt x="11613" y="2982"/>
                    <a:pt x="11657" y="2982"/>
                  </a:cubicBezTo>
                  <a:cubicBezTo>
                    <a:pt x="11738" y="2982"/>
                    <a:pt x="11817" y="2946"/>
                    <a:pt x="11868" y="2879"/>
                  </a:cubicBezTo>
                  <a:cubicBezTo>
                    <a:pt x="11962" y="2754"/>
                    <a:pt x="11924" y="2574"/>
                    <a:pt x="11788" y="2497"/>
                  </a:cubicBezTo>
                  <a:cubicBezTo>
                    <a:pt x="11144" y="2134"/>
                    <a:pt x="10448" y="1874"/>
                    <a:pt x="9723" y="1723"/>
                  </a:cubicBezTo>
                  <a:cubicBezTo>
                    <a:pt x="9672" y="1710"/>
                    <a:pt x="9634" y="1665"/>
                    <a:pt x="9634" y="1612"/>
                  </a:cubicBezTo>
                  <a:lnTo>
                    <a:pt x="9634" y="634"/>
                  </a:lnTo>
                  <a:cubicBezTo>
                    <a:pt x="9634" y="285"/>
                    <a:pt x="9352" y="0"/>
                    <a:pt x="90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0" name="Google Shape;3040;p41"/>
            <p:cNvSpPr/>
            <p:nvPr/>
          </p:nvSpPr>
          <p:spPr>
            <a:xfrm>
              <a:off x="3086033" y="1691793"/>
              <a:ext cx="210853" cy="210853"/>
            </a:xfrm>
            <a:custGeom>
              <a:avLst/>
              <a:gdLst/>
              <a:ahLst/>
              <a:cxnLst/>
              <a:rect l="l" t="t" r="r" b="b"/>
              <a:pathLst>
                <a:path w="11324" h="11324" extrusionOk="0">
                  <a:moveTo>
                    <a:pt x="5662" y="521"/>
                  </a:moveTo>
                  <a:cubicBezTo>
                    <a:pt x="8498" y="521"/>
                    <a:pt x="10806" y="2828"/>
                    <a:pt x="10806" y="5662"/>
                  </a:cubicBezTo>
                  <a:lnTo>
                    <a:pt x="10804" y="5662"/>
                  </a:lnTo>
                  <a:cubicBezTo>
                    <a:pt x="10804" y="8496"/>
                    <a:pt x="8498" y="10806"/>
                    <a:pt x="5662" y="10806"/>
                  </a:cubicBezTo>
                  <a:cubicBezTo>
                    <a:pt x="2826" y="10806"/>
                    <a:pt x="521" y="8499"/>
                    <a:pt x="521" y="5662"/>
                  </a:cubicBezTo>
                  <a:cubicBezTo>
                    <a:pt x="521" y="2828"/>
                    <a:pt x="2826" y="521"/>
                    <a:pt x="5662" y="521"/>
                  </a:cubicBezTo>
                  <a:close/>
                  <a:moveTo>
                    <a:pt x="5662" y="1"/>
                  </a:moveTo>
                  <a:cubicBezTo>
                    <a:pt x="2541" y="1"/>
                    <a:pt x="1" y="2541"/>
                    <a:pt x="1" y="5662"/>
                  </a:cubicBezTo>
                  <a:cubicBezTo>
                    <a:pt x="1" y="8785"/>
                    <a:pt x="2541" y="11324"/>
                    <a:pt x="5662" y="11324"/>
                  </a:cubicBezTo>
                  <a:cubicBezTo>
                    <a:pt x="8785" y="11324"/>
                    <a:pt x="11324" y="8785"/>
                    <a:pt x="11324" y="5662"/>
                  </a:cubicBezTo>
                  <a:cubicBezTo>
                    <a:pt x="11324" y="2541"/>
                    <a:pt x="8785" y="1"/>
                    <a:pt x="56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1" name="Google Shape;3041;p41"/>
            <p:cNvSpPr/>
            <p:nvPr/>
          </p:nvSpPr>
          <p:spPr>
            <a:xfrm>
              <a:off x="3133682" y="1714733"/>
              <a:ext cx="116226" cy="164992"/>
            </a:xfrm>
            <a:custGeom>
              <a:avLst/>
              <a:gdLst/>
              <a:ahLst/>
              <a:cxnLst/>
              <a:rect l="l" t="t" r="r" b="b"/>
              <a:pathLst>
                <a:path w="6242" h="8861" extrusionOk="0">
                  <a:moveTo>
                    <a:pt x="3350" y="896"/>
                  </a:moveTo>
                  <a:lnTo>
                    <a:pt x="4183" y="2054"/>
                  </a:lnTo>
                  <a:lnTo>
                    <a:pt x="3350" y="2943"/>
                  </a:lnTo>
                  <a:lnTo>
                    <a:pt x="3350" y="896"/>
                  </a:lnTo>
                  <a:close/>
                  <a:moveTo>
                    <a:pt x="2830" y="896"/>
                  </a:moveTo>
                  <a:lnTo>
                    <a:pt x="2830" y="2945"/>
                  </a:lnTo>
                  <a:lnTo>
                    <a:pt x="1996" y="2056"/>
                  </a:lnTo>
                  <a:lnTo>
                    <a:pt x="2830" y="896"/>
                  </a:lnTo>
                  <a:close/>
                  <a:moveTo>
                    <a:pt x="1687" y="2483"/>
                  </a:moveTo>
                  <a:lnTo>
                    <a:pt x="2830" y="3703"/>
                  </a:lnTo>
                  <a:lnTo>
                    <a:pt x="2830" y="5453"/>
                  </a:lnTo>
                  <a:lnTo>
                    <a:pt x="987" y="3466"/>
                  </a:lnTo>
                  <a:cubicBezTo>
                    <a:pt x="1005" y="3439"/>
                    <a:pt x="1020" y="3414"/>
                    <a:pt x="1038" y="3388"/>
                  </a:cubicBezTo>
                  <a:lnTo>
                    <a:pt x="1687" y="2483"/>
                  </a:lnTo>
                  <a:close/>
                  <a:moveTo>
                    <a:pt x="4492" y="2501"/>
                  </a:moveTo>
                  <a:lnTo>
                    <a:pt x="5144" y="3406"/>
                  </a:lnTo>
                  <a:cubicBezTo>
                    <a:pt x="5159" y="3432"/>
                    <a:pt x="5177" y="3457"/>
                    <a:pt x="5193" y="3483"/>
                  </a:cubicBezTo>
                  <a:lnTo>
                    <a:pt x="3350" y="5471"/>
                  </a:lnTo>
                  <a:lnTo>
                    <a:pt x="3350" y="3721"/>
                  </a:lnTo>
                  <a:lnTo>
                    <a:pt x="4492" y="2501"/>
                  </a:lnTo>
                  <a:close/>
                  <a:moveTo>
                    <a:pt x="5430" y="3975"/>
                  </a:moveTo>
                  <a:cubicBezTo>
                    <a:pt x="5933" y="5471"/>
                    <a:pt x="4919" y="7049"/>
                    <a:pt x="3350" y="7213"/>
                  </a:cubicBezTo>
                  <a:lnTo>
                    <a:pt x="3350" y="6217"/>
                  </a:lnTo>
                  <a:lnTo>
                    <a:pt x="5430" y="3975"/>
                  </a:lnTo>
                  <a:close/>
                  <a:moveTo>
                    <a:pt x="3092" y="1"/>
                  </a:moveTo>
                  <a:cubicBezTo>
                    <a:pt x="2939" y="1"/>
                    <a:pt x="2785" y="70"/>
                    <a:pt x="2685" y="209"/>
                  </a:cubicBezTo>
                  <a:lnTo>
                    <a:pt x="614" y="3090"/>
                  </a:lnTo>
                  <a:lnTo>
                    <a:pt x="609" y="3097"/>
                  </a:lnTo>
                  <a:cubicBezTo>
                    <a:pt x="160" y="3766"/>
                    <a:pt x="0" y="4590"/>
                    <a:pt x="169" y="5379"/>
                  </a:cubicBezTo>
                  <a:cubicBezTo>
                    <a:pt x="194" y="5502"/>
                    <a:pt x="302" y="5585"/>
                    <a:pt x="423" y="5585"/>
                  </a:cubicBezTo>
                  <a:cubicBezTo>
                    <a:pt x="440" y="5585"/>
                    <a:pt x="458" y="5583"/>
                    <a:pt x="476" y="5579"/>
                  </a:cubicBezTo>
                  <a:cubicBezTo>
                    <a:pt x="616" y="5548"/>
                    <a:pt x="707" y="5410"/>
                    <a:pt x="676" y="5270"/>
                  </a:cubicBezTo>
                  <a:cubicBezTo>
                    <a:pt x="585" y="4839"/>
                    <a:pt x="611" y="4392"/>
                    <a:pt x="749" y="3975"/>
                  </a:cubicBezTo>
                  <a:lnTo>
                    <a:pt x="2830" y="6217"/>
                  </a:lnTo>
                  <a:lnTo>
                    <a:pt x="2830" y="7213"/>
                  </a:lnTo>
                  <a:cubicBezTo>
                    <a:pt x="2154" y="7142"/>
                    <a:pt x="1536" y="6793"/>
                    <a:pt x="1127" y="6248"/>
                  </a:cubicBezTo>
                  <a:cubicBezTo>
                    <a:pt x="1074" y="6178"/>
                    <a:pt x="993" y="6139"/>
                    <a:pt x="910" y="6139"/>
                  </a:cubicBezTo>
                  <a:cubicBezTo>
                    <a:pt x="868" y="6139"/>
                    <a:pt x="825" y="6150"/>
                    <a:pt x="785" y="6171"/>
                  </a:cubicBezTo>
                  <a:cubicBezTo>
                    <a:pt x="647" y="6248"/>
                    <a:pt x="611" y="6429"/>
                    <a:pt x="705" y="6553"/>
                  </a:cubicBezTo>
                  <a:cubicBezTo>
                    <a:pt x="1214" y="7233"/>
                    <a:pt x="1985" y="7662"/>
                    <a:pt x="2830" y="7736"/>
                  </a:cubicBezTo>
                  <a:lnTo>
                    <a:pt x="2830" y="8591"/>
                  </a:lnTo>
                  <a:cubicBezTo>
                    <a:pt x="2828" y="8725"/>
                    <a:pt x="2925" y="8838"/>
                    <a:pt x="3059" y="8858"/>
                  </a:cubicBezTo>
                  <a:cubicBezTo>
                    <a:pt x="3070" y="8859"/>
                    <a:pt x="3081" y="8860"/>
                    <a:pt x="3092" y="8860"/>
                  </a:cubicBezTo>
                  <a:cubicBezTo>
                    <a:pt x="3231" y="8860"/>
                    <a:pt x="3350" y="8745"/>
                    <a:pt x="3350" y="8600"/>
                  </a:cubicBezTo>
                  <a:lnTo>
                    <a:pt x="3350" y="7736"/>
                  </a:lnTo>
                  <a:cubicBezTo>
                    <a:pt x="4404" y="7644"/>
                    <a:pt x="5328" y="7002"/>
                    <a:pt x="5786" y="6051"/>
                  </a:cubicBezTo>
                  <a:cubicBezTo>
                    <a:pt x="6242" y="5097"/>
                    <a:pt x="6162" y="3972"/>
                    <a:pt x="5573" y="3097"/>
                  </a:cubicBezTo>
                  <a:lnTo>
                    <a:pt x="5568" y="3090"/>
                  </a:lnTo>
                  <a:lnTo>
                    <a:pt x="3499" y="209"/>
                  </a:lnTo>
                  <a:cubicBezTo>
                    <a:pt x="3399" y="70"/>
                    <a:pt x="3245" y="1"/>
                    <a:pt x="30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42" name="Google Shape;3042;p41"/>
          <p:cNvGrpSpPr/>
          <p:nvPr/>
        </p:nvGrpSpPr>
        <p:grpSpPr>
          <a:xfrm>
            <a:off x="5806268" y="1894044"/>
            <a:ext cx="479577" cy="440251"/>
            <a:chOff x="2513096" y="1623942"/>
            <a:chExt cx="359683" cy="330188"/>
          </a:xfrm>
        </p:grpSpPr>
        <p:sp>
          <p:nvSpPr>
            <p:cNvPr id="3043" name="Google Shape;3043;p41"/>
            <p:cNvSpPr/>
            <p:nvPr/>
          </p:nvSpPr>
          <p:spPr>
            <a:xfrm>
              <a:off x="2555028" y="1734228"/>
              <a:ext cx="317750" cy="219902"/>
            </a:xfrm>
            <a:custGeom>
              <a:avLst/>
              <a:gdLst/>
              <a:ahLst/>
              <a:cxnLst/>
              <a:rect l="l" t="t" r="r" b="b"/>
              <a:pathLst>
                <a:path w="17065" h="11810" extrusionOk="0">
                  <a:moveTo>
                    <a:pt x="15934" y="1"/>
                  </a:moveTo>
                  <a:cubicBezTo>
                    <a:pt x="15907" y="1"/>
                    <a:pt x="15880" y="5"/>
                    <a:pt x="15853" y="13"/>
                  </a:cubicBezTo>
                  <a:cubicBezTo>
                    <a:pt x="15715" y="60"/>
                    <a:pt x="15642" y="209"/>
                    <a:pt x="15689" y="345"/>
                  </a:cubicBezTo>
                  <a:cubicBezTo>
                    <a:pt x="17020" y="4410"/>
                    <a:pt x="15064" y="8825"/>
                    <a:pt x="11159" y="10567"/>
                  </a:cubicBezTo>
                  <a:cubicBezTo>
                    <a:pt x="10056" y="11060"/>
                    <a:pt x="8899" y="11295"/>
                    <a:pt x="7758" y="11295"/>
                  </a:cubicBezTo>
                  <a:cubicBezTo>
                    <a:pt x="4856" y="11295"/>
                    <a:pt x="2057" y="9777"/>
                    <a:pt x="523" y="7118"/>
                  </a:cubicBezTo>
                  <a:cubicBezTo>
                    <a:pt x="475" y="7034"/>
                    <a:pt x="387" y="6987"/>
                    <a:pt x="297" y="6987"/>
                  </a:cubicBezTo>
                  <a:cubicBezTo>
                    <a:pt x="253" y="6987"/>
                    <a:pt x="208" y="6999"/>
                    <a:pt x="167" y="7022"/>
                  </a:cubicBezTo>
                  <a:cubicBezTo>
                    <a:pt x="42" y="7093"/>
                    <a:pt x="0" y="7253"/>
                    <a:pt x="74" y="7378"/>
                  </a:cubicBezTo>
                  <a:cubicBezTo>
                    <a:pt x="1655" y="10121"/>
                    <a:pt x="4580" y="11810"/>
                    <a:pt x="7747" y="11810"/>
                  </a:cubicBezTo>
                  <a:cubicBezTo>
                    <a:pt x="7749" y="11810"/>
                    <a:pt x="7751" y="11810"/>
                    <a:pt x="7753" y="11810"/>
                  </a:cubicBezTo>
                  <a:cubicBezTo>
                    <a:pt x="10594" y="11808"/>
                    <a:pt x="13264" y="10445"/>
                    <a:pt x="14931" y="8144"/>
                  </a:cubicBezTo>
                  <a:cubicBezTo>
                    <a:pt x="16600" y="5844"/>
                    <a:pt x="17065" y="2885"/>
                    <a:pt x="16182" y="182"/>
                  </a:cubicBezTo>
                  <a:cubicBezTo>
                    <a:pt x="16146" y="71"/>
                    <a:pt x="16044" y="1"/>
                    <a:pt x="159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4" name="Google Shape;3044;p41"/>
            <p:cNvSpPr/>
            <p:nvPr/>
          </p:nvSpPr>
          <p:spPr>
            <a:xfrm>
              <a:off x="2513096" y="1623942"/>
              <a:ext cx="335644" cy="229771"/>
            </a:xfrm>
            <a:custGeom>
              <a:avLst/>
              <a:gdLst/>
              <a:ahLst/>
              <a:cxnLst/>
              <a:rect l="l" t="t" r="r" b="b"/>
              <a:pathLst>
                <a:path w="18026" h="12340" extrusionOk="0">
                  <a:moveTo>
                    <a:pt x="10002" y="1"/>
                  </a:moveTo>
                  <a:cubicBezTo>
                    <a:pt x="8793" y="1"/>
                    <a:pt x="7564" y="249"/>
                    <a:pt x="6391" y="773"/>
                  </a:cubicBezTo>
                  <a:cubicBezTo>
                    <a:pt x="2039" y="2718"/>
                    <a:pt x="0" y="7753"/>
                    <a:pt x="1776" y="12176"/>
                  </a:cubicBezTo>
                  <a:cubicBezTo>
                    <a:pt x="1817" y="12277"/>
                    <a:pt x="1915" y="12339"/>
                    <a:pt x="2018" y="12339"/>
                  </a:cubicBezTo>
                  <a:cubicBezTo>
                    <a:pt x="2050" y="12339"/>
                    <a:pt x="2083" y="12333"/>
                    <a:pt x="2114" y="12320"/>
                  </a:cubicBezTo>
                  <a:cubicBezTo>
                    <a:pt x="2248" y="12267"/>
                    <a:pt x="2312" y="12116"/>
                    <a:pt x="2259" y="11982"/>
                  </a:cubicBezTo>
                  <a:cubicBezTo>
                    <a:pt x="1859" y="10991"/>
                    <a:pt x="1656" y="9935"/>
                    <a:pt x="1656" y="8866"/>
                  </a:cubicBezTo>
                  <a:cubicBezTo>
                    <a:pt x="1656" y="4985"/>
                    <a:pt x="4333" y="1618"/>
                    <a:pt x="8111" y="735"/>
                  </a:cubicBezTo>
                  <a:cubicBezTo>
                    <a:pt x="8744" y="588"/>
                    <a:pt x="9379" y="517"/>
                    <a:pt x="10006" y="517"/>
                  </a:cubicBezTo>
                  <a:cubicBezTo>
                    <a:pt x="13132" y="517"/>
                    <a:pt x="16067" y="2280"/>
                    <a:pt x="17494" y="5179"/>
                  </a:cubicBezTo>
                  <a:cubicBezTo>
                    <a:pt x="17540" y="5270"/>
                    <a:pt x="17632" y="5324"/>
                    <a:pt x="17727" y="5324"/>
                  </a:cubicBezTo>
                  <a:cubicBezTo>
                    <a:pt x="17766" y="5324"/>
                    <a:pt x="17806" y="5315"/>
                    <a:pt x="17843" y="5296"/>
                  </a:cubicBezTo>
                  <a:cubicBezTo>
                    <a:pt x="17972" y="5232"/>
                    <a:pt x="18025" y="5076"/>
                    <a:pt x="17961" y="4947"/>
                  </a:cubicBezTo>
                  <a:cubicBezTo>
                    <a:pt x="16420" y="1825"/>
                    <a:pt x="13280" y="1"/>
                    <a:pt x="100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5" name="Google Shape;3045;p41"/>
            <p:cNvSpPr/>
            <p:nvPr/>
          </p:nvSpPr>
          <p:spPr>
            <a:xfrm>
              <a:off x="2551341" y="1706466"/>
              <a:ext cx="232322" cy="217463"/>
            </a:xfrm>
            <a:custGeom>
              <a:avLst/>
              <a:gdLst/>
              <a:ahLst/>
              <a:cxnLst/>
              <a:rect l="l" t="t" r="r" b="b"/>
              <a:pathLst>
                <a:path w="12477" h="11679" extrusionOk="0">
                  <a:moveTo>
                    <a:pt x="2541" y="1"/>
                  </a:moveTo>
                  <a:cubicBezTo>
                    <a:pt x="2344" y="1"/>
                    <a:pt x="2149" y="92"/>
                    <a:pt x="2025" y="269"/>
                  </a:cubicBezTo>
                  <a:cubicBezTo>
                    <a:pt x="0" y="3149"/>
                    <a:pt x="338" y="7068"/>
                    <a:pt x="2830" y="9558"/>
                  </a:cubicBezTo>
                  <a:cubicBezTo>
                    <a:pt x="4231" y="10959"/>
                    <a:pt x="6086" y="11679"/>
                    <a:pt x="7953" y="11679"/>
                  </a:cubicBezTo>
                  <a:cubicBezTo>
                    <a:pt x="9403" y="11679"/>
                    <a:pt x="10860" y="11245"/>
                    <a:pt x="12119" y="10360"/>
                  </a:cubicBezTo>
                  <a:cubicBezTo>
                    <a:pt x="12437" y="10136"/>
                    <a:pt x="12477" y="9678"/>
                    <a:pt x="12201" y="9402"/>
                  </a:cubicBezTo>
                  <a:lnTo>
                    <a:pt x="11534" y="8735"/>
                  </a:lnTo>
                  <a:cubicBezTo>
                    <a:pt x="11484" y="8687"/>
                    <a:pt x="11420" y="8663"/>
                    <a:pt x="11356" y="8663"/>
                  </a:cubicBezTo>
                  <a:cubicBezTo>
                    <a:pt x="11289" y="8663"/>
                    <a:pt x="11223" y="8689"/>
                    <a:pt x="11172" y="8740"/>
                  </a:cubicBezTo>
                  <a:cubicBezTo>
                    <a:pt x="11072" y="8840"/>
                    <a:pt x="11070" y="9000"/>
                    <a:pt x="11168" y="9102"/>
                  </a:cubicBezTo>
                  <a:lnTo>
                    <a:pt x="11835" y="9771"/>
                  </a:lnTo>
                  <a:cubicBezTo>
                    <a:pt x="11883" y="9818"/>
                    <a:pt x="11875" y="9898"/>
                    <a:pt x="11819" y="9938"/>
                  </a:cubicBezTo>
                  <a:cubicBezTo>
                    <a:pt x="10651" y="10760"/>
                    <a:pt x="9299" y="11162"/>
                    <a:pt x="7953" y="11162"/>
                  </a:cubicBezTo>
                  <a:cubicBezTo>
                    <a:pt x="6220" y="11162"/>
                    <a:pt x="4498" y="10494"/>
                    <a:pt x="3197" y="9193"/>
                  </a:cubicBezTo>
                  <a:cubicBezTo>
                    <a:pt x="885" y="6881"/>
                    <a:pt x="572" y="3243"/>
                    <a:pt x="2452" y="569"/>
                  </a:cubicBezTo>
                  <a:cubicBezTo>
                    <a:pt x="2470" y="542"/>
                    <a:pt x="2499" y="526"/>
                    <a:pt x="2532" y="524"/>
                  </a:cubicBezTo>
                  <a:lnTo>
                    <a:pt x="2532" y="520"/>
                  </a:lnTo>
                  <a:cubicBezTo>
                    <a:pt x="2535" y="520"/>
                    <a:pt x="2537" y="520"/>
                    <a:pt x="2540" y="520"/>
                  </a:cubicBezTo>
                  <a:cubicBezTo>
                    <a:pt x="2568" y="520"/>
                    <a:pt x="2596" y="531"/>
                    <a:pt x="2617" y="553"/>
                  </a:cubicBezTo>
                  <a:lnTo>
                    <a:pt x="4510" y="2445"/>
                  </a:lnTo>
                  <a:cubicBezTo>
                    <a:pt x="4561" y="2499"/>
                    <a:pt x="4629" y="2525"/>
                    <a:pt x="4697" y="2525"/>
                  </a:cubicBezTo>
                  <a:cubicBezTo>
                    <a:pt x="4764" y="2525"/>
                    <a:pt x="4831" y="2500"/>
                    <a:pt x="4882" y="2449"/>
                  </a:cubicBezTo>
                  <a:cubicBezTo>
                    <a:pt x="4984" y="2347"/>
                    <a:pt x="4984" y="2178"/>
                    <a:pt x="4877" y="2078"/>
                  </a:cubicBezTo>
                  <a:lnTo>
                    <a:pt x="2986" y="184"/>
                  </a:lnTo>
                  <a:cubicBezTo>
                    <a:pt x="2861" y="61"/>
                    <a:pt x="2701" y="1"/>
                    <a:pt x="25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6" name="Google Shape;3046;p41"/>
            <p:cNvSpPr/>
            <p:nvPr/>
          </p:nvSpPr>
          <p:spPr>
            <a:xfrm>
              <a:off x="2615077" y="1654162"/>
              <a:ext cx="232340" cy="217444"/>
            </a:xfrm>
            <a:custGeom>
              <a:avLst/>
              <a:gdLst/>
              <a:ahLst/>
              <a:cxnLst/>
              <a:rect l="l" t="t" r="r" b="b"/>
              <a:pathLst>
                <a:path w="12478" h="11678" extrusionOk="0">
                  <a:moveTo>
                    <a:pt x="4526" y="1"/>
                  </a:moveTo>
                  <a:cubicBezTo>
                    <a:pt x="3077" y="1"/>
                    <a:pt x="1620" y="434"/>
                    <a:pt x="361" y="1319"/>
                  </a:cubicBezTo>
                  <a:cubicBezTo>
                    <a:pt x="40" y="1544"/>
                    <a:pt x="0" y="2002"/>
                    <a:pt x="276" y="2277"/>
                  </a:cubicBezTo>
                  <a:lnTo>
                    <a:pt x="1908" y="3909"/>
                  </a:lnTo>
                  <a:cubicBezTo>
                    <a:pt x="1958" y="3960"/>
                    <a:pt x="2025" y="3985"/>
                    <a:pt x="2091" y="3985"/>
                  </a:cubicBezTo>
                  <a:cubicBezTo>
                    <a:pt x="2158" y="3985"/>
                    <a:pt x="2224" y="3959"/>
                    <a:pt x="2274" y="3909"/>
                  </a:cubicBezTo>
                  <a:cubicBezTo>
                    <a:pt x="2377" y="3807"/>
                    <a:pt x="2377" y="3642"/>
                    <a:pt x="2274" y="3542"/>
                  </a:cubicBezTo>
                  <a:lnTo>
                    <a:pt x="645" y="1911"/>
                  </a:lnTo>
                  <a:cubicBezTo>
                    <a:pt x="596" y="1862"/>
                    <a:pt x="603" y="1782"/>
                    <a:pt x="658" y="1744"/>
                  </a:cubicBezTo>
                  <a:cubicBezTo>
                    <a:pt x="1827" y="922"/>
                    <a:pt x="3180" y="519"/>
                    <a:pt x="4526" y="519"/>
                  </a:cubicBezTo>
                  <a:cubicBezTo>
                    <a:pt x="6260" y="519"/>
                    <a:pt x="7982" y="1187"/>
                    <a:pt x="9283" y="2489"/>
                  </a:cubicBezTo>
                  <a:cubicBezTo>
                    <a:pt x="11592" y="4800"/>
                    <a:pt x="11908" y="8439"/>
                    <a:pt x="10028" y="11113"/>
                  </a:cubicBezTo>
                  <a:cubicBezTo>
                    <a:pt x="10006" y="11143"/>
                    <a:pt x="9972" y="11159"/>
                    <a:pt x="9938" y="11159"/>
                  </a:cubicBezTo>
                  <a:cubicBezTo>
                    <a:pt x="9910" y="11159"/>
                    <a:pt x="9882" y="11148"/>
                    <a:pt x="9861" y="11126"/>
                  </a:cubicBezTo>
                  <a:lnTo>
                    <a:pt x="8040" y="9306"/>
                  </a:lnTo>
                  <a:cubicBezTo>
                    <a:pt x="7989" y="9255"/>
                    <a:pt x="7923" y="9229"/>
                    <a:pt x="7856" y="9229"/>
                  </a:cubicBezTo>
                  <a:cubicBezTo>
                    <a:pt x="7789" y="9229"/>
                    <a:pt x="7722" y="9255"/>
                    <a:pt x="7671" y="9306"/>
                  </a:cubicBezTo>
                  <a:cubicBezTo>
                    <a:pt x="7571" y="9406"/>
                    <a:pt x="7571" y="9570"/>
                    <a:pt x="7671" y="9673"/>
                  </a:cubicBezTo>
                  <a:lnTo>
                    <a:pt x="9494" y="11493"/>
                  </a:lnTo>
                  <a:cubicBezTo>
                    <a:pt x="9612" y="11611"/>
                    <a:pt x="9772" y="11678"/>
                    <a:pt x="9939" y="11678"/>
                  </a:cubicBezTo>
                  <a:cubicBezTo>
                    <a:pt x="9956" y="11678"/>
                    <a:pt x="9974" y="11678"/>
                    <a:pt x="9992" y="11675"/>
                  </a:cubicBezTo>
                  <a:cubicBezTo>
                    <a:pt x="10176" y="11660"/>
                    <a:pt x="10345" y="11562"/>
                    <a:pt x="10452" y="11411"/>
                  </a:cubicBezTo>
                  <a:cubicBezTo>
                    <a:pt x="12477" y="8530"/>
                    <a:pt x="12139" y="4611"/>
                    <a:pt x="9650" y="2122"/>
                  </a:cubicBezTo>
                  <a:cubicBezTo>
                    <a:pt x="8248" y="720"/>
                    <a:pt x="6394" y="1"/>
                    <a:pt x="45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7" name="Google Shape;3047;p41"/>
            <p:cNvSpPr/>
            <p:nvPr/>
          </p:nvSpPr>
          <p:spPr>
            <a:xfrm>
              <a:off x="2653323" y="1679709"/>
              <a:ext cx="91610" cy="218673"/>
            </a:xfrm>
            <a:custGeom>
              <a:avLst/>
              <a:gdLst/>
              <a:ahLst/>
              <a:cxnLst/>
              <a:rect l="l" t="t" r="r" b="b"/>
              <a:pathLst>
                <a:path w="4920" h="11744" extrusionOk="0">
                  <a:moveTo>
                    <a:pt x="3361" y="485"/>
                  </a:moveTo>
                  <a:cubicBezTo>
                    <a:pt x="3399" y="485"/>
                    <a:pt x="3430" y="516"/>
                    <a:pt x="3430" y="554"/>
                  </a:cubicBezTo>
                  <a:lnTo>
                    <a:pt x="3430" y="1388"/>
                  </a:lnTo>
                  <a:cubicBezTo>
                    <a:pt x="3430" y="1426"/>
                    <a:pt x="3399" y="1457"/>
                    <a:pt x="3361" y="1457"/>
                  </a:cubicBezTo>
                  <a:lnTo>
                    <a:pt x="1559" y="1457"/>
                  </a:lnTo>
                  <a:cubicBezTo>
                    <a:pt x="1521" y="1457"/>
                    <a:pt x="1490" y="1426"/>
                    <a:pt x="1490" y="1388"/>
                  </a:cubicBezTo>
                  <a:lnTo>
                    <a:pt x="1490" y="554"/>
                  </a:lnTo>
                  <a:cubicBezTo>
                    <a:pt x="1490" y="516"/>
                    <a:pt x="1521" y="485"/>
                    <a:pt x="1559" y="485"/>
                  </a:cubicBezTo>
                  <a:close/>
                  <a:moveTo>
                    <a:pt x="2979" y="1975"/>
                  </a:moveTo>
                  <a:lnTo>
                    <a:pt x="2979" y="2261"/>
                  </a:lnTo>
                  <a:cubicBezTo>
                    <a:pt x="2979" y="2461"/>
                    <a:pt x="3054" y="2653"/>
                    <a:pt x="3188" y="2801"/>
                  </a:cubicBezTo>
                  <a:lnTo>
                    <a:pt x="4195" y="3917"/>
                  </a:lnTo>
                  <a:cubicBezTo>
                    <a:pt x="4326" y="4064"/>
                    <a:pt x="4399" y="4255"/>
                    <a:pt x="4399" y="4453"/>
                  </a:cubicBezTo>
                  <a:lnTo>
                    <a:pt x="4399" y="4953"/>
                  </a:lnTo>
                  <a:lnTo>
                    <a:pt x="520" y="4953"/>
                  </a:lnTo>
                  <a:lnTo>
                    <a:pt x="520" y="4453"/>
                  </a:lnTo>
                  <a:cubicBezTo>
                    <a:pt x="520" y="4255"/>
                    <a:pt x="594" y="4064"/>
                    <a:pt x="725" y="3917"/>
                  </a:cubicBezTo>
                  <a:lnTo>
                    <a:pt x="1732" y="2801"/>
                  </a:lnTo>
                  <a:cubicBezTo>
                    <a:pt x="1865" y="2653"/>
                    <a:pt x="1941" y="2461"/>
                    <a:pt x="1941" y="2261"/>
                  </a:cubicBezTo>
                  <a:lnTo>
                    <a:pt x="1941" y="1975"/>
                  </a:lnTo>
                  <a:close/>
                  <a:moveTo>
                    <a:pt x="4399" y="5473"/>
                  </a:moveTo>
                  <a:lnTo>
                    <a:pt x="4399" y="7656"/>
                  </a:lnTo>
                  <a:lnTo>
                    <a:pt x="520" y="7656"/>
                  </a:lnTo>
                  <a:lnTo>
                    <a:pt x="520" y="5473"/>
                  </a:lnTo>
                  <a:close/>
                  <a:moveTo>
                    <a:pt x="4401" y="8176"/>
                  </a:moveTo>
                  <a:lnTo>
                    <a:pt x="4401" y="10815"/>
                  </a:lnTo>
                  <a:lnTo>
                    <a:pt x="4399" y="10815"/>
                  </a:lnTo>
                  <a:cubicBezTo>
                    <a:pt x="4399" y="11039"/>
                    <a:pt x="4219" y="11221"/>
                    <a:pt x="3995" y="11224"/>
                  </a:cubicBezTo>
                  <a:lnTo>
                    <a:pt x="929" y="11224"/>
                  </a:lnTo>
                  <a:cubicBezTo>
                    <a:pt x="703" y="11224"/>
                    <a:pt x="520" y="11041"/>
                    <a:pt x="520" y="10817"/>
                  </a:cubicBezTo>
                  <a:lnTo>
                    <a:pt x="520" y="8176"/>
                  </a:lnTo>
                  <a:close/>
                  <a:moveTo>
                    <a:pt x="1559" y="1"/>
                  </a:moveTo>
                  <a:cubicBezTo>
                    <a:pt x="1234" y="1"/>
                    <a:pt x="972" y="265"/>
                    <a:pt x="972" y="590"/>
                  </a:cubicBezTo>
                  <a:lnTo>
                    <a:pt x="972" y="1410"/>
                  </a:lnTo>
                  <a:cubicBezTo>
                    <a:pt x="967" y="1683"/>
                    <a:pt x="1154" y="1923"/>
                    <a:pt x="1421" y="1986"/>
                  </a:cubicBezTo>
                  <a:lnTo>
                    <a:pt x="1421" y="2375"/>
                  </a:lnTo>
                  <a:cubicBezTo>
                    <a:pt x="1421" y="2415"/>
                    <a:pt x="1387" y="2448"/>
                    <a:pt x="1347" y="2448"/>
                  </a:cubicBezTo>
                  <a:lnTo>
                    <a:pt x="340" y="3557"/>
                  </a:lnTo>
                  <a:cubicBezTo>
                    <a:pt x="120" y="3799"/>
                    <a:pt x="0" y="4115"/>
                    <a:pt x="0" y="4442"/>
                  </a:cubicBezTo>
                  <a:lnTo>
                    <a:pt x="0" y="10817"/>
                  </a:lnTo>
                  <a:cubicBezTo>
                    <a:pt x="0" y="11328"/>
                    <a:pt x="416" y="11744"/>
                    <a:pt x="927" y="11744"/>
                  </a:cubicBezTo>
                  <a:lnTo>
                    <a:pt x="3992" y="11744"/>
                  </a:lnTo>
                  <a:cubicBezTo>
                    <a:pt x="4504" y="11744"/>
                    <a:pt x="4919" y="11328"/>
                    <a:pt x="4919" y="10817"/>
                  </a:cubicBezTo>
                  <a:lnTo>
                    <a:pt x="4919" y="4442"/>
                  </a:lnTo>
                  <a:cubicBezTo>
                    <a:pt x="4919" y="4115"/>
                    <a:pt x="4797" y="3799"/>
                    <a:pt x="4579" y="3557"/>
                  </a:cubicBezTo>
                  <a:lnTo>
                    <a:pt x="3572" y="2448"/>
                  </a:lnTo>
                  <a:cubicBezTo>
                    <a:pt x="3526" y="2395"/>
                    <a:pt x="3499" y="2326"/>
                    <a:pt x="3499" y="2255"/>
                  </a:cubicBezTo>
                  <a:lnTo>
                    <a:pt x="3499" y="1983"/>
                  </a:lnTo>
                  <a:cubicBezTo>
                    <a:pt x="3775" y="1928"/>
                    <a:pt x="3984" y="1692"/>
                    <a:pt x="3984" y="1410"/>
                  </a:cubicBezTo>
                  <a:lnTo>
                    <a:pt x="3984" y="590"/>
                  </a:lnTo>
                  <a:cubicBezTo>
                    <a:pt x="3984" y="265"/>
                    <a:pt x="3721" y="1"/>
                    <a:pt x="33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48" name="Google Shape;3048;p41"/>
          <p:cNvGrpSpPr/>
          <p:nvPr/>
        </p:nvGrpSpPr>
        <p:grpSpPr>
          <a:xfrm>
            <a:off x="2414327" y="1894239"/>
            <a:ext cx="472203" cy="439829"/>
            <a:chOff x="1979260" y="1624184"/>
            <a:chExt cx="354152" cy="329872"/>
          </a:xfrm>
        </p:grpSpPr>
        <p:sp>
          <p:nvSpPr>
            <p:cNvPr id="3049" name="Google Shape;3049;p41"/>
            <p:cNvSpPr/>
            <p:nvPr/>
          </p:nvSpPr>
          <p:spPr>
            <a:xfrm>
              <a:off x="2052846" y="1740968"/>
              <a:ext cx="200593" cy="96787"/>
            </a:xfrm>
            <a:custGeom>
              <a:avLst/>
              <a:gdLst/>
              <a:ahLst/>
              <a:cxnLst/>
              <a:rect l="l" t="t" r="r" b="b"/>
              <a:pathLst>
                <a:path w="10773" h="5198" extrusionOk="0">
                  <a:moveTo>
                    <a:pt x="1421" y="1456"/>
                  </a:moveTo>
                  <a:lnTo>
                    <a:pt x="1421" y="3706"/>
                  </a:lnTo>
                  <a:lnTo>
                    <a:pt x="694" y="3708"/>
                  </a:lnTo>
                  <a:cubicBezTo>
                    <a:pt x="693" y="3708"/>
                    <a:pt x="692" y="3708"/>
                    <a:pt x="690" y="3708"/>
                  </a:cubicBezTo>
                  <a:cubicBezTo>
                    <a:pt x="599" y="3708"/>
                    <a:pt x="523" y="3638"/>
                    <a:pt x="521" y="3548"/>
                  </a:cubicBezTo>
                  <a:lnTo>
                    <a:pt x="521" y="1616"/>
                  </a:lnTo>
                  <a:cubicBezTo>
                    <a:pt x="521" y="1528"/>
                    <a:pt x="592" y="1456"/>
                    <a:pt x="681" y="1456"/>
                  </a:cubicBezTo>
                  <a:close/>
                  <a:moveTo>
                    <a:pt x="2104" y="0"/>
                  </a:moveTo>
                  <a:cubicBezTo>
                    <a:pt x="1726" y="0"/>
                    <a:pt x="1421" y="307"/>
                    <a:pt x="1421" y="683"/>
                  </a:cubicBezTo>
                  <a:lnTo>
                    <a:pt x="1421" y="936"/>
                  </a:lnTo>
                  <a:lnTo>
                    <a:pt x="681" y="936"/>
                  </a:lnTo>
                  <a:cubicBezTo>
                    <a:pt x="305" y="936"/>
                    <a:pt x="1" y="1241"/>
                    <a:pt x="1" y="1616"/>
                  </a:cubicBezTo>
                  <a:lnTo>
                    <a:pt x="1" y="3546"/>
                  </a:lnTo>
                  <a:cubicBezTo>
                    <a:pt x="1" y="3921"/>
                    <a:pt x="305" y="4226"/>
                    <a:pt x="681" y="4226"/>
                  </a:cubicBezTo>
                  <a:lnTo>
                    <a:pt x="1421" y="4226"/>
                  </a:lnTo>
                  <a:lnTo>
                    <a:pt x="1421" y="4924"/>
                  </a:lnTo>
                  <a:cubicBezTo>
                    <a:pt x="1421" y="5075"/>
                    <a:pt x="1544" y="5197"/>
                    <a:pt x="1695" y="5197"/>
                  </a:cubicBezTo>
                  <a:lnTo>
                    <a:pt x="7198" y="5197"/>
                  </a:lnTo>
                  <a:cubicBezTo>
                    <a:pt x="7227" y="5197"/>
                    <a:pt x="7256" y="5184"/>
                    <a:pt x="7278" y="5164"/>
                  </a:cubicBezTo>
                  <a:cubicBezTo>
                    <a:pt x="7487" y="4942"/>
                    <a:pt x="7334" y="4677"/>
                    <a:pt x="7118" y="4677"/>
                  </a:cubicBezTo>
                  <a:lnTo>
                    <a:pt x="2104" y="4677"/>
                  </a:lnTo>
                  <a:cubicBezTo>
                    <a:pt x="2013" y="4677"/>
                    <a:pt x="1941" y="4604"/>
                    <a:pt x="1941" y="4515"/>
                  </a:cubicBezTo>
                  <a:lnTo>
                    <a:pt x="1941" y="683"/>
                  </a:lnTo>
                  <a:cubicBezTo>
                    <a:pt x="1941" y="594"/>
                    <a:pt x="2013" y="521"/>
                    <a:pt x="2104" y="521"/>
                  </a:cubicBezTo>
                  <a:lnTo>
                    <a:pt x="10092" y="521"/>
                  </a:lnTo>
                  <a:cubicBezTo>
                    <a:pt x="10181" y="521"/>
                    <a:pt x="10255" y="594"/>
                    <a:pt x="10255" y="683"/>
                  </a:cubicBezTo>
                  <a:lnTo>
                    <a:pt x="10255" y="4515"/>
                  </a:lnTo>
                  <a:cubicBezTo>
                    <a:pt x="10255" y="4604"/>
                    <a:pt x="10181" y="4677"/>
                    <a:pt x="10092" y="4677"/>
                  </a:cubicBezTo>
                  <a:lnTo>
                    <a:pt x="8312" y="4677"/>
                  </a:lnTo>
                  <a:cubicBezTo>
                    <a:pt x="8310" y="4677"/>
                    <a:pt x="8309" y="4677"/>
                    <a:pt x="8308" y="4677"/>
                  </a:cubicBezTo>
                  <a:cubicBezTo>
                    <a:pt x="8176" y="4677"/>
                    <a:pt x="8063" y="4774"/>
                    <a:pt x="8045" y="4904"/>
                  </a:cubicBezTo>
                  <a:cubicBezTo>
                    <a:pt x="8025" y="5060"/>
                    <a:pt x="8145" y="5197"/>
                    <a:pt x="8303" y="5197"/>
                  </a:cubicBezTo>
                  <a:lnTo>
                    <a:pt x="10092" y="5197"/>
                  </a:lnTo>
                  <a:cubicBezTo>
                    <a:pt x="10468" y="5197"/>
                    <a:pt x="10773" y="4893"/>
                    <a:pt x="10773" y="4515"/>
                  </a:cubicBezTo>
                  <a:lnTo>
                    <a:pt x="10773" y="683"/>
                  </a:lnTo>
                  <a:cubicBezTo>
                    <a:pt x="10773" y="307"/>
                    <a:pt x="10468" y="0"/>
                    <a:pt x="100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0" name="Google Shape;3050;p41"/>
            <p:cNvSpPr/>
            <p:nvPr/>
          </p:nvSpPr>
          <p:spPr>
            <a:xfrm>
              <a:off x="2100570" y="1760333"/>
              <a:ext cx="130936" cy="57424"/>
            </a:xfrm>
            <a:custGeom>
              <a:avLst/>
              <a:gdLst/>
              <a:ahLst/>
              <a:cxnLst/>
              <a:rect l="l" t="t" r="r" b="b"/>
              <a:pathLst>
                <a:path w="7032" h="3084" extrusionOk="0">
                  <a:moveTo>
                    <a:pt x="1663" y="521"/>
                  </a:moveTo>
                  <a:lnTo>
                    <a:pt x="1663" y="2564"/>
                  </a:lnTo>
                  <a:lnTo>
                    <a:pt x="554" y="2564"/>
                  </a:lnTo>
                  <a:lnTo>
                    <a:pt x="554" y="521"/>
                  </a:lnTo>
                  <a:close/>
                  <a:moveTo>
                    <a:pt x="3257" y="521"/>
                  </a:moveTo>
                  <a:lnTo>
                    <a:pt x="3257" y="2564"/>
                  </a:lnTo>
                  <a:lnTo>
                    <a:pt x="2148" y="2564"/>
                  </a:lnTo>
                  <a:lnTo>
                    <a:pt x="2148" y="521"/>
                  </a:lnTo>
                  <a:close/>
                  <a:moveTo>
                    <a:pt x="4887" y="521"/>
                  </a:moveTo>
                  <a:lnTo>
                    <a:pt x="4887" y="2564"/>
                  </a:lnTo>
                  <a:lnTo>
                    <a:pt x="3777" y="2564"/>
                  </a:lnTo>
                  <a:lnTo>
                    <a:pt x="3777" y="521"/>
                  </a:lnTo>
                  <a:close/>
                  <a:moveTo>
                    <a:pt x="6514" y="521"/>
                  </a:moveTo>
                  <a:lnTo>
                    <a:pt x="6514" y="2564"/>
                  </a:lnTo>
                  <a:lnTo>
                    <a:pt x="5404" y="2564"/>
                  </a:lnTo>
                  <a:lnTo>
                    <a:pt x="5404" y="521"/>
                  </a:lnTo>
                  <a:close/>
                  <a:moveTo>
                    <a:pt x="432" y="1"/>
                  </a:moveTo>
                  <a:cubicBezTo>
                    <a:pt x="194" y="1"/>
                    <a:pt x="1" y="194"/>
                    <a:pt x="1" y="432"/>
                  </a:cubicBezTo>
                  <a:lnTo>
                    <a:pt x="1" y="2653"/>
                  </a:lnTo>
                  <a:cubicBezTo>
                    <a:pt x="1" y="2890"/>
                    <a:pt x="194" y="3084"/>
                    <a:pt x="432" y="3084"/>
                  </a:cubicBezTo>
                  <a:lnTo>
                    <a:pt x="6603" y="3084"/>
                  </a:lnTo>
                  <a:cubicBezTo>
                    <a:pt x="6840" y="3084"/>
                    <a:pt x="7032" y="2890"/>
                    <a:pt x="7032" y="2653"/>
                  </a:cubicBezTo>
                  <a:lnTo>
                    <a:pt x="7032" y="432"/>
                  </a:lnTo>
                  <a:cubicBezTo>
                    <a:pt x="7032" y="194"/>
                    <a:pt x="6840" y="1"/>
                    <a:pt x="66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1" name="Google Shape;3051;p41"/>
            <p:cNvSpPr/>
            <p:nvPr/>
          </p:nvSpPr>
          <p:spPr>
            <a:xfrm>
              <a:off x="1979260" y="1624184"/>
              <a:ext cx="354152" cy="329872"/>
            </a:xfrm>
            <a:custGeom>
              <a:avLst/>
              <a:gdLst/>
              <a:ahLst/>
              <a:cxnLst/>
              <a:rect l="l" t="t" r="r" b="b"/>
              <a:pathLst>
                <a:path w="19020" h="17716" extrusionOk="0">
                  <a:moveTo>
                    <a:pt x="9344" y="2129"/>
                  </a:moveTo>
                  <a:cubicBezTo>
                    <a:pt x="10695" y="2129"/>
                    <a:pt x="12055" y="2533"/>
                    <a:pt x="13231" y="3365"/>
                  </a:cubicBezTo>
                  <a:lnTo>
                    <a:pt x="13369" y="4199"/>
                  </a:lnTo>
                  <a:cubicBezTo>
                    <a:pt x="13405" y="4426"/>
                    <a:pt x="13598" y="4563"/>
                    <a:pt x="13797" y="4563"/>
                  </a:cubicBezTo>
                  <a:cubicBezTo>
                    <a:pt x="13904" y="4563"/>
                    <a:pt x="14013" y="4523"/>
                    <a:pt x="14100" y="4436"/>
                  </a:cubicBezTo>
                  <a:lnTo>
                    <a:pt x="14273" y="4263"/>
                  </a:lnTo>
                  <a:cubicBezTo>
                    <a:pt x="16621" y="6795"/>
                    <a:pt x="16676" y="10689"/>
                    <a:pt x="14402" y="13285"/>
                  </a:cubicBezTo>
                  <a:cubicBezTo>
                    <a:pt x="13077" y="14797"/>
                    <a:pt x="11213" y="15583"/>
                    <a:pt x="9331" y="15583"/>
                  </a:cubicBezTo>
                  <a:cubicBezTo>
                    <a:pt x="7979" y="15583"/>
                    <a:pt x="6618" y="15178"/>
                    <a:pt x="5440" y="14343"/>
                  </a:cubicBezTo>
                  <a:lnTo>
                    <a:pt x="5304" y="13508"/>
                  </a:lnTo>
                  <a:cubicBezTo>
                    <a:pt x="5278" y="13348"/>
                    <a:pt x="5164" y="13216"/>
                    <a:pt x="5009" y="13165"/>
                  </a:cubicBezTo>
                  <a:lnTo>
                    <a:pt x="5011" y="13165"/>
                  </a:lnTo>
                  <a:cubicBezTo>
                    <a:pt x="4967" y="13152"/>
                    <a:pt x="4923" y="13145"/>
                    <a:pt x="4878" y="13145"/>
                  </a:cubicBezTo>
                  <a:cubicBezTo>
                    <a:pt x="4765" y="13145"/>
                    <a:pt x="4654" y="13189"/>
                    <a:pt x="4571" y="13272"/>
                  </a:cubicBezTo>
                  <a:lnTo>
                    <a:pt x="4400" y="13443"/>
                  </a:lnTo>
                  <a:cubicBezTo>
                    <a:pt x="2055" y="10914"/>
                    <a:pt x="2001" y="7022"/>
                    <a:pt x="4275" y="4425"/>
                  </a:cubicBezTo>
                  <a:cubicBezTo>
                    <a:pt x="5598" y="2915"/>
                    <a:pt x="7462" y="2129"/>
                    <a:pt x="9344" y="2129"/>
                  </a:cubicBezTo>
                  <a:close/>
                  <a:moveTo>
                    <a:pt x="13533" y="1994"/>
                  </a:moveTo>
                  <a:lnTo>
                    <a:pt x="15489" y="2316"/>
                  </a:lnTo>
                  <a:lnTo>
                    <a:pt x="15358" y="2445"/>
                  </a:lnTo>
                  <a:cubicBezTo>
                    <a:pt x="15194" y="2612"/>
                    <a:pt x="15191" y="2880"/>
                    <a:pt x="15354" y="3049"/>
                  </a:cubicBezTo>
                  <a:cubicBezTo>
                    <a:pt x="16867" y="4628"/>
                    <a:pt x="17705" y="6735"/>
                    <a:pt x="17683" y="8922"/>
                  </a:cubicBezTo>
                  <a:cubicBezTo>
                    <a:pt x="17663" y="11109"/>
                    <a:pt x="16785" y="13201"/>
                    <a:pt x="15238" y="14748"/>
                  </a:cubicBezTo>
                  <a:cubicBezTo>
                    <a:pt x="13629" y="16350"/>
                    <a:pt x="11490" y="17189"/>
                    <a:pt x="9325" y="17189"/>
                  </a:cubicBezTo>
                  <a:cubicBezTo>
                    <a:pt x="7991" y="17189"/>
                    <a:pt x="6647" y="16870"/>
                    <a:pt x="5411" y="16217"/>
                  </a:cubicBezTo>
                  <a:cubicBezTo>
                    <a:pt x="5596" y="16139"/>
                    <a:pt x="5704" y="15946"/>
                    <a:pt x="5671" y="15748"/>
                  </a:cubicBezTo>
                  <a:lnTo>
                    <a:pt x="5556" y="15039"/>
                  </a:lnTo>
                  <a:lnTo>
                    <a:pt x="5556" y="15039"/>
                  </a:lnTo>
                  <a:cubicBezTo>
                    <a:pt x="6728" y="15753"/>
                    <a:pt x="8032" y="16097"/>
                    <a:pt x="9324" y="16097"/>
                  </a:cubicBezTo>
                  <a:cubicBezTo>
                    <a:pt x="11455" y="16097"/>
                    <a:pt x="13553" y="15160"/>
                    <a:pt x="14976" y="13397"/>
                  </a:cubicBezTo>
                  <a:cubicBezTo>
                    <a:pt x="17261" y="10565"/>
                    <a:pt x="17094" y="6479"/>
                    <a:pt x="14589" y="3843"/>
                  </a:cubicBezTo>
                  <a:cubicBezTo>
                    <a:pt x="14509" y="3756"/>
                    <a:pt x="14398" y="3707"/>
                    <a:pt x="14280" y="3707"/>
                  </a:cubicBezTo>
                  <a:cubicBezTo>
                    <a:pt x="14277" y="3707"/>
                    <a:pt x="14275" y="3707"/>
                    <a:pt x="14272" y="3707"/>
                  </a:cubicBezTo>
                  <a:cubicBezTo>
                    <a:pt x="14159" y="3707"/>
                    <a:pt x="14049" y="3754"/>
                    <a:pt x="13969" y="3834"/>
                  </a:cubicBezTo>
                  <a:lnTo>
                    <a:pt x="13853" y="3950"/>
                  </a:lnTo>
                  <a:lnTo>
                    <a:pt x="13533" y="1994"/>
                  </a:lnTo>
                  <a:close/>
                  <a:moveTo>
                    <a:pt x="9332" y="1"/>
                  </a:moveTo>
                  <a:cubicBezTo>
                    <a:pt x="8792" y="1"/>
                    <a:pt x="8250" y="49"/>
                    <a:pt x="7714" y="149"/>
                  </a:cubicBezTo>
                  <a:cubicBezTo>
                    <a:pt x="7572" y="175"/>
                    <a:pt x="7481" y="311"/>
                    <a:pt x="7505" y="451"/>
                  </a:cubicBezTo>
                  <a:cubicBezTo>
                    <a:pt x="7529" y="578"/>
                    <a:pt x="7639" y="664"/>
                    <a:pt x="7762" y="664"/>
                  </a:cubicBezTo>
                  <a:cubicBezTo>
                    <a:pt x="7777" y="664"/>
                    <a:pt x="7792" y="663"/>
                    <a:pt x="7807" y="660"/>
                  </a:cubicBezTo>
                  <a:cubicBezTo>
                    <a:pt x="8315" y="567"/>
                    <a:pt x="8827" y="520"/>
                    <a:pt x="9337" y="520"/>
                  </a:cubicBezTo>
                  <a:cubicBezTo>
                    <a:pt x="10697" y="520"/>
                    <a:pt x="12045" y="849"/>
                    <a:pt x="13262" y="1489"/>
                  </a:cubicBezTo>
                  <a:cubicBezTo>
                    <a:pt x="13195" y="1518"/>
                    <a:pt x="13138" y="1560"/>
                    <a:pt x="13093" y="1616"/>
                  </a:cubicBezTo>
                  <a:cubicBezTo>
                    <a:pt x="13015" y="1714"/>
                    <a:pt x="12982" y="1838"/>
                    <a:pt x="13002" y="1958"/>
                  </a:cubicBezTo>
                  <a:lnTo>
                    <a:pt x="13118" y="2667"/>
                  </a:lnTo>
                  <a:cubicBezTo>
                    <a:pt x="11943" y="1951"/>
                    <a:pt x="10638" y="1606"/>
                    <a:pt x="9344" y="1606"/>
                  </a:cubicBezTo>
                  <a:cubicBezTo>
                    <a:pt x="7213" y="1606"/>
                    <a:pt x="5114" y="2544"/>
                    <a:pt x="3691" y="4308"/>
                  </a:cubicBezTo>
                  <a:cubicBezTo>
                    <a:pt x="1406" y="7142"/>
                    <a:pt x="1572" y="11229"/>
                    <a:pt x="4082" y="13868"/>
                  </a:cubicBezTo>
                  <a:cubicBezTo>
                    <a:pt x="4168" y="13957"/>
                    <a:pt x="4282" y="14002"/>
                    <a:pt x="4396" y="14002"/>
                  </a:cubicBezTo>
                  <a:cubicBezTo>
                    <a:pt x="4507" y="14002"/>
                    <a:pt x="4618" y="13960"/>
                    <a:pt x="4702" y="13874"/>
                  </a:cubicBezTo>
                  <a:lnTo>
                    <a:pt x="4820" y="13759"/>
                  </a:lnTo>
                  <a:lnTo>
                    <a:pt x="5140" y="15715"/>
                  </a:lnTo>
                  <a:lnTo>
                    <a:pt x="5140" y="15715"/>
                  </a:lnTo>
                  <a:lnTo>
                    <a:pt x="3184" y="15395"/>
                  </a:lnTo>
                  <a:lnTo>
                    <a:pt x="3313" y="15264"/>
                  </a:lnTo>
                  <a:cubicBezTo>
                    <a:pt x="3479" y="15097"/>
                    <a:pt x="3482" y="14830"/>
                    <a:pt x="3319" y="14659"/>
                  </a:cubicBezTo>
                  <a:cubicBezTo>
                    <a:pt x="1339" y="12601"/>
                    <a:pt x="548" y="9671"/>
                    <a:pt x="1223" y="6895"/>
                  </a:cubicBezTo>
                  <a:cubicBezTo>
                    <a:pt x="1899" y="4116"/>
                    <a:pt x="3948" y="1878"/>
                    <a:pt x="6654" y="960"/>
                  </a:cubicBezTo>
                  <a:cubicBezTo>
                    <a:pt x="6789" y="916"/>
                    <a:pt x="6860" y="767"/>
                    <a:pt x="6816" y="633"/>
                  </a:cubicBezTo>
                  <a:cubicBezTo>
                    <a:pt x="6778" y="524"/>
                    <a:pt x="6677" y="456"/>
                    <a:pt x="6568" y="456"/>
                  </a:cubicBezTo>
                  <a:cubicBezTo>
                    <a:pt x="6541" y="456"/>
                    <a:pt x="6514" y="460"/>
                    <a:pt x="6487" y="469"/>
                  </a:cubicBezTo>
                  <a:cubicBezTo>
                    <a:pt x="3628" y="1440"/>
                    <a:pt x="1459" y="3799"/>
                    <a:pt x="730" y="6730"/>
                  </a:cubicBezTo>
                  <a:cubicBezTo>
                    <a:pt x="1" y="9660"/>
                    <a:pt x="814" y="12761"/>
                    <a:pt x="2886" y="14957"/>
                  </a:cubicBezTo>
                  <a:lnTo>
                    <a:pt x="2697" y="15146"/>
                  </a:lnTo>
                  <a:cubicBezTo>
                    <a:pt x="2448" y="15395"/>
                    <a:pt x="2586" y="15822"/>
                    <a:pt x="2933" y="15879"/>
                  </a:cubicBezTo>
                  <a:lnTo>
                    <a:pt x="4209" y="16088"/>
                  </a:lnTo>
                  <a:cubicBezTo>
                    <a:pt x="5758" y="17183"/>
                    <a:pt x="7547" y="17716"/>
                    <a:pt x="9324" y="17716"/>
                  </a:cubicBezTo>
                  <a:cubicBezTo>
                    <a:pt x="11817" y="17716"/>
                    <a:pt x="14285" y="16668"/>
                    <a:pt x="16029" y="14659"/>
                  </a:cubicBezTo>
                  <a:cubicBezTo>
                    <a:pt x="19019" y="11216"/>
                    <a:pt x="18912" y="6070"/>
                    <a:pt x="15785" y="2754"/>
                  </a:cubicBezTo>
                  <a:lnTo>
                    <a:pt x="15785" y="2752"/>
                  </a:lnTo>
                  <a:lnTo>
                    <a:pt x="15974" y="2563"/>
                  </a:lnTo>
                  <a:cubicBezTo>
                    <a:pt x="16223" y="2314"/>
                    <a:pt x="16085" y="1887"/>
                    <a:pt x="15738" y="1829"/>
                  </a:cubicBezTo>
                  <a:lnTo>
                    <a:pt x="14462" y="1620"/>
                  </a:lnTo>
                  <a:cubicBezTo>
                    <a:pt x="12966" y="561"/>
                    <a:pt x="11160" y="1"/>
                    <a:pt x="933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52" name="Google Shape;3052;p41"/>
          <p:cNvGrpSpPr/>
          <p:nvPr/>
        </p:nvGrpSpPr>
        <p:grpSpPr>
          <a:xfrm flipH="1">
            <a:off x="6745084" y="1638741"/>
            <a:ext cx="1708491" cy="834464"/>
            <a:chOff x="5058813" y="1229056"/>
            <a:chExt cx="1281368" cy="625848"/>
          </a:xfrm>
        </p:grpSpPr>
        <p:sp>
          <p:nvSpPr>
            <p:cNvPr id="3053" name="Google Shape;3053;p41"/>
            <p:cNvSpPr/>
            <p:nvPr/>
          </p:nvSpPr>
          <p:spPr>
            <a:xfrm>
              <a:off x="5699500" y="1476706"/>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4" name="Google Shape;3054;p41"/>
            <p:cNvSpPr/>
            <p:nvPr/>
          </p:nvSpPr>
          <p:spPr>
            <a:xfrm>
              <a:off x="5058813" y="1229056"/>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 name="TextBox 16">
            <a:extLst>
              <a:ext uri="{FF2B5EF4-FFF2-40B4-BE49-F238E27FC236}">
                <a16:creationId xmlns:a16="http://schemas.microsoft.com/office/drawing/2014/main" id="{F5A49A3C-BD86-E06D-C202-6F1A8FB36D1B}"/>
              </a:ext>
            </a:extLst>
          </p:cNvPr>
          <p:cNvSpPr txBox="1"/>
          <p:nvPr/>
        </p:nvSpPr>
        <p:spPr>
          <a:xfrm>
            <a:off x="369603" y="272221"/>
            <a:ext cx="11452795" cy="913199"/>
          </a:xfrm>
          <a:prstGeom prst="rect">
            <a:avLst/>
          </a:prstGeom>
          <a:noFill/>
        </p:spPr>
        <p:txBody>
          <a:bodyPr wrap="square">
            <a:spAutoFit/>
          </a:bodyPr>
          <a:lstStyle/>
          <a:p>
            <a:pPr defTabSz="1219170">
              <a:buClr>
                <a:srgbClr val="000000"/>
              </a:buClr>
            </a:pPr>
            <a:r>
              <a:rPr lang="vi-VN" sz="2667" b="1" kern="0" dirty="0">
                <a:solidFill>
                  <a:srgbClr val="002060"/>
                </a:solidFill>
                <a:latin typeface="Arial"/>
                <a:cs typeface="Arial"/>
                <a:sym typeface="Arial"/>
              </a:rPr>
              <a:t>Em đồng tình hay không đồng tình với những ý kiến nào dưới đây? Vì sao? </a:t>
            </a:r>
          </a:p>
        </p:txBody>
      </p:sp>
      <p:sp>
        <p:nvSpPr>
          <p:cNvPr id="19" name="TextBox 18">
            <a:extLst>
              <a:ext uri="{FF2B5EF4-FFF2-40B4-BE49-F238E27FC236}">
                <a16:creationId xmlns:a16="http://schemas.microsoft.com/office/drawing/2014/main" id="{305FD837-4BD5-1255-EC10-DFDA907F8CE4}"/>
              </a:ext>
            </a:extLst>
          </p:cNvPr>
          <p:cNvSpPr txBox="1"/>
          <p:nvPr/>
        </p:nvSpPr>
        <p:spPr>
          <a:xfrm>
            <a:off x="8096275" y="2819089"/>
            <a:ext cx="2937829" cy="2239844"/>
          </a:xfrm>
          <a:prstGeom prst="rect">
            <a:avLst/>
          </a:prstGeom>
          <a:noFill/>
        </p:spPr>
        <p:txBody>
          <a:bodyPr wrap="square">
            <a:spAutoFit/>
          </a:bodyPr>
          <a:lstStyle/>
          <a:p>
            <a:pPr algn="just" defTabSz="1219170">
              <a:lnSpc>
                <a:spcPct val="150000"/>
              </a:lnSpc>
              <a:buClr>
                <a:srgbClr val="000000"/>
              </a:buClr>
            </a:pPr>
            <a:r>
              <a:rPr lang="vi-VN" sz="2400" kern="0" dirty="0">
                <a:solidFill>
                  <a:srgbClr val="FFB54B">
                    <a:lumMod val="75000"/>
                  </a:srgbClr>
                </a:solidFill>
                <a:latin typeface="Arial"/>
                <a:cs typeface="Arial"/>
                <a:sym typeface="Arial"/>
              </a:rPr>
              <a:t>c) Tài nguyên thiên nhiên là vô tận nên không nhất thiết phải tiết kiệm. </a:t>
            </a:r>
          </a:p>
        </p:txBody>
      </p:sp>
      <p:sp>
        <p:nvSpPr>
          <p:cNvPr id="21" name="TextBox 20">
            <a:extLst>
              <a:ext uri="{FF2B5EF4-FFF2-40B4-BE49-F238E27FC236}">
                <a16:creationId xmlns:a16="http://schemas.microsoft.com/office/drawing/2014/main" id="{C1534950-C6EA-A7D8-F573-FAF0348D35DB}"/>
              </a:ext>
            </a:extLst>
          </p:cNvPr>
          <p:cNvSpPr txBox="1"/>
          <p:nvPr/>
        </p:nvSpPr>
        <p:spPr>
          <a:xfrm>
            <a:off x="4576064" y="2789268"/>
            <a:ext cx="3116739" cy="2793842"/>
          </a:xfrm>
          <a:prstGeom prst="rect">
            <a:avLst/>
          </a:prstGeom>
          <a:noFill/>
        </p:spPr>
        <p:txBody>
          <a:bodyPr wrap="square">
            <a:spAutoFit/>
          </a:bodyPr>
          <a:lstStyle/>
          <a:p>
            <a:pPr algn="just" defTabSz="1219170">
              <a:lnSpc>
                <a:spcPct val="150000"/>
              </a:lnSpc>
              <a:buClr>
                <a:srgbClr val="000000"/>
              </a:buClr>
            </a:pPr>
            <a:r>
              <a:rPr lang="vi-VN" sz="2400" kern="0" dirty="0">
                <a:solidFill>
                  <a:srgbClr val="FF7D87">
                    <a:lumMod val="75000"/>
                  </a:srgbClr>
                </a:solidFill>
                <a:latin typeface="Arial"/>
                <a:cs typeface="Arial"/>
                <a:sym typeface="Arial"/>
              </a:rPr>
              <a:t>b) Chỉ người lớn mới cần quan tâm đến việc bảo vệ môi trường và tài nguyên  thiên nhiên. </a:t>
            </a:r>
          </a:p>
        </p:txBody>
      </p:sp>
      <p:sp>
        <p:nvSpPr>
          <p:cNvPr id="23" name="TextBox 22">
            <a:extLst>
              <a:ext uri="{FF2B5EF4-FFF2-40B4-BE49-F238E27FC236}">
                <a16:creationId xmlns:a16="http://schemas.microsoft.com/office/drawing/2014/main" id="{03F07678-6CC6-FDFF-8C64-2A57B11CBD8F}"/>
              </a:ext>
            </a:extLst>
          </p:cNvPr>
          <p:cNvSpPr txBox="1"/>
          <p:nvPr/>
        </p:nvSpPr>
        <p:spPr>
          <a:xfrm>
            <a:off x="1265340" y="2707828"/>
            <a:ext cx="2621467" cy="3347840"/>
          </a:xfrm>
          <a:prstGeom prst="rect">
            <a:avLst/>
          </a:prstGeom>
          <a:noFill/>
        </p:spPr>
        <p:txBody>
          <a:bodyPr wrap="square">
            <a:spAutoFit/>
          </a:bodyPr>
          <a:lstStyle/>
          <a:p>
            <a:pPr algn="just" defTabSz="1219170">
              <a:lnSpc>
                <a:spcPct val="150000"/>
              </a:lnSpc>
              <a:buClr>
                <a:srgbClr val="000000"/>
              </a:buClr>
            </a:pPr>
            <a:r>
              <a:rPr lang="vi-VN" sz="2400" kern="0" dirty="0">
                <a:solidFill>
                  <a:srgbClr val="C3F2F7">
                    <a:lumMod val="25000"/>
                  </a:srgbClr>
                </a:solidFill>
                <a:latin typeface="Arial"/>
                <a:cs typeface="Arial"/>
                <a:sym typeface="Arial"/>
              </a:rPr>
              <a:t>a) Bảo vệ môi trường không chỉ cho thế hệ hôm nay mà còn góp phần bảo vệ cho  thế hệ tương lai. </a:t>
            </a:r>
          </a:p>
        </p:txBody>
      </p:sp>
      <p:pic>
        <p:nvPicPr>
          <p:cNvPr id="24" name="Picture 23">
            <a:extLst>
              <a:ext uri="{FF2B5EF4-FFF2-40B4-BE49-F238E27FC236}">
                <a16:creationId xmlns:a16="http://schemas.microsoft.com/office/drawing/2014/main" id="{DD5B3817-6345-8C9C-1E15-F88BBB2926F1}"/>
              </a:ext>
            </a:extLst>
          </p:cNvPr>
          <p:cNvPicPr>
            <a:picLocks noChangeAspect="1"/>
          </p:cNvPicPr>
          <p:nvPr/>
        </p:nvPicPr>
        <p:blipFill>
          <a:blip r:embed="rId3"/>
          <a:stretch>
            <a:fillRect/>
          </a:stretch>
        </p:blipFill>
        <p:spPr>
          <a:xfrm rot="1769855">
            <a:off x="-178581" y="1853240"/>
            <a:ext cx="1738617" cy="1738617"/>
          </a:xfrm>
          <a:prstGeom prst="rect">
            <a:avLst/>
          </a:prstGeom>
        </p:spPr>
      </p:pic>
      <p:pic>
        <p:nvPicPr>
          <p:cNvPr id="25" name="Picture 24">
            <a:extLst>
              <a:ext uri="{FF2B5EF4-FFF2-40B4-BE49-F238E27FC236}">
                <a16:creationId xmlns:a16="http://schemas.microsoft.com/office/drawing/2014/main" id="{133A2B70-80A2-E098-564F-A728B312791D}"/>
              </a:ext>
            </a:extLst>
          </p:cNvPr>
          <p:cNvPicPr>
            <a:picLocks noChangeAspect="1"/>
          </p:cNvPicPr>
          <p:nvPr/>
        </p:nvPicPr>
        <p:blipFill>
          <a:blip r:embed="rId4"/>
          <a:stretch>
            <a:fillRect/>
          </a:stretch>
        </p:blipFill>
        <p:spPr>
          <a:xfrm rot="19958156" flipH="1">
            <a:off x="10716426" y="1852035"/>
            <a:ext cx="1648404" cy="1648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anim calcmode="lin" valueType="num">
                                      <p:cBhvr>
                                        <p:cTn id="1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1000"/>
                                        <p:tgtEl>
                                          <p:spTgt spid="19">
                                            <p:txEl>
                                              <p:pRg st="0" end="0"/>
                                            </p:txEl>
                                          </p:spTgt>
                                        </p:tgtEl>
                                      </p:cBhvr>
                                    </p:animEffect>
                                    <p:anim calcmode="lin" valueType="num">
                                      <p:cBhvr>
                                        <p:cTn id="20"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grpSp>
        <p:nvGrpSpPr>
          <p:cNvPr id="3239" name="Google Shape;3239;p47"/>
          <p:cNvGrpSpPr/>
          <p:nvPr/>
        </p:nvGrpSpPr>
        <p:grpSpPr>
          <a:xfrm>
            <a:off x="8588407" y="1615035"/>
            <a:ext cx="2858252" cy="3297840"/>
            <a:chOff x="5870173" y="505717"/>
            <a:chExt cx="2636439" cy="3041913"/>
          </a:xfrm>
        </p:grpSpPr>
        <p:sp>
          <p:nvSpPr>
            <p:cNvPr id="3240" name="Google Shape;3240;p47"/>
            <p:cNvSpPr/>
            <p:nvPr/>
          </p:nvSpPr>
          <p:spPr>
            <a:xfrm rot="635010">
              <a:off x="6098439" y="683045"/>
              <a:ext cx="2179908" cy="2687258"/>
            </a:xfrm>
            <a:custGeom>
              <a:avLst/>
              <a:gdLst/>
              <a:ahLst/>
              <a:cxnLst/>
              <a:rect l="l" t="t" r="r" b="b"/>
              <a:pathLst>
                <a:path w="34184" h="41324" extrusionOk="0">
                  <a:moveTo>
                    <a:pt x="1781" y="1"/>
                  </a:moveTo>
                  <a:cubicBezTo>
                    <a:pt x="798" y="2"/>
                    <a:pt x="0" y="800"/>
                    <a:pt x="0" y="1783"/>
                  </a:cubicBezTo>
                  <a:lnTo>
                    <a:pt x="0" y="24232"/>
                  </a:lnTo>
                  <a:cubicBezTo>
                    <a:pt x="0" y="33672"/>
                    <a:pt x="7652" y="41324"/>
                    <a:pt x="17092" y="41324"/>
                  </a:cubicBezTo>
                  <a:cubicBezTo>
                    <a:pt x="26531" y="41324"/>
                    <a:pt x="34183" y="33672"/>
                    <a:pt x="34183" y="24232"/>
                  </a:cubicBezTo>
                  <a:lnTo>
                    <a:pt x="34183" y="1783"/>
                  </a:lnTo>
                  <a:cubicBezTo>
                    <a:pt x="34183" y="800"/>
                    <a:pt x="33385" y="2"/>
                    <a:pt x="32403" y="1"/>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1" name="Google Shape;3241;p47"/>
            <p:cNvSpPr/>
            <p:nvPr/>
          </p:nvSpPr>
          <p:spPr>
            <a:xfrm rot="635010">
              <a:off x="6227174" y="841916"/>
              <a:ext cx="1922469" cy="2369656"/>
            </a:xfrm>
            <a:custGeom>
              <a:avLst/>
              <a:gdLst/>
              <a:ahLst/>
              <a:cxnLst/>
              <a:rect l="l" t="t" r="r" b="b"/>
              <a:pathLst>
                <a:path w="30147" h="36440" extrusionOk="0">
                  <a:moveTo>
                    <a:pt x="1571" y="0"/>
                  </a:moveTo>
                  <a:cubicBezTo>
                    <a:pt x="704" y="0"/>
                    <a:pt x="1" y="703"/>
                    <a:pt x="1" y="1571"/>
                  </a:cubicBezTo>
                  <a:lnTo>
                    <a:pt x="1" y="21368"/>
                  </a:lnTo>
                  <a:cubicBezTo>
                    <a:pt x="1" y="29692"/>
                    <a:pt x="6749" y="36440"/>
                    <a:pt x="15073" y="36440"/>
                  </a:cubicBezTo>
                  <a:cubicBezTo>
                    <a:pt x="23397" y="36440"/>
                    <a:pt x="30146" y="29692"/>
                    <a:pt x="30146" y="21368"/>
                  </a:cubicBezTo>
                  <a:lnTo>
                    <a:pt x="30146" y="1571"/>
                  </a:lnTo>
                  <a:cubicBezTo>
                    <a:pt x="30146" y="703"/>
                    <a:pt x="29442" y="0"/>
                    <a:pt x="2857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2" name="Google Shape;3242;p47"/>
            <p:cNvSpPr/>
            <p:nvPr/>
          </p:nvSpPr>
          <p:spPr>
            <a:xfrm rot="635073">
              <a:off x="7768539" y="1477032"/>
              <a:ext cx="345983" cy="260891"/>
            </a:xfrm>
            <a:custGeom>
              <a:avLst/>
              <a:gdLst/>
              <a:ahLst/>
              <a:cxnLst/>
              <a:rect l="l" t="t" r="r" b="b"/>
              <a:pathLst>
                <a:path w="4966" h="3672" extrusionOk="0">
                  <a:moveTo>
                    <a:pt x="4429" y="0"/>
                  </a:moveTo>
                  <a:cubicBezTo>
                    <a:pt x="4016" y="0"/>
                    <a:pt x="3417" y="227"/>
                    <a:pt x="3211" y="278"/>
                  </a:cubicBezTo>
                  <a:cubicBezTo>
                    <a:pt x="2671" y="415"/>
                    <a:pt x="2167" y="619"/>
                    <a:pt x="1710" y="943"/>
                  </a:cubicBezTo>
                  <a:cubicBezTo>
                    <a:pt x="1295" y="1239"/>
                    <a:pt x="939" y="1609"/>
                    <a:pt x="661" y="2035"/>
                  </a:cubicBezTo>
                  <a:cubicBezTo>
                    <a:pt x="502" y="2278"/>
                    <a:pt x="393" y="2523"/>
                    <a:pt x="294" y="2795"/>
                  </a:cubicBezTo>
                  <a:cubicBezTo>
                    <a:pt x="235" y="2957"/>
                    <a:pt x="0" y="3362"/>
                    <a:pt x="80" y="3513"/>
                  </a:cubicBezTo>
                  <a:cubicBezTo>
                    <a:pt x="143" y="3632"/>
                    <a:pt x="298" y="3672"/>
                    <a:pt x="484" y="3672"/>
                  </a:cubicBezTo>
                  <a:cubicBezTo>
                    <a:pt x="813" y="3672"/>
                    <a:pt x="1236" y="3546"/>
                    <a:pt x="1403" y="3509"/>
                  </a:cubicBezTo>
                  <a:cubicBezTo>
                    <a:pt x="1894" y="3399"/>
                    <a:pt x="2333" y="3225"/>
                    <a:pt x="2742" y="2931"/>
                  </a:cubicBezTo>
                  <a:cubicBezTo>
                    <a:pt x="3185" y="2615"/>
                    <a:pt x="3588" y="2243"/>
                    <a:pt x="3939" y="1827"/>
                  </a:cubicBezTo>
                  <a:cubicBezTo>
                    <a:pt x="4134" y="1593"/>
                    <a:pt x="4966" y="483"/>
                    <a:pt x="4819" y="170"/>
                  </a:cubicBezTo>
                  <a:cubicBezTo>
                    <a:pt x="4796" y="121"/>
                    <a:pt x="4757" y="80"/>
                    <a:pt x="4708" y="55"/>
                  </a:cubicBezTo>
                  <a:cubicBezTo>
                    <a:pt x="4635" y="16"/>
                    <a:pt x="4539" y="0"/>
                    <a:pt x="44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3" name="Google Shape;3243;p47"/>
            <p:cNvSpPr/>
            <p:nvPr/>
          </p:nvSpPr>
          <p:spPr>
            <a:xfrm rot="635073">
              <a:off x="7773362" y="1482472"/>
              <a:ext cx="332537" cy="245687"/>
            </a:xfrm>
            <a:custGeom>
              <a:avLst/>
              <a:gdLst/>
              <a:ahLst/>
              <a:cxnLst/>
              <a:rect l="l" t="t" r="r" b="b"/>
              <a:pathLst>
                <a:path w="4773" h="3458" extrusionOk="0">
                  <a:moveTo>
                    <a:pt x="4681" y="1"/>
                  </a:moveTo>
                  <a:cubicBezTo>
                    <a:pt x="4549" y="58"/>
                    <a:pt x="4419" y="116"/>
                    <a:pt x="4290" y="174"/>
                  </a:cubicBezTo>
                  <a:cubicBezTo>
                    <a:pt x="3885" y="353"/>
                    <a:pt x="3488" y="553"/>
                    <a:pt x="3109" y="783"/>
                  </a:cubicBezTo>
                  <a:cubicBezTo>
                    <a:pt x="3053" y="817"/>
                    <a:pt x="2998" y="856"/>
                    <a:pt x="2943" y="893"/>
                  </a:cubicBezTo>
                  <a:cubicBezTo>
                    <a:pt x="2950" y="875"/>
                    <a:pt x="2957" y="861"/>
                    <a:pt x="2962" y="852"/>
                  </a:cubicBezTo>
                  <a:cubicBezTo>
                    <a:pt x="3055" y="680"/>
                    <a:pt x="3152" y="507"/>
                    <a:pt x="3252" y="340"/>
                  </a:cubicBezTo>
                  <a:cubicBezTo>
                    <a:pt x="3296" y="267"/>
                    <a:pt x="3341" y="196"/>
                    <a:pt x="3388" y="124"/>
                  </a:cubicBezTo>
                  <a:lnTo>
                    <a:pt x="3388" y="124"/>
                  </a:lnTo>
                  <a:cubicBezTo>
                    <a:pt x="3286" y="156"/>
                    <a:pt x="3202" y="183"/>
                    <a:pt x="3147" y="197"/>
                  </a:cubicBezTo>
                  <a:cubicBezTo>
                    <a:pt x="3136" y="200"/>
                    <a:pt x="3127" y="202"/>
                    <a:pt x="3116" y="205"/>
                  </a:cubicBezTo>
                  <a:cubicBezTo>
                    <a:pt x="3108" y="219"/>
                    <a:pt x="3098" y="233"/>
                    <a:pt x="3090" y="246"/>
                  </a:cubicBezTo>
                  <a:cubicBezTo>
                    <a:pt x="3044" y="318"/>
                    <a:pt x="2709" y="855"/>
                    <a:pt x="2670" y="1081"/>
                  </a:cubicBezTo>
                  <a:cubicBezTo>
                    <a:pt x="2418" y="1264"/>
                    <a:pt x="2175" y="1457"/>
                    <a:pt x="1927" y="1644"/>
                  </a:cubicBezTo>
                  <a:cubicBezTo>
                    <a:pt x="1696" y="1817"/>
                    <a:pt x="1460" y="1986"/>
                    <a:pt x="1228" y="2161"/>
                  </a:cubicBezTo>
                  <a:cubicBezTo>
                    <a:pt x="1269" y="2017"/>
                    <a:pt x="1301" y="1868"/>
                    <a:pt x="1349" y="1729"/>
                  </a:cubicBezTo>
                  <a:cubicBezTo>
                    <a:pt x="1445" y="1465"/>
                    <a:pt x="1555" y="1207"/>
                    <a:pt x="1681" y="957"/>
                  </a:cubicBezTo>
                  <a:cubicBezTo>
                    <a:pt x="1710" y="897"/>
                    <a:pt x="1744" y="839"/>
                    <a:pt x="1776" y="780"/>
                  </a:cubicBezTo>
                  <a:lnTo>
                    <a:pt x="1776" y="780"/>
                  </a:lnTo>
                  <a:cubicBezTo>
                    <a:pt x="1732" y="808"/>
                    <a:pt x="1688" y="831"/>
                    <a:pt x="1646" y="863"/>
                  </a:cubicBezTo>
                  <a:cubicBezTo>
                    <a:pt x="1581" y="908"/>
                    <a:pt x="1521" y="959"/>
                    <a:pt x="1460" y="1008"/>
                  </a:cubicBezTo>
                  <a:cubicBezTo>
                    <a:pt x="1356" y="1225"/>
                    <a:pt x="1267" y="1449"/>
                    <a:pt x="1191" y="1678"/>
                  </a:cubicBezTo>
                  <a:cubicBezTo>
                    <a:pt x="1131" y="1868"/>
                    <a:pt x="1053" y="2089"/>
                    <a:pt x="1055" y="2296"/>
                  </a:cubicBezTo>
                  <a:cubicBezTo>
                    <a:pt x="956" y="2376"/>
                    <a:pt x="858" y="2457"/>
                    <a:pt x="764" y="2542"/>
                  </a:cubicBezTo>
                  <a:cubicBezTo>
                    <a:pt x="487" y="2794"/>
                    <a:pt x="274" y="3106"/>
                    <a:pt x="1" y="3361"/>
                  </a:cubicBezTo>
                  <a:cubicBezTo>
                    <a:pt x="1" y="3386"/>
                    <a:pt x="6" y="3411"/>
                    <a:pt x="16" y="3433"/>
                  </a:cubicBezTo>
                  <a:cubicBezTo>
                    <a:pt x="22" y="3441"/>
                    <a:pt x="28" y="3449"/>
                    <a:pt x="35" y="3457"/>
                  </a:cubicBezTo>
                  <a:cubicBezTo>
                    <a:pt x="308" y="3320"/>
                    <a:pt x="512" y="3036"/>
                    <a:pt x="713" y="2823"/>
                  </a:cubicBezTo>
                  <a:cubicBezTo>
                    <a:pt x="723" y="2814"/>
                    <a:pt x="733" y="2805"/>
                    <a:pt x="742" y="2796"/>
                  </a:cubicBezTo>
                  <a:cubicBezTo>
                    <a:pt x="999" y="2819"/>
                    <a:pt x="1264" y="2809"/>
                    <a:pt x="1521" y="2827"/>
                  </a:cubicBezTo>
                  <a:cubicBezTo>
                    <a:pt x="1723" y="2841"/>
                    <a:pt x="1926" y="2843"/>
                    <a:pt x="2129" y="2843"/>
                  </a:cubicBezTo>
                  <a:cubicBezTo>
                    <a:pt x="2219" y="2843"/>
                    <a:pt x="2310" y="2843"/>
                    <a:pt x="2401" y="2842"/>
                  </a:cubicBezTo>
                  <a:lnTo>
                    <a:pt x="2690" y="2842"/>
                  </a:lnTo>
                  <a:cubicBezTo>
                    <a:pt x="2774" y="2782"/>
                    <a:pt x="2856" y="2717"/>
                    <a:pt x="2939" y="2654"/>
                  </a:cubicBezTo>
                  <a:lnTo>
                    <a:pt x="2939" y="2654"/>
                  </a:lnTo>
                  <a:cubicBezTo>
                    <a:pt x="2762" y="2658"/>
                    <a:pt x="2586" y="2664"/>
                    <a:pt x="2412" y="2668"/>
                  </a:cubicBezTo>
                  <a:cubicBezTo>
                    <a:pt x="2244" y="2671"/>
                    <a:pt x="2078" y="2673"/>
                    <a:pt x="1911" y="2673"/>
                  </a:cubicBezTo>
                  <a:cubicBezTo>
                    <a:pt x="1774" y="2673"/>
                    <a:pt x="1637" y="2672"/>
                    <a:pt x="1500" y="2668"/>
                  </a:cubicBezTo>
                  <a:cubicBezTo>
                    <a:pt x="1372" y="2663"/>
                    <a:pt x="1231" y="2650"/>
                    <a:pt x="1090" y="2650"/>
                  </a:cubicBezTo>
                  <a:cubicBezTo>
                    <a:pt x="1021" y="2650"/>
                    <a:pt x="952" y="2653"/>
                    <a:pt x="885" y="2662"/>
                  </a:cubicBezTo>
                  <a:cubicBezTo>
                    <a:pt x="1179" y="2399"/>
                    <a:pt x="1519" y="2178"/>
                    <a:pt x="1836" y="1950"/>
                  </a:cubicBezTo>
                  <a:cubicBezTo>
                    <a:pt x="1851" y="1939"/>
                    <a:pt x="1865" y="1928"/>
                    <a:pt x="1879" y="1917"/>
                  </a:cubicBezTo>
                  <a:cubicBezTo>
                    <a:pt x="2116" y="2015"/>
                    <a:pt x="2405" y="2030"/>
                    <a:pt x="2653" y="2058"/>
                  </a:cubicBezTo>
                  <a:cubicBezTo>
                    <a:pt x="2943" y="2093"/>
                    <a:pt x="3233" y="2116"/>
                    <a:pt x="3525" y="2126"/>
                  </a:cubicBezTo>
                  <a:lnTo>
                    <a:pt x="3529" y="2126"/>
                  </a:lnTo>
                  <a:cubicBezTo>
                    <a:pt x="3591" y="2063"/>
                    <a:pt x="3651" y="1998"/>
                    <a:pt x="3710" y="1932"/>
                  </a:cubicBezTo>
                  <a:lnTo>
                    <a:pt x="3710" y="1932"/>
                  </a:lnTo>
                  <a:cubicBezTo>
                    <a:pt x="3655" y="1934"/>
                    <a:pt x="3600" y="1936"/>
                    <a:pt x="3544" y="1936"/>
                  </a:cubicBezTo>
                  <a:cubicBezTo>
                    <a:pt x="3531" y="1936"/>
                    <a:pt x="3518" y="1936"/>
                    <a:pt x="3505" y="1936"/>
                  </a:cubicBezTo>
                  <a:cubicBezTo>
                    <a:pt x="3229" y="1936"/>
                    <a:pt x="2954" y="1923"/>
                    <a:pt x="2679" y="1899"/>
                  </a:cubicBezTo>
                  <a:cubicBezTo>
                    <a:pt x="2461" y="1881"/>
                    <a:pt x="2226" y="1831"/>
                    <a:pt x="2001" y="1826"/>
                  </a:cubicBezTo>
                  <a:cubicBezTo>
                    <a:pt x="2343" y="1571"/>
                    <a:pt x="2677" y="1303"/>
                    <a:pt x="3031" y="1067"/>
                  </a:cubicBezTo>
                  <a:cubicBezTo>
                    <a:pt x="3164" y="981"/>
                    <a:pt x="3301" y="904"/>
                    <a:pt x="3438" y="824"/>
                  </a:cubicBezTo>
                  <a:cubicBezTo>
                    <a:pt x="3507" y="852"/>
                    <a:pt x="3580" y="868"/>
                    <a:pt x="3653" y="875"/>
                  </a:cubicBezTo>
                  <a:cubicBezTo>
                    <a:pt x="3728" y="883"/>
                    <a:pt x="3804" y="887"/>
                    <a:pt x="3880" y="887"/>
                  </a:cubicBezTo>
                  <a:cubicBezTo>
                    <a:pt x="3993" y="887"/>
                    <a:pt x="4106" y="880"/>
                    <a:pt x="4217" y="872"/>
                  </a:cubicBezTo>
                  <a:cubicBezTo>
                    <a:pt x="4316" y="865"/>
                    <a:pt x="4412" y="852"/>
                    <a:pt x="4509" y="841"/>
                  </a:cubicBezTo>
                  <a:cubicBezTo>
                    <a:pt x="4544" y="783"/>
                    <a:pt x="4575" y="725"/>
                    <a:pt x="4604" y="669"/>
                  </a:cubicBezTo>
                  <a:lnTo>
                    <a:pt x="4604" y="669"/>
                  </a:lnTo>
                  <a:cubicBezTo>
                    <a:pt x="4487" y="684"/>
                    <a:pt x="4371" y="702"/>
                    <a:pt x="4253" y="713"/>
                  </a:cubicBezTo>
                  <a:cubicBezTo>
                    <a:pt x="4103" y="731"/>
                    <a:pt x="3951" y="741"/>
                    <a:pt x="3799" y="741"/>
                  </a:cubicBezTo>
                  <a:cubicBezTo>
                    <a:pt x="3765" y="741"/>
                    <a:pt x="3731" y="740"/>
                    <a:pt x="3697" y="739"/>
                  </a:cubicBezTo>
                  <a:cubicBezTo>
                    <a:pt x="3662" y="738"/>
                    <a:pt x="3629" y="732"/>
                    <a:pt x="3595" y="730"/>
                  </a:cubicBezTo>
                  <a:cubicBezTo>
                    <a:pt x="3808" y="614"/>
                    <a:pt x="4023" y="506"/>
                    <a:pt x="4243" y="404"/>
                  </a:cubicBezTo>
                  <a:cubicBezTo>
                    <a:pt x="4416" y="322"/>
                    <a:pt x="4593" y="249"/>
                    <a:pt x="4771" y="176"/>
                  </a:cubicBezTo>
                  <a:cubicBezTo>
                    <a:pt x="4773" y="146"/>
                    <a:pt x="4767" y="116"/>
                    <a:pt x="4756" y="88"/>
                  </a:cubicBezTo>
                  <a:cubicBezTo>
                    <a:pt x="4738" y="53"/>
                    <a:pt x="4712" y="23"/>
                    <a:pt x="468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4" name="Google Shape;3244;p47"/>
            <p:cNvSpPr/>
            <p:nvPr/>
          </p:nvSpPr>
          <p:spPr>
            <a:xfrm rot="635073">
              <a:off x="6362243" y="1462908"/>
              <a:ext cx="400675" cy="174212"/>
            </a:xfrm>
            <a:custGeom>
              <a:avLst/>
              <a:gdLst/>
              <a:ahLst/>
              <a:cxnLst/>
              <a:rect l="l" t="t" r="r" b="b"/>
              <a:pathLst>
                <a:path w="5751" h="2452" extrusionOk="0">
                  <a:moveTo>
                    <a:pt x="1808" y="1"/>
                  </a:moveTo>
                  <a:cubicBezTo>
                    <a:pt x="1406" y="1"/>
                    <a:pt x="175" y="56"/>
                    <a:pt x="32" y="347"/>
                  </a:cubicBezTo>
                  <a:cubicBezTo>
                    <a:pt x="7" y="398"/>
                    <a:pt x="0" y="455"/>
                    <a:pt x="12" y="509"/>
                  </a:cubicBezTo>
                  <a:cubicBezTo>
                    <a:pt x="82" y="897"/>
                    <a:pt x="907" y="1377"/>
                    <a:pt x="1122" y="1539"/>
                  </a:cubicBezTo>
                  <a:cubicBezTo>
                    <a:pt x="1565" y="1875"/>
                    <a:pt x="2040" y="2142"/>
                    <a:pt x="2578" y="2297"/>
                  </a:cubicBezTo>
                  <a:cubicBezTo>
                    <a:pt x="2945" y="2400"/>
                    <a:pt x="3324" y="2452"/>
                    <a:pt x="3704" y="2452"/>
                  </a:cubicBezTo>
                  <a:cubicBezTo>
                    <a:pt x="3831" y="2452"/>
                    <a:pt x="3958" y="2446"/>
                    <a:pt x="4086" y="2434"/>
                  </a:cubicBezTo>
                  <a:cubicBezTo>
                    <a:pt x="4375" y="2407"/>
                    <a:pt x="4635" y="2337"/>
                    <a:pt x="4909" y="2245"/>
                  </a:cubicBezTo>
                  <a:cubicBezTo>
                    <a:pt x="5073" y="2190"/>
                    <a:pt x="5535" y="2120"/>
                    <a:pt x="5602" y="1963"/>
                  </a:cubicBezTo>
                  <a:cubicBezTo>
                    <a:pt x="5751" y="1623"/>
                    <a:pt x="4982" y="1101"/>
                    <a:pt x="4773" y="932"/>
                  </a:cubicBezTo>
                  <a:cubicBezTo>
                    <a:pt x="4382" y="618"/>
                    <a:pt x="3972" y="383"/>
                    <a:pt x="3486" y="246"/>
                  </a:cubicBezTo>
                  <a:cubicBezTo>
                    <a:pt x="2961" y="98"/>
                    <a:pt x="2420" y="15"/>
                    <a:pt x="1875" y="1"/>
                  </a:cubicBezTo>
                  <a:cubicBezTo>
                    <a:pt x="1857" y="1"/>
                    <a:pt x="1834" y="1"/>
                    <a:pt x="180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5" name="Google Shape;3245;p47"/>
            <p:cNvSpPr/>
            <p:nvPr/>
          </p:nvSpPr>
          <p:spPr>
            <a:xfrm rot="635073">
              <a:off x="6363433" y="1463251"/>
              <a:ext cx="390364" cy="165899"/>
            </a:xfrm>
            <a:custGeom>
              <a:avLst/>
              <a:gdLst/>
              <a:ahLst/>
              <a:cxnLst/>
              <a:rect l="l" t="t" r="r" b="b"/>
              <a:pathLst>
                <a:path w="5603" h="2335" extrusionOk="0">
                  <a:moveTo>
                    <a:pt x="2117" y="1"/>
                  </a:moveTo>
                  <a:lnTo>
                    <a:pt x="2117" y="1"/>
                  </a:lnTo>
                  <a:cubicBezTo>
                    <a:pt x="2151" y="43"/>
                    <a:pt x="2189" y="84"/>
                    <a:pt x="2223" y="127"/>
                  </a:cubicBezTo>
                  <a:cubicBezTo>
                    <a:pt x="2404" y="352"/>
                    <a:pt x="2574" y="585"/>
                    <a:pt x="2735" y="826"/>
                  </a:cubicBezTo>
                  <a:cubicBezTo>
                    <a:pt x="2857" y="1010"/>
                    <a:pt x="2963" y="1224"/>
                    <a:pt x="3100" y="1402"/>
                  </a:cubicBezTo>
                  <a:cubicBezTo>
                    <a:pt x="2688" y="1294"/>
                    <a:pt x="2271" y="1202"/>
                    <a:pt x="1865" y="1071"/>
                  </a:cubicBezTo>
                  <a:cubicBezTo>
                    <a:pt x="1715" y="1022"/>
                    <a:pt x="1568" y="963"/>
                    <a:pt x="1421" y="905"/>
                  </a:cubicBezTo>
                  <a:lnTo>
                    <a:pt x="1421" y="904"/>
                  </a:lnTo>
                  <a:cubicBezTo>
                    <a:pt x="1399" y="834"/>
                    <a:pt x="1368" y="767"/>
                    <a:pt x="1326" y="705"/>
                  </a:cubicBezTo>
                  <a:cubicBezTo>
                    <a:pt x="1226" y="547"/>
                    <a:pt x="1099" y="404"/>
                    <a:pt x="972" y="266"/>
                  </a:cubicBezTo>
                  <a:cubicBezTo>
                    <a:pt x="906" y="194"/>
                    <a:pt x="835" y="127"/>
                    <a:pt x="765" y="58"/>
                  </a:cubicBezTo>
                  <a:cubicBezTo>
                    <a:pt x="699" y="68"/>
                    <a:pt x="635" y="79"/>
                    <a:pt x="571" y="90"/>
                  </a:cubicBezTo>
                  <a:cubicBezTo>
                    <a:pt x="658" y="172"/>
                    <a:pt x="743" y="253"/>
                    <a:pt x="827" y="337"/>
                  </a:cubicBezTo>
                  <a:cubicBezTo>
                    <a:pt x="959" y="467"/>
                    <a:pt x="1081" y="607"/>
                    <a:pt x="1193" y="756"/>
                  </a:cubicBezTo>
                  <a:cubicBezTo>
                    <a:pt x="1214" y="783"/>
                    <a:pt x="1230" y="813"/>
                    <a:pt x="1250" y="841"/>
                  </a:cubicBezTo>
                  <a:cubicBezTo>
                    <a:pt x="1026" y="747"/>
                    <a:pt x="806" y="647"/>
                    <a:pt x="589" y="539"/>
                  </a:cubicBezTo>
                  <a:cubicBezTo>
                    <a:pt x="419" y="454"/>
                    <a:pt x="252" y="360"/>
                    <a:pt x="83" y="267"/>
                  </a:cubicBezTo>
                  <a:cubicBezTo>
                    <a:pt x="58" y="285"/>
                    <a:pt x="39" y="307"/>
                    <a:pt x="24" y="333"/>
                  </a:cubicBezTo>
                  <a:cubicBezTo>
                    <a:pt x="7" y="368"/>
                    <a:pt x="0" y="408"/>
                    <a:pt x="2" y="448"/>
                  </a:cubicBezTo>
                  <a:cubicBezTo>
                    <a:pt x="129" y="514"/>
                    <a:pt x="257" y="580"/>
                    <a:pt x="382" y="644"/>
                  </a:cubicBezTo>
                  <a:cubicBezTo>
                    <a:pt x="775" y="848"/>
                    <a:pt x="1178" y="1034"/>
                    <a:pt x="1594" y="1185"/>
                  </a:cubicBezTo>
                  <a:cubicBezTo>
                    <a:pt x="1657" y="1209"/>
                    <a:pt x="1720" y="1226"/>
                    <a:pt x="1785" y="1248"/>
                  </a:cubicBezTo>
                  <a:cubicBezTo>
                    <a:pt x="1767" y="1253"/>
                    <a:pt x="1751" y="1255"/>
                    <a:pt x="1740" y="1258"/>
                  </a:cubicBezTo>
                  <a:cubicBezTo>
                    <a:pt x="1547" y="1292"/>
                    <a:pt x="1354" y="1327"/>
                    <a:pt x="1159" y="1351"/>
                  </a:cubicBezTo>
                  <a:cubicBezTo>
                    <a:pt x="1075" y="1362"/>
                    <a:pt x="991" y="1372"/>
                    <a:pt x="906" y="1380"/>
                  </a:cubicBezTo>
                  <a:cubicBezTo>
                    <a:pt x="994" y="1439"/>
                    <a:pt x="1068" y="1489"/>
                    <a:pt x="1112" y="1523"/>
                  </a:cubicBezTo>
                  <a:cubicBezTo>
                    <a:pt x="1121" y="1529"/>
                    <a:pt x="1130" y="1534"/>
                    <a:pt x="1138" y="1541"/>
                  </a:cubicBezTo>
                  <a:cubicBezTo>
                    <a:pt x="1155" y="1539"/>
                    <a:pt x="1171" y="1538"/>
                    <a:pt x="1188" y="1537"/>
                  </a:cubicBezTo>
                  <a:cubicBezTo>
                    <a:pt x="1272" y="1527"/>
                    <a:pt x="1900" y="1454"/>
                    <a:pt x="2102" y="1343"/>
                  </a:cubicBezTo>
                  <a:cubicBezTo>
                    <a:pt x="2401" y="1426"/>
                    <a:pt x="2702" y="1494"/>
                    <a:pt x="3004" y="1572"/>
                  </a:cubicBezTo>
                  <a:cubicBezTo>
                    <a:pt x="3284" y="1644"/>
                    <a:pt x="3564" y="1723"/>
                    <a:pt x="3846" y="1795"/>
                  </a:cubicBezTo>
                  <a:cubicBezTo>
                    <a:pt x="3707" y="1852"/>
                    <a:pt x="3571" y="1923"/>
                    <a:pt x="3431" y="1971"/>
                  </a:cubicBezTo>
                  <a:cubicBezTo>
                    <a:pt x="3166" y="2061"/>
                    <a:pt x="2897" y="2135"/>
                    <a:pt x="2622" y="2193"/>
                  </a:cubicBezTo>
                  <a:cubicBezTo>
                    <a:pt x="2556" y="2208"/>
                    <a:pt x="2491" y="2218"/>
                    <a:pt x="2425" y="2230"/>
                  </a:cubicBezTo>
                  <a:cubicBezTo>
                    <a:pt x="2474" y="2246"/>
                    <a:pt x="2521" y="2266"/>
                    <a:pt x="2570" y="2281"/>
                  </a:cubicBezTo>
                  <a:cubicBezTo>
                    <a:pt x="2646" y="2303"/>
                    <a:pt x="2723" y="2318"/>
                    <a:pt x="2799" y="2334"/>
                  </a:cubicBezTo>
                  <a:cubicBezTo>
                    <a:pt x="3034" y="2279"/>
                    <a:pt x="3265" y="2209"/>
                    <a:pt x="3491" y="2126"/>
                  </a:cubicBezTo>
                  <a:cubicBezTo>
                    <a:pt x="3677" y="2056"/>
                    <a:pt x="3898" y="1979"/>
                    <a:pt x="4058" y="1847"/>
                  </a:cubicBezTo>
                  <a:cubicBezTo>
                    <a:pt x="4182" y="1874"/>
                    <a:pt x="4307" y="1901"/>
                    <a:pt x="4432" y="1920"/>
                  </a:cubicBezTo>
                  <a:cubicBezTo>
                    <a:pt x="4802" y="1980"/>
                    <a:pt x="5179" y="1951"/>
                    <a:pt x="5548" y="2006"/>
                  </a:cubicBezTo>
                  <a:cubicBezTo>
                    <a:pt x="5567" y="1991"/>
                    <a:pt x="5583" y="1972"/>
                    <a:pt x="5594" y="1949"/>
                  </a:cubicBezTo>
                  <a:cubicBezTo>
                    <a:pt x="5597" y="1939"/>
                    <a:pt x="5600" y="1929"/>
                    <a:pt x="5603" y="1918"/>
                  </a:cubicBezTo>
                  <a:cubicBezTo>
                    <a:pt x="5325" y="1792"/>
                    <a:pt x="4975" y="1810"/>
                    <a:pt x="4683" y="1785"/>
                  </a:cubicBezTo>
                  <a:cubicBezTo>
                    <a:pt x="4669" y="1784"/>
                    <a:pt x="4657" y="1781"/>
                    <a:pt x="4643" y="1780"/>
                  </a:cubicBezTo>
                  <a:cubicBezTo>
                    <a:pt x="4502" y="1564"/>
                    <a:pt x="4329" y="1364"/>
                    <a:pt x="4182" y="1152"/>
                  </a:cubicBezTo>
                  <a:cubicBezTo>
                    <a:pt x="4014" y="912"/>
                    <a:pt x="3829" y="684"/>
                    <a:pt x="3645" y="455"/>
                  </a:cubicBezTo>
                  <a:cubicBezTo>
                    <a:pt x="3585" y="381"/>
                    <a:pt x="3524" y="304"/>
                    <a:pt x="3464" y="228"/>
                  </a:cubicBezTo>
                  <a:cubicBezTo>
                    <a:pt x="3365" y="201"/>
                    <a:pt x="3263" y="178"/>
                    <a:pt x="3162" y="153"/>
                  </a:cubicBezTo>
                  <a:lnTo>
                    <a:pt x="3162" y="153"/>
                  </a:lnTo>
                  <a:cubicBezTo>
                    <a:pt x="3274" y="287"/>
                    <a:pt x="3390" y="422"/>
                    <a:pt x="3501" y="557"/>
                  </a:cubicBezTo>
                  <a:cubicBezTo>
                    <a:pt x="3696" y="790"/>
                    <a:pt x="3888" y="1025"/>
                    <a:pt x="4069" y="1269"/>
                  </a:cubicBezTo>
                  <a:cubicBezTo>
                    <a:pt x="4185" y="1421"/>
                    <a:pt x="4301" y="1612"/>
                    <a:pt x="4450" y="1752"/>
                  </a:cubicBezTo>
                  <a:cubicBezTo>
                    <a:pt x="4061" y="1688"/>
                    <a:pt x="3675" y="1557"/>
                    <a:pt x="3299" y="1454"/>
                  </a:cubicBezTo>
                  <a:cubicBezTo>
                    <a:pt x="3281" y="1449"/>
                    <a:pt x="3265" y="1445"/>
                    <a:pt x="3247" y="1441"/>
                  </a:cubicBezTo>
                  <a:cubicBezTo>
                    <a:pt x="3176" y="1195"/>
                    <a:pt x="3007" y="960"/>
                    <a:pt x="2875" y="747"/>
                  </a:cubicBezTo>
                  <a:cubicBezTo>
                    <a:pt x="2721" y="500"/>
                    <a:pt x="2558" y="260"/>
                    <a:pt x="2383" y="25"/>
                  </a:cubicBezTo>
                  <a:lnTo>
                    <a:pt x="2381" y="23"/>
                  </a:lnTo>
                  <a:cubicBezTo>
                    <a:pt x="2293" y="13"/>
                    <a:pt x="2205" y="6"/>
                    <a:pt x="211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6" name="Google Shape;3246;p47"/>
            <p:cNvSpPr/>
            <p:nvPr/>
          </p:nvSpPr>
          <p:spPr>
            <a:xfrm rot="635073">
              <a:off x="6550656" y="1246694"/>
              <a:ext cx="193545" cy="317872"/>
            </a:xfrm>
            <a:custGeom>
              <a:avLst/>
              <a:gdLst/>
              <a:ahLst/>
              <a:cxnLst/>
              <a:rect l="l" t="t" r="r" b="b"/>
              <a:pathLst>
                <a:path w="2778" h="4474" extrusionOk="0">
                  <a:moveTo>
                    <a:pt x="361" y="1"/>
                  </a:moveTo>
                  <a:cubicBezTo>
                    <a:pt x="347" y="1"/>
                    <a:pt x="333" y="3"/>
                    <a:pt x="321" y="6"/>
                  </a:cubicBezTo>
                  <a:cubicBezTo>
                    <a:pt x="275" y="18"/>
                    <a:pt x="235" y="46"/>
                    <a:pt x="207" y="84"/>
                  </a:cubicBezTo>
                  <a:cubicBezTo>
                    <a:pt x="1" y="351"/>
                    <a:pt x="167" y="1148"/>
                    <a:pt x="186" y="1378"/>
                  </a:cubicBezTo>
                  <a:cubicBezTo>
                    <a:pt x="226" y="1853"/>
                    <a:pt x="329" y="2306"/>
                    <a:pt x="537" y="2737"/>
                  </a:cubicBezTo>
                  <a:cubicBezTo>
                    <a:pt x="728" y="3127"/>
                    <a:pt x="990" y="3478"/>
                    <a:pt x="1310" y="3772"/>
                  </a:cubicBezTo>
                  <a:cubicBezTo>
                    <a:pt x="1493" y="3941"/>
                    <a:pt x="1686" y="4066"/>
                    <a:pt x="1902" y="4188"/>
                  </a:cubicBezTo>
                  <a:cubicBezTo>
                    <a:pt x="2019" y="4254"/>
                    <a:pt x="2288" y="4473"/>
                    <a:pt x="2438" y="4473"/>
                  </a:cubicBezTo>
                  <a:cubicBezTo>
                    <a:pt x="2452" y="4473"/>
                    <a:pt x="2464" y="4472"/>
                    <a:pt x="2476" y="4468"/>
                  </a:cubicBezTo>
                  <a:cubicBezTo>
                    <a:pt x="2778" y="4368"/>
                    <a:pt x="2669" y="3581"/>
                    <a:pt x="2657" y="3353"/>
                  </a:cubicBezTo>
                  <a:cubicBezTo>
                    <a:pt x="2634" y="2923"/>
                    <a:pt x="2549" y="2531"/>
                    <a:pt x="2358" y="2144"/>
                  </a:cubicBezTo>
                  <a:cubicBezTo>
                    <a:pt x="2153" y="1725"/>
                    <a:pt x="1896" y="1334"/>
                    <a:pt x="1593" y="979"/>
                  </a:cubicBezTo>
                  <a:cubicBezTo>
                    <a:pt x="1432" y="792"/>
                    <a:pt x="676" y="1"/>
                    <a:pt x="3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7" name="Google Shape;3247;p47"/>
            <p:cNvSpPr/>
            <p:nvPr/>
          </p:nvSpPr>
          <p:spPr>
            <a:xfrm rot="635073">
              <a:off x="6561734" y="1245932"/>
              <a:ext cx="163238" cy="317872"/>
            </a:xfrm>
            <a:custGeom>
              <a:avLst/>
              <a:gdLst/>
              <a:ahLst/>
              <a:cxnLst/>
              <a:rect l="l" t="t" r="r" b="b"/>
              <a:pathLst>
                <a:path w="2343" h="4474" extrusionOk="0">
                  <a:moveTo>
                    <a:pt x="200" y="1"/>
                  </a:moveTo>
                  <a:cubicBezTo>
                    <a:pt x="187" y="1"/>
                    <a:pt x="175" y="2"/>
                    <a:pt x="163" y="5"/>
                  </a:cubicBezTo>
                  <a:cubicBezTo>
                    <a:pt x="130" y="14"/>
                    <a:pt x="99" y="32"/>
                    <a:pt x="76" y="57"/>
                  </a:cubicBezTo>
                  <a:cubicBezTo>
                    <a:pt x="106" y="175"/>
                    <a:pt x="138" y="293"/>
                    <a:pt x="168" y="410"/>
                  </a:cubicBezTo>
                  <a:cubicBezTo>
                    <a:pt x="261" y="778"/>
                    <a:pt x="378" y="1137"/>
                    <a:pt x="517" y="1490"/>
                  </a:cubicBezTo>
                  <a:cubicBezTo>
                    <a:pt x="539" y="1542"/>
                    <a:pt x="563" y="1594"/>
                    <a:pt x="585" y="1647"/>
                  </a:cubicBezTo>
                  <a:cubicBezTo>
                    <a:pt x="573" y="1637"/>
                    <a:pt x="562" y="1629"/>
                    <a:pt x="554" y="1623"/>
                  </a:cubicBezTo>
                  <a:cubicBezTo>
                    <a:pt x="422" y="1520"/>
                    <a:pt x="290" y="1417"/>
                    <a:pt x="163" y="1308"/>
                  </a:cubicBezTo>
                  <a:cubicBezTo>
                    <a:pt x="108" y="1261"/>
                    <a:pt x="54" y="1213"/>
                    <a:pt x="1" y="1163"/>
                  </a:cubicBezTo>
                  <a:lnTo>
                    <a:pt x="1" y="1163"/>
                  </a:lnTo>
                  <a:cubicBezTo>
                    <a:pt x="13" y="1253"/>
                    <a:pt x="24" y="1328"/>
                    <a:pt x="28" y="1376"/>
                  </a:cubicBezTo>
                  <a:cubicBezTo>
                    <a:pt x="28" y="1386"/>
                    <a:pt x="29" y="1394"/>
                    <a:pt x="31" y="1404"/>
                  </a:cubicBezTo>
                  <a:cubicBezTo>
                    <a:pt x="42" y="1413"/>
                    <a:pt x="51" y="1423"/>
                    <a:pt x="61" y="1432"/>
                  </a:cubicBezTo>
                  <a:cubicBezTo>
                    <a:pt x="116" y="1481"/>
                    <a:pt x="521" y="1837"/>
                    <a:pt x="706" y="1903"/>
                  </a:cubicBezTo>
                  <a:cubicBezTo>
                    <a:pt x="826" y="2139"/>
                    <a:pt x="953" y="2371"/>
                    <a:pt x="1077" y="2606"/>
                  </a:cubicBezTo>
                  <a:cubicBezTo>
                    <a:pt x="1191" y="2825"/>
                    <a:pt x="1301" y="3048"/>
                    <a:pt x="1416" y="3268"/>
                  </a:cubicBezTo>
                  <a:cubicBezTo>
                    <a:pt x="1299" y="3213"/>
                    <a:pt x="1178" y="3166"/>
                    <a:pt x="1067" y="3105"/>
                  </a:cubicBezTo>
                  <a:cubicBezTo>
                    <a:pt x="859" y="2989"/>
                    <a:pt x="658" y="2860"/>
                    <a:pt x="465" y="2720"/>
                  </a:cubicBezTo>
                  <a:cubicBezTo>
                    <a:pt x="418" y="2686"/>
                    <a:pt x="374" y="2650"/>
                    <a:pt x="329" y="2616"/>
                  </a:cubicBezTo>
                  <a:lnTo>
                    <a:pt x="329" y="2616"/>
                  </a:lnTo>
                  <a:cubicBezTo>
                    <a:pt x="345" y="2656"/>
                    <a:pt x="360" y="2697"/>
                    <a:pt x="379" y="2737"/>
                  </a:cubicBezTo>
                  <a:cubicBezTo>
                    <a:pt x="410" y="2797"/>
                    <a:pt x="444" y="2855"/>
                    <a:pt x="477" y="2914"/>
                  </a:cubicBezTo>
                  <a:cubicBezTo>
                    <a:pt x="646" y="3030"/>
                    <a:pt x="821" y="3137"/>
                    <a:pt x="1004" y="3234"/>
                  </a:cubicBezTo>
                  <a:cubicBezTo>
                    <a:pt x="1155" y="3310"/>
                    <a:pt x="1331" y="3408"/>
                    <a:pt x="1505" y="3434"/>
                  </a:cubicBezTo>
                  <a:cubicBezTo>
                    <a:pt x="1559" y="3529"/>
                    <a:pt x="1614" y="3623"/>
                    <a:pt x="1673" y="3714"/>
                  </a:cubicBezTo>
                  <a:cubicBezTo>
                    <a:pt x="1846" y="3983"/>
                    <a:pt x="2079" y="4206"/>
                    <a:pt x="2256" y="4472"/>
                  </a:cubicBezTo>
                  <a:cubicBezTo>
                    <a:pt x="2264" y="4473"/>
                    <a:pt x="2272" y="4474"/>
                    <a:pt x="2280" y="4474"/>
                  </a:cubicBezTo>
                  <a:cubicBezTo>
                    <a:pt x="2293" y="4474"/>
                    <a:pt x="2305" y="4472"/>
                    <a:pt x="2318" y="4468"/>
                  </a:cubicBezTo>
                  <a:cubicBezTo>
                    <a:pt x="2326" y="4465"/>
                    <a:pt x="2334" y="4461"/>
                    <a:pt x="2343" y="4455"/>
                  </a:cubicBezTo>
                  <a:cubicBezTo>
                    <a:pt x="2264" y="4207"/>
                    <a:pt x="2053" y="3996"/>
                    <a:pt x="1900" y="3795"/>
                  </a:cubicBezTo>
                  <a:cubicBezTo>
                    <a:pt x="1895" y="3787"/>
                    <a:pt x="1889" y="3776"/>
                    <a:pt x="1883" y="3768"/>
                  </a:cubicBezTo>
                  <a:cubicBezTo>
                    <a:pt x="1939" y="3555"/>
                    <a:pt x="1966" y="3330"/>
                    <a:pt x="2017" y="3116"/>
                  </a:cubicBezTo>
                  <a:cubicBezTo>
                    <a:pt x="2075" y="2871"/>
                    <a:pt x="2113" y="2623"/>
                    <a:pt x="2153" y="2376"/>
                  </a:cubicBezTo>
                  <a:cubicBezTo>
                    <a:pt x="2167" y="2295"/>
                    <a:pt x="2181" y="2214"/>
                    <a:pt x="2194" y="2131"/>
                  </a:cubicBezTo>
                  <a:cubicBezTo>
                    <a:pt x="2154" y="2053"/>
                    <a:pt x="2112" y="1975"/>
                    <a:pt x="2069" y="1896"/>
                  </a:cubicBezTo>
                  <a:cubicBezTo>
                    <a:pt x="2049" y="2045"/>
                    <a:pt x="2028" y="2194"/>
                    <a:pt x="2008" y="2343"/>
                  </a:cubicBezTo>
                  <a:cubicBezTo>
                    <a:pt x="1970" y="2599"/>
                    <a:pt x="1931" y="2856"/>
                    <a:pt x="1880" y="3110"/>
                  </a:cubicBezTo>
                  <a:cubicBezTo>
                    <a:pt x="1848" y="3271"/>
                    <a:pt x="1793" y="3453"/>
                    <a:pt x="1789" y="3628"/>
                  </a:cubicBezTo>
                  <a:cubicBezTo>
                    <a:pt x="1608" y="3343"/>
                    <a:pt x="1471" y="3025"/>
                    <a:pt x="1321" y="2727"/>
                  </a:cubicBezTo>
                  <a:cubicBezTo>
                    <a:pt x="1314" y="2713"/>
                    <a:pt x="1307" y="2700"/>
                    <a:pt x="1301" y="2686"/>
                  </a:cubicBezTo>
                  <a:cubicBezTo>
                    <a:pt x="1414" y="2501"/>
                    <a:pt x="1468" y="2259"/>
                    <a:pt x="1527" y="2053"/>
                  </a:cubicBezTo>
                  <a:cubicBezTo>
                    <a:pt x="1597" y="1814"/>
                    <a:pt x="1656" y="1573"/>
                    <a:pt x="1706" y="1328"/>
                  </a:cubicBezTo>
                  <a:cubicBezTo>
                    <a:pt x="1706" y="1327"/>
                    <a:pt x="1706" y="1325"/>
                    <a:pt x="1706" y="1324"/>
                  </a:cubicBezTo>
                  <a:cubicBezTo>
                    <a:pt x="1660" y="1264"/>
                    <a:pt x="1615" y="1205"/>
                    <a:pt x="1568" y="1144"/>
                  </a:cubicBezTo>
                  <a:cubicBezTo>
                    <a:pt x="1561" y="1191"/>
                    <a:pt x="1556" y="1238"/>
                    <a:pt x="1548" y="1284"/>
                  </a:cubicBezTo>
                  <a:cubicBezTo>
                    <a:pt x="1509" y="1529"/>
                    <a:pt x="1457" y="1770"/>
                    <a:pt x="1397" y="2009"/>
                  </a:cubicBezTo>
                  <a:cubicBezTo>
                    <a:pt x="1350" y="2190"/>
                    <a:pt x="1274" y="2381"/>
                    <a:pt x="1240" y="2571"/>
                  </a:cubicBezTo>
                  <a:cubicBezTo>
                    <a:pt x="1073" y="2247"/>
                    <a:pt x="893" y="1928"/>
                    <a:pt x="745" y="1596"/>
                  </a:cubicBezTo>
                  <a:cubicBezTo>
                    <a:pt x="690" y="1472"/>
                    <a:pt x="643" y="1346"/>
                    <a:pt x="596" y="1220"/>
                  </a:cubicBezTo>
                  <a:cubicBezTo>
                    <a:pt x="628" y="1165"/>
                    <a:pt x="653" y="1107"/>
                    <a:pt x="668" y="1047"/>
                  </a:cubicBezTo>
                  <a:cubicBezTo>
                    <a:pt x="712" y="892"/>
                    <a:pt x="729" y="728"/>
                    <a:pt x="745" y="570"/>
                  </a:cubicBezTo>
                  <a:cubicBezTo>
                    <a:pt x="753" y="487"/>
                    <a:pt x="754" y="403"/>
                    <a:pt x="758" y="319"/>
                  </a:cubicBezTo>
                  <a:cubicBezTo>
                    <a:pt x="714" y="283"/>
                    <a:pt x="670" y="248"/>
                    <a:pt x="628" y="215"/>
                  </a:cubicBezTo>
                  <a:cubicBezTo>
                    <a:pt x="625" y="316"/>
                    <a:pt x="622" y="418"/>
                    <a:pt x="616" y="518"/>
                  </a:cubicBezTo>
                  <a:cubicBezTo>
                    <a:pt x="609" y="677"/>
                    <a:pt x="589" y="835"/>
                    <a:pt x="559" y="990"/>
                  </a:cubicBezTo>
                  <a:cubicBezTo>
                    <a:pt x="554" y="1019"/>
                    <a:pt x="546" y="1047"/>
                    <a:pt x="539" y="1074"/>
                  </a:cubicBezTo>
                  <a:cubicBezTo>
                    <a:pt x="470" y="879"/>
                    <a:pt x="408" y="683"/>
                    <a:pt x="353" y="483"/>
                  </a:cubicBezTo>
                  <a:cubicBezTo>
                    <a:pt x="311" y="326"/>
                    <a:pt x="274" y="165"/>
                    <a:pt x="238" y="5"/>
                  </a:cubicBezTo>
                  <a:cubicBezTo>
                    <a:pt x="225" y="2"/>
                    <a:pt x="212" y="1"/>
                    <a:pt x="2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8" name="Google Shape;3248;p47"/>
            <p:cNvSpPr/>
            <p:nvPr/>
          </p:nvSpPr>
          <p:spPr>
            <a:xfrm rot="635073">
              <a:off x="6898865" y="1131664"/>
              <a:ext cx="332258" cy="283911"/>
            </a:xfrm>
            <a:custGeom>
              <a:avLst/>
              <a:gdLst/>
              <a:ahLst/>
              <a:cxnLst/>
              <a:rect l="l" t="t" r="r" b="b"/>
              <a:pathLst>
                <a:path w="4769" h="3996" extrusionOk="0">
                  <a:moveTo>
                    <a:pt x="387" y="1"/>
                  </a:moveTo>
                  <a:cubicBezTo>
                    <a:pt x="306" y="1"/>
                    <a:pt x="240" y="15"/>
                    <a:pt x="198" y="47"/>
                  </a:cubicBezTo>
                  <a:cubicBezTo>
                    <a:pt x="154" y="80"/>
                    <a:pt x="123" y="128"/>
                    <a:pt x="108" y="182"/>
                  </a:cubicBezTo>
                  <a:cubicBezTo>
                    <a:pt x="1" y="560"/>
                    <a:pt x="529" y="1355"/>
                    <a:pt x="650" y="1594"/>
                  </a:cubicBezTo>
                  <a:cubicBezTo>
                    <a:pt x="900" y="2094"/>
                    <a:pt x="1209" y="2541"/>
                    <a:pt x="1623" y="2917"/>
                  </a:cubicBezTo>
                  <a:cubicBezTo>
                    <a:pt x="2002" y="3258"/>
                    <a:pt x="2439" y="3524"/>
                    <a:pt x="2915" y="3705"/>
                  </a:cubicBezTo>
                  <a:cubicBezTo>
                    <a:pt x="3187" y="3810"/>
                    <a:pt x="3451" y="3861"/>
                    <a:pt x="3739" y="3899"/>
                  </a:cubicBezTo>
                  <a:cubicBezTo>
                    <a:pt x="3863" y="3916"/>
                    <a:pt x="4133" y="3995"/>
                    <a:pt x="4320" y="3995"/>
                  </a:cubicBezTo>
                  <a:cubicBezTo>
                    <a:pt x="4391" y="3995"/>
                    <a:pt x="4450" y="3984"/>
                    <a:pt x="4486" y="3954"/>
                  </a:cubicBezTo>
                  <a:cubicBezTo>
                    <a:pt x="4768" y="3712"/>
                    <a:pt x="4309" y="2907"/>
                    <a:pt x="4195" y="2662"/>
                  </a:cubicBezTo>
                  <a:cubicBezTo>
                    <a:pt x="3983" y="2208"/>
                    <a:pt x="3718" y="1817"/>
                    <a:pt x="3342" y="1479"/>
                  </a:cubicBezTo>
                  <a:cubicBezTo>
                    <a:pt x="2937" y="1115"/>
                    <a:pt x="2488" y="802"/>
                    <a:pt x="2005" y="548"/>
                  </a:cubicBezTo>
                  <a:cubicBezTo>
                    <a:pt x="1776" y="429"/>
                    <a:pt x="836" y="1"/>
                    <a:pt x="38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9" name="Google Shape;3249;p47"/>
            <p:cNvSpPr/>
            <p:nvPr/>
          </p:nvSpPr>
          <p:spPr>
            <a:xfrm rot="635073">
              <a:off x="6907650" y="1131626"/>
              <a:ext cx="305157" cy="282277"/>
            </a:xfrm>
            <a:custGeom>
              <a:avLst/>
              <a:gdLst/>
              <a:ahLst/>
              <a:cxnLst/>
              <a:rect l="l" t="t" r="r" b="b"/>
              <a:pathLst>
                <a:path w="4380" h="3973" extrusionOk="0">
                  <a:moveTo>
                    <a:pt x="153" y="1"/>
                  </a:moveTo>
                  <a:cubicBezTo>
                    <a:pt x="124" y="6"/>
                    <a:pt x="97" y="18"/>
                    <a:pt x="72" y="35"/>
                  </a:cubicBezTo>
                  <a:cubicBezTo>
                    <a:pt x="40" y="60"/>
                    <a:pt x="17" y="91"/>
                    <a:pt x="1" y="128"/>
                  </a:cubicBezTo>
                  <a:cubicBezTo>
                    <a:pt x="86" y="244"/>
                    <a:pt x="171" y="359"/>
                    <a:pt x="255" y="472"/>
                  </a:cubicBezTo>
                  <a:cubicBezTo>
                    <a:pt x="518" y="827"/>
                    <a:pt x="798" y="1173"/>
                    <a:pt x="1104" y="1492"/>
                  </a:cubicBezTo>
                  <a:cubicBezTo>
                    <a:pt x="1151" y="1541"/>
                    <a:pt x="1200" y="1585"/>
                    <a:pt x="1249" y="1632"/>
                  </a:cubicBezTo>
                  <a:cubicBezTo>
                    <a:pt x="1231" y="1627"/>
                    <a:pt x="1214" y="1625"/>
                    <a:pt x="1203" y="1621"/>
                  </a:cubicBezTo>
                  <a:cubicBezTo>
                    <a:pt x="1015" y="1567"/>
                    <a:pt x="827" y="1512"/>
                    <a:pt x="642" y="1449"/>
                  </a:cubicBezTo>
                  <a:cubicBezTo>
                    <a:pt x="562" y="1423"/>
                    <a:pt x="481" y="1394"/>
                    <a:pt x="403" y="1364"/>
                  </a:cubicBezTo>
                  <a:lnTo>
                    <a:pt x="403" y="1364"/>
                  </a:lnTo>
                  <a:cubicBezTo>
                    <a:pt x="455" y="1456"/>
                    <a:pt x="499" y="1533"/>
                    <a:pt x="525" y="1583"/>
                  </a:cubicBezTo>
                  <a:cubicBezTo>
                    <a:pt x="529" y="1593"/>
                    <a:pt x="535" y="1601"/>
                    <a:pt x="540" y="1611"/>
                  </a:cubicBezTo>
                  <a:cubicBezTo>
                    <a:pt x="555" y="1616"/>
                    <a:pt x="570" y="1623"/>
                    <a:pt x="585" y="1629"/>
                  </a:cubicBezTo>
                  <a:cubicBezTo>
                    <a:pt x="663" y="1657"/>
                    <a:pt x="1231" y="1858"/>
                    <a:pt x="1473" y="1858"/>
                  </a:cubicBezTo>
                  <a:cubicBezTo>
                    <a:pt x="1480" y="1858"/>
                    <a:pt x="1486" y="1858"/>
                    <a:pt x="1492" y="1858"/>
                  </a:cubicBezTo>
                  <a:cubicBezTo>
                    <a:pt x="1724" y="2064"/>
                    <a:pt x="1964" y="2260"/>
                    <a:pt x="2201" y="2462"/>
                  </a:cubicBezTo>
                  <a:cubicBezTo>
                    <a:pt x="2420" y="2649"/>
                    <a:pt x="2636" y="2845"/>
                    <a:pt x="2857" y="3032"/>
                  </a:cubicBezTo>
                  <a:cubicBezTo>
                    <a:pt x="2706" y="3024"/>
                    <a:pt x="2554" y="3025"/>
                    <a:pt x="2409" y="3007"/>
                  </a:cubicBezTo>
                  <a:cubicBezTo>
                    <a:pt x="2131" y="2971"/>
                    <a:pt x="1855" y="2919"/>
                    <a:pt x="1585" y="2851"/>
                  </a:cubicBezTo>
                  <a:cubicBezTo>
                    <a:pt x="1519" y="2834"/>
                    <a:pt x="1456" y="2815"/>
                    <a:pt x="1391" y="2797"/>
                  </a:cubicBezTo>
                  <a:lnTo>
                    <a:pt x="1391" y="2797"/>
                  </a:lnTo>
                  <a:cubicBezTo>
                    <a:pt x="1427" y="2833"/>
                    <a:pt x="1460" y="2871"/>
                    <a:pt x="1498" y="2905"/>
                  </a:cubicBezTo>
                  <a:cubicBezTo>
                    <a:pt x="1557" y="2959"/>
                    <a:pt x="1619" y="3006"/>
                    <a:pt x="1681" y="3055"/>
                  </a:cubicBezTo>
                  <a:cubicBezTo>
                    <a:pt x="1916" y="3110"/>
                    <a:pt x="2153" y="3148"/>
                    <a:pt x="2393" y="3173"/>
                  </a:cubicBezTo>
                  <a:cubicBezTo>
                    <a:pt x="2512" y="3184"/>
                    <a:pt x="2643" y="3198"/>
                    <a:pt x="2772" y="3198"/>
                  </a:cubicBezTo>
                  <a:cubicBezTo>
                    <a:pt x="2859" y="3198"/>
                    <a:pt x="2945" y="3192"/>
                    <a:pt x="3026" y="3173"/>
                  </a:cubicBezTo>
                  <a:cubicBezTo>
                    <a:pt x="3125" y="3253"/>
                    <a:pt x="3225" y="3331"/>
                    <a:pt x="3328" y="3404"/>
                  </a:cubicBezTo>
                  <a:cubicBezTo>
                    <a:pt x="3634" y="3621"/>
                    <a:pt x="3985" y="3761"/>
                    <a:pt x="4293" y="3972"/>
                  </a:cubicBezTo>
                  <a:cubicBezTo>
                    <a:pt x="4317" y="3968"/>
                    <a:pt x="4340" y="3957"/>
                    <a:pt x="4359" y="3942"/>
                  </a:cubicBezTo>
                  <a:cubicBezTo>
                    <a:pt x="4366" y="3935"/>
                    <a:pt x="4373" y="3927"/>
                    <a:pt x="4380" y="3919"/>
                  </a:cubicBezTo>
                  <a:cubicBezTo>
                    <a:pt x="4186" y="3681"/>
                    <a:pt x="3865" y="3545"/>
                    <a:pt x="3612" y="3393"/>
                  </a:cubicBezTo>
                  <a:cubicBezTo>
                    <a:pt x="3602" y="3386"/>
                    <a:pt x="3592" y="3378"/>
                    <a:pt x="3581" y="3371"/>
                  </a:cubicBezTo>
                  <a:cubicBezTo>
                    <a:pt x="3548" y="3116"/>
                    <a:pt x="3481" y="2859"/>
                    <a:pt x="3444" y="2605"/>
                  </a:cubicBezTo>
                  <a:cubicBezTo>
                    <a:pt x="3400" y="2314"/>
                    <a:pt x="3332" y="2028"/>
                    <a:pt x="3268" y="1741"/>
                  </a:cubicBezTo>
                  <a:cubicBezTo>
                    <a:pt x="3247" y="1648"/>
                    <a:pt x="3228" y="1553"/>
                    <a:pt x="3206" y="1459"/>
                  </a:cubicBezTo>
                  <a:cubicBezTo>
                    <a:pt x="3129" y="1390"/>
                    <a:pt x="3050" y="1323"/>
                    <a:pt x="2969" y="1257"/>
                  </a:cubicBezTo>
                  <a:lnTo>
                    <a:pt x="2969" y="1257"/>
                  </a:lnTo>
                  <a:cubicBezTo>
                    <a:pt x="3011" y="1428"/>
                    <a:pt x="3054" y="1599"/>
                    <a:pt x="3095" y="1769"/>
                  </a:cubicBezTo>
                  <a:cubicBezTo>
                    <a:pt x="3168" y="2064"/>
                    <a:pt x="3235" y="2360"/>
                    <a:pt x="3291" y="2658"/>
                  </a:cubicBezTo>
                  <a:cubicBezTo>
                    <a:pt x="3327" y="2848"/>
                    <a:pt x="3349" y="3070"/>
                    <a:pt x="3420" y="3260"/>
                  </a:cubicBezTo>
                  <a:cubicBezTo>
                    <a:pt x="3099" y="3030"/>
                    <a:pt x="2809" y="2745"/>
                    <a:pt x="2518" y="2485"/>
                  </a:cubicBezTo>
                  <a:cubicBezTo>
                    <a:pt x="2505" y="2473"/>
                    <a:pt x="2491" y="2462"/>
                    <a:pt x="2477" y="2451"/>
                  </a:cubicBezTo>
                  <a:cubicBezTo>
                    <a:pt x="2521" y="2199"/>
                    <a:pt x="2473" y="1914"/>
                    <a:pt x="2448" y="1666"/>
                  </a:cubicBezTo>
                  <a:cubicBezTo>
                    <a:pt x="2420" y="1375"/>
                    <a:pt x="2378" y="1087"/>
                    <a:pt x="2325" y="800"/>
                  </a:cubicBezTo>
                  <a:cubicBezTo>
                    <a:pt x="2325" y="798"/>
                    <a:pt x="2325" y="797"/>
                    <a:pt x="2325" y="796"/>
                  </a:cubicBezTo>
                  <a:cubicBezTo>
                    <a:pt x="2249" y="749"/>
                    <a:pt x="2174" y="704"/>
                    <a:pt x="2097" y="660"/>
                  </a:cubicBezTo>
                  <a:lnTo>
                    <a:pt x="2097" y="660"/>
                  </a:lnTo>
                  <a:cubicBezTo>
                    <a:pt x="2111" y="713"/>
                    <a:pt x="2124" y="767"/>
                    <a:pt x="2137" y="820"/>
                  </a:cubicBezTo>
                  <a:cubicBezTo>
                    <a:pt x="2200" y="1103"/>
                    <a:pt x="2249" y="1387"/>
                    <a:pt x="2288" y="1673"/>
                  </a:cubicBezTo>
                  <a:cubicBezTo>
                    <a:pt x="2317" y="1891"/>
                    <a:pt x="2318" y="2131"/>
                    <a:pt x="2362" y="2351"/>
                  </a:cubicBezTo>
                  <a:cubicBezTo>
                    <a:pt x="2039" y="2074"/>
                    <a:pt x="1706" y="1806"/>
                    <a:pt x="1400" y="1511"/>
                  </a:cubicBezTo>
                  <a:cubicBezTo>
                    <a:pt x="1286" y="1401"/>
                    <a:pt x="1181" y="1283"/>
                    <a:pt x="1074" y="1166"/>
                  </a:cubicBezTo>
                  <a:lnTo>
                    <a:pt x="1074" y="1165"/>
                  </a:lnTo>
                  <a:cubicBezTo>
                    <a:pt x="1085" y="1092"/>
                    <a:pt x="1087" y="1018"/>
                    <a:pt x="1077" y="945"/>
                  </a:cubicBezTo>
                  <a:cubicBezTo>
                    <a:pt x="1058" y="758"/>
                    <a:pt x="1006" y="573"/>
                    <a:pt x="953" y="395"/>
                  </a:cubicBezTo>
                  <a:cubicBezTo>
                    <a:pt x="926" y="300"/>
                    <a:pt x="890" y="209"/>
                    <a:pt x="859" y="116"/>
                  </a:cubicBezTo>
                  <a:cubicBezTo>
                    <a:pt x="796" y="95"/>
                    <a:pt x="732" y="78"/>
                    <a:pt x="671" y="60"/>
                  </a:cubicBezTo>
                  <a:lnTo>
                    <a:pt x="671" y="60"/>
                  </a:lnTo>
                  <a:cubicBezTo>
                    <a:pt x="710" y="171"/>
                    <a:pt x="753" y="282"/>
                    <a:pt x="790" y="395"/>
                  </a:cubicBezTo>
                  <a:cubicBezTo>
                    <a:pt x="852" y="570"/>
                    <a:pt x="900" y="749"/>
                    <a:pt x="936" y="931"/>
                  </a:cubicBezTo>
                  <a:cubicBezTo>
                    <a:pt x="941" y="966"/>
                    <a:pt x="944" y="999"/>
                    <a:pt x="948" y="1033"/>
                  </a:cubicBezTo>
                  <a:cubicBezTo>
                    <a:pt x="789" y="850"/>
                    <a:pt x="636" y="664"/>
                    <a:pt x="489" y="470"/>
                  </a:cubicBezTo>
                  <a:cubicBezTo>
                    <a:pt x="374" y="316"/>
                    <a:pt x="264" y="159"/>
                    <a:pt x="1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0" name="Google Shape;3250;p47"/>
            <p:cNvSpPr/>
            <p:nvPr/>
          </p:nvSpPr>
          <p:spPr>
            <a:xfrm rot="635073">
              <a:off x="7132112" y="1011068"/>
              <a:ext cx="132095" cy="352615"/>
            </a:xfrm>
            <a:custGeom>
              <a:avLst/>
              <a:gdLst/>
              <a:ahLst/>
              <a:cxnLst/>
              <a:rect l="l" t="t" r="r" b="b"/>
              <a:pathLst>
                <a:path w="1896" h="4963" extrusionOk="0">
                  <a:moveTo>
                    <a:pt x="974" y="1"/>
                  </a:moveTo>
                  <a:cubicBezTo>
                    <a:pt x="939" y="1"/>
                    <a:pt x="904" y="9"/>
                    <a:pt x="873" y="25"/>
                  </a:cubicBezTo>
                  <a:cubicBezTo>
                    <a:pt x="571" y="174"/>
                    <a:pt x="368" y="964"/>
                    <a:pt x="284" y="1177"/>
                  </a:cubicBezTo>
                  <a:cubicBezTo>
                    <a:pt x="110" y="1620"/>
                    <a:pt x="3" y="2073"/>
                    <a:pt x="0" y="2553"/>
                  </a:cubicBezTo>
                  <a:cubicBezTo>
                    <a:pt x="0" y="2986"/>
                    <a:pt x="80" y="3417"/>
                    <a:pt x="238" y="3822"/>
                  </a:cubicBezTo>
                  <a:cubicBezTo>
                    <a:pt x="327" y="4054"/>
                    <a:pt x="445" y="4251"/>
                    <a:pt x="584" y="4455"/>
                  </a:cubicBezTo>
                  <a:cubicBezTo>
                    <a:pt x="667" y="4577"/>
                    <a:pt x="832" y="4941"/>
                    <a:pt x="976" y="4960"/>
                  </a:cubicBezTo>
                  <a:cubicBezTo>
                    <a:pt x="985" y="4962"/>
                    <a:pt x="993" y="4962"/>
                    <a:pt x="1002" y="4962"/>
                  </a:cubicBezTo>
                  <a:cubicBezTo>
                    <a:pt x="1306" y="4962"/>
                    <a:pt x="1544" y="4245"/>
                    <a:pt x="1631" y="4039"/>
                  </a:cubicBezTo>
                  <a:cubicBezTo>
                    <a:pt x="1799" y="3644"/>
                    <a:pt x="1896" y="3253"/>
                    <a:pt x="1896" y="2820"/>
                  </a:cubicBezTo>
                  <a:cubicBezTo>
                    <a:pt x="1896" y="2355"/>
                    <a:pt x="1838" y="1891"/>
                    <a:pt x="1723" y="1439"/>
                  </a:cubicBezTo>
                  <a:cubicBezTo>
                    <a:pt x="1657" y="1188"/>
                    <a:pt x="1300" y="58"/>
                    <a:pt x="1009" y="3"/>
                  </a:cubicBezTo>
                  <a:cubicBezTo>
                    <a:pt x="998" y="2"/>
                    <a:pt x="986" y="1"/>
                    <a:pt x="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1" name="Google Shape;3251;p47"/>
            <p:cNvSpPr/>
            <p:nvPr/>
          </p:nvSpPr>
          <p:spPr>
            <a:xfrm rot="635073">
              <a:off x="7132168" y="1011216"/>
              <a:ext cx="132025" cy="352473"/>
            </a:xfrm>
            <a:custGeom>
              <a:avLst/>
              <a:gdLst/>
              <a:ahLst/>
              <a:cxnLst/>
              <a:rect l="l" t="t" r="r" b="b"/>
              <a:pathLst>
                <a:path w="1895" h="4961" extrusionOk="0">
                  <a:moveTo>
                    <a:pt x="978" y="1"/>
                  </a:moveTo>
                  <a:cubicBezTo>
                    <a:pt x="955" y="1"/>
                    <a:pt x="931" y="4"/>
                    <a:pt x="908" y="12"/>
                  </a:cubicBezTo>
                  <a:cubicBezTo>
                    <a:pt x="883" y="132"/>
                    <a:pt x="859" y="252"/>
                    <a:pt x="835" y="369"/>
                  </a:cubicBezTo>
                  <a:cubicBezTo>
                    <a:pt x="757" y="740"/>
                    <a:pt x="703" y="1115"/>
                    <a:pt x="673" y="1492"/>
                  </a:cubicBezTo>
                  <a:cubicBezTo>
                    <a:pt x="669" y="1550"/>
                    <a:pt x="668" y="1606"/>
                    <a:pt x="666" y="1664"/>
                  </a:cubicBezTo>
                  <a:cubicBezTo>
                    <a:pt x="658" y="1650"/>
                    <a:pt x="651" y="1639"/>
                    <a:pt x="647" y="1629"/>
                  </a:cubicBezTo>
                  <a:cubicBezTo>
                    <a:pt x="574" y="1480"/>
                    <a:pt x="502" y="1329"/>
                    <a:pt x="436" y="1175"/>
                  </a:cubicBezTo>
                  <a:cubicBezTo>
                    <a:pt x="407" y="1108"/>
                    <a:pt x="379" y="1040"/>
                    <a:pt x="353" y="973"/>
                  </a:cubicBezTo>
                  <a:cubicBezTo>
                    <a:pt x="326" y="1060"/>
                    <a:pt x="303" y="1131"/>
                    <a:pt x="285" y="1176"/>
                  </a:cubicBezTo>
                  <a:cubicBezTo>
                    <a:pt x="281" y="1185"/>
                    <a:pt x="278" y="1193"/>
                    <a:pt x="275" y="1202"/>
                  </a:cubicBezTo>
                  <a:cubicBezTo>
                    <a:pt x="281" y="1215"/>
                    <a:pt x="285" y="1229"/>
                    <a:pt x="290" y="1241"/>
                  </a:cubicBezTo>
                  <a:cubicBezTo>
                    <a:pt x="318" y="1308"/>
                    <a:pt x="524" y="1808"/>
                    <a:pt x="661" y="1948"/>
                  </a:cubicBezTo>
                  <a:cubicBezTo>
                    <a:pt x="664" y="2213"/>
                    <a:pt x="677" y="2478"/>
                    <a:pt x="683" y="2743"/>
                  </a:cubicBezTo>
                  <a:cubicBezTo>
                    <a:pt x="690" y="2990"/>
                    <a:pt x="688" y="3238"/>
                    <a:pt x="697" y="3487"/>
                  </a:cubicBezTo>
                  <a:cubicBezTo>
                    <a:pt x="616" y="3387"/>
                    <a:pt x="528" y="3291"/>
                    <a:pt x="456" y="3186"/>
                  </a:cubicBezTo>
                  <a:cubicBezTo>
                    <a:pt x="320" y="2990"/>
                    <a:pt x="195" y="2785"/>
                    <a:pt x="84" y="2574"/>
                  </a:cubicBezTo>
                  <a:cubicBezTo>
                    <a:pt x="58" y="2522"/>
                    <a:pt x="33" y="2471"/>
                    <a:pt x="9" y="2419"/>
                  </a:cubicBezTo>
                  <a:cubicBezTo>
                    <a:pt x="6" y="2463"/>
                    <a:pt x="1" y="2507"/>
                    <a:pt x="1" y="2551"/>
                  </a:cubicBezTo>
                  <a:cubicBezTo>
                    <a:pt x="1" y="2618"/>
                    <a:pt x="6" y="2685"/>
                    <a:pt x="10" y="2752"/>
                  </a:cubicBezTo>
                  <a:cubicBezTo>
                    <a:pt x="109" y="2932"/>
                    <a:pt x="220" y="3105"/>
                    <a:pt x="342" y="3271"/>
                  </a:cubicBezTo>
                  <a:cubicBezTo>
                    <a:pt x="443" y="3407"/>
                    <a:pt x="558" y="3572"/>
                    <a:pt x="703" y="3674"/>
                  </a:cubicBezTo>
                  <a:cubicBezTo>
                    <a:pt x="709" y="3782"/>
                    <a:pt x="717" y="3890"/>
                    <a:pt x="729" y="3998"/>
                  </a:cubicBezTo>
                  <a:cubicBezTo>
                    <a:pt x="767" y="4316"/>
                    <a:pt x="878" y="4618"/>
                    <a:pt x="919" y="4935"/>
                  </a:cubicBezTo>
                  <a:cubicBezTo>
                    <a:pt x="935" y="4947"/>
                    <a:pt x="955" y="4956"/>
                    <a:pt x="977" y="4960"/>
                  </a:cubicBezTo>
                  <a:cubicBezTo>
                    <a:pt x="981" y="4961"/>
                    <a:pt x="985" y="4961"/>
                    <a:pt x="990" y="4961"/>
                  </a:cubicBezTo>
                  <a:cubicBezTo>
                    <a:pt x="994" y="4961"/>
                    <a:pt x="999" y="4961"/>
                    <a:pt x="1003" y="4960"/>
                  </a:cubicBezTo>
                  <a:cubicBezTo>
                    <a:pt x="1042" y="4703"/>
                    <a:pt x="946" y="4420"/>
                    <a:pt x="898" y="4173"/>
                  </a:cubicBezTo>
                  <a:cubicBezTo>
                    <a:pt x="897" y="4162"/>
                    <a:pt x="896" y="4150"/>
                    <a:pt x="894" y="4139"/>
                  </a:cubicBezTo>
                  <a:cubicBezTo>
                    <a:pt x="1038" y="3973"/>
                    <a:pt x="1162" y="3783"/>
                    <a:pt x="1302" y="3613"/>
                  </a:cubicBezTo>
                  <a:cubicBezTo>
                    <a:pt x="1461" y="3420"/>
                    <a:pt x="1605" y="3214"/>
                    <a:pt x="1751" y="3009"/>
                  </a:cubicBezTo>
                  <a:cubicBezTo>
                    <a:pt x="1799" y="2942"/>
                    <a:pt x="1847" y="2876"/>
                    <a:pt x="1895" y="2809"/>
                  </a:cubicBezTo>
                  <a:cubicBezTo>
                    <a:pt x="1895" y="2719"/>
                    <a:pt x="1891" y="2632"/>
                    <a:pt x="1887" y="2542"/>
                  </a:cubicBezTo>
                  <a:cubicBezTo>
                    <a:pt x="1803" y="2666"/>
                    <a:pt x="1719" y="2791"/>
                    <a:pt x="1634" y="2914"/>
                  </a:cubicBezTo>
                  <a:cubicBezTo>
                    <a:pt x="1487" y="3129"/>
                    <a:pt x="1339" y="3341"/>
                    <a:pt x="1181" y="3547"/>
                  </a:cubicBezTo>
                  <a:cubicBezTo>
                    <a:pt x="1082" y="3678"/>
                    <a:pt x="952" y="3819"/>
                    <a:pt x="872" y="3973"/>
                  </a:cubicBezTo>
                  <a:cubicBezTo>
                    <a:pt x="835" y="3638"/>
                    <a:pt x="852" y="3291"/>
                    <a:pt x="849" y="2957"/>
                  </a:cubicBezTo>
                  <a:lnTo>
                    <a:pt x="849" y="2912"/>
                  </a:lnTo>
                  <a:cubicBezTo>
                    <a:pt x="1034" y="2795"/>
                    <a:pt x="1188" y="2603"/>
                    <a:pt x="1332" y="2445"/>
                  </a:cubicBezTo>
                  <a:cubicBezTo>
                    <a:pt x="1500" y="2260"/>
                    <a:pt x="1660" y="2069"/>
                    <a:pt x="1811" y="1871"/>
                  </a:cubicBezTo>
                  <a:lnTo>
                    <a:pt x="1814" y="1868"/>
                  </a:lnTo>
                  <a:cubicBezTo>
                    <a:pt x="1802" y="1794"/>
                    <a:pt x="1787" y="1720"/>
                    <a:pt x="1770" y="1646"/>
                  </a:cubicBezTo>
                  <a:cubicBezTo>
                    <a:pt x="1744" y="1684"/>
                    <a:pt x="1718" y="1724"/>
                    <a:pt x="1690" y="1763"/>
                  </a:cubicBezTo>
                  <a:cubicBezTo>
                    <a:pt x="1548" y="1964"/>
                    <a:pt x="1395" y="2158"/>
                    <a:pt x="1235" y="2346"/>
                  </a:cubicBezTo>
                  <a:cubicBezTo>
                    <a:pt x="1114" y="2489"/>
                    <a:pt x="961" y="2626"/>
                    <a:pt x="848" y="2781"/>
                  </a:cubicBezTo>
                  <a:cubicBezTo>
                    <a:pt x="839" y="2416"/>
                    <a:pt x="819" y="2052"/>
                    <a:pt x="832" y="1688"/>
                  </a:cubicBezTo>
                  <a:cubicBezTo>
                    <a:pt x="837" y="1554"/>
                    <a:pt x="852" y="1419"/>
                    <a:pt x="865" y="1285"/>
                  </a:cubicBezTo>
                  <a:cubicBezTo>
                    <a:pt x="919" y="1251"/>
                    <a:pt x="966" y="1209"/>
                    <a:pt x="1007" y="1161"/>
                  </a:cubicBezTo>
                  <a:cubicBezTo>
                    <a:pt x="1114" y="1042"/>
                    <a:pt x="1202" y="903"/>
                    <a:pt x="1285" y="767"/>
                  </a:cubicBezTo>
                  <a:cubicBezTo>
                    <a:pt x="1331" y="696"/>
                    <a:pt x="1368" y="622"/>
                    <a:pt x="1409" y="549"/>
                  </a:cubicBezTo>
                  <a:cubicBezTo>
                    <a:pt x="1386" y="497"/>
                    <a:pt x="1361" y="446"/>
                    <a:pt x="1338" y="398"/>
                  </a:cubicBezTo>
                  <a:cubicBezTo>
                    <a:pt x="1290" y="487"/>
                    <a:pt x="1243" y="576"/>
                    <a:pt x="1194" y="664"/>
                  </a:cubicBezTo>
                  <a:cubicBezTo>
                    <a:pt x="1117" y="803"/>
                    <a:pt x="1030" y="938"/>
                    <a:pt x="934" y="1064"/>
                  </a:cubicBezTo>
                  <a:cubicBezTo>
                    <a:pt x="918" y="1086"/>
                    <a:pt x="897" y="1108"/>
                    <a:pt x="878" y="1130"/>
                  </a:cubicBezTo>
                  <a:cubicBezTo>
                    <a:pt x="902" y="924"/>
                    <a:pt x="934" y="719"/>
                    <a:pt x="972" y="516"/>
                  </a:cubicBezTo>
                  <a:cubicBezTo>
                    <a:pt x="1001" y="355"/>
                    <a:pt x="1038" y="196"/>
                    <a:pt x="1077" y="36"/>
                  </a:cubicBezTo>
                  <a:cubicBezTo>
                    <a:pt x="1056" y="20"/>
                    <a:pt x="1033" y="10"/>
                    <a:pt x="1008" y="3"/>
                  </a:cubicBezTo>
                  <a:cubicBezTo>
                    <a:pt x="998" y="1"/>
                    <a:pt x="988" y="1"/>
                    <a:pt x="9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2" name="Google Shape;3252;p47"/>
            <p:cNvSpPr/>
            <p:nvPr/>
          </p:nvSpPr>
          <p:spPr>
            <a:xfrm rot="635073">
              <a:off x="7480784" y="1093961"/>
              <a:ext cx="148259" cy="373788"/>
            </a:xfrm>
            <a:custGeom>
              <a:avLst/>
              <a:gdLst/>
              <a:ahLst/>
              <a:cxnLst/>
              <a:rect l="l" t="t" r="r" b="b"/>
              <a:pathLst>
                <a:path w="2128" h="5261" extrusionOk="0">
                  <a:moveTo>
                    <a:pt x="841" y="0"/>
                  </a:moveTo>
                  <a:cubicBezTo>
                    <a:pt x="797" y="0"/>
                    <a:pt x="754" y="13"/>
                    <a:pt x="717" y="37"/>
                  </a:cubicBezTo>
                  <a:cubicBezTo>
                    <a:pt x="411" y="225"/>
                    <a:pt x="277" y="1083"/>
                    <a:pt x="209" y="1317"/>
                  </a:cubicBezTo>
                  <a:cubicBezTo>
                    <a:pt x="69" y="1806"/>
                    <a:pt x="1" y="2295"/>
                    <a:pt x="46" y="2804"/>
                  </a:cubicBezTo>
                  <a:cubicBezTo>
                    <a:pt x="90" y="3264"/>
                    <a:pt x="218" y="3713"/>
                    <a:pt x="426" y="4128"/>
                  </a:cubicBezTo>
                  <a:cubicBezTo>
                    <a:pt x="544" y="4365"/>
                    <a:pt x="688" y="4561"/>
                    <a:pt x="857" y="4765"/>
                  </a:cubicBezTo>
                  <a:cubicBezTo>
                    <a:pt x="957" y="4884"/>
                    <a:pt x="1169" y="5255"/>
                    <a:pt x="1324" y="5260"/>
                  </a:cubicBezTo>
                  <a:cubicBezTo>
                    <a:pt x="1327" y="5260"/>
                    <a:pt x="1330" y="5260"/>
                    <a:pt x="1332" y="5260"/>
                  </a:cubicBezTo>
                  <a:cubicBezTo>
                    <a:pt x="1666" y="5260"/>
                    <a:pt x="1852" y="4448"/>
                    <a:pt x="1925" y="4217"/>
                  </a:cubicBezTo>
                  <a:cubicBezTo>
                    <a:pt x="2063" y="3782"/>
                    <a:pt x="2127" y="3356"/>
                    <a:pt x="2083" y="2899"/>
                  </a:cubicBezTo>
                  <a:cubicBezTo>
                    <a:pt x="2037" y="2405"/>
                    <a:pt x="1928" y="1919"/>
                    <a:pt x="1762" y="1452"/>
                  </a:cubicBezTo>
                  <a:cubicBezTo>
                    <a:pt x="1667" y="1191"/>
                    <a:pt x="1173" y="30"/>
                    <a:pt x="860" y="1"/>
                  </a:cubicBezTo>
                  <a:cubicBezTo>
                    <a:pt x="854" y="0"/>
                    <a:pt x="847" y="0"/>
                    <a:pt x="84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3" name="Google Shape;3253;p47"/>
            <p:cNvSpPr/>
            <p:nvPr/>
          </p:nvSpPr>
          <p:spPr>
            <a:xfrm rot="635073">
              <a:off x="7483562" y="1093992"/>
              <a:ext cx="142267" cy="373788"/>
            </a:xfrm>
            <a:custGeom>
              <a:avLst/>
              <a:gdLst/>
              <a:ahLst/>
              <a:cxnLst/>
              <a:rect l="l" t="t" r="r" b="b"/>
              <a:pathLst>
                <a:path w="2042" h="5261" extrusionOk="0">
                  <a:moveTo>
                    <a:pt x="804" y="1"/>
                  </a:moveTo>
                  <a:cubicBezTo>
                    <a:pt x="773" y="1"/>
                    <a:pt x="743" y="8"/>
                    <a:pt x="716" y="21"/>
                  </a:cubicBezTo>
                  <a:cubicBezTo>
                    <a:pt x="701" y="150"/>
                    <a:pt x="687" y="279"/>
                    <a:pt x="673" y="406"/>
                  </a:cubicBezTo>
                  <a:cubicBezTo>
                    <a:pt x="628" y="807"/>
                    <a:pt x="607" y="1211"/>
                    <a:pt x="614" y="1614"/>
                  </a:cubicBezTo>
                  <a:cubicBezTo>
                    <a:pt x="615" y="1675"/>
                    <a:pt x="620" y="1735"/>
                    <a:pt x="624" y="1796"/>
                  </a:cubicBezTo>
                  <a:cubicBezTo>
                    <a:pt x="614" y="1782"/>
                    <a:pt x="606" y="1771"/>
                    <a:pt x="600" y="1761"/>
                  </a:cubicBezTo>
                  <a:cubicBezTo>
                    <a:pt x="507" y="1610"/>
                    <a:pt x="415" y="1456"/>
                    <a:pt x="330" y="1300"/>
                  </a:cubicBezTo>
                  <a:cubicBezTo>
                    <a:pt x="293" y="1233"/>
                    <a:pt x="257" y="1164"/>
                    <a:pt x="223" y="1094"/>
                  </a:cubicBezTo>
                  <a:cubicBezTo>
                    <a:pt x="201" y="1187"/>
                    <a:pt x="183" y="1266"/>
                    <a:pt x="169" y="1318"/>
                  </a:cubicBezTo>
                  <a:cubicBezTo>
                    <a:pt x="167" y="1326"/>
                    <a:pt x="165" y="1336"/>
                    <a:pt x="162" y="1345"/>
                  </a:cubicBezTo>
                  <a:cubicBezTo>
                    <a:pt x="169" y="1359"/>
                    <a:pt x="175" y="1373"/>
                    <a:pt x="182" y="1385"/>
                  </a:cubicBezTo>
                  <a:cubicBezTo>
                    <a:pt x="217" y="1454"/>
                    <a:pt x="486" y="1963"/>
                    <a:pt x="647" y="2098"/>
                  </a:cubicBezTo>
                  <a:cubicBezTo>
                    <a:pt x="676" y="2379"/>
                    <a:pt x="716" y="2658"/>
                    <a:pt x="750" y="2939"/>
                  </a:cubicBezTo>
                  <a:cubicBezTo>
                    <a:pt x="782" y="3199"/>
                    <a:pt x="805" y="3464"/>
                    <a:pt x="838" y="3726"/>
                  </a:cubicBezTo>
                  <a:cubicBezTo>
                    <a:pt x="743" y="3627"/>
                    <a:pt x="639" y="3534"/>
                    <a:pt x="552" y="3432"/>
                  </a:cubicBezTo>
                  <a:cubicBezTo>
                    <a:pt x="389" y="3237"/>
                    <a:pt x="237" y="3032"/>
                    <a:pt x="98" y="2818"/>
                  </a:cubicBezTo>
                  <a:cubicBezTo>
                    <a:pt x="64" y="2767"/>
                    <a:pt x="33" y="2715"/>
                    <a:pt x="0" y="2663"/>
                  </a:cubicBezTo>
                  <a:lnTo>
                    <a:pt x="0" y="2663"/>
                  </a:lnTo>
                  <a:cubicBezTo>
                    <a:pt x="3" y="2710"/>
                    <a:pt x="0" y="2757"/>
                    <a:pt x="6" y="2803"/>
                  </a:cubicBezTo>
                  <a:cubicBezTo>
                    <a:pt x="13" y="2875"/>
                    <a:pt x="25" y="2945"/>
                    <a:pt x="36" y="3016"/>
                  </a:cubicBezTo>
                  <a:cubicBezTo>
                    <a:pt x="160" y="3197"/>
                    <a:pt x="296" y="3370"/>
                    <a:pt x="441" y="3534"/>
                  </a:cubicBezTo>
                  <a:cubicBezTo>
                    <a:pt x="561" y="3668"/>
                    <a:pt x="699" y="3830"/>
                    <a:pt x="864" y="3923"/>
                  </a:cubicBezTo>
                  <a:cubicBezTo>
                    <a:pt x="882" y="4037"/>
                    <a:pt x="901" y="4151"/>
                    <a:pt x="924" y="4264"/>
                  </a:cubicBezTo>
                  <a:cubicBezTo>
                    <a:pt x="996" y="4597"/>
                    <a:pt x="1144" y="4908"/>
                    <a:pt x="1220" y="5240"/>
                  </a:cubicBezTo>
                  <a:cubicBezTo>
                    <a:pt x="1239" y="5251"/>
                    <a:pt x="1261" y="5258"/>
                    <a:pt x="1284" y="5260"/>
                  </a:cubicBezTo>
                  <a:cubicBezTo>
                    <a:pt x="1294" y="5259"/>
                    <a:pt x="1302" y="5259"/>
                    <a:pt x="1311" y="5256"/>
                  </a:cubicBezTo>
                  <a:cubicBezTo>
                    <a:pt x="1329" y="4979"/>
                    <a:pt x="1198" y="4689"/>
                    <a:pt x="1122" y="4433"/>
                  </a:cubicBezTo>
                  <a:cubicBezTo>
                    <a:pt x="1119" y="4422"/>
                    <a:pt x="1118" y="4409"/>
                    <a:pt x="1114" y="4398"/>
                  </a:cubicBezTo>
                  <a:cubicBezTo>
                    <a:pt x="1250" y="4208"/>
                    <a:pt x="1362" y="3995"/>
                    <a:pt x="1494" y="3801"/>
                  </a:cubicBezTo>
                  <a:cubicBezTo>
                    <a:pt x="1644" y="3579"/>
                    <a:pt x="1775" y="3347"/>
                    <a:pt x="1909" y="3115"/>
                  </a:cubicBezTo>
                  <a:cubicBezTo>
                    <a:pt x="1953" y="3039"/>
                    <a:pt x="1998" y="2964"/>
                    <a:pt x="2042" y="2887"/>
                  </a:cubicBezTo>
                  <a:cubicBezTo>
                    <a:pt x="2032" y="2794"/>
                    <a:pt x="2020" y="2700"/>
                    <a:pt x="2006" y="2606"/>
                  </a:cubicBezTo>
                  <a:cubicBezTo>
                    <a:pt x="1929" y="2747"/>
                    <a:pt x="1854" y="2887"/>
                    <a:pt x="1775" y="3027"/>
                  </a:cubicBezTo>
                  <a:cubicBezTo>
                    <a:pt x="1642" y="3269"/>
                    <a:pt x="1505" y="3509"/>
                    <a:pt x="1360" y="3744"/>
                  </a:cubicBezTo>
                  <a:cubicBezTo>
                    <a:pt x="1266" y="3890"/>
                    <a:pt x="1144" y="4054"/>
                    <a:pt x="1074" y="4225"/>
                  </a:cubicBezTo>
                  <a:cubicBezTo>
                    <a:pt x="1000" y="3874"/>
                    <a:pt x="983" y="3505"/>
                    <a:pt x="948" y="3151"/>
                  </a:cubicBezTo>
                  <a:cubicBezTo>
                    <a:pt x="946" y="3134"/>
                    <a:pt x="944" y="3118"/>
                    <a:pt x="942" y="3102"/>
                  </a:cubicBezTo>
                  <a:cubicBezTo>
                    <a:pt x="1126" y="2960"/>
                    <a:pt x="1270" y="2740"/>
                    <a:pt x="1408" y="2557"/>
                  </a:cubicBezTo>
                  <a:cubicBezTo>
                    <a:pt x="1567" y="2346"/>
                    <a:pt x="1718" y="2128"/>
                    <a:pt x="1858" y="1903"/>
                  </a:cubicBezTo>
                  <a:cubicBezTo>
                    <a:pt x="1858" y="1901"/>
                    <a:pt x="1859" y="1900"/>
                    <a:pt x="1859" y="1899"/>
                  </a:cubicBezTo>
                  <a:cubicBezTo>
                    <a:pt x="1839" y="1822"/>
                    <a:pt x="1815" y="1745"/>
                    <a:pt x="1791" y="1668"/>
                  </a:cubicBezTo>
                  <a:cubicBezTo>
                    <a:pt x="1767" y="1712"/>
                    <a:pt x="1744" y="1757"/>
                    <a:pt x="1719" y="1800"/>
                  </a:cubicBezTo>
                  <a:cubicBezTo>
                    <a:pt x="1587" y="2028"/>
                    <a:pt x="1445" y="2249"/>
                    <a:pt x="1294" y="2464"/>
                  </a:cubicBezTo>
                  <a:cubicBezTo>
                    <a:pt x="1180" y="2627"/>
                    <a:pt x="1033" y="2788"/>
                    <a:pt x="926" y="2964"/>
                  </a:cubicBezTo>
                  <a:cubicBezTo>
                    <a:pt x="882" y="2579"/>
                    <a:pt x="823" y="2194"/>
                    <a:pt x="801" y="1807"/>
                  </a:cubicBezTo>
                  <a:cubicBezTo>
                    <a:pt x="791" y="1664"/>
                    <a:pt x="794" y="1520"/>
                    <a:pt x="795" y="1375"/>
                  </a:cubicBezTo>
                  <a:cubicBezTo>
                    <a:pt x="847" y="1334"/>
                    <a:pt x="894" y="1285"/>
                    <a:pt x="933" y="1230"/>
                  </a:cubicBezTo>
                  <a:cubicBezTo>
                    <a:pt x="1034" y="1093"/>
                    <a:pt x="1114" y="938"/>
                    <a:pt x="1189" y="784"/>
                  </a:cubicBezTo>
                  <a:cubicBezTo>
                    <a:pt x="1229" y="704"/>
                    <a:pt x="1262" y="622"/>
                    <a:pt x="1298" y="539"/>
                  </a:cubicBezTo>
                  <a:cubicBezTo>
                    <a:pt x="1268" y="487"/>
                    <a:pt x="1237" y="435"/>
                    <a:pt x="1206" y="387"/>
                  </a:cubicBezTo>
                  <a:cubicBezTo>
                    <a:pt x="1165" y="486"/>
                    <a:pt x="1125" y="586"/>
                    <a:pt x="1081" y="684"/>
                  </a:cubicBezTo>
                  <a:cubicBezTo>
                    <a:pt x="1014" y="839"/>
                    <a:pt x="935" y="990"/>
                    <a:pt x="846" y="1134"/>
                  </a:cubicBezTo>
                  <a:cubicBezTo>
                    <a:pt x="830" y="1160"/>
                    <a:pt x="810" y="1183"/>
                    <a:pt x="793" y="1209"/>
                  </a:cubicBezTo>
                  <a:cubicBezTo>
                    <a:pt x="798" y="990"/>
                    <a:pt x="812" y="769"/>
                    <a:pt x="832" y="549"/>
                  </a:cubicBezTo>
                  <a:cubicBezTo>
                    <a:pt x="847" y="376"/>
                    <a:pt x="872" y="202"/>
                    <a:pt x="896" y="29"/>
                  </a:cubicBezTo>
                  <a:cubicBezTo>
                    <a:pt x="872" y="14"/>
                    <a:pt x="846" y="5"/>
                    <a:pt x="820" y="1"/>
                  </a:cubicBezTo>
                  <a:cubicBezTo>
                    <a:pt x="815" y="1"/>
                    <a:pt x="809" y="1"/>
                    <a:pt x="80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4" name="Google Shape;3254;p47"/>
            <p:cNvSpPr/>
            <p:nvPr/>
          </p:nvSpPr>
          <p:spPr>
            <a:xfrm rot="635073">
              <a:off x="7569213" y="1228822"/>
              <a:ext cx="231515" cy="245545"/>
            </a:xfrm>
            <a:custGeom>
              <a:avLst/>
              <a:gdLst/>
              <a:ahLst/>
              <a:cxnLst/>
              <a:rect l="l" t="t" r="r" b="b"/>
              <a:pathLst>
                <a:path w="3323" h="3456" extrusionOk="0">
                  <a:moveTo>
                    <a:pt x="2963" y="1"/>
                  </a:moveTo>
                  <a:cubicBezTo>
                    <a:pt x="2647" y="1"/>
                    <a:pt x="2122" y="339"/>
                    <a:pt x="1952" y="422"/>
                  </a:cubicBezTo>
                  <a:cubicBezTo>
                    <a:pt x="1562" y="611"/>
                    <a:pt x="1211" y="847"/>
                    <a:pt x="915" y="1167"/>
                  </a:cubicBezTo>
                  <a:cubicBezTo>
                    <a:pt x="647" y="1458"/>
                    <a:pt x="435" y="1796"/>
                    <a:pt x="291" y="2164"/>
                  </a:cubicBezTo>
                  <a:cubicBezTo>
                    <a:pt x="208" y="2375"/>
                    <a:pt x="165" y="2580"/>
                    <a:pt x="132" y="2802"/>
                  </a:cubicBezTo>
                  <a:cubicBezTo>
                    <a:pt x="113" y="2935"/>
                    <a:pt x="0" y="3281"/>
                    <a:pt x="84" y="3383"/>
                  </a:cubicBezTo>
                  <a:cubicBezTo>
                    <a:pt x="127" y="3435"/>
                    <a:pt x="195" y="3456"/>
                    <a:pt x="276" y="3456"/>
                  </a:cubicBezTo>
                  <a:cubicBezTo>
                    <a:pt x="541" y="3456"/>
                    <a:pt x="946" y="3235"/>
                    <a:pt x="1092" y="3169"/>
                  </a:cubicBezTo>
                  <a:cubicBezTo>
                    <a:pt x="1446" y="3008"/>
                    <a:pt x="1753" y="2805"/>
                    <a:pt x="2018" y="2517"/>
                  </a:cubicBezTo>
                  <a:cubicBezTo>
                    <a:pt x="2307" y="2205"/>
                    <a:pt x="2554" y="1858"/>
                    <a:pt x="2754" y="1484"/>
                  </a:cubicBezTo>
                  <a:cubicBezTo>
                    <a:pt x="2865" y="1276"/>
                    <a:pt x="3322" y="298"/>
                    <a:pt x="3160" y="83"/>
                  </a:cubicBezTo>
                  <a:cubicBezTo>
                    <a:pt x="3134" y="48"/>
                    <a:pt x="3097" y="24"/>
                    <a:pt x="3056" y="13"/>
                  </a:cubicBezTo>
                  <a:cubicBezTo>
                    <a:pt x="3028" y="4"/>
                    <a:pt x="2997" y="1"/>
                    <a:pt x="2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5" name="Google Shape;3255;p47"/>
            <p:cNvSpPr/>
            <p:nvPr/>
          </p:nvSpPr>
          <p:spPr>
            <a:xfrm rot="635073">
              <a:off x="7573627" y="1230272"/>
              <a:ext cx="217859" cy="239648"/>
            </a:xfrm>
            <a:custGeom>
              <a:avLst/>
              <a:gdLst/>
              <a:ahLst/>
              <a:cxnLst/>
              <a:rect l="l" t="t" r="r" b="b"/>
              <a:pathLst>
                <a:path w="3127" h="3373" extrusionOk="0">
                  <a:moveTo>
                    <a:pt x="3029" y="1"/>
                  </a:moveTo>
                  <a:cubicBezTo>
                    <a:pt x="2938" y="65"/>
                    <a:pt x="2848" y="131"/>
                    <a:pt x="2759" y="194"/>
                  </a:cubicBezTo>
                  <a:cubicBezTo>
                    <a:pt x="2479" y="395"/>
                    <a:pt x="2211" y="613"/>
                    <a:pt x="1958" y="846"/>
                  </a:cubicBezTo>
                  <a:cubicBezTo>
                    <a:pt x="1920" y="882"/>
                    <a:pt x="1884" y="921"/>
                    <a:pt x="1847" y="958"/>
                  </a:cubicBezTo>
                  <a:cubicBezTo>
                    <a:pt x="1851" y="944"/>
                    <a:pt x="1854" y="932"/>
                    <a:pt x="1857" y="923"/>
                  </a:cubicBezTo>
                  <a:cubicBezTo>
                    <a:pt x="1899" y="776"/>
                    <a:pt x="1945" y="631"/>
                    <a:pt x="1995" y="487"/>
                  </a:cubicBezTo>
                  <a:cubicBezTo>
                    <a:pt x="2017" y="425"/>
                    <a:pt x="2041" y="363"/>
                    <a:pt x="2064" y="301"/>
                  </a:cubicBezTo>
                  <a:lnTo>
                    <a:pt x="2064" y="301"/>
                  </a:lnTo>
                  <a:cubicBezTo>
                    <a:pt x="1993" y="341"/>
                    <a:pt x="1932" y="376"/>
                    <a:pt x="1892" y="395"/>
                  </a:cubicBezTo>
                  <a:cubicBezTo>
                    <a:pt x="1884" y="399"/>
                    <a:pt x="1877" y="403"/>
                    <a:pt x="1870" y="407"/>
                  </a:cubicBezTo>
                  <a:cubicBezTo>
                    <a:pt x="1866" y="418"/>
                    <a:pt x="1861" y="430"/>
                    <a:pt x="1857" y="441"/>
                  </a:cubicBezTo>
                  <a:cubicBezTo>
                    <a:pt x="1833" y="503"/>
                    <a:pt x="1663" y="964"/>
                    <a:pt x="1669" y="1144"/>
                  </a:cubicBezTo>
                  <a:cubicBezTo>
                    <a:pt x="1508" y="1323"/>
                    <a:pt x="1353" y="1509"/>
                    <a:pt x="1194" y="1691"/>
                  </a:cubicBezTo>
                  <a:cubicBezTo>
                    <a:pt x="1047" y="1860"/>
                    <a:pt x="893" y="2026"/>
                    <a:pt x="745" y="2196"/>
                  </a:cubicBezTo>
                  <a:cubicBezTo>
                    <a:pt x="752" y="2079"/>
                    <a:pt x="752" y="1961"/>
                    <a:pt x="768" y="1847"/>
                  </a:cubicBezTo>
                  <a:cubicBezTo>
                    <a:pt x="798" y="1632"/>
                    <a:pt x="841" y="1419"/>
                    <a:pt x="897" y="1207"/>
                  </a:cubicBezTo>
                  <a:cubicBezTo>
                    <a:pt x="909" y="1157"/>
                    <a:pt x="926" y="1107"/>
                    <a:pt x="941" y="1058"/>
                  </a:cubicBezTo>
                  <a:lnTo>
                    <a:pt x="941" y="1058"/>
                  </a:lnTo>
                  <a:cubicBezTo>
                    <a:pt x="912" y="1085"/>
                    <a:pt x="882" y="1111"/>
                    <a:pt x="855" y="1140"/>
                  </a:cubicBezTo>
                  <a:cubicBezTo>
                    <a:pt x="813" y="1186"/>
                    <a:pt x="776" y="1234"/>
                    <a:pt x="736" y="1282"/>
                  </a:cubicBezTo>
                  <a:cubicBezTo>
                    <a:pt x="693" y="1463"/>
                    <a:pt x="660" y="1648"/>
                    <a:pt x="639" y="1835"/>
                  </a:cubicBezTo>
                  <a:cubicBezTo>
                    <a:pt x="623" y="1987"/>
                    <a:pt x="599" y="2168"/>
                    <a:pt x="634" y="2326"/>
                  </a:cubicBezTo>
                  <a:cubicBezTo>
                    <a:pt x="570" y="2402"/>
                    <a:pt x="510" y="2480"/>
                    <a:pt x="451" y="2560"/>
                  </a:cubicBezTo>
                  <a:cubicBezTo>
                    <a:pt x="279" y="2796"/>
                    <a:pt x="168" y="3066"/>
                    <a:pt x="1" y="3304"/>
                  </a:cubicBezTo>
                  <a:cubicBezTo>
                    <a:pt x="5" y="3323"/>
                    <a:pt x="13" y="3341"/>
                    <a:pt x="24" y="3356"/>
                  </a:cubicBezTo>
                  <a:cubicBezTo>
                    <a:pt x="29" y="3361"/>
                    <a:pt x="35" y="3367"/>
                    <a:pt x="42" y="3372"/>
                  </a:cubicBezTo>
                  <a:cubicBezTo>
                    <a:pt x="227" y="3224"/>
                    <a:pt x="337" y="2976"/>
                    <a:pt x="458" y="2781"/>
                  </a:cubicBezTo>
                  <a:cubicBezTo>
                    <a:pt x="463" y="2771"/>
                    <a:pt x="470" y="2763"/>
                    <a:pt x="474" y="2755"/>
                  </a:cubicBezTo>
                  <a:cubicBezTo>
                    <a:pt x="673" y="2733"/>
                    <a:pt x="874" y="2682"/>
                    <a:pt x="1071" y="2654"/>
                  </a:cubicBezTo>
                  <a:cubicBezTo>
                    <a:pt x="1298" y="2623"/>
                    <a:pt x="1522" y="2575"/>
                    <a:pt x="1744" y="2527"/>
                  </a:cubicBezTo>
                  <a:cubicBezTo>
                    <a:pt x="1818" y="2510"/>
                    <a:pt x="1891" y="2497"/>
                    <a:pt x="1965" y="2481"/>
                  </a:cubicBezTo>
                  <a:cubicBezTo>
                    <a:pt x="2019" y="2422"/>
                    <a:pt x="2072" y="2359"/>
                    <a:pt x="2124" y="2297"/>
                  </a:cubicBezTo>
                  <a:lnTo>
                    <a:pt x="2124" y="2297"/>
                  </a:lnTo>
                  <a:cubicBezTo>
                    <a:pt x="1990" y="2329"/>
                    <a:pt x="1857" y="2361"/>
                    <a:pt x="1725" y="2392"/>
                  </a:cubicBezTo>
                  <a:cubicBezTo>
                    <a:pt x="1494" y="2444"/>
                    <a:pt x="1264" y="2495"/>
                    <a:pt x="1030" y="2536"/>
                  </a:cubicBezTo>
                  <a:cubicBezTo>
                    <a:pt x="885" y="2562"/>
                    <a:pt x="710" y="2578"/>
                    <a:pt x="562" y="2631"/>
                  </a:cubicBezTo>
                  <a:cubicBezTo>
                    <a:pt x="743" y="2383"/>
                    <a:pt x="968" y="2162"/>
                    <a:pt x="1173" y="1936"/>
                  </a:cubicBezTo>
                  <a:cubicBezTo>
                    <a:pt x="1183" y="1925"/>
                    <a:pt x="1191" y="1916"/>
                    <a:pt x="1200" y="1905"/>
                  </a:cubicBezTo>
                  <a:cubicBezTo>
                    <a:pt x="1263" y="1916"/>
                    <a:pt x="1327" y="1920"/>
                    <a:pt x="1393" y="1920"/>
                  </a:cubicBezTo>
                  <a:cubicBezTo>
                    <a:pt x="1534" y="1920"/>
                    <a:pt x="1679" y="1901"/>
                    <a:pt x="1811" y="1890"/>
                  </a:cubicBezTo>
                  <a:cubicBezTo>
                    <a:pt x="2038" y="1869"/>
                    <a:pt x="2262" y="1840"/>
                    <a:pt x="2485" y="1802"/>
                  </a:cubicBezTo>
                  <a:lnTo>
                    <a:pt x="2488" y="1802"/>
                  </a:lnTo>
                  <a:cubicBezTo>
                    <a:pt x="2527" y="1743"/>
                    <a:pt x="2562" y="1685"/>
                    <a:pt x="2597" y="1626"/>
                  </a:cubicBezTo>
                  <a:lnTo>
                    <a:pt x="2597" y="1626"/>
                  </a:lnTo>
                  <a:cubicBezTo>
                    <a:pt x="2555" y="1636"/>
                    <a:pt x="2513" y="1647"/>
                    <a:pt x="2472" y="1655"/>
                  </a:cubicBezTo>
                  <a:cubicBezTo>
                    <a:pt x="2252" y="1702"/>
                    <a:pt x="2030" y="1737"/>
                    <a:pt x="1807" y="1765"/>
                  </a:cubicBezTo>
                  <a:cubicBezTo>
                    <a:pt x="1637" y="1785"/>
                    <a:pt x="1450" y="1784"/>
                    <a:pt x="1279" y="1817"/>
                  </a:cubicBezTo>
                  <a:cubicBezTo>
                    <a:pt x="1498" y="1567"/>
                    <a:pt x="1708" y="1310"/>
                    <a:pt x="1942" y="1076"/>
                  </a:cubicBezTo>
                  <a:cubicBezTo>
                    <a:pt x="2028" y="988"/>
                    <a:pt x="2122" y="907"/>
                    <a:pt x="2212" y="826"/>
                  </a:cubicBezTo>
                  <a:lnTo>
                    <a:pt x="2214" y="826"/>
                  </a:lnTo>
                  <a:cubicBezTo>
                    <a:pt x="2246" y="831"/>
                    <a:pt x="2278" y="833"/>
                    <a:pt x="2311" y="833"/>
                  </a:cubicBezTo>
                  <a:cubicBezTo>
                    <a:pt x="2335" y="833"/>
                    <a:pt x="2360" y="832"/>
                    <a:pt x="2385" y="829"/>
                  </a:cubicBezTo>
                  <a:cubicBezTo>
                    <a:pt x="2531" y="815"/>
                    <a:pt x="2675" y="778"/>
                    <a:pt x="2814" y="738"/>
                  </a:cubicBezTo>
                  <a:cubicBezTo>
                    <a:pt x="2888" y="717"/>
                    <a:pt x="2959" y="691"/>
                    <a:pt x="3030" y="667"/>
                  </a:cubicBezTo>
                  <a:cubicBezTo>
                    <a:pt x="3048" y="617"/>
                    <a:pt x="3063" y="569"/>
                    <a:pt x="3077" y="521"/>
                  </a:cubicBezTo>
                  <a:lnTo>
                    <a:pt x="3077" y="521"/>
                  </a:lnTo>
                  <a:cubicBezTo>
                    <a:pt x="2989" y="553"/>
                    <a:pt x="2903" y="583"/>
                    <a:pt x="2816" y="612"/>
                  </a:cubicBezTo>
                  <a:cubicBezTo>
                    <a:pt x="2679" y="657"/>
                    <a:pt x="2539" y="693"/>
                    <a:pt x="2396" y="719"/>
                  </a:cubicBezTo>
                  <a:cubicBezTo>
                    <a:pt x="2370" y="723"/>
                    <a:pt x="2344" y="726"/>
                    <a:pt x="2318" y="728"/>
                  </a:cubicBezTo>
                  <a:cubicBezTo>
                    <a:pt x="2461" y="606"/>
                    <a:pt x="2608" y="488"/>
                    <a:pt x="2759" y="377"/>
                  </a:cubicBezTo>
                  <a:cubicBezTo>
                    <a:pt x="2878" y="288"/>
                    <a:pt x="3002" y="204"/>
                    <a:pt x="3127" y="120"/>
                  </a:cubicBezTo>
                  <a:cubicBezTo>
                    <a:pt x="3122" y="97"/>
                    <a:pt x="3113" y="75"/>
                    <a:pt x="3100" y="56"/>
                  </a:cubicBezTo>
                  <a:cubicBezTo>
                    <a:pt x="3081" y="32"/>
                    <a:pt x="3057" y="13"/>
                    <a:pt x="30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6" name="Google Shape;3256;p47"/>
            <p:cNvSpPr/>
            <p:nvPr/>
          </p:nvSpPr>
          <p:spPr>
            <a:xfrm rot="635073">
              <a:off x="7315681" y="1055560"/>
              <a:ext cx="121087" cy="320998"/>
            </a:xfrm>
            <a:custGeom>
              <a:avLst/>
              <a:gdLst/>
              <a:ahLst/>
              <a:cxnLst/>
              <a:rect l="l" t="t" r="r" b="b"/>
              <a:pathLst>
                <a:path w="1738" h="4518" extrusionOk="0">
                  <a:moveTo>
                    <a:pt x="864" y="1"/>
                  </a:moveTo>
                  <a:cubicBezTo>
                    <a:pt x="832" y="1"/>
                    <a:pt x="801" y="9"/>
                    <a:pt x="772" y="24"/>
                  </a:cubicBezTo>
                  <a:cubicBezTo>
                    <a:pt x="499" y="161"/>
                    <a:pt x="323" y="883"/>
                    <a:pt x="249" y="1078"/>
                  </a:cubicBezTo>
                  <a:cubicBezTo>
                    <a:pt x="94" y="1483"/>
                    <a:pt x="1" y="1897"/>
                    <a:pt x="5" y="2332"/>
                  </a:cubicBezTo>
                  <a:cubicBezTo>
                    <a:pt x="9" y="2727"/>
                    <a:pt x="86" y="3118"/>
                    <a:pt x="233" y="3486"/>
                  </a:cubicBezTo>
                  <a:cubicBezTo>
                    <a:pt x="316" y="3696"/>
                    <a:pt x="426" y="3875"/>
                    <a:pt x="555" y="4060"/>
                  </a:cubicBezTo>
                  <a:cubicBezTo>
                    <a:pt x="631" y="4170"/>
                    <a:pt x="786" y="4499"/>
                    <a:pt x="916" y="4516"/>
                  </a:cubicBezTo>
                  <a:cubicBezTo>
                    <a:pt x="923" y="4517"/>
                    <a:pt x="930" y="4517"/>
                    <a:pt x="937" y="4517"/>
                  </a:cubicBezTo>
                  <a:cubicBezTo>
                    <a:pt x="1215" y="4517"/>
                    <a:pt x="1426" y="3859"/>
                    <a:pt x="1504" y="3669"/>
                  </a:cubicBezTo>
                  <a:cubicBezTo>
                    <a:pt x="1652" y="3309"/>
                    <a:pt x="1737" y="2951"/>
                    <a:pt x="1732" y="2558"/>
                  </a:cubicBezTo>
                  <a:cubicBezTo>
                    <a:pt x="1728" y="2134"/>
                    <a:pt x="1670" y="1713"/>
                    <a:pt x="1560" y="1304"/>
                  </a:cubicBezTo>
                  <a:cubicBezTo>
                    <a:pt x="1498" y="1074"/>
                    <a:pt x="1161" y="50"/>
                    <a:pt x="896" y="4"/>
                  </a:cubicBezTo>
                  <a:cubicBezTo>
                    <a:pt x="885" y="2"/>
                    <a:pt x="874" y="1"/>
                    <a:pt x="86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7" name="Google Shape;3257;p47"/>
            <p:cNvSpPr/>
            <p:nvPr/>
          </p:nvSpPr>
          <p:spPr>
            <a:xfrm rot="635073">
              <a:off x="7315761" y="1055594"/>
              <a:ext cx="120530" cy="320785"/>
            </a:xfrm>
            <a:custGeom>
              <a:avLst/>
              <a:gdLst/>
              <a:ahLst/>
              <a:cxnLst/>
              <a:rect l="l" t="t" r="r" b="b"/>
              <a:pathLst>
                <a:path w="1730" h="4515" extrusionOk="0">
                  <a:moveTo>
                    <a:pt x="868" y="1"/>
                  </a:moveTo>
                  <a:cubicBezTo>
                    <a:pt x="846" y="1"/>
                    <a:pt x="824" y="4"/>
                    <a:pt x="804" y="12"/>
                  </a:cubicBezTo>
                  <a:cubicBezTo>
                    <a:pt x="783" y="122"/>
                    <a:pt x="761" y="230"/>
                    <a:pt x="741" y="337"/>
                  </a:cubicBezTo>
                  <a:cubicBezTo>
                    <a:pt x="674" y="675"/>
                    <a:pt x="628" y="1018"/>
                    <a:pt x="604" y="1362"/>
                  </a:cubicBezTo>
                  <a:cubicBezTo>
                    <a:pt x="601" y="1414"/>
                    <a:pt x="601" y="1465"/>
                    <a:pt x="599" y="1517"/>
                  </a:cubicBezTo>
                  <a:cubicBezTo>
                    <a:pt x="593" y="1504"/>
                    <a:pt x="586" y="1493"/>
                    <a:pt x="582" y="1487"/>
                  </a:cubicBezTo>
                  <a:cubicBezTo>
                    <a:pt x="513" y="1349"/>
                    <a:pt x="447" y="1212"/>
                    <a:pt x="385" y="1075"/>
                  </a:cubicBezTo>
                  <a:cubicBezTo>
                    <a:pt x="358" y="1014"/>
                    <a:pt x="333" y="952"/>
                    <a:pt x="308" y="892"/>
                  </a:cubicBezTo>
                  <a:cubicBezTo>
                    <a:pt x="284" y="970"/>
                    <a:pt x="263" y="1036"/>
                    <a:pt x="247" y="1077"/>
                  </a:cubicBezTo>
                  <a:cubicBezTo>
                    <a:pt x="244" y="1084"/>
                    <a:pt x="243" y="1093"/>
                    <a:pt x="240" y="1101"/>
                  </a:cubicBezTo>
                  <a:cubicBezTo>
                    <a:pt x="244" y="1113"/>
                    <a:pt x="248" y="1124"/>
                    <a:pt x="253" y="1135"/>
                  </a:cubicBezTo>
                  <a:cubicBezTo>
                    <a:pt x="278" y="1195"/>
                    <a:pt x="472" y="1649"/>
                    <a:pt x="598" y="1775"/>
                  </a:cubicBezTo>
                  <a:cubicBezTo>
                    <a:pt x="604" y="2015"/>
                    <a:pt x="617" y="2257"/>
                    <a:pt x="627" y="2498"/>
                  </a:cubicBezTo>
                  <a:cubicBezTo>
                    <a:pt x="634" y="2722"/>
                    <a:pt x="636" y="2949"/>
                    <a:pt x="646" y="3175"/>
                  </a:cubicBezTo>
                  <a:cubicBezTo>
                    <a:pt x="571" y="3084"/>
                    <a:pt x="490" y="2998"/>
                    <a:pt x="422" y="2905"/>
                  </a:cubicBezTo>
                  <a:cubicBezTo>
                    <a:pt x="297" y="2726"/>
                    <a:pt x="182" y="2542"/>
                    <a:pt x="78" y="2350"/>
                  </a:cubicBezTo>
                  <a:cubicBezTo>
                    <a:pt x="53" y="2305"/>
                    <a:pt x="31" y="2258"/>
                    <a:pt x="8" y="2211"/>
                  </a:cubicBezTo>
                  <a:cubicBezTo>
                    <a:pt x="6" y="2251"/>
                    <a:pt x="1" y="2290"/>
                    <a:pt x="2" y="2331"/>
                  </a:cubicBezTo>
                  <a:cubicBezTo>
                    <a:pt x="2" y="2393"/>
                    <a:pt x="8" y="2453"/>
                    <a:pt x="12" y="2515"/>
                  </a:cubicBezTo>
                  <a:cubicBezTo>
                    <a:pt x="105" y="2677"/>
                    <a:pt x="207" y="2835"/>
                    <a:pt x="319" y="2984"/>
                  </a:cubicBezTo>
                  <a:cubicBezTo>
                    <a:pt x="413" y="3106"/>
                    <a:pt x="520" y="3256"/>
                    <a:pt x="653" y="3345"/>
                  </a:cubicBezTo>
                  <a:cubicBezTo>
                    <a:pt x="658" y="3444"/>
                    <a:pt x="667" y="3543"/>
                    <a:pt x="680" y="3640"/>
                  </a:cubicBezTo>
                  <a:cubicBezTo>
                    <a:pt x="716" y="3930"/>
                    <a:pt x="820" y="4205"/>
                    <a:pt x="862" y="4493"/>
                  </a:cubicBezTo>
                  <a:cubicBezTo>
                    <a:pt x="878" y="4504"/>
                    <a:pt x="896" y="4511"/>
                    <a:pt x="915" y="4514"/>
                  </a:cubicBezTo>
                  <a:cubicBezTo>
                    <a:pt x="919" y="4514"/>
                    <a:pt x="922" y="4515"/>
                    <a:pt x="926" y="4515"/>
                  </a:cubicBezTo>
                  <a:cubicBezTo>
                    <a:pt x="930" y="4515"/>
                    <a:pt x="934" y="4514"/>
                    <a:pt x="939" y="4514"/>
                  </a:cubicBezTo>
                  <a:cubicBezTo>
                    <a:pt x="973" y="4279"/>
                    <a:pt x="882" y="4023"/>
                    <a:pt x="836" y="3798"/>
                  </a:cubicBezTo>
                  <a:cubicBezTo>
                    <a:pt x="834" y="3789"/>
                    <a:pt x="833" y="3778"/>
                    <a:pt x="831" y="3768"/>
                  </a:cubicBezTo>
                  <a:cubicBezTo>
                    <a:pt x="960" y="3616"/>
                    <a:pt x="1072" y="3443"/>
                    <a:pt x="1198" y="3286"/>
                  </a:cubicBezTo>
                  <a:cubicBezTo>
                    <a:pt x="1341" y="3108"/>
                    <a:pt x="1470" y="2920"/>
                    <a:pt x="1600" y="2732"/>
                  </a:cubicBezTo>
                  <a:cubicBezTo>
                    <a:pt x="1643" y="2670"/>
                    <a:pt x="1685" y="2609"/>
                    <a:pt x="1729" y="2548"/>
                  </a:cubicBezTo>
                  <a:cubicBezTo>
                    <a:pt x="1728" y="2467"/>
                    <a:pt x="1724" y="2386"/>
                    <a:pt x="1718" y="2305"/>
                  </a:cubicBezTo>
                  <a:cubicBezTo>
                    <a:pt x="1643" y="2419"/>
                    <a:pt x="1569" y="2534"/>
                    <a:pt x="1493" y="2647"/>
                  </a:cubicBezTo>
                  <a:cubicBezTo>
                    <a:pt x="1361" y="2844"/>
                    <a:pt x="1228" y="3039"/>
                    <a:pt x="1087" y="3227"/>
                  </a:cubicBezTo>
                  <a:cubicBezTo>
                    <a:pt x="998" y="3347"/>
                    <a:pt x="881" y="3477"/>
                    <a:pt x="809" y="3618"/>
                  </a:cubicBezTo>
                  <a:cubicBezTo>
                    <a:pt x="772" y="3314"/>
                    <a:pt x="783" y="2997"/>
                    <a:pt x="779" y="2693"/>
                  </a:cubicBezTo>
                  <a:cubicBezTo>
                    <a:pt x="779" y="2679"/>
                    <a:pt x="778" y="2666"/>
                    <a:pt x="778" y="2652"/>
                  </a:cubicBezTo>
                  <a:cubicBezTo>
                    <a:pt x="944" y="2545"/>
                    <a:pt x="1083" y="2368"/>
                    <a:pt x="1212" y="2222"/>
                  </a:cubicBezTo>
                  <a:cubicBezTo>
                    <a:pt x="1363" y="2052"/>
                    <a:pt x="1507" y="1878"/>
                    <a:pt x="1643" y="1695"/>
                  </a:cubicBezTo>
                  <a:lnTo>
                    <a:pt x="1644" y="1692"/>
                  </a:lnTo>
                  <a:cubicBezTo>
                    <a:pt x="1632" y="1624"/>
                    <a:pt x="1618" y="1558"/>
                    <a:pt x="1603" y="1492"/>
                  </a:cubicBezTo>
                  <a:cubicBezTo>
                    <a:pt x="1578" y="1526"/>
                    <a:pt x="1556" y="1563"/>
                    <a:pt x="1532" y="1599"/>
                  </a:cubicBezTo>
                  <a:cubicBezTo>
                    <a:pt x="1404" y="1783"/>
                    <a:pt x="1267" y="1962"/>
                    <a:pt x="1122" y="2133"/>
                  </a:cubicBezTo>
                  <a:cubicBezTo>
                    <a:pt x="1013" y="2265"/>
                    <a:pt x="877" y="2391"/>
                    <a:pt x="774" y="2534"/>
                  </a:cubicBezTo>
                  <a:cubicBezTo>
                    <a:pt x="763" y="2202"/>
                    <a:pt x="741" y="1871"/>
                    <a:pt x="749" y="1539"/>
                  </a:cubicBezTo>
                  <a:cubicBezTo>
                    <a:pt x="752" y="1417"/>
                    <a:pt x="764" y="1294"/>
                    <a:pt x="775" y="1172"/>
                  </a:cubicBezTo>
                  <a:lnTo>
                    <a:pt x="777" y="1172"/>
                  </a:lnTo>
                  <a:cubicBezTo>
                    <a:pt x="823" y="1139"/>
                    <a:pt x="866" y="1101"/>
                    <a:pt x="903" y="1057"/>
                  </a:cubicBezTo>
                  <a:cubicBezTo>
                    <a:pt x="999" y="948"/>
                    <a:pt x="1079" y="821"/>
                    <a:pt x="1153" y="697"/>
                  </a:cubicBezTo>
                  <a:cubicBezTo>
                    <a:pt x="1192" y="631"/>
                    <a:pt x="1227" y="564"/>
                    <a:pt x="1262" y="497"/>
                  </a:cubicBezTo>
                  <a:cubicBezTo>
                    <a:pt x="1241" y="450"/>
                    <a:pt x="1219" y="403"/>
                    <a:pt x="1197" y="359"/>
                  </a:cubicBezTo>
                  <a:cubicBezTo>
                    <a:pt x="1154" y="442"/>
                    <a:pt x="1113" y="523"/>
                    <a:pt x="1068" y="604"/>
                  </a:cubicBezTo>
                  <a:cubicBezTo>
                    <a:pt x="999" y="731"/>
                    <a:pt x="922" y="854"/>
                    <a:pt x="836" y="970"/>
                  </a:cubicBezTo>
                  <a:cubicBezTo>
                    <a:pt x="820" y="991"/>
                    <a:pt x="801" y="1010"/>
                    <a:pt x="785" y="1031"/>
                  </a:cubicBezTo>
                  <a:cubicBezTo>
                    <a:pt x="805" y="843"/>
                    <a:pt x="833" y="657"/>
                    <a:pt x="866" y="472"/>
                  </a:cubicBezTo>
                  <a:cubicBezTo>
                    <a:pt x="893" y="324"/>
                    <a:pt x="925" y="178"/>
                    <a:pt x="958" y="31"/>
                  </a:cubicBezTo>
                  <a:cubicBezTo>
                    <a:pt x="939" y="18"/>
                    <a:pt x="918" y="8"/>
                    <a:pt x="895" y="3"/>
                  </a:cubicBezTo>
                  <a:cubicBezTo>
                    <a:pt x="886" y="1"/>
                    <a:pt x="877" y="1"/>
                    <a:pt x="86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8" name="Google Shape;3258;p47"/>
            <p:cNvSpPr/>
            <p:nvPr/>
          </p:nvSpPr>
          <p:spPr>
            <a:xfrm rot="635073">
              <a:off x="7856034" y="1715132"/>
              <a:ext cx="288505" cy="171938"/>
            </a:xfrm>
            <a:custGeom>
              <a:avLst/>
              <a:gdLst/>
              <a:ahLst/>
              <a:cxnLst/>
              <a:rect l="l" t="t" r="r" b="b"/>
              <a:pathLst>
                <a:path w="4141" h="2420" extrusionOk="0">
                  <a:moveTo>
                    <a:pt x="3605" y="1"/>
                  </a:moveTo>
                  <a:cubicBezTo>
                    <a:pt x="3305" y="1"/>
                    <a:pt x="2946" y="78"/>
                    <a:pt x="2810" y="93"/>
                  </a:cubicBezTo>
                  <a:cubicBezTo>
                    <a:pt x="2379" y="139"/>
                    <a:pt x="1969" y="241"/>
                    <a:pt x="1582" y="440"/>
                  </a:cubicBezTo>
                  <a:cubicBezTo>
                    <a:pt x="1230" y="622"/>
                    <a:pt x="916" y="868"/>
                    <a:pt x="655" y="1165"/>
                  </a:cubicBezTo>
                  <a:cubicBezTo>
                    <a:pt x="504" y="1335"/>
                    <a:pt x="394" y="1513"/>
                    <a:pt x="288" y="1711"/>
                  </a:cubicBezTo>
                  <a:cubicBezTo>
                    <a:pt x="224" y="1829"/>
                    <a:pt x="0" y="2116"/>
                    <a:pt x="44" y="2240"/>
                  </a:cubicBezTo>
                  <a:cubicBezTo>
                    <a:pt x="96" y="2383"/>
                    <a:pt x="317" y="2419"/>
                    <a:pt x="545" y="2419"/>
                  </a:cubicBezTo>
                  <a:cubicBezTo>
                    <a:pt x="752" y="2419"/>
                    <a:pt x="965" y="2390"/>
                    <a:pt x="1064" y="2382"/>
                  </a:cubicBezTo>
                  <a:cubicBezTo>
                    <a:pt x="1453" y="2352"/>
                    <a:pt x="1811" y="2266"/>
                    <a:pt x="2158" y="2085"/>
                  </a:cubicBezTo>
                  <a:cubicBezTo>
                    <a:pt x="2534" y="1890"/>
                    <a:pt x="2886" y="1648"/>
                    <a:pt x="3202" y="1365"/>
                  </a:cubicBezTo>
                  <a:cubicBezTo>
                    <a:pt x="3377" y="1207"/>
                    <a:pt x="4140" y="444"/>
                    <a:pt x="4061" y="186"/>
                  </a:cubicBezTo>
                  <a:cubicBezTo>
                    <a:pt x="4049" y="145"/>
                    <a:pt x="4022" y="109"/>
                    <a:pt x="3988" y="84"/>
                  </a:cubicBezTo>
                  <a:cubicBezTo>
                    <a:pt x="3903" y="22"/>
                    <a:pt x="3762" y="1"/>
                    <a:pt x="360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9" name="Google Shape;3259;p47"/>
            <p:cNvSpPr/>
            <p:nvPr/>
          </p:nvSpPr>
          <p:spPr>
            <a:xfrm rot="635073">
              <a:off x="7859253" y="1719435"/>
              <a:ext cx="280842" cy="156236"/>
            </a:xfrm>
            <a:custGeom>
              <a:avLst/>
              <a:gdLst/>
              <a:ahLst/>
              <a:cxnLst/>
              <a:rect l="l" t="t" r="r" b="b"/>
              <a:pathLst>
                <a:path w="4031" h="2199" extrusionOk="0">
                  <a:moveTo>
                    <a:pt x="2967" y="1"/>
                  </a:moveTo>
                  <a:cubicBezTo>
                    <a:pt x="2886" y="14"/>
                    <a:pt x="2817" y="25"/>
                    <a:pt x="2773" y="30"/>
                  </a:cubicBezTo>
                  <a:cubicBezTo>
                    <a:pt x="2765" y="31"/>
                    <a:pt x="2757" y="32"/>
                    <a:pt x="2749" y="34"/>
                  </a:cubicBezTo>
                  <a:cubicBezTo>
                    <a:pt x="2740" y="43"/>
                    <a:pt x="2732" y="52"/>
                    <a:pt x="2724" y="63"/>
                  </a:cubicBezTo>
                  <a:cubicBezTo>
                    <a:pt x="2681" y="112"/>
                    <a:pt x="2363" y="488"/>
                    <a:pt x="2308" y="660"/>
                  </a:cubicBezTo>
                  <a:cubicBezTo>
                    <a:pt x="2095" y="772"/>
                    <a:pt x="1886" y="893"/>
                    <a:pt x="1675" y="1010"/>
                  </a:cubicBezTo>
                  <a:cubicBezTo>
                    <a:pt x="1479" y="1118"/>
                    <a:pt x="1277" y="1223"/>
                    <a:pt x="1081" y="1332"/>
                  </a:cubicBezTo>
                  <a:cubicBezTo>
                    <a:pt x="1127" y="1225"/>
                    <a:pt x="1168" y="1114"/>
                    <a:pt x="1222" y="1012"/>
                  </a:cubicBezTo>
                  <a:cubicBezTo>
                    <a:pt x="1324" y="820"/>
                    <a:pt x="1436" y="634"/>
                    <a:pt x="1561" y="455"/>
                  </a:cubicBezTo>
                  <a:cubicBezTo>
                    <a:pt x="1590" y="411"/>
                    <a:pt x="1623" y="371"/>
                    <a:pt x="1653" y="329"/>
                  </a:cubicBezTo>
                  <a:lnTo>
                    <a:pt x="1653" y="329"/>
                  </a:lnTo>
                  <a:cubicBezTo>
                    <a:pt x="1617" y="347"/>
                    <a:pt x="1580" y="359"/>
                    <a:pt x="1545" y="378"/>
                  </a:cubicBezTo>
                  <a:cubicBezTo>
                    <a:pt x="1490" y="406"/>
                    <a:pt x="1438" y="439"/>
                    <a:pt x="1385" y="469"/>
                  </a:cubicBezTo>
                  <a:cubicBezTo>
                    <a:pt x="1281" y="625"/>
                    <a:pt x="1188" y="789"/>
                    <a:pt x="1105" y="956"/>
                  </a:cubicBezTo>
                  <a:cubicBezTo>
                    <a:pt x="1037" y="1095"/>
                    <a:pt x="953" y="1257"/>
                    <a:pt x="932" y="1416"/>
                  </a:cubicBezTo>
                  <a:cubicBezTo>
                    <a:pt x="846" y="1467"/>
                    <a:pt x="762" y="1519"/>
                    <a:pt x="681" y="1574"/>
                  </a:cubicBezTo>
                  <a:cubicBezTo>
                    <a:pt x="439" y="1737"/>
                    <a:pt x="242" y="1954"/>
                    <a:pt x="3" y="2120"/>
                  </a:cubicBezTo>
                  <a:cubicBezTo>
                    <a:pt x="0" y="2140"/>
                    <a:pt x="2" y="2159"/>
                    <a:pt x="7" y="2178"/>
                  </a:cubicBezTo>
                  <a:cubicBezTo>
                    <a:pt x="11" y="2185"/>
                    <a:pt x="15" y="2192"/>
                    <a:pt x="19" y="2199"/>
                  </a:cubicBezTo>
                  <a:cubicBezTo>
                    <a:pt x="245" y="2123"/>
                    <a:pt x="431" y="1927"/>
                    <a:pt x="611" y="1784"/>
                  </a:cubicBezTo>
                  <a:cubicBezTo>
                    <a:pt x="619" y="1777"/>
                    <a:pt x="629" y="1773"/>
                    <a:pt x="636" y="1766"/>
                  </a:cubicBezTo>
                  <a:cubicBezTo>
                    <a:pt x="831" y="1813"/>
                    <a:pt x="1037" y="1835"/>
                    <a:pt x="1232" y="1876"/>
                  </a:cubicBezTo>
                  <a:cubicBezTo>
                    <a:pt x="1455" y="1924"/>
                    <a:pt x="1682" y="1954"/>
                    <a:pt x="1908" y="1984"/>
                  </a:cubicBezTo>
                  <a:cubicBezTo>
                    <a:pt x="1983" y="1995"/>
                    <a:pt x="2057" y="2006"/>
                    <a:pt x="2131" y="2017"/>
                  </a:cubicBezTo>
                  <a:cubicBezTo>
                    <a:pt x="2202" y="1980"/>
                    <a:pt x="2272" y="1939"/>
                    <a:pt x="2344" y="1898"/>
                  </a:cubicBezTo>
                  <a:cubicBezTo>
                    <a:pt x="2206" y="1883"/>
                    <a:pt x="2070" y="1868"/>
                    <a:pt x="1936" y="1851"/>
                  </a:cubicBezTo>
                  <a:cubicBezTo>
                    <a:pt x="1701" y="1822"/>
                    <a:pt x="1466" y="1792"/>
                    <a:pt x="1234" y="1751"/>
                  </a:cubicBezTo>
                  <a:cubicBezTo>
                    <a:pt x="1087" y="1725"/>
                    <a:pt x="920" y="1680"/>
                    <a:pt x="761" y="1680"/>
                  </a:cubicBezTo>
                  <a:cubicBezTo>
                    <a:pt x="1016" y="1508"/>
                    <a:pt x="1303" y="1376"/>
                    <a:pt x="1572" y="1235"/>
                  </a:cubicBezTo>
                  <a:cubicBezTo>
                    <a:pt x="1584" y="1228"/>
                    <a:pt x="1597" y="1221"/>
                    <a:pt x="1609" y="1214"/>
                  </a:cubicBezTo>
                  <a:cubicBezTo>
                    <a:pt x="1781" y="1316"/>
                    <a:pt x="2000" y="1358"/>
                    <a:pt x="2188" y="1409"/>
                  </a:cubicBezTo>
                  <a:cubicBezTo>
                    <a:pt x="2408" y="1467"/>
                    <a:pt x="2629" y="1516"/>
                    <a:pt x="2853" y="1556"/>
                  </a:cubicBezTo>
                  <a:lnTo>
                    <a:pt x="2856" y="1556"/>
                  </a:lnTo>
                  <a:cubicBezTo>
                    <a:pt x="2911" y="1514"/>
                    <a:pt x="2964" y="1471"/>
                    <a:pt x="3016" y="1427"/>
                  </a:cubicBezTo>
                  <a:cubicBezTo>
                    <a:pt x="2974" y="1423"/>
                    <a:pt x="2931" y="1419"/>
                    <a:pt x="2889" y="1412"/>
                  </a:cubicBezTo>
                  <a:cubicBezTo>
                    <a:pt x="2666" y="1382"/>
                    <a:pt x="2445" y="1339"/>
                    <a:pt x="2227" y="1288"/>
                  </a:cubicBezTo>
                  <a:cubicBezTo>
                    <a:pt x="2059" y="1250"/>
                    <a:pt x="1885" y="1185"/>
                    <a:pt x="1712" y="1158"/>
                  </a:cubicBezTo>
                  <a:cubicBezTo>
                    <a:pt x="2003" y="999"/>
                    <a:pt x="2290" y="829"/>
                    <a:pt x="2589" y="687"/>
                  </a:cubicBezTo>
                  <a:cubicBezTo>
                    <a:pt x="2699" y="635"/>
                    <a:pt x="2814" y="590"/>
                    <a:pt x="2928" y="544"/>
                  </a:cubicBezTo>
                  <a:cubicBezTo>
                    <a:pt x="2978" y="573"/>
                    <a:pt x="3031" y="594"/>
                    <a:pt x="3088" y="606"/>
                  </a:cubicBezTo>
                  <a:cubicBezTo>
                    <a:pt x="3229" y="643"/>
                    <a:pt x="3377" y="656"/>
                    <a:pt x="3523" y="667"/>
                  </a:cubicBezTo>
                  <a:cubicBezTo>
                    <a:pt x="3598" y="672"/>
                    <a:pt x="3675" y="672"/>
                    <a:pt x="3751" y="675"/>
                  </a:cubicBezTo>
                  <a:cubicBezTo>
                    <a:pt x="3784" y="634"/>
                    <a:pt x="3814" y="592"/>
                    <a:pt x="3843" y="553"/>
                  </a:cubicBezTo>
                  <a:cubicBezTo>
                    <a:pt x="3751" y="553"/>
                    <a:pt x="3659" y="553"/>
                    <a:pt x="3567" y="548"/>
                  </a:cubicBezTo>
                  <a:cubicBezTo>
                    <a:pt x="3423" y="546"/>
                    <a:pt x="3278" y="531"/>
                    <a:pt x="3136" y="507"/>
                  </a:cubicBezTo>
                  <a:cubicBezTo>
                    <a:pt x="3110" y="502"/>
                    <a:pt x="3085" y="495"/>
                    <a:pt x="3059" y="489"/>
                  </a:cubicBezTo>
                  <a:cubicBezTo>
                    <a:pt x="3235" y="424"/>
                    <a:pt x="3413" y="363"/>
                    <a:pt x="3594" y="310"/>
                  </a:cubicBezTo>
                  <a:cubicBezTo>
                    <a:pt x="3736" y="266"/>
                    <a:pt x="3881" y="229"/>
                    <a:pt x="4027" y="192"/>
                  </a:cubicBezTo>
                  <a:cubicBezTo>
                    <a:pt x="4031" y="170"/>
                    <a:pt x="4029" y="146"/>
                    <a:pt x="4024" y="123"/>
                  </a:cubicBezTo>
                  <a:cubicBezTo>
                    <a:pt x="4014" y="94"/>
                    <a:pt x="3998" y="68"/>
                    <a:pt x="3976" y="47"/>
                  </a:cubicBezTo>
                  <a:cubicBezTo>
                    <a:pt x="3869" y="78"/>
                    <a:pt x="3762" y="108"/>
                    <a:pt x="3656" y="138"/>
                  </a:cubicBezTo>
                  <a:cubicBezTo>
                    <a:pt x="3324" y="230"/>
                    <a:pt x="2998" y="344"/>
                    <a:pt x="2680" y="477"/>
                  </a:cubicBezTo>
                  <a:cubicBezTo>
                    <a:pt x="2633" y="498"/>
                    <a:pt x="2587" y="521"/>
                    <a:pt x="2540" y="543"/>
                  </a:cubicBezTo>
                  <a:cubicBezTo>
                    <a:pt x="2547" y="532"/>
                    <a:pt x="2554" y="521"/>
                    <a:pt x="2559" y="514"/>
                  </a:cubicBezTo>
                  <a:cubicBezTo>
                    <a:pt x="2650" y="392"/>
                    <a:pt x="2742" y="270"/>
                    <a:pt x="2839" y="152"/>
                  </a:cubicBezTo>
                  <a:cubicBezTo>
                    <a:pt x="2880" y="101"/>
                    <a:pt x="2923" y="50"/>
                    <a:pt x="29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0" name="Google Shape;3260;p47"/>
            <p:cNvSpPr/>
            <p:nvPr/>
          </p:nvSpPr>
          <p:spPr>
            <a:xfrm rot="635073">
              <a:off x="6732364" y="1230570"/>
              <a:ext cx="219532" cy="188848"/>
            </a:xfrm>
            <a:custGeom>
              <a:avLst/>
              <a:gdLst/>
              <a:ahLst/>
              <a:cxnLst/>
              <a:rect l="l" t="t" r="r" b="b"/>
              <a:pathLst>
                <a:path w="3151" h="2658" extrusionOk="0">
                  <a:moveTo>
                    <a:pt x="253" y="1"/>
                  </a:moveTo>
                  <a:cubicBezTo>
                    <a:pt x="200" y="1"/>
                    <a:pt x="158" y="10"/>
                    <a:pt x="131" y="31"/>
                  </a:cubicBezTo>
                  <a:cubicBezTo>
                    <a:pt x="102" y="54"/>
                    <a:pt x="81" y="84"/>
                    <a:pt x="72" y="120"/>
                  </a:cubicBezTo>
                  <a:cubicBezTo>
                    <a:pt x="0" y="371"/>
                    <a:pt x="347" y="900"/>
                    <a:pt x="427" y="1059"/>
                  </a:cubicBezTo>
                  <a:cubicBezTo>
                    <a:pt x="592" y="1390"/>
                    <a:pt x="795" y="1686"/>
                    <a:pt x="1070" y="1938"/>
                  </a:cubicBezTo>
                  <a:cubicBezTo>
                    <a:pt x="1319" y="2164"/>
                    <a:pt x="1608" y="2343"/>
                    <a:pt x="1923" y="2463"/>
                  </a:cubicBezTo>
                  <a:cubicBezTo>
                    <a:pt x="2103" y="2532"/>
                    <a:pt x="2278" y="2568"/>
                    <a:pt x="2468" y="2594"/>
                  </a:cubicBezTo>
                  <a:cubicBezTo>
                    <a:pt x="2550" y="2605"/>
                    <a:pt x="2729" y="2658"/>
                    <a:pt x="2854" y="2658"/>
                  </a:cubicBezTo>
                  <a:cubicBezTo>
                    <a:pt x="2900" y="2658"/>
                    <a:pt x="2939" y="2651"/>
                    <a:pt x="2963" y="2631"/>
                  </a:cubicBezTo>
                  <a:cubicBezTo>
                    <a:pt x="3151" y="2472"/>
                    <a:pt x="2849" y="1936"/>
                    <a:pt x="2773" y="1774"/>
                  </a:cubicBezTo>
                  <a:cubicBezTo>
                    <a:pt x="2635" y="1472"/>
                    <a:pt x="2460" y="1213"/>
                    <a:pt x="2212" y="989"/>
                  </a:cubicBezTo>
                  <a:cubicBezTo>
                    <a:pt x="1944" y="746"/>
                    <a:pt x="1647" y="537"/>
                    <a:pt x="1328" y="368"/>
                  </a:cubicBezTo>
                  <a:cubicBezTo>
                    <a:pt x="1176" y="289"/>
                    <a:pt x="550" y="1"/>
                    <a:pt x="2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1" name="Google Shape;3261;p47"/>
            <p:cNvSpPr/>
            <p:nvPr/>
          </p:nvSpPr>
          <p:spPr>
            <a:xfrm rot="635073">
              <a:off x="6738187" y="1230555"/>
              <a:ext cx="201626" cy="187853"/>
            </a:xfrm>
            <a:custGeom>
              <a:avLst/>
              <a:gdLst/>
              <a:ahLst/>
              <a:cxnLst/>
              <a:rect l="l" t="t" r="r" b="b"/>
              <a:pathLst>
                <a:path w="2894" h="2644" extrusionOk="0">
                  <a:moveTo>
                    <a:pt x="102" y="1"/>
                  </a:moveTo>
                  <a:cubicBezTo>
                    <a:pt x="83" y="5"/>
                    <a:pt x="64" y="12"/>
                    <a:pt x="48" y="24"/>
                  </a:cubicBezTo>
                  <a:cubicBezTo>
                    <a:pt x="27" y="39"/>
                    <a:pt x="12" y="61"/>
                    <a:pt x="1" y="85"/>
                  </a:cubicBezTo>
                  <a:cubicBezTo>
                    <a:pt x="57" y="161"/>
                    <a:pt x="113" y="238"/>
                    <a:pt x="168" y="314"/>
                  </a:cubicBezTo>
                  <a:cubicBezTo>
                    <a:pt x="340" y="551"/>
                    <a:pt x="528" y="778"/>
                    <a:pt x="728" y="992"/>
                  </a:cubicBezTo>
                  <a:cubicBezTo>
                    <a:pt x="760" y="1024"/>
                    <a:pt x="792" y="1054"/>
                    <a:pt x="823" y="1085"/>
                  </a:cubicBezTo>
                  <a:cubicBezTo>
                    <a:pt x="812" y="1083"/>
                    <a:pt x="801" y="1080"/>
                    <a:pt x="794" y="1077"/>
                  </a:cubicBezTo>
                  <a:cubicBezTo>
                    <a:pt x="669" y="1041"/>
                    <a:pt x="545" y="1004"/>
                    <a:pt x="422" y="962"/>
                  </a:cubicBezTo>
                  <a:cubicBezTo>
                    <a:pt x="369" y="944"/>
                    <a:pt x="317" y="925"/>
                    <a:pt x="263" y="904"/>
                  </a:cubicBezTo>
                  <a:lnTo>
                    <a:pt x="263" y="904"/>
                  </a:lnTo>
                  <a:cubicBezTo>
                    <a:pt x="297" y="966"/>
                    <a:pt x="328" y="1017"/>
                    <a:pt x="344" y="1051"/>
                  </a:cubicBezTo>
                  <a:cubicBezTo>
                    <a:pt x="347" y="1056"/>
                    <a:pt x="351" y="1063"/>
                    <a:pt x="354" y="1069"/>
                  </a:cubicBezTo>
                  <a:cubicBezTo>
                    <a:pt x="365" y="1073"/>
                    <a:pt x="374" y="1077"/>
                    <a:pt x="384" y="1081"/>
                  </a:cubicBezTo>
                  <a:cubicBezTo>
                    <a:pt x="436" y="1100"/>
                    <a:pt x="813" y="1235"/>
                    <a:pt x="974" y="1235"/>
                  </a:cubicBezTo>
                  <a:cubicBezTo>
                    <a:pt x="978" y="1235"/>
                    <a:pt x="982" y="1235"/>
                    <a:pt x="985" y="1235"/>
                  </a:cubicBezTo>
                  <a:cubicBezTo>
                    <a:pt x="1138" y="1372"/>
                    <a:pt x="1297" y="1503"/>
                    <a:pt x="1453" y="1637"/>
                  </a:cubicBezTo>
                  <a:cubicBezTo>
                    <a:pt x="1597" y="1762"/>
                    <a:pt x="1740" y="1891"/>
                    <a:pt x="1887" y="2016"/>
                  </a:cubicBezTo>
                  <a:cubicBezTo>
                    <a:pt x="1787" y="2011"/>
                    <a:pt x="1687" y="2012"/>
                    <a:pt x="1589" y="2000"/>
                  </a:cubicBezTo>
                  <a:cubicBezTo>
                    <a:pt x="1405" y="1975"/>
                    <a:pt x="1223" y="1939"/>
                    <a:pt x="1044" y="1892"/>
                  </a:cubicBezTo>
                  <a:cubicBezTo>
                    <a:pt x="1000" y="1883"/>
                    <a:pt x="958" y="1869"/>
                    <a:pt x="915" y="1857"/>
                  </a:cubicBezTo>
                  <a:lnTo>
                    <a:pt x="915" y="1857"/>
                  </a:lnTo>
                  <a:cubicBezTo>
                    <a:pt x="940" y="1882"/>
                    <a:pt x="962" y="1906"/>
                    <a:pt x="987" y="1930"/>
                  </a:cubicBezTo>
                  <a:cubicBezTo>
                    <a:pt x="1025" y="1964"/>
                    <a:pt x="1066" y="1997"/>
                    <a:pt x="1107" y="2030"/>
                  </a:cubicBezTo>
                  <a:cubicBezTo>
                    <a:pt x="1262" y="2065"/>
                    <a:pt x="1420" y="2093"/>
                    <a:pt x="1580" y="2109"/>
                  </a:cubicBezTo>
                  <a:cubicBezTo>
                    <a:pt x="1659" y="2117"/>
                    <a:pt x="1746" y="2127"/>
                    <a:pt x="1833" y="2127"/>
                  </a:cubicBezTo>
                  <a:cubicBezTo>
                    <a:pt x="1889" y="2127"/>
                    <a:pt x="1945" y="2123"/>
                    <a:pt x="1998" y="2111"/>
                  </a:cubicBezTo>
                  <a:cubicBezTo>
                    <a:pt x="2063" y="2163"/>
                    <a:pt x="2130" y="2215"/>
                    <a:pt x="2197" y="2265"/>
                  </a:cubicBezTo>
                  <a:cubicBezTo>
                    <a:pt x="2401" y="2409"/>
                    <a:pt x="2633" y="2503"/>
                    <a:pt x="2836" y="2643"/>
                  </a:cubicBezTo>
                  <a:cubicBezTo>
                    <a:pt x="2852" y="2641"/>
                    <a:pt x="2867" y="2634"/>
                    <a:pt x="2880" y="2624"/>
                  </a:cubicBezTo>
                  <a:cubicBezTo>
                    <a:pt x="2885" y="2619"/>
                    <a:pt x="2889" y="2613"/>
                    <a:pt x="2893" y="2608"/>
                  </a:cubicBezTo>
                  <a:cubicBezTo>
                    <a:pt x="2766" y="2451"/>
                    <a:pt x="2553" y="2359"/>
                    <a:pt x="2387" y="2258"/>
                  </a:cubicBezTo>
                  <a:cubicBezTo>
                    <a:pt x="2379" y="2254"/>
                    <a:pt x="2373" y="2248"/>
                    <a:pt x="2365" y="2244"/>
                  </a:cubicBezTo>
                  <a:cubicBezTo>
                    <a:pt x="2344" y="2074"/>
                    <a:pt x="2300" y="1903"/>
                    <a:pt x="2276" y="1735"/>
                  </a:cubicBezTo>
                  <a:cubicBezTo>
                    <a:pt x="2247" y="1542"/>
                    <a:pt x="2204" y="1353"/>
                    <a:pt x="2162" y="1164"/>
                  </a:cubicBezTo>
                  <a:cubicBezTo>
                    <a:pt x="2148" y="1100"/>
                    <a:pt x="2136" y="1037"/>
                    <a:pt x="2122" y="975"/>
                  </a:cubicBezTo>
                  <a:cubicBezTo>
                    <a:pt x="2070" y="929"/>
                    <a:pt x="2018" y="885"/>
                    <a:pt x="1964" y="841"/>
                  </a:cubicBezTo>
                  <a:lnTo>
                    <a:pt x="1964" y="841"/>
                  </a:lnTo>
                  <a:cubicBezTo>
                    <a:pt x="1991" y="955"/>
                    <a:pt x="2020" y="1067"/>
                    <a:pt x="2048" y="1180"/>
                  </a:cubicBezTo>
                  <a:cubicBezTo>
                    <a:pt x="2094" y="1376"/>
                    <a:pt x="2138" y="1573"/>
                    <a:pt x="2175" y="1770"/>
                  </a:cubicBezTo>
                  <a:cubicBezTo>
                    <a:pt x="2197" y="1895"/>
                    <a:pt x="2211" y="2044"/>
                    <a:pt x="2258" y="2170"/>
                  </a:cubicBezTo>
                  <a:cubicBezTo>
                    <a:pt x="2046" y="2017"/>
                    <a:pt x="1856" y="1827"/>
                    <a:pt x="1663" y="1654"/>
                  </a:cubicBezTo>
                  <a:cubicBezTo>
                    <a:pt x="1654" y="1647"/>
                    <a:pt x="1644" y="1639"/>
                    <a:pt x="1636" y="1630"/>
                  </a:cubicBezTo>
                  <a:cubicBezTo>
                    <a:pt x="1666" y="1464"/>
                    <a:pt x="1635" y="1275"/>
                    <a:pt x="1618" y="1110"/>
                  </a:cubicBezTo>
                  <a:cubicBezTo>
                    <a:pt x="1600" y="918"/>
                    <a:pt x="1574" y="726"/>
                    <a:pt x="1540" y="536"/>
                  </a:cubicBezTo>
                  <a:lnTo>
                    <a:pt x="1540" y="533"/>
                  </a:lnTo>
                  <a:cubicBezTo>
                    <a:pt x="1489" y="502"/>
                    <a:pt x="1440" y="472"/>
                    <a:pt x="1389" y="443"/>
                  </a:cubicBezTo>
                  <a:lnTo>
                    <a:pt x="1389" y="443"/>
                  </a:lnTo>
                  <a:cubicBezTo>
                    <a:pt x="1397" y="479"/>
                    <a:pt x="1407" y="514"/>
                    <a:pt x="1415" y="550"/>
                  </a:cubicBezTo>
                  <a:cubicBezTo>
                    <a:pt x="1456" y="737"/>
                    <a:pt x="1488" y="925"/>
                    <a:pt x="1512" y="1115"/>
                  </a:cubicBezTo>
                  <a:cubicBezTo>
                    <a:pt x="1532" y="1260"/>
                    <a:pt x="1532" y="1419"/>
                    <a:pt x="1560" y="1566"/>
                  </a:cubicBezTo>
                  <a:cubicBezTo>
                    <a:pt x="1346" y="1380"/>
                    <a:pt x="1127" y="1202"/>
                    <a:pt x="925" y="1006"/>
                  </a:cubicBezTo>
                  <a:cubicBezTo>
                    <a:pt x="849" y="932"/>
                    <a:pt x="781" y="853"/>
                    <a:pt x="709" y="776"/>
                  </a:cubicBezTo>
                  <a:cubicBezTo>
                    <a:pt x="717" y="727"/>
                    <a:pt x="717" y="679"/>
                    <a:pt x="712" y="631"/>
                  </a:cubicBezTo>
                  <a:cubicBezTo>
                    <a:pt x="700" y="507"/>
                    <a:pt x="665" y="384"/>
                    <a:pt x="631" y="264"/>
                  </a:cubicBezTo>
                  <a:cubicBezTo>
                    <a:pt x="613" y="203"/>
                    <a:pt x="590" y="142"/>
                    <a:pt x="569" y="80"/>
                  </a:cubicBezTo>
                  <a:cubicBezTo>
                    <a:pt x="527" y="67"/>
                    <a:pt x="485" y="54"/>
                    <a:pt x="446" y="43"/>
                  </a:cubicBezTo>
                  <a:lnTo>
                    <a:pt x="446" y="43"/>
                  </a:lnTo>
                  <a:cubicBezTo>
                    <a:pt x="472" y="116"/>
                    <a:pt x="499" y="190"/>
                    <a:pt x="524" y="264"/>
                  </a:cubicBezTo>
                  <a:cubicBezTo>
                    <a:pt x="564" y="381"/>
                    <a:pt x="595" y="500"/>
                    <a:pt x="619" y="621"/>
                  </a:cubicBezTo>
                  <a:cubicBezTo>
                    <a:pt x="621" y="643"/>
                    <a:pt x="624" y="665"/>
                    <a:pt x="627" y="689"/>
                  </a:cubicBezTo>
                  <a:cubicBezTo>
                    <a:pt x="521" y="566"/>
                    <a:pt x="421" y="443"/>
                    <a:pt x="323" y="314"/>
                  </a:cubicBezTo>
                  <a:cubicBezTo>
                    <a:pt x="247" y="211"/>
                    <a:pt x="175" y="106"/>
                    <a:pt x="10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2" name="Google Shape;3262;p47"/>
            <p:cNvSpPr/>
            <p:nvPr/>
          </p:nvSpPr>
          <p:spPr>
            <a:xfrm rot="635073">
              <a:off x="7761284" y="1307290"/>
              <a:ext cx="162471" cy="331798"/>
            </a:xfrm>
            <a:custGeom>
              <a:avLst/>
              <a:gdLst/>
              <a:ahLst/>
              <a:cxnLst/>
              <a:rect l="l" t="t" r="r" b="b"/>
              <a:pathLst>
                <a:path w="2332" h="4670" extrusionOk="0">
                  <a:moveTo>
                    <a:pt x="1970" y="1"/>
                  </a:moveTo>
                  <a:cubicBezTo>
                    <a:pt x="1962" y="1"/>
                    <a:pt x="1953" y="1"/>
                    <a:pt x="1945" y="2"/>
                  </a:cubicBezTo>
                  <a:cubicBezTo>
                    <a:pt x="1611" y="32"/>
                    <a:pt x="1140" y="698"/>
                    <a:pt x="986" y="867"/>
                  </a:cubicBezTo>
                  <a:cubicBezTo>
                    <a:pt x="666" y="1220"/>
                    <a:pt x="406" y="1604"/>
                    <a:pt x="233" y="2050"/>
                  </a:cubicBezTo>
                  <a:cubicBezTo>
                    <a:pt x="78" y="2455"/>
                    <a:pt x="1" y="2887"/>
                    <a:pt x="3" y="3320"/>
                  </a:cubicBezTo>
                  <a:cubicBezTo>
                    <a:pt x="3" y="3569"/>
                    <a:pt x="43" y="3794"/>
                    <a:pt x="101" y="4034"/>
                  </a:cubicBezTo>
                  <a:cubicBezTo>
                    <a:pt x="135" y="4178"/>
                    <a:pt x="161" y="4576"/>
                    <a:pt x="288" y="4645"/>
                  </a:cubicBezTo>
                  <a:cubicBezTo>
                    <a:pt x="318" y="4662"/>
                    <a:pt x="351" y="4669"/>
                    <a:pt x="386" y="4669"/>
                  </a:cubicBezTo>
                  <a:cubicBezTo>
                    <a:pt x="672" y="4669"/>
                    <a:pt x="1085" y="4165"/>
                    <a:pt x="1227" y="4018"/>
                  </a:cubicBezTo>
                  <a:cubicBezTo>
                    <a:pt x="1523" y="3709"/>
                    <a:pt x="1754" y="3378"/>
                    <a:pt x="1906" y="2974"/>
                  </a:cubicBezTo>
                  <a:cubicBezTo>
                    <a:pt x="2072" y="2541"/>
                    <a:pt x="2183" y="2086"/>
                    <a:pt x="2236" y="1625"/>
                  </a:cubicBezTo>
                  <a:cubicBezTo>
                    <a:pt x="2264" y="1367"/>
                    <a:pt x="2332" y="185"/>
                    <a:pt x="2079" y="31"/>
                  </a:cubicBezTo>
                  <a:cubicBezTo>
                    <a:pt x="2046" y="11"/>
                    <a:pt x="2008" y="1"/>
                    <a:pt x="19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3" name="Google Shape;3263;p47"/>
            <p:cNvSpPr/>
            <p:nvPr/>
          </p:nvSpPr>
          <p:spPr>
            <a:xfrm rot="635073">
              <a:off x="7773149" y="1308131"/>
              <a:ext cx="145542" cy="330519"/>
            </a:xfrm>
            <a:custGeom>
              <a:avLst/>
              <a:gdLst/>
              <a:ahLst/>
              <a:cxnLst/>
              <a:rect l="l" t="t" r="r" b="b"/>
              <a:pathLst>
                <a:path w="2089" h="4652" extrusionOk="0">
                  <a:moveTo>
                    <a:pt x="1816" y="1"/>
                  </a:moveTo>
                  <a:cubicBezTo>
                    <a:pt x="1748" y="104"/>
                    <a:pt x="1684" y="207"/>
                    <a:pt x="1619" y="308"/>
                  </a:cubicBezTo>
                  <a:cubicBezTo>
                    <a:pt x="1415" y="627"/>
                    <a:pt x="1231" y="957"/>
                    <a:pt x="1069" y="1299"/>
                  </a:cubicBezTo>
                  <a:cubicBezTo>
                    <a:pt x="1044" y="1350"/>
                    <a:pt x="1024" y="1404"/>
                    <a:pt x="1002" y="1456"/>
                  </a:cubicBezTo>
                  <a:cubicBezTo>
                    <a:pt x="999" y="1441"/>
                    <a:pt x="996" y="1427"/>
                    <a:pt x="996" y="1417"/>
                  </a:cubicBezTo>
                  <a:cubicBezTo>
                    <a:pt x="981" y="1251"/>
                    <a:pt x="967" y="1084"/>
                    <a:pt x="960" y="916"/>
                  </a:cubicBezTo>
                  <a:cubicBezTo>
                    <a:pt x="958" y="845"/>
                    <a:pt x="955" y="772"/>
                    <a:pt x="955" y="699"/>
                  </a:cubicBezTo>
                  <a:cubicBezTo>
                    <a:pt x="897" y="769"/>
                    <a:pt x="851" y="828"/>
                    <a:pt x="818" y="864"/>
                  </a:cubicBezTo>
                  <a:cubicBezTo>
                    <a:pt x="811" y="871"/>
                    <a:pt x="807" y="879"/>
                    <a:pt x="800" y="886"/>
                  </a:cubicBezTo>
                  <a:lnTo>
                    <a:pt x="800" y="927"/>
                  </a:lnTo>
                  <a:cubicBezTo>
                    <a:pt x="803" y="1000"/>
                    <a:pt x="818" y="1540"/>
                    <a:pt x="896" y="1719"/>
                  </a:cubicBezTo>
                  <a:cubicBezTo>
                    <a:pt x="804" y="1968"/>
                    <a:pt x="722" y="2219"/>
                    <a:pt x="634" y="2469"/>
                  </a:cubicBezTo>
                  <a:cubicBezTo>
                    <a:pt x="551" y="2701"/>
                    <a:pt x="463" y="2933"/>
                    <a:pt x="381" y="3168"/>
                  </a:cubicBezTo>
                  <a:cubicBezTo>
                    <a:pt x="343" y="3045"/>
                    <a:pt x="293" y="2925"/>
                    <a:pt x="263" y="2803"/>
                  </a:cubicBezTo>
                  <a:cubicBezTo>
                    <a:pt x="207" y="2571"/>
                    <a:pt x="163" y="2336"/>
                    <a:pt x="134" y="2098"/>
                  </a:cubicBezTo>
                  <a:cubicBezTo>
                    <a:pt x="127" y="2042"/>
                    <a:pt x="123" y="1986"/>
                    <a:pt x="118" y="1927"/>
                  </a:cubicBezTo>
                  <a:cubicBezTo>
                    <a:pt x="100" y="1968"/>
                    <a:pt x="79" y="2006"/>
                    <a:pt x="64" y="2047"/>
                  </a:cubicBezTo>
                  <a:cubicBezTo>
                    <a:pt x="39" y="2109"/>
                    <a:pt x="20" y="2175"/>
                    <a:pt x="1" y="2238"/>
                  </a:cubicBezTo>
                  <a:cubicBezTo>
                    <a:pt x="30" y="2441"/>
                    <a:pt x="71" y="2643"/>
                    <a:pt x="126" y="2842"/>
                  </a:cubicBezTo>
                  <a:cubicBezTo>
                    <a:pt x="172" y="3004"/>
                    <a:pt x="221" y="3199"/>
                    <a:pt x="321" y="3345"/>
                  </a:cubicBezTo>
                  <a:cubicBezTo>
                    <a:pt x="288" y="3448"/>
                    <a:pt x="256" y="3552"/>
                    <a:pt x="230" y="3656"/>
                  </a:cubicBezTo>
                  <a:cubicBezTo>
                    <a:pt x="152" y="3967"/>
                    <a:pt x="148" y="4289"/>
                    <a:pt x="74" y="4600"/>
                  </a:cubicBezTo>
                  <a:cubicBezTo>
                    <a:pt x="85" y="4617"/>
                    <a:pt x="101" y="4632"/>
                    <a:pt x="119" y="4643"/>
                  </a:cubicBezTo>
                  <a:cubicBezTo>
                    <a:pt x="127" y="4646"/>
                    <a:pt x="135" y="4650"/>
                    <a:pt x="144" y="4652"/>
                  </a:cubicBezTo>
                  <a:cubicBezTo>
                    <a:pt x="273" y="4427"/>
                    <a:pt x="284" y="4129"/>
                    <a:pt x="326" y="3880"/>
                  </a:cubicBezTo>
                  <a:cubicBezTo>
                    <a:pt x="328" y="3869"/>
                    <a:pt x="332" y="3858"/>
                    <a:pt x="334" y="3847"/>
                  </a:cubicBezTo>
                  <a:cubicBezTo>
                    <a:pt x="528" y="3743"/>
                    <a:pt x="712" y="3611"/>
                    <a:pt x="901" y="3501"/>
                  </a:cubicBezTo>
                  <a:cubicBezTo>
                    <a:pt x="1120" y="3378"/>
                    <a:pt x="1327" y="3236"/>
                    <a:pt x="1534" y="3098"/>
                  </a:cubicBezTo>
                  <a:cubicBezTo>
                    <a:pt x="1603" y="3051"/>
                    <a:pt x="1672" y="3007"/>
                    <a:pt x="1740" y="2962"/>
                  </a:cubicBezTo>
                  <a:cubicBezTo>
                    <a:pt x="1772" y="2879"/>
                    <a:pt x="1801" y="2794"/>
                    <a:pt x="1828" y="2709"/>
                  </a:cubicBezTo>
                  <a:lnTo>
                    <a:pt x="1828" y="2709"/>
                  </a:lnTo>
                  <a:cubicBezTo>
                    <a:pt x="1704" y="2796"/>
                    <a:pt x="1582" y="2884"/>
                    <a:pt x="1459" y="2969"/>
                  </a:cubicBezTo>
                  <a:cubicBezTo>
                    <a:pt x="1246" y="3116"/>
                    <a:pt x="1032" y="3261"/>
                    <a:pt x="811" y="3397"/>
                  </a:cubicBezTo>
                  <a:cubicBezTo>
                    <a:pt x="672" y="3483"/>
                    <a:pt x="502" y="3569"/>
                    <a:pt x="372" y="3684"/>
                  </a:cubicBezTo>
                  <a:cubicBezTo>
                    <a:pt x="455" y="3358"/>
                    <a:pt x="595" y="3040"/>
                    <a:pt x="712" y="2728"/>
                  </a:cubicBezTo>
                  <a:cubicBezTo>
                    <a:pt x="717" y="2713"/>
                    <a:pt x="722" y="2700"/>
                    <a:pt x="727" y="2684"/>
                  </a:cubicBezTo>
                  <a:cubicBezTo>
                    <a:pt x="941" y="2642"/>
                    <a:pt x="1153" y="2517"/>
                    <a:pt x="1343" y="2420"/>
                  </a:cubicBezTo>
                  <a:cubicBezTo>
                    <a:pt x="1566" y="2308"/>
                    <a:pt x="1783" y="2186"/>
                    <a:pt x="1994" y="2056"/>
                  </a:cubicBezTo>
                  <a:lnTo>
                    <a:pt x="1997" y="2054"/>
                  </a:lnTo>
                  <a:cubicBezTo>
                    <a:pt x="2012" y="1979"/>
                    <a:pt x="2024" y="1906"/>
                    <a:pt x="2035" y="1831"/>
                  </a:cubicBezTo>
                  <a:lnTo>
                    <a:pt x="2035" y="1831"/>
                  </a:lnTo>
                  <a:cubicBezTo>
                    <a:pt x="1997" y="1858"/>
                    <a:pt x="1958" y="1885"/>
                    <a:pt x="1920" y="1912"/>
                  </a:cubicBezTo>
                  <a:cubicBezTo>
                    <a:pt x="1715" y="2049"/>
                    <a:pt x="1504" y="2175"/>
                    <a:pt x="1287" y="2295"/>
                  </a:cubicBezTo>
                  <a:cubicBezTo>
                    <a:pt x="1122" y="2384"/>
                    <a:pt x="933" y="2458"/>
                    <a:pt x="771" y="2562"/>
                  </a:cubicBezTo>
                  <a:cubicBezTo>
                    <a:pt x="893" y="2219"/>
                    <a:pt x="1003" y="1872"/>
                    <a:pt x="1144" y="1537"/>
                  </a:cubicBezTo>
                  <a:cubicBezTo>
                    <a:pt x="1198" y="1412"/>
                    <a:pt x="1258" y="1292"/>
                    <a:pt x="1319" y="1172"/>
                  </a:cubicBezTo>
                  <a:lnTo>
                    <a:pt x="1320" y="1172"/>
                  </a:lnTo>
                  <a:cubicBezTo>
                    <a:pt x="1382" y="1158"/>
                    <a:pt x="1441" y="1136"/>
                    <a:pt x="1496" y="1106"/>
                  </a:cubicBezTo>
                  <a:cubicBezTo>
                    <a:pt x="1637" y="1033"/>
                    <a:pt x="1769" y="934"/>
                    <a:pt x="1897" y="838"/>
                  </a:cubicBezTo>
                  <a:cubicBezTo>
                    <a:pt x="1963" y="787"/>
                    <a:pt x="2024" y="731"/>
                    <a:pt x="2089" y="677"/>
                  </a:cubicBezTo>
                  <a:cubicBezTo>
                    <a:pt x="2085" y="621"/>
                    <a:pt x="2081" y="565"/>
                    <a:pt x="2075" y="511"/>
                  </a:cubicBezTo>
                  <a:cubicBezTo>
                    <a:pt x="2000" y="577"/>
                    <a:pt x="1924" y="644"/>
                    <a:pt x="1846" y="709"/>
                  </a:cubicBezTo>
                  <a:cubicBezTo>
                    <a:pt x="1725" y="812"/>
                    <a:pt x="1597" y="905"/>
                    <a:pt x="1463" y="989"/>
                  </a:cubicBezTo>
                  <a:cubicBezTo>
                    <a:pt x="1438" y="1004"/>
                    <a:pt x="1411" y="1016"/>
                    <a:pt x="1386" y="1032"/>
                  </a:cubicBezTo>
                  <a:cubicBezTo>
                    <a:pt x="1482" y="848"/>
                    <a:pt x="1585" y="668"/>
                    <a:pt x="1692" y="492"/>
                  </a:cubicBezTo>
                  <a:cubicBezTo>
                    <a:pt x="1777" y="355"/>
                    <a:pt x="1869" y="219"/>
                    <a:pt x="1963" y="83"/>
                  </a:cubicBezTo>
                  <a:cubicBezTo>
                    <a:pt x="1949" y="61"/>
                    <a:pt x="1931" y="42"/>
                    <a:pt x="1910" y="28"/>
                  </a:cubicBezTo>
                  <a:cubicBezTo>
                    <a:pt x="1882" y="12"/>
                    <a:pt x="1849" y="2"/>
                    <a:pt x="181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4" name="Google Shape;3264;p47"/>
            <p:cNvSpPr/>
            <p:nvPr/>
          </p:nvSpPr>
          <p:spPr>
            <a:xfrm rot="635073">
              <a:off x="6410494" y="1281858"/>
              <a:ext cx="1567097" cy="1598100"/>
            </a:xfrm>
            <a:custGeom>
              <a:avLst/>
              <a:gdLst/>
              <a:ahLst/>
              <a:cxnLst/>
              <a:rect l="l" t="t" r="r" b="b"/>
              <a:pathLst>
                <a:path w="22493" h="22493" extrusionOk="0">
                  <a:moveTo>
                    <a:pt x="11246" y="0"/>
                  </a:moveTo>
                  <a:cubicBezTo>
                    <a:pt x="8263" y="0"/>
                    <a:pt x="5404" y="1186"/>
                    <a:pt x="3294" y="3295"/>
                  </a:cubicBezTo>
                  <a:cubicBezTo>
                    <a:pt x="1185" y="5404"/>
                    <a:pt x="0" y="8265"/>
                    <a:pt x="0" y="11246"/>
                  </a:cubicBezTo>
                  <a:cubicBezTo>
                    <a:pt x="0" y="14229"/>
                    <a:pt x="1185" y="17090"/>
                    <a:pt x="3294" y="19199"/>
                  </a:cubicBezTo>
                  <a:cubicBezTo>
                    <a:pt x="5404" y="21308"/>
                    <a:pt x="8263" y="22492"/>
                    <a:pt x="11246" y="22492"/>
                  </a:cubicBezTo>
                  <a:cubicBezTo>
                    <a:pt x="14228" y="22492"/>
                    <a:pt x="17089" y="21308"/>
                    <a:pt x="19198" y="19199"/>
                  </a:cubicBezTo>
                  <a:cubicBezTo>
                    <a:pt x="21308" y="17090"/>
                    <a:pt x="22492" y="14229"/>
                    <a:pt x="22492" y="11246"/>
                  </a:cubicBezTo>
                  <a:cubicBezTo>
                    <a:pt x="22492" y="8265"/>
                    <a:pt x="21308" y="5404"/>
                    <a:pt x="19198" y="3295"/>
                  </a:cubicBezTo>
                  <a:cubicBezTo>
                    <a:pt x="17089" y="1186"/>
                    <a:pt x="14228" y="0"/>
                    <a:pt x="112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5" name="Google Shape;3265;p47"/>
            <p:cNvSpPr/>
            <p:nvPr/>
          </p:nvSpPr>
          <p:spPr>
            <a:xfrm rot="635073">
              <a:off x="6355990" y="1870270"/>
              <a:ext cx="1567097" cy="1004630"/>
            </a:xfrm>
            <a:custGeom>
              <a:avLst/>
              <a:gdLst/>
              <a:ahLst/>
              <a:cxnLst/>
              <a:rect l="l" t="t" r="r" b="b"/>
              <a:pathLst>
                <a:path w="22493" h="14140" extrusionOk="0">
                  <a:moveTo>
                    <a:pt x="378" y="1"/>
                  </a:moveTo>
                  <a:cubicBezTo>
                    <a:pt x="127" y="944"/>
                    <a:pt x="0" y="1917"/>
                    <a:pt x="0" y="2893"/>
                  </a:cubicBezTo>
                  <a:cubicBezTo>
                    <a:pt x="0" y="9105"/>
                    <a:pt x="5036" y="14139"/>
                    <a:pt x="11246" y="14139"/>
                  </a:cubicBezTo>
                  <a:cubicBezTo>
                    <a:pt x="17457" y="14139"/>
                    <a:pt x="22492" y="9105"/>
                    <a:pt x="22492" y="2893"/>
                  </a:cubicBezTo>
                  <a:cubicBezTo>
                    <a:pt x="22492" y="1917"/>
                    <a:pt x="22365" y="944"/>
                    <a:pt x="22115" y="1"/>
                  </a:cubicBezTo>
                  <a:cubicBezTo>
                    <a:pt x="20838" y="4808"/>
                    <a:pt x="16456" y="8353"/>
                    <a:pt x="11246" y="8353"/>
                  </a:cubicBezTo>
                  <a:cubicBezTo>
                    <a:pt x="6037" y="8353"/>
                    <a:pt x="1655" y="4808"/>
                    <a:pt x="378" y="1"/>
                  </a:cubicBezTo>
                  <a:close/>
                </a:path>
              </a:pathLst>
            </a:custGeom>
            <a:solidFill>
              <a:srgbClr val="1E3865">
                <a:alpha val="383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6" name="Google Shape;3266;p47"/>
            <p:cNvSpPr/>
            <p:nvPr/>
          </p:nvSpPr>
          <p:spPr>
            <a:xfrm rot="635073">
              <a:off x="6405096" y="1379778"/>
              <a:ext cx="1567306" cy="1460052"/>
            </a:xfrm>
            <a:custGeom>
              <a:avLst/>
              <a:gdLst/>
              <a:ahLst/>
              <a:cxnLst/>
              <a:rect l="l" t="t" r="r" b="b"/>
              <a:pathLst>
                <a:path w="22496" h="20550" extrusionOk="0">
                  <a:moveTo>
                    <a:pt x="16654" y="0"/>
                  </a:moveTo>
                  <a:cubicBezTo>
                    <a:pt x="16276" y="500"/>
                    <a:pt x="15954" y="1040"/>
                    <a:pt x="15692" y="1608"/>
                  </a:cubicBezTo>
                  <a:cubicBezTo>
                    <a:pt x="15506" y="2009"/>
                    <a:pt x="15351" y="2473"/>
                    <a:pt x="15516" y="2882"/>
                  </a:cubicBezTo>
                  <a:cubicBezTo>
                    <a:pt x="15781" y="3548"/>
                    <a:pt x="16658" y="3648"/>
                    <a:pt x="17290" y="3983"/>
                  </a:cubicBezTo>
                  <a:cubicBezTo>
                    <a:pt x="18060" y="4392"/>
                    <a:pt x="18535" y="5298"/>
                    <a:pt x="18432" y="6164"/>
                  </a:cubicBezTo>
                  <a:cubicBezTo>
                    <a:pt x="18377" y="6631"/>
                    <a:pt x="18172" y="7066"/>
                    <a:pt x="18064" y="7523"/>
                  </a:cubicBezTo>
                  <a:cubicBezTo>
                    <a:pt x="17955" y="7981"/>
                    <a:pt x="17959" y="8509"/>
                    <a:pt x="18267" y="8863"/>
                  </a:cubicBezTo>
                  <a:cubicBezTo>
                    <a:pt x="18502" y="9134"/>
                    <a:pt x="18877" y="9260"/>
                    <a:pt x="19085" y="9550"/>
                  </a:cubicBezTo>
                  <a:cubicBezTo>
                    <a:pt x="19449" y="10056"/>
                    <a:pt x="19136" y="10773"/>
                    <a:pt x="18730" y="11245"/>
                  </a:cubicBezTo>
                  <a:cubicBezTo>
                    <a:pt x="18323" y="11719"/>
                    <a:pt x="17799" y="12161"/>
                    <a:pt x="17707" y="12777"/>
                  </a:cubicBezTo>
                  <a:cubicBezTo>
                    <a:pt x="17596" y="13510"/>
                    <a:pt x="18141" y="14169"/>
                    <a:pt x="18690" y="14666"/>
                  </a:cubicBezTo>
                  <a:cubicBezTo>
                    <a:pt x="19283" y="15201"/>
                    <a:pt x="19925" y="15678"/>
                    <a:pt x="20608" y="16092"/>
                  </a:cubicBezTo>
                  <a:cubicBezTo>
                    <a:pt x="21839" y="14247"/>
                    <a:pt x="22495" y="12078"/>
                    <a:pt x="22492" y="9861"/>
                  </a:cubicBezTo>
                  <a:cubicBezTo>
                    <a:pt x="22492" y="5611"/>
                    <a:pt x="20134" y="1913"/>
                    <a:pt x="16654" y="0"/>
                  </a:cubicBezTo>
                  <a:close/>
                  <a:moveTo>
                    <a:pt x="5569" y="156"/>
                  </a:moveTo>
                  <a:cubicBezTo>
                    <a:pt x="2240" y="2108"/>
                    <a:pt x="0" y="5722"/>
                    <a:pt x="0" y="9861"/>
                  </a:cubicBezTo>
                  <a:cubicBezTo>
                    <a:pt x="0" y="14850"/>
                    <a:pt x="3251" y="19078"/>
                    <a:pt x="7749" y="20550"/>
                  </a:cubicBezTo>
                  <a:lnTo>
                    <a:pt x="8097" y="18245"/>
                  </a:lnTo>
                  <a:cubicBezTo>
                    <a:pt x="8147" y="17925"/>
                    <a:pt x="8195" y="17596"/>
                    <a:pt x="8119" y="17280"/>
                  </a:cubicBezTo>
                  <a:cubicBezTo>
                    <a:pt x="7957" y="16610"/>
                    <a:pt x="7287" y="16193"/>
                    <a:pt x="6638" y="15959"/>
                  </a:cubicBezTo>
                  <a:cubicBezTo>
                    <a:pt x="5989" y="15724"/>
                    <a:pt x="5282" y="15589"/>
                    <a:pt x="4742" y="15159"/>
                  </a:cubicBezTo>
                  <a:cubicBezTo>
                    <a:pt x="4203" y="14729"/>
                    <a:pt x="3925" y="13856"/>
                    <a:pt x="4393" y="13350"/>
                  </a:cubicBezTo>
                  <a:cubicBezTo>
                    <a:pt x="4620" y="13107"/>
                    <a:pt x="4956" y="13008"/>
                    <a:pt x="5246" y="12844"/>
                  </a:cubicBezTo>
                  <a:cubicBezTo>
                    <a:pt x="5536" y="12681"/>
                    <a:pt x="5807" y="12378"/>
                    <a:pt x="5731" y="12055"/>
                  </a:cubicBezTo>
                  <a:cubicBezTo>
                    <a:pt x="5696" y="11903"/>
                    <a:pt x="5589" y="11779"/>
                    <a:pt x="5483" y="11666"/>
                  </a:cubicBezTo>
                  <a:cubicBezTo>
                    <a:pt x="4948" y="11100"/>
                    <a:pt x="4242" y="10487"/>
                    <a:pt x="4365" y="9718"/>
                  </a:cubicBezTo>
                  <a:cubicBezTo>
                    <a:pt x="4393" y="9540"/>
                    <a:pt x="4466" y="9362"/>
                    <a:pt x="4425" y="9187"/>
                  </a:cubicBezTo>
                  <a:cubicBezTo>
                    <a:pt x="4363" y="8921"/>
                    <a:pt x="4076" y="8788"/>
                    <a:pt x="3826" y="8681"/>
                  </a:cubicBezTo>
                  <a:cubicBezTo>
                    <a:pt x="3308" y="8460"/>
                    <a:pt x="2783" y="8177"/>
                    <a:pt x="2476" y="7705"/>
                  </a:cubicBezTo>
                  <a:cubicBezTo>
                    <a:pt x="2167" y="7232"/>
                    <a:pt x="2154" y="6525"/>
                    <a:pt x="2585" y="6162"/>
                  </a:cubicBezTo>
                  <a:cubicBezTo>
                    <a:pt x="2752" y="6022"/>
                    <a:pt x="2963" y="5946"/>
                    <a:pt x="3162" y="5858"/>
                  </a:cubicBezTo>
                  <a:cubicBezTo>
                    <a:pt x="4251" y="5374"/>
                    <a:pt x="5246" y="4386"/>
                    <a:pt x="6383" y="4386"/>
                  </a:cubicBezTo>
                  <a:cubicBezTo>
                    <a:pt x="6503" y="4386"/>
                    <a:pt x="6625" y="4397"/>
                    <a:pt x="6749" y="4421"/>
                  </a:cubicBezTo>
                  <a:cubicBezTo>
                    <a:pt x="7193" y="4507"/>
                    <a:pt x="7681" y="4749"/>
                    <a:pt x="8103" y="4749"/>
                  </a:cubicBezTo>
                  <a:cubicBezTo>
                    <a:pt x="8292" y="4749"/>
                    <a:pt x="8468" y="4700"/>
                    <a:pt x="8622" y="4568"/>
                  </a:cubicBezTo>
                  <a:cubicBezTo>
                    <a:pt x="8985" y="4253"/>
                    <a:pt x="8914" y="3660"/>
                    <a:pt x="8696" y="3231"/>
                  </a:cubicBezTo>
                  <a:cubicBezTo>
                    <a:pt x="8524" y="2894"/>
                    <a:pt x="8285" y="2596"/>
                    <a:pt x="7994" y="2356"/>
                  </a:cubicBezTo>
                  <a:cubicBezTo>
                    <a:pt x="7600" y="2029"/>
                    <a:pt x="7124" y="1819"/>
                    <a:pt x="6709" y="1523"/>
                  </a:cubicBezTo>
                  <a:cubicBezTo>
                    <a:pt x="6219" y="1173"/>
                    <a:pt x="5834" y="694"/>
                    <a:pt x="5569" y="15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7" name="Google Shape;3267;p47"/>
            <p:cNvSpPr/>
            <p:nvPr/>
          </p:nvSpPr>
          <p:spPr>
            <a:xfrm rot="635073">
              <a:off x="7613168" y="1986710"/>
              <a:ext cx="332049" cy="648320"/>
            </a:xfrm>
            <a:custGeom>
              <a:avLst/>
              <a:gdLst/>
              <a:ahLst/>
              <a:cxnLst/>
              <a:rect l="l" t="t" r="r" b="b"/>
              <a:pathLst>
                <a:path w="4766" h="9125" extrusionOk="0">
                  <a:moveTo>
                    <a:pt x="4388" y="1"/>
                  </a:moveTo>
                  <a:cubicBezTo>
                    <a:pt x="3703" y="2583"/>
                    <a:pt x="2122" y="4799"/>
                    <a:pt x="0" y="6298"/>
                  </a:cubicBezTo>
                  <a:cubicBezTo>
                    <a:pt x="120" y="6835"/>
                    <a:pt x="540" y="7315"/>
                    <a:pt x="964" y="7699"/>
                  </a:cubicBezTo>
                  <a:cubicBezTo>
                    <a:pt x="1557" y="8235"/>
                    <a:pt x="2199" y="8711"/>
                    <a:pt x="2882" y="9124"/>
                  </a:cubicBezTo>
                  <a:cubicBezTo>
                    <a:pt x="2957" y="9013"/>
                    <a:pt x="3030" y="8899"/>
                    <a:pt x="3100" y="8784"/>
                  </a:cubicBezTo>
                  <a:cubicBezTo>
                    <a:pt x="3147" y="8710"/>
                    <a:pt x="3189" y="8634"/>
                    <a:pt x="3234" y="8559"/>
                  </a:cubicBezTo>
                  <a:cubicBezTo>
                    <a:pt x="3270" y="8497"/>
                    <a:pt x="3306" y="8435"/>
                    <a:pt x="3340" y="8373"/>
                  </a:cubicBezTo>
                  <a:cubicBezTo>
                    <a:pt x="3383" y="8298"/>
                    <a:pt x="3424" y="8221"/>
                    <a:pt x="3465" y="8144"/>
                  </a:cubicBezTo>
                  <a:cubicBezTo>
                    <a:pt x="3501" y="8076"/>
                    <a:pt x="3535" y="8007"/>
                    <a:pt x="3569" y="7938"/>
                  </a:cubicBezTo>
                  <a:cubicBezTo>
                    <a:pt x="3611" y="7859"/>
                    <a:pt x="3650" y="7780"/>
                    <a:pt x="3689" y="7698"/>
                  </a:cubicBezTo>
                  <a:cubicBezTo>
                    <a:pt x="3745" y="7577"/>
                    <a:pt x="3801" y="7455"/>
                    <a:pt x="3854" y="7333"/>
                  </a:cubicBezTo>
                  <a:cubicBezTo>
                    <a:pt x="3884" y="7264"/>
                    <a:pt x="3911" y="7193"/>
                    <a:pt x="3940" y="7124"/>
                  </a:cubicBezTo>
                  <a:cubicBezTo>
                    <a:pt x="3974" y="7042"/>
                    <a:pt x="4006" y="6959"/>
                    <a:pt x="4038" y="6876"/>
                  </a:cubicBezTo>
                  <a:cubicBezTo>
                    <a:pt x="4064" y="6807"/>
                    <a:pt x="4090" y="6737"/>
                    <a:pt x="4114" y="6667"/>
                  </a:cubicBezTo>
                  <a:cubicBezTo>
                    <a:pt x="4149" y="6568"/>
                    <a:pt x="4183" y="6469"/>
                    <a:pt x="4215" y="6371"/>
                  </a:cubicBezTo>
                  <a:cubicBezTo>
                    <a:pt x="4232" y="6316"/>
                    <a:pt x="4252" y="6262"/>
                    <a:pt x="4268" y="6207"/>
                  </a:cubicBezTo>
                  <a:cubicBezTo>
                    <a:pt x="4315" y="6060"/>
                    <a:pt x="4356" y="5911"/>
                    <a:pt x="4394" y="5761"/>
                  </a:cubicBezTo>
                  <a:cubicBezTo>
                    <a:pt x="4411" y="5703"/>
                    <a:pt x="4425" y="5644"/>
                    <a:pt x="4438" y="5585"/>
                  </a:cubicBezTo>
                  <a:cubicBezTo>
                    <a:pt x="4464" y="5478"/>
                    <a:pt x="4491" y="5371"/>
                    <a:pt x="4512" y="5263"/>
                  </a:cubicBezTo>
                  <a:cubicBezTo>
                    <a:pt x="4526" y="5204"/>
                    <a:pt x="4539" y="5145"/>
                    <a:pt x="4550" y="5086"/>
                  </a:cubicBezTo>
                  <a:cubicBezTo>
                    <a:pt x="4577" y="4948"/>
                    <a:pt x="4602" y="4811"/>
                    <a:pt x="4624" y="4672"/>
                  </a:cubicBezTo>
                  <a:cubicBezTo>
                    <a:pt x="4628" y="4646"/>
                    <a:pt x="4633" y="4620"/>
                    <a:pt x="4637" y="4593"/>
                  </a:cubicBezTo>
                  <a:cubicBezTo>
                    <a:pt x="4662" y="4429"/>
                    <a:pt x="4683" y="4263"/>
                    <a:pt x="4701" y="4097"/>
                  </a:cubicBezTo>
                  <a:cubicBezTo>
                    <a:pt x="4706" y="4046"/>
                    <a:pt x="4710" y="3994"/>
                    <a:pt x="4714" y="3945"/>
                  </a:cubicBezTo>
                  <a:cubicBezTo>
                    <a:pt x="4727" y="3819"/>
                    <a:pt x="4736" y="3692"/>
                    <a:pt x="4743" y="3567"/>
                  </a:cubicBezTo>
                  <a:cubicBezTo>
                    <a:pt x="4747" y="3515"/>
                    <a:pt x="4750" y="3464"/>
                    <a:pt x="4753" y="3412"/>
                  </a:cubicBezTo>
                  <a:cubicBezTo>
                    <a:pt x="4760" y="3241"/>
                    <a:pt x="4765" y="3068"/>
                    <a:pt x="4765" y="2893"/>
                  </a:cubicBezTo>
                  <a:cubicBezTo>
                    <a:pt x="4765" y="2764"/>
                    <a:pt x="4764" y="2637"/>
                    <a:pt x="4758" y="2510"/>
                  </a:cubicBezTo>
                  <a:cubicBezTo>
                    <a:pt x="4757" y="2448"/>
                    <a:pt x="4754" y="2387"/>
                    <a:pt x="4750" y="2325"/>
                  </a:cubicBezTo>
                  <a:cubicBezTo>
                    <a:pt x="4747" y="2262"/>
                    <a:pt x="4744" y="2197"/>
                    <a:pt x="4740" y="2135"/>
                  </a:cubicBezTo>
                  <a:cubicBezTo>
                    <a:pt x="4735" y="2052"/>
                    <a:pt x="4727" y="1968"/>
                    <a:pt x="4720" y="1884"/>
                  </a:cubicBezTo>
                  <a:cubicBezTo>
                    <a:pt x="4716" y="1846"/>
                    <a:pt x="4713" y="1806"/>
                    <a:pt x="4710" y="1768"/>
                  </a:cubicBezTo>
                  <a:cubicBezTo>
                    <a:pt x="4699" y="1669"/>
                    <a:pt x="4688" y="1571"/>
                    <a:pt x="4676" y="1475"/>
                  </a:cubicBezTo>
                  <a:cubicBezTo>
                    <a:pt x="4672" y="1452"/>
                    <a:pt x="4670" y="1428"/>
                    <a:pt x="4666" y="1407"/>
                  </a:cubicBezTo>
                  <a:cubicBezTo>
                    <a:pt x="4653" y="1298"/>
                    <a:pt x="4636" y="1191"/>
                    <a:pt x="4620" y="1084"/>
                  </a:cubicBezTo>
                  <a:cubicBezTo>
                    <a:pt x="4617" y="1073"/>
                    <a:pt x="4615" y="1062"/>
                    <a:pt x="4614" y="1051"/>
                  </a:cubicBezTo>
                  <a:cubicBezTo>
                    <a:pt x="4595" y="936"/>
                    <a:pt x="4574" y="822"/>
                    <a:pt x="4552" y="708"/>
                  </a:cubicBezTo>
                  <a:cubicBezTo>
                    <a:pt x="4552" y="705"/>
                    <a:pt x="4551" y="702"/>
                    <a:pt x="4550" y="700"/>
                  </a:cubicBezTo>
                  <a:cubicBezTo>
                    <a:pt x="4503" y="463"/>
                    <a:pt x="4449" y="231"/>
                    <a:pt x="438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8" name="Google Shape;3268;p47"/>
            <p:cNvSpPr/>
            <p:nvPr/>
          </p:nvSpPr>
          <p:spPr>
            <a:xfrm rot="635073">
              <a:off x="6368049" y="1779042"/>
              <a:ext cx="571019" cy="964984"/>
            </a:xfrm>
            <a:custGeom>
              <a:avLst/>
              <a:gdLst/>
              <a:ahLst/>
              <a:cxnLst/>
              <a:rect l="l" t="t" r="r" b="b"/>
              <a:pathLst>
                <a:path w="8196" h="13582" extrusionOk="0">
                  <a:moveTo>
                    <a:pt x="378" y="0"/>
                  </a:moveTo>
                  <a:cubicBezTo>
                    <a:pt x="222" y="584"/>
                    <a:pt x="115" y="1178"/>
                    <a:pt x="55" y="1780"/>
                  </a:cubicBezTo>
                  <a:cubicBezTo>
                    <a:pt x="55" y="1792"/>
                    <a:pt x="54" y="1803"/>
                    <a:pt x="52" y="1814"/>
                  </a:cubicBezTo>
                  <a:cubicBezTo>
                    <a:pt x="43" y="1924"/>
                    <a:pt x="33" y="2034"/>
                    <a:pt x="25" y="2145"/>
                  </a:cubicBezTo>
                  <a:cubicBezTo>
                    <a:pt x="22" y="2186"/>
                    <a:pt x="21" y="2228"/>
                    <a:pt x="19" y="2271"/>
                  </a:cubicBezTo>
                  <a:cubicBezTo>
                    <a:pt x="15" y="2352"/>
                    <a:pt x="10" y="2433"/>
                    <a:pt x="7" y="2515"/>
                  </a:cubicBezTo>
                  <a:cubicBezTo>
                    <a:pt x="3" y="2640"/>
                    <a:pt x="0" y="2767"/>
                    <a:pt x="0" y="2893"/>
                  </a:cubicBezTo>
                  <a:cubicBezTo>
                    <a:pt x="0" y="3070"/>
                    <a:pt x="6" y="3247"/>
                    <a:pt x="14" y="3423"/>
                  </a:cubicBezTo>
                  <a:cubicBezTo>
                    <a:pt x="18" y="3480"/>
                    <a:pt x="22" y="3535"/>
                    <a:pt x="25" y="3590"/>
                  </a:cubicBezTo>
                  <a:cubicBezTo>
                    <a:pt x="33" y="3712"/>
                    <a:pt x="41" y="3833"/>
                    <a:pt x="52" y="3953"/>
                  </a:cubicBezTo>
                  <a:cubicBezTo>
                    <a:pt x="59" y="4014"/>
                    <a:pt x="65" y="4078"/>
                    <a:pt x="71" y="4139"/>
                  </a:cubicBezTo>
                  <a:cubicBezTo>
                    <a:pt x="85" y="4256"/>
                    <a:pt x="99" y="4374"/>
                    <a:pt x="117" y="4491"/>
                  </a:cubicBezTo>
                  <a:cubicBezTo>
                    <a:pt x="125" y="4547"/>
                    <a:pt x="132" y="4603"/>
                    <a:pt x="140" y="4660"/>
                  </a:cubicBezTo>
                  <a:cubicBezTo>
                    <a:pt x="165" y="4812"/>
                    <a:pt x="191" y="4962"/>
                    <a:pt x="221" y="5111"/>
                  </a:cubicBezTo>
                  <a:cubicBezTo>
                    <a:pt x="225" y="5131"/>
                    <a:pt x="228" y="5150"/>
                    <a:pt x="232" y="5168"/>
                  </a:cubicBezTo>
                  <a:cubicBezTo>
                    <a:pt x="266" y="5332"/>
                    <a:pt x="303" y="5496"/>
                    <a:pt x="345" y="5659"/>
                  </a:cubicBezTo>
                  <a:cubicBezTo>
                    <a:pt x="360" y="5715"/>
                    <a:pt x="375" y="5770"/>
                    <a:pt x="390" y="5827"/>
                  </a:cubicBezTo>
                  <a:cubicBezTo>
                    <a:pt x="419" y="5935"/>
                    <a:pt x="449" y="6042"/>
                    <a:pt x="482" y="6148"/>
                  </a:cubicBezTo>
                  <a:cubicBezTo>
                    <a:pt x="501" y="6212"/>
                    <a:pt x="520" y="6275"/>
                    <a:pt x="541" y="6339"/>
                  </a:cubicBezTo>
                  <a:cubicBezTo>
                    <a:pt x="573" y="6439"/>
                    <a:pt x="607" y="6538"/>
                    <a:pt x="643" y="6637"/>
                  </a:cubicBezTo>
                  <a:cubicBezTo>
                    <a:pt x="663" y="6698"/>
                    <a:pt x="685" y="6761"/>
                    <a:pt x="708" y="6822"/>
                  </a:cubicBezTo>
                  <a:cubicBezTo>
                    <a:pt x="750" y="6936"/>
                    <a:pt x="795" y="7047"/>
                    <a:pt x="840" y="7158"/>
                  </a:cubicBezTo>
                  <a:cubicBezTo>
                    <a:pt x="861" y="7209"/>
                    <a:pt x="880" y="7260"/>
                    <a:pt x="902" y="7309"/>
                  </a:cubicBezTo>
                  <a:cubicBezTo>
                    <a:pt x="961" y="7448"/>
                    <a:pt x="1023" y="7584"/>
                    <a:pt x="1087" y="7720"/>
                  </a:cubicBezTo>
                  <a:cubicBezTo>
                    <a:pt x="1119" y="7784"/>
                    <a:pt x="1152" y="7849"/>
                    <a:pt x="1183" y="7913"/>
                  </a:cubicBezTo>
                  <a:cubicBezTo>
                    <a:pt x="1225" y="7996"/>
                    <a:pt x="1266" y="8078"/>
                    <a:pt x="1310" y="8159"/>
                  </a:cubicBezTo>
                  <a:cubicBezTo>
                    <a:pt x="1347" y="8229"/>
                    <a:pt x="1385" y="8299"/>
                    <a:pt x="1424" y="8368"/>
                  </a:cubicBezTo>
                  <a:cubicBezTo>
                    <a:pt x="1465" y="8442"/>
                    <a:pt x="1507" y="8514"/>
                    <a:pt x="1550" y="8587"/>
                  </a:cubicBezTo>
                  <a:cubicBezTo>
                    <a:pt x="1591" y="8657"/>
                    <a:pt x="1634" y="8729"/>
                    <a:pt x="1676" y="8799"/>
                  </a:cubicBezTo>
                  <a:cubicBezTo>
                    <a:pt x="1720" y="8869"/>
                    <a:pt x="1763" y="8936"/>
                    <a:pt x="1807" y="9003"/>
                  </a:cubicBezTo>
                  <a:cubicBezTo>
                    <a:pt x="1895" y="9138"/>
                    <a:pt x="1985" y="9271"/>
                    <a:pt x="2079" y="9403"/>
                  </a:cubicBezTo>
                  <a:cubicBezTo>
                    <a:pt x="2117" y="9456"/>
                    <a:pt x="2155" y="9513"/>
                    <a:pt x="2195" y="9566"/>
                  </a:cubicBezTo>
                  <a:cubicBezTo>
                    <a:pt x="2253" y="9644"/>
                    <a:pt x="2312" y="9721"/>
                    <a:pt x="2372" y="9797"/>
                  </a:cubicBezTo>
                  <a:cubicBezTo>
                    <a:pt x="2411" y="9846"/>
                    <a:pt x="2449" y="9897"/>
                    <a:pt x="2489" y="9946"/>
                  </a:cubicBezTo>
                  <a:cubicBezTo>
                    <a:pt x="2552" y="10023"/>
                    <a:pt x="2615" y="10100"/>
                    <a:pt x="2680" y="10174"/>
                  </a:cubicBezTo>
                  <a:cubicBezTo>
                    <a:pt x="2717" y="10220"/>
                    <a:pt x="2755" y="10263"/>
                    <a:pt x="2794" y="10307"/>
                  </a:cubicBezTo>
                  <a:cubicBezTo>
                    <a:pt x="2862" y="10384"/>
                    <a:pt x="2931" y="10463"/>
                    <a:pt x="3001" y="10539"/>
                  </a:cubicBezTo>
                  <a:cubicBezTo>
                    <a:pt x="3030" y="10570"/>
                    <a:pt x="3060" y="10600"/>
                    <a:pt x="3089" y="10630"/>
                  </a:cubicBezTo>
                  <a:cubicBezTo>
                    <a:pt x="3348" y="10905"/>
                    <a:pt x="3622" y="11164"/>
                    <a:pt x="3907" y="11411"/>
                  </a:cubicBezTo>
                  <a:cubicBezTo>
                    <a:pt x="3932" y="11432"/>
                    <a:pt x="3955" y="11454"/>
                    <a:pt x="3980" y="11474"/>
                  </a:cubicBezTo>
                  <a:cubicBezTo>
                    <a:pt x="4072" y="11551"/>
                    <a:pt x="4164" y="11627"/>
                    <a:pt x="4257" y="11701"/>
                  </a:cubicBezTo>
                  <a:cubicBezTo>
                    <a:pt x="4283" y="11721"/>
                    <a:pt x="4311" y="11743"/>
                    <a:pt x="4338" y="11764"/>
                  </a:cubicBezTo>
                  <a:cubicBezTo>
                    <a:pt x="4436" y="11841"/>
                    <a:pt x="4534" y="11915"/>
                    <a:pt x="4635" y="11989"/>
                  </a:cubicBezTo>
                  <a:cubicBezTo>
                    <a:pt x="4644" y="11996"/>
                    <a:pt x="4654" y="12003"/>
                    <a:pt x="4665" y="12010"/>
                  </a:cubicBezTo>
                  <a:cubicBezTo>
                    <a:pt x="5005" y="12257"/>
                    <a:pt x="5360" y="12483"/>
                    <a:pt x="5725" y="12691"/>
                  </a:cubicBezTo>
                  <a:lnTo>
                    <a:pt x="5745" y="12702"/>
                  </a:lnTo>
                  <a:cubicBezTo>
                    <a:pt x="5862" y="12767"/>
                    <a:pt x="5979" y="12831"/>
                    <a:pt x="6098" y="12891"/>
                  </a:cubicBezTo>
                  <a:lnTo>
                    <a:pt x="6153" y="12920"/>
                  </a:lnTo>
                  <a:cubicBezTo>
                    <a:pt x="6272" y="12980"/>
                    <a:pt x="6395" y="13041"/>
                    <a:pt x="6518" y="13098"/>
                  </a:cubicBezTo>
                  <a:lnTo>
                    <a:pt x="6520" y="13098"/>
                  </a:lnTo>
                  <a:cubicBezTo>
                    <a:pt x="6919" y="13284"/>
                    <a:pt x="7329" y="13444"/>
                    <a:pt x="7748" y="13582"/>
                  </a:cubicBezTo>
                  <a:lnTo>
                    <a:pt x="8098" y="11278"/>
                  </a:lnTo>
                  <a:cubicBezTo>
                    <a:pt x="8146" y="10958"/>
                    <a:pt x="8196" y="10629"/>
                    <a:pt x="8119" y="10313"/>
                  </a:cubicBezTo>
                  <a:cubicBezTo>
                    <a:pt x="7958" y="9643"/>
                    <a:pt x="7288" y="9226"/>
                    <a:pt x="6639" y="8992"/>
                  </a:cubicBezTo>
                  <a:cubicBezTo>
                    <a:pt x="5990" y="8757"/>
                    <a:pt x="5283" y="8622"/>
                    <a:pt x="4743" y="8192"/>
                  </a:cubicBezTo>
                  <a:cubicBezTo>
                    <a:pt x="4204" y="7761"/>
                    <a:pt x="3925" y="6889"/>
                    <a:pt x="4394" y="6383"/>
                  </a:cubicBezTo>
                  <a:cubicBezTo>
                    <a:pt x="4463" y="6310"/>
                    <a:pt x="4541" y="6248"/>
                    <a:pt x="4626" y="6196"/>
                  </a:cubicBezTo>
                  <a:cubicBezTo>
                    <a:pt x="2574" y="4699"/>
                    <a:pt x="1049" y="2524"/>
                    <a:pt x="37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9" name="Google Shape;3269;p47"/>
            <p:cNvSpPr/>
            <p:nvPr/>
          </p:nvSpPr>
          <p:spPr>
            <a:xfrm rot="635073">
              <a:off x="7301873" y="1768018"/>
              <a:ext cx="201139" cy="124691"/>
            </a:xfrm>
            <a:custGeom>
              <a:avLst/>
              <a:gdLst/>
              <a:ahLst/>
              <a:cxnLst/>
              <a:rect l="l" t="t" r="r" b="b"/>
              <a:pathLst>
                <a:path w="2887" h="1755" extrusionOk="0">
                  <a:moveTo>
                    <a:pt x="1346" y="1"/>
                  </a:moveTo>
                  <a:cubicBezTo>
                    <a:pt x="876" y="1"/>
                    <a:pt x="420" y="312"/>
                    <a:pt x="225" y="751"/>
                  </a:cubicBezTo>
                  <a:cubicBezTo>
                    <a:pt x="111" y="1008"/>
                    <a:pt x="1" y="1377"/>
                    <a:pt x="140" y="1641"/>
                  </a:cubicBezTo>
                  <a:cubicBezTo>
                    <a:pt x="181" y="1721"/>
                    <a:pt x="255" y="1754"/>
                    <a:pt x="332" y="1754"/>
                  </a:cubicBezTo>
                  <a:cubicBezTo>
                    <a:pt x="481" y="1754"/>
                    <a:pt x="638" y="1626"/>
                    <a:pt x="575" y="1457"/>
                  </a:cubicBezTo>
                  <a:cubicBezTo>
                    <a:pt x="572" y="1450"/>
                    <a:pt x="568" y="1443"/>
                    <a:pt x="565" y="1438"/>
                  </a:cubicBezTo>
                  <a:cubicBezTo>
                    <a:pt x="565" y="1434"/>
                    <a:pt x="565" y="1431"/>
                    <a:pt x="565" y="1428"/>
                  </a:cubicBezTo>
                  <a:cubicBezTo>
                    <a:pt x="564" y="1399"/>
                    <a:pt x="564" y="1371"/>
                    <a:pt x="565" y="1342"/>
                  </a:cubicBezTo>
                  <a:cubicBezTo>
                    <a:pt x="566" y="1284"/>
                    <a:pt x="575" y="1226"/>
                    <a:pt x="588" y="1170"/>
                  </a:cubicBezTo>
                  <a:cubicBezTo>
                    <a:pt x="612" y="1056"/>
                    <a:pt x="646" y="942"/>
                    <a:pt x="689" y="864"/>
                  </a:cubicBezTo>
                  <a:cubicBezTo>
                    <a:pt x="826" y="614"/>
                    <a:pt x="1072" y="425"/>
                    <a:pt x="1365" y="417"/>
                  </a:cubicBezTo>
                  <a:cubicBezTo>
                    <a:pt x="1372" y="416"/>
                    <a:pt x="1378" y="416"/>
                    <a:pt x="1385" y="416"/>
                  </a:cubicBezTo>
                  <a:cubicBezTo>
                    <a:pt x="1912" y="416"/>
                    <a:pt x="2036" y="1087"/>
                    <a:pt x="2097" y="1501"/>
                  </a:cubicBezTo>
                  <a:cubicBezTo>
                    <a:pt x="2109" y="1589"/>
                    <a:pt x="2200" y="1640"/>
                    <a:pt x="2285" y="1640"/>
                  </a:cubicBezTo>
                  <a:cubicBezTo>
                    <a:pt x="2319" y="1640"/>
                    <a:pt x="2352" y="1632"/>
                    <a:pt x="2379" y="1615"/>
                  </a:cubicBezTo>
                  <a:cubicBezTo>
                    <a:pt x="2545" y="1511"/>
                    <a:pt x="2665" y="1362"/>
                    <a:pt x="2801" y="1224"/>
                  </a:cubicBezTo>
                  <a:cubicBezTo>
                    <a:pt x="2887" y="1138"/>
                    <a:pt x="2818" y="993"/>
                    <a:pt x="2708" y="993"/>
                  </a:cubicBezTo>
                  <a:cubicBezTo>
                    <a:pt x="2696" y="993"/>
                    <a:pt x="2684" y="995"/>
                    <a:pt x="2671" y="999"/>
                  </a:cubicBezTo>
                  <a:cubicBezTo>
                    <a:pt x="2579" y="1025"/>
                    <a:pt x="2505" y="1074"/>
                    <a:pt x="2433" y="1126"/>
                  </a:cubicBezTo>
                  <a:cubicBezTo>
                    <a:pt x="2355" y="708"/>
                    <a:pt x="2169" y="274"/>
                    <a:pt x="1779" y="95"/>
                  </a:cubicBezTo>
                  <a:cubicBezTo>
                    <a:pt x="1638" y="30"/>
                    <a:pt x="1491" y="1"/>
                    <a:pt x="13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0" name="Google Shape;3270;p47"/>
            <p:cNvSpPr/>
            <p:nvPr/>
          </p:nvSpPr>
          <p:spPr>
            <a:xfrm rot="635073">
              <a:off x="7130665" y="1848437"/>
              <a:ext cx="70" cy="1066"/>
            </a:xfrm>
            <a:custGeom>
              <a:avLst/>
              <a:gdLst/>
              <a:ahLst/>
              <a:cxnLst/>
              <a:rect l="l" t="t" r="r" b="b"/>
              <a:pathLst>
                <a:path w="1" h="15" extrusionOk="0">
                  <a:moveTo>
                    <a:pt x="1" y="2"/>
                  </a:moveTo>
                  <a:cubicBezTo>
                    <a:pt x="1" y="2"/>
                    <a:pt x="1" y="2"/>
                    <a:pt x="1" y="1"/>
                  </a:cubicBezTo>
                  <a:cubicBezTo>
                    <a:pt x="1" y="14"/>
                    <a:pt x="1" y="11"/>
                    <a:pt x="1" y="2"/>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1" name="Google Shape;3271;p47"/>
            <p:cNvSpPr/>
            <p:nvPr/>
          </p:nvSpPr>
          <p:spPr>
            <a:xfrm rot="635073">
              <a:off x="6974171" y="1722039"/>
              <a:ext cx="202671" cy="142169"/>
            </a:xfrm>
            <a:custGeom>
              <a:avLst/>
              <a:gdLst/>
              <a:ahLst/>
              <a:cxnLst/>
              <a:rect l="l" t="t" r="r" b="b"/>
              <a:pathLst>
                <a:path w="2909" h="2001" extrusionOk="0">
                  <a:moveTo>
                    <a:pt x="1609" y="0"/>
                  </a:moveTo>
                  <a:cubicBezTo>
                    <a:pt x="1453" y="0"/>
                    <a:pt x="1297" y="37"/>
                    <a:pt x="1154" y="109"/>
                  </a:cubicBezTo>
                  <a:cubicBezTo>
                    <a:pt x="897" y="242"/>
                    <a:pt x="706" y="496"/>
                    <a:pt x="587" y="755"/>
                  </a:cubicBezTo>
                  <a:cubicBezTo>
                    <a:pt x="536" y="864"/>
                    <a:pt x="493" y="977"/>
                    <a:pt x="459" y="1094"/>
                  </a:cubicBezTo>
                  <a:cubicBezTo>
                    <a:pt x="397" y="1050"/>
                    <a:pt x="326" y="1022"/>
                    <a:pt x="250" y="1015"/>
                  </a:cubicBezTo>
                  <a:cubicBezTo>
                    <a:pt x="246" y="1015"/>
                    <a:pt x="241" y="1015"/>
                    <a:pt x="237" y="1015"/>
                  </a:cubicBezTo>
                  <a:cubicBezTo>
                    <a:pt x="117" y="1015"/>
                    <a:pt x="1" y="1138"/>
                    <a:pt x="9" y="1258"/>
                  </a:cubicBezTo>
                  <a:cubicBezTo>
                    <a:pt x="17" y="1408"/>
                    <a:pt x="109" y="1505"/>
                    <a:pt x="199" y="1618"/>
                  </a:cubicBezTo>
                  <a:cubicBezTo>
                    <a:pt x="263" y="1695"/>
                    <a:pt x="320" y="1776"/>
                    <a:pt x="371" y="1862"/>
                  </a:cubicBezTo>
                  <a:cubicBezTo>
                    <a:pt x="428" y="1958"/>
                    <a:pt x="518" y="2001"/>
                    <a:pt x="608" y="2001"/>
                  </a:cubicBezTo>
                  <a:cubicBezTo>
                    <a:pt x="753" y="2001"/>
                    <a:pt x="898" y="1890"/>
                    <a:pt x="906" y="1717"/>
                  </a:cubicBezTo>
                  <a:cubicBezTo>
                    <a:pt x="908" y="1669"/>
                    <a:pt x="912" y="1619"/>
                    <a:pt x="917" y="1570"/>
                  </a:cubicBezTo>
                  <a:cubicBezTo>
                    <a:pt x="917" y="1560"/>
                    <a:pt x="919" y="1552"/>
                    <a:pt x="920" y="1543"/>
                  </a:cubicBezTo>
                  <a:cubicBezTo>
                    <a:pt x="924" y="1515"/>
                    <a:pt x="928" y="1488"/>
                    <a:pt x="934" y="1460"/>
                  </a:cubicBezTo>
                  <a:cubicBezTo>
                    <a:pt x="953" y="1348"/>
                    <a:pt x="982" y="1235"/>
                    <a:pt x="1018" y="1125"/>
                  </a:cubicBezTo>
                  <a:cubicBezTo>
                    <a:pt x="1077" y="944"/>
                    <a:pt x="1171" y="752"/>
                    <a:pt x="1317" y="620"/>
                  </a:cubicBezTo>
                  <a:cubicBezTo>
                    <a:pt x="1376" y="568"/>
                    <a:pt x="1446" y="531"/>
                    <a:pt x="1522" y="512"/>
                  </a:cubicBezTo>
                  <a:cubicBezTo>
                    <a:pt x="1557" y="504"/>
                    <a:pt x="1592" y="501"/>
                    <a:pt x="1628" y="501"/>
                  </a:cubicBezTo>
                  <a:cubicBezTo>
                    <a:pt x="1680" y="501"/>
                    <a:pt x="1731" y="508"/>
                    <a:pt x="1781" y="524"/>
                  </a:cubicBezTo>
                  <a:cubicBezTo>
                    <a:pt x="1822" y="540"/>
                    <a:pt x="1862" y="561"/>
                    <a:pt x="1899" y="584"/>
                  </a:cubicBezTo>
                  <a:cubicBezTo>
                    <a:pt x="1943" y="613"/>
                    <a:pt x="1983" y="647"/>
                    <a:pt x="2018" y="685"/>
                  </a:cubicBezTo>
                  <a:cubicBezTo>
                    <a:pt x="2097" y="766"/>
                    <a:pt x="2164" y="857"/>
                    <a:pt x="2215" y="959"/>
                  </a:cubicBezTo>
                  <a:cubicBezTo>
                    <a:pt x="2275" y="1068"/>
                    <a:pt x="2320" y="1184"/>
                    <a:pt x="2347" y="1306"/>
                  </a:cubicBezTo>
                  <a:cubicBezTo>
                    <a:pt x="2353" y="1335"/>
                    <a:pt x="2360" y="1365"/>
                    <a:pt x="2364" y="1396"/>
                  </a:cubicBezTo>
                  <a:cubicBezTo>
                    <a:pt x="2364" y="1396"/>
                    <a:pt x="2364" y="1396"/>
                    <a:pt x="2364" y="1396"/>
                  </a:cubicBezTo>
                  <a:lnTo>
                    <a:pt x="2364" y="1396"/>
                  </a:lnTo>
                  <a:cubicBezTo>
                    <a:pt x="2364" y="1397"/>
                    <a:pt x="2365" y="1399"/>
                    <a:pt x="2365" y="1401"/>
                  </a:cubicBezTo>
                  <a:lnTo>
                    <a:pt x="2365" y="1401"/>
                  </a:lnTo>
                  <a:cubicBezTo>
                    <a:pt x="2365" y="1399"/>
                    <a:pt x="2365" y="1398"/>
                    <a:pt x="2364" y="1396"/>
                  </a:cubicBezTo>
                  <a:lnTo>
                    <a:pt x="2364" y="1396"/>
                  </a:lnTo>
                  <a:cubicBezTo>
                    <a:pt x="2366" y="1407"/>
                    <a:pt x="2366" y="1410"/>
                    <a:pt x="2366" y="1410"/>
                  </a:cubicBezTo>
                  <a:cubicBezTo>
                    <a:pt x="2366" y="1410"/>
                    <a:pt x="2365" y="1406"/>
                    <a:pt x="2365" y="1401"/>
                  </a:cubicBezTo>
                  <a:lnTo>
                    <a:pt x="2365" y="1401"/>
                  </a:lnTo>
                  <a:cubicBezTo>
                    <a:pt x="2366" y="1416"/>
                    <a:pt x="2367" y="1430"/>
                    <a:pt x="2369" y="1445"/>
                  </a:cubicBezTo>
                  <a:cubicBezTo>
                    <a:pt x="2371" y="1477"/>
                    <a:pt x="2373" y="1507"/>
                    <a:pt x="2374" y="1538"/>
                  </a:cubicBezTo>
                  <a:cubicBezTo>
                    <a:pt x="2374" y="1555"/>
                    <a:pt x="2378" y="1607"/>
                    <a:pt x="2380" y="1626"/>
                  </a:cubicBezTo>
                  <a:cubicBezTo>
                    <a:pt x="2388" y="1720"/>
                    <a:pt x="2441" y="1805"/>
                    <a:pt x="2536" y="1832"/>
                  </a:cubicBezTo>
                  <a:cubicBezTo>
                    <a:pt x="2553" y="1837"/>
                    <a:pt x="2571" y="1839"/>
                    <a:pt x="2589" y="1839"/>
                  </a:cubicBezTo>
                  <a:cubicBezTo>
                    <a:pt x="2665" y="1839"/>
                    <a:pt x="2748" y="1802"/>
                    <a:pt x="2779" y="1733"/>
                  </a:cubicBezTo>
                  <a:cubicBezTo>
                    <a:pt x="2908" y="1445"/>
                    <a:pt x="2812" y="1107"/>
                    <a:pt x="2693" y="830"/>
                  </a:cubicBezTo>
                  <a:cubicBezTo>
                    <a:pt x="2569" y="544"/>
                    <a:pt x="2360" y="267"/>
                    <a:pt x="2080" y="119"/>
                  </a:cubicBezTo>
                  <a:cubicBezTo>
                    <a:pt x="1933" y="40"/>
                    <a:pt x="1771" y="0"/>
                    <a:pt x="160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2" name="Google Shape;3272;p47"/>
            <p:cNvSpPr/>
            <p:nvPr/>
          </p:nvSpPr>
          <p:spPr>
            <a:xfrm rot="635073">
              <a:off x="7100838" y="1631097"/>
              <a:ext cx="1742" cy="355"/>
            </a:xfrm>
            <a:custGeom>
              <a:avLst/>
              <a:gdLst/>
              <a:ahLst/>
              <a:cxnLst/>
              <a:rect l="l" t="t" r="r" b="b"/>
              <a:pathLst>
                <a:path w="25" h="5" extrusionOk="0">
                  <a:moveTo>
                    <a:pt x="1" y="0"/>
                  </a:moveTo>
                  <a:cubicBezTo>
                    <a:pt x="14" y="3"/>
                    <a:pt x="21" y="5"/>
                    <a:pt x="23" y="5"/>
                  </a:cubicBezTo>
                  <a:cubicBezTo>
                    <a:pt x="24" y="5"/>
                    <a:pt x="24" y="5"/>
                    <a:pt x="24" y="4"/>
                  </a:cubicBezTo>
                  <a:cubicBezTo>
                    <a:pt x="17" y="3"/>
                    <a:pt x="10" y="2"/>
                    <a:pt x="3" y="0"/>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3" name="Google Shape;3273;p47"/>
            <p:cNvSpPr/>
            <p:nvPr/>
          </p:nvSpPr>
          <p:spPr>
            <a:xfrm rot="635073">
              <a:off x="7051614" y="1597030"/>
              <a:ext cx="93010" cy="50018"/>
            </a:xfrm>
            <a:custGeom>
              <a:avLst/>
              <a:gdLst/>
              <a:ahLst/>
              <a:cxnLst/>
              <a:rect l="l" t="t" r="r" b="b"/>
              <a:pathLst>
                <a:path w="1335" h="704" extrusionOk="0">
                  <a:moveTo>
                    <a:pt x="705" y="0"/>
                  </a:moveTo>
                  <a:cubicBezTo>
                    <a:pt x="650" y="0"/>
                    <a:pt x="595" y="5"/>
                    <a:pt x="541" y="15"/>
                  </a:cubicBezTo>
                  <a:cubicBezTo>
                    <a:pt x="400" y="44"/>
                    <a:pt x="280" y="122"/>
                    <a:pt x="181" y="224"/>
                  </a:cubicBezTo>
                  <a:cubicBezTo>
                    <a:pt x="92" y="317"/>
                    <a:pt x="7" y="433"/>
                    <a:pt x="0" y="566"/>
                  </a:cubicBezTo>
                  <a:cubicBezTo>
                    <a:pt x="0" y="627"/>
                    <a:pt x="41" y="681"/>
                    <a:pt x="100" y="697"/>
                  </a:cubicBezTo>
                  <a:cubicBezTo>
                    <a:pt x="121" y="701"/>
                    <a:pt x="141" y="703"/>
                    <a:pt x="162" y="703"/>
                  </a:cubicBezTo>
                  <a:cubicBezTo>
                    <a:pt x="200" y="703"/>
                    <a:pt x="239" y="696"/>
                    <a:pt x="276" y="684"/>
                  </a:cubicBezTo>
                  <a:cubicBezTo>
                    <a:pt x="317" y="669"/>
                    <a:pt x="354" y="647"/>
                    <a:pt x="387" y="618"/>
                  </a:cubicBezTo>
                  <a:lnTo>
                    <a:pt x="394" y="612"/>
                  </a:lnTo>
                  <a:cubicBezTo>
                    <a:pt x="397" y="611"/>
                    <a:pt x="398" y="611"/>
                    <a:pt x="401" y="608"/>
                  </a:cubicBezTo>
                  <a:cubicBezTo>
                    <a:pt x="420" y="593"/>
                    <a:pt x="440" y="579"/>
                    <a:pt x="457" y="564"/>
                  </a:cubicBezTo>
                  <a:cubicBezTo>
                    <a:pt x="466" y="559"/>
                    <a:pt x="474" y="552"/>
                    <a:pt x="482" y="545"/>
                  </a:cubicBezTo>
                  <a:cubicBezTo>
                    <a:pt x="483" y="544"/>
                    <a:pt x="483" y="544"/>
                    <a:pt x="483" y="544"/>
                  </a:cubicBezTo>
                  <a:cubicBezTo>
                    <a:pt x="483" y="544"/>
                    <a:pt x="483" y="544"/>
                    <a:pt x="485" y="544"/>
                  </a:cubicBezTo>
                  <a:cubicBezTo>
                    <a:pt x="507" y="530"/>
                    <a:pt x="527" y="516"/>
                    <a:pt x="549" y="504"/>
                  </a:cubicBezTo>
                  <a:lnTo>
                    <a:pt x="551" y="504"/>
                  </a:lnTo>
                  <a:cubicBezTo>
                    <a:pt x="560" y="500"/>
                    <a:pt x="569" y="496"/>
                    <a:pt x="577" y="493"/>
                  </a:cubicBezTo>
                  <a:cubicBezTo>
                    <a:pt x="606" y="483"/>
                    <a:pt x="633" y="478"/>
                    <a:pt x="662" y="468"/>
                  </a:cubicBezTo>
                  <a:cubicBezTo>
                    <a:pt x="673" y="468"/>
                    <a:pt x="683" y="467"/>
                    <a:pt x="694" y="467"/>
                  </a:cubicBezTo>
                  <a:cubicBezTo>
                    <a:pt x="703" y="467"/>
                    <a:pt x="718" y="467"/>
                    <a:pt x="731" y="468"/>
                  </a:cubicBezTo>
                  <a:lnTo>
                    <a:pt x="729" y="468"/>
                  </a:lnTo>
                  <a:lnTo>
                    <a:pt x="729" y="468"/>
                  </a:lnTo>
                  <a:cubicBezTo>
                    <a:pt x="730" y="468"/>
                    <a:pt x="732" y="468"/>
                    <a:pt x="733" y="468"/>
                  </a:cubicBezTo>
                  <a:cubicBezTo>
                    <a:pt x="740" y="470"/>
                    <a:pt x="747" y="471"/>
                    <a:pt x="754" y="474"/>
                  </a:cubicBezTo>
                  <a:cubicBezTo>
                    <a:pt x="790" y="482"/>
                    <a:pt x="827" y="490"/>
                    <a:pt x="862" y="500"/>
                  </a:cubicBezTo>
                  <a:cubicBezTo>
                    <a:pt x="926" y="516"/>
                    <a:pt x="990" y="526"/>
                    <a:pt x="1055" y="530"/>
                  </a:cubicBezTo>
                  <a:cubicBezTo>
                    <a:pt x="1063" y="531"/>
                    <a:pt x="1072" y="531"/>
                    <a:pt x="1080" y="531"/>
                  </a:cubicBezTo>
                  <a:cubicBezTo>
                    <a:pt x="1155" y="531"/>
                    <a:pt x="1228" y="499"/>
                    <a:pt x="1277" y="442"/>
                  </a:cubicBezTo>
                  <a:cubicBezTo>
                    <a:pt x="1325" y="393"/>
                    <a:pt x="1335" y="317"/>
                    <a:pt x="1302" y="257"/>
                  </a:cubicBezTo>
                  <a:cubicBezTo>
                    <a:pt x="1289" y="227"/>
                    <a:pt x="1271" y="198"/>
                    <a:pt x="1251" y="173"/>
                  </a:cubicBezTo>
                  <a:cubicBezTo>
                    <a:pt x="1221" y="141"/>
                    <a:pt x="1182" y="128"/>
                    <a:pt x="1144" y="110"/>
                  </a:cubicBezTo>
                  <a:cubicBezTo>
                    <a:pt x="1082" y="80"/>
                    <a:pt x="1016" y="55"/>
                    <a:pt x="950" y="36"/>
                  </a:cubicBezTo>
                  <a:cubicBezTo>
                    <a:pt x="870" y="12"/>
                    <a:pt x="788" y="0"/>
                    <a:pt x="7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4" name="Google Shape;3274;p47"/>
            <p:cNvSpPr/>
            <p:nvPr/>
          </p:nvSpPr>
          <p:spPr>
            <a:xfrm rot="635073">
              <a:off x="7367886" y="1668885"/>
              <a:ext cx="348" cy="2131"/>
            </a:xfrm>
            <a:custGeom>
              <a:avLst/>
              <a:gdLst/>
              <a:ahLst/>
              <a:cxnLst/>
              <a:rect l="l" t="t" r="r" b="b"/>
              <a:pathLst>
                <a:path w="5" h="30" extrusionOk="0">
                  <a:moveTo>
                    <a:pt x="5" y="0"/>
                  </a:moveTo>
                  <a:cubicBezTo>
                    <a:pt x="2" y="20"/>
                    <a:pt x="0" y="30"/>
                    <a:pt x="1" y="30"/>
                  </a:cubicBezTo>
                  <a:cubicBezTo>
                    <a:pt x="1" y="30"/>
                    <a:pt x="2" y="21"/>
                    <a:pt x="5" y="3"/>
                  </a:cubicBezTo>
                  <a:lnTo>
                    <a:pt x="5" y="0"/>
                  </a:ln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5" name="Google Shape;3275;p47"/>
            <p:cNvSpPr/>
            <p:nvPr/>
          </p:nvSpPr>
          <p:spPr>
            <a:xfrm rot="635073">
              <a:off x="7422304" y="1683558"/>
              <a:ext cx="1533" cy="355"/>
            </a:xfrm>
            <a:custGeom>
              <a:avLst/>
              <a:gdLst/>
              <a:ahLst/>
              <a:cxnLst/>
              <a:rect l="l" t="t" r="r" b="b"/>
              <a:pathLst>
                <a:path w="22" h="5" extrusionOk="0">
                  <a:moveTo>
                    <a:pt x="1" y="1"/>
                  </a:moveTo>
                  <a:cubicBezTo>
                    <a:pt x="8" y="4"/>
                    <a:pt x="15" y="5"/>
                    <a:pt x="22" y="5"/>
                  </a:cubicBezTo>
                  <a:cubicBezTo>
                    <a:pt x="16" y="5"/>
                    <a:pt x="11" y="2"/>
                    <a:pt x="4" y="1"/>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6" name="Google Shape;3276;p47"/>
            <p:cNvSpPr/>
            <p:nvPr/>
          </p:nvSpPr>
          <p:spPr>
            <a:xfrm rot="635073">
              <a:off x="7428522" y="1686387"/>
              <a:ext cx="70" cy="71"/>
            </a:xfrm>
            <a:custGeom>
              <a:avLst/>
              <a:gdLst/>
              <a:ahLst/>
              <a:cxnLst/>
              <a:rect l="l" t="t" r="r" b="b"/>
              <a:pathLst>
                <a:path w="1" h="1" extrusionOk="0">
                  <a:moveTo>
                    <a:pt x="1" y="1"/>
                  </a:move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7" name="Google Shape;3277;p47"/>
            <p:cNvSpPr/>
            <p:nvPr/>
          </p:nvSpPr>
          <p:spPr>
            <a:xfrm rot="635073">
              <a:off x="7367759" y="1648385"/>
              <a:ext cx="93567" cy="45542"/>
            </a:xfrm>
            <a:custGeom>
              <a:avLst/>
              <a:gdLst/>
              <a:ahLst/>
              <a:cxnLst/>
              <a:rect l="l" t="t" r="r" b="b"/>
              <a:pathLst>
                <a:path w="1343" h="641" extrusionOk="0">
                  <a:moveTo>
                    <a:pt x="813" y="472"/>
                  </a:moveTo>
                  <a:cubicBezTo>
                    <a:pt x="814" y="472"/>
                    <a:pt x="815" y="472"/>
                    <a:pt x="816" y="472"/>
                  </a:cubicBezTo>
                  <a:cubicBezTo>
                    <a:pt x="815" y="472"/>
                    <a:pt x="814" y="472"/>
                    <a:pt x="813" y="472"/>
                  </a:cubicBezTo>
                  <a:close/>
                  <a:moveTo>
                    <a:pt x="775" y="0"/>
                  </a:moveTo>
                  <a:cubicBezTo>
                    <a:pt x="715" y="0"/>
                    <a:pt x="655" y="6"/>
                    <a:pt x="595" y="18"/>
                  </a:cubicBezTo>
                  <a:cubicBezTo>
                    <a:pt x="490" y="38"/>
                    <a:pt x="387" y="85"/>
                    <a:pt x="292" y="135"/>
                  </a:cubicBezTo>
                  <a:cubicBezTo>
                    <a:pt x="237" y="162"/>
                    <a:pt x="185" y="195"/>
                    <a:pt x="137" y="232"/>
                  </a:cubicBezTo>
                  <a:cubicBezTo>
                    <a:pt x="116" y="248"/>
                    <a:pt x="98" y="266"/>
                    <a:pt x="81" y="284"/>
                  </a:cubicBezTo>
                  <a:cubicBezTo>
                    <a:pt x="64" y="301"/>
                    <a:pt x="50" y="318"/>
                    <a:pt x="38" y="338"/>
                  </a:cubicBezTo>
                  <a:cubicBezTo>
                    <a:pt x="24" y="358"/>
                    <a:pt x="16" y="384"/>
                    <a:pt x="15" y="409"/>
                  </a:cubicBezTo>
                  <a:cubicBezTo>
                    <a:pt x="1" y="509"/>
                    <a:pt x="39" y="588"/>
                    <a:pt x="135" y="625"/>
                  </a:cubicBezTo>
                  <a:lnTo>
                    <a:pt x="159" y="634"/>
                  </a:lnTo>
                  <a:cubicBezTo>
                    <a:pt x="177" y="638"/>
                    <a:pt x="195" y="640"/>
                    <a:pt x="213" y="640"/>
                  </a:cubicBezTo>
                  <a:cubicBezTo>
                    <a:pt x="231" y="640"/>
                    <a:pt x="249" y="638"/>
                    <a:pt x="266" y="634"/>
                  </a:cubicBezTo>
                  <a:cubicBezTo>
                    <a:pt x="289" y="630"/>
                    <a:pt x="311" y="623"/>
                    <a:pt x="333" y="616"/>
                  </a:cubicBezTo>
                  <a:cubicBezTo>
                    <a:pt x="387" y="597"/>
                    <a:pt x="439" y="574"/>
                    <a:pt x="488" y="548"/>
                  </a:cubicBezTo>
                  <a:lnTo>
                    <a:pt x="515" y="534"/>
                  </a:lnTo>
                  <a:lnTo>
                    <a:pt x="515" y="534"/>
                  </a:lnTo>
                  <a:cubicBezTo>
                    <a:pt x="519" y="533"/>
                    <a:pt x="522" y="532"/>
                    <a:pt x="525" y="530"/>
                  </a:cubicBezTo>
                  <a:cubicBezTo>
                    <a:pt x="528" y="530"/>
                    <a:pt x="529" y="529"/>
                    <a:pt x="532" y="527"/>
                  </a:cubicBezTo>
                  <a:cubicBezTo>
                    <a:pt x="545" y="523"/>
                    <a:pt x="557" y="518"/>
                    <a:pt x="569" y="513"/>
                  </a:cubicBezTo>
                  <a:cubicBezTo>
                    <a:pt x="609" y="500"/>
                    <a:pt x="650" y="489"/>
                    <a:pt x="691" y="479"/>
                  </a:cubicBezTo>
                  <a:cubicBezTo>
                    <a:pt x="701" y="478"/>
                    <a:pt x="711" y="475"/>
                    <a:pt x="719" y="474"/>
                  </a:cubicBezTo>
                  <a:lnTo>
                    <a:pt x="731" y="472"/>
                  </a:lnTo>
                  <a:cubicBezTo>
                    <a:pt x="742" y="472"/>
                    <a:pt x="752" y="471"/>
                    <a:pt x="761" y="471"/>
                  </a:cubicBezTo>
                  <a:cubicBezTo>
                    <a:pt x="778" y="471"/>
                    <a:pt x="795" y="471"/>
                    <a:pt x="813" y="472"/>
                  </a:cubicBezTo>
                  <a:lnTo>
                    <a:pt x="813" y="472"/>
                  </a:lnTo>
                  <a:cubicBezTo>
                    <a:pt x="812" y="472"/>
                    <a:pt x="811" y="471"/>
                    <a:pt x="811" y="471"/>
                  </a:cubicBezTo>
                  <a:lnTo>
                    <a:pt x="811" y="471"/>
                  </a:lnTo>
                  <a:cubicBezTo>
                    <a:pt x="814" y="472"/>
                    <a:pt x="816" y="472"/>
                    <a:pt x="819" y="472"/>
                  </a:cubicBezTo>
                  <a:lnTo>
                    <a:pt x="820" y="472"/>
                  </a:lnTo>
                  <a:cubicBezTo>
                    <a:pt x="842" y="475"/>
                    <a:pt x="842" y="476"/>
                    <a:pt x="836" y="476"/>
                  </a:cubicBezTo>
                  <a:lnTo>
                    <a:pt x="841" y="478"/>
                  </a:lnTo>
                  <a:cubicBezTo>
                    <a:pt x="861" y="482"/>
                    <a:pt x="881" y="488"/>
                    <a:pt x="900" y="494"/>
                  </a:cubicBezTo>
                  <a:lnTo>
                    <a:pt x="900" y="494"/>
                  </a:lnTo>
                  <a:cubicBezTo>
                    <a:pt x="897" y="492"/>
                    <a:pt x="895" y="491"/>
                    <a:pt x="892" y="489"/>
                  </a:cubicBezTo>
                  <a:lnTo>
                    <a:pt x="892" y="489"/>
                  </a:lnTo>
                  <a:cubicBezTo>
                    <a:pt x="896" y="491"/>
                    <a:pt x="901" y="493"/>
                    <a:pt x="905" y="495"/>
                  </a:cubicBezTo>
                  <a:lnTo>
                    <a:pt x="905" y="495"/>
                  </a:lnTo>
                  <a:lnTo>
                    <a:pt x="901" y="494"/>
                  </a:lnTo>
                  <a:cubicBezTo>
                    <a:pt x="901" y="494"/>
                    <a:pt x="901" y="494"/>
                    <a:pt x="900" y="494"/>
                  </a:cubicBezTo>
                  <a:lnTo>
                    <a:pt x="900" y="494"/>
                  </a:lnTo>
                  <a:cubicBezTo>
                    <a:pt x="902" y="495"/>
                    <a:pt x="905" y="496"/>
                    <a:pt x="907" y="496"/>
                  </a:cubicBezTo>
                  <a:lnTo>
                    <a:pt x="907" y="496"/>
                  </a:lnTo>
                  <a:cubicBezTo>
                    <a:pt x="906" y="496"/>
                    <a:pt x="906" y="496"/>
                    <a:pt x="905" y="495"/>
                  </a:cubicBezTo>
                  <a:lnTo>
                    <a:pt x="905" y="495"/>
                  </a:lnTo>
                  <a:lnTo>
                    <a:pt x="910" y="497"/>
                  </a:lnTo>
                  <a:cubicBezTo>
                    <a:pt x="909" y="497"/>
                    <a:pt x="908" y="497"/>
                    <a:pt x="907" y="496"/>
                  </a:cubicBezTo>
                  <a:lnTo>
                    <a:pt x="907" y="496"/>
                  </a:lnTo>
                  <a:cubicBezTo>
                    <a:pt x="925" y="505"/>
                    <a:pt x="944" y="512"/>
                    <a:pt x="965" y="519"/>
                  </a:cubicBezTo>
                  <a:cubicBezTo>
                    <a:pt x="989" y="527"/>
                    <a:pt x="1014" y="537"/>
                    <a:pt x="1039" y="545"/>
                  </a:cubicBezTo>
                  <a:cubicBezTo>
                    <a:pt x="1060" y="552"/>
                    <a:pt x="1081" y="555"/>
                    <a:pt x="1103" y="555"/>
                  </a:cubicBezTo>
                  <a:cubicBezTo>
                    <a:pt x="1132" y="555"/>
                    <a:pt x="1161" y="550"/>
                    <a:pt x="1190" y="544"/>
                  </a:cubicBezTo>
                  <a:cubicBezTo>
                    <a:pt x="1298" y="520"/>
                    <a:pt x="1342" y="402"/>
                    <a:pt x="1324" y="303"/>
                  </a:cubicBezTo>
                  <a:cubicBezTo>
                    <a:pt x="1297" y="147"/>
                    <a:pt x="1114" y="56"/>
                    <a:pt x="974" y="22"/>
                  </a:cubicBezTo>
                  <a:cubicBezTo>
                    <a:pt x="908" y="8"/>
                    <a:pt x="842" y="0"/>
                    <a:pt x="775" y="0"/>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8" name="Google Shape;3278;p47"/>
            <p:cNvSpPr/>
            <p:nvPr/>
          </p:nvSpPr>
          <p:spPr>
            <a:xfrm rot="635073">
              <a:off x="7401090" y="1683571"/>
              <a:ext cx="1533" cy="568"/>
            </a:xfrm>
            <a:custGeom>
              <a:avLst/>
              <a:gdLst/>
              <a:ahLst/>
              <a:cxnLst/>
              <a:rect l="l" t="t" r="r" b="b"/>
              <a:pathLst>
                <a:path w="22" h="8" extrusionOk="0">
                  <a:moveTo>
                    <a:pt x="19" y="1"/>
                  </a:moveTo>
                  <a:lnTo>
                    <a:pt x="10" y="4"/>
                  </a:lnTo>
                  <a:cubicBezTo>
                    <a:pt x="6" y="5"/>
                    <a:pt x="5" y="6"/>
                    <a:pt x="1" y="8"/>
                  </a:cubicBezTo>
                  <a:cubicBezTo>
                    <a:pt x="14" y="4"/>
                    <a:pt x="21" y="1"/>
                    <a:pt x="19" y="1"/>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9" name="Google Shape;3279;p47"/>
            <p:cNvSpPr/>
            <p:nvPr/>
          </p:nvSpPr>
          <p:spPr>
            <a:xfrm rot="635073">
              <a:off x="7372175" y="1684576"/>
              <a:ext cx="2020" cy="853"/>
            </a:xfrm>
            <a:custGeom>
              <a:avLst/>
              <a:gdLst/>
              <a:ahLst/>
              <a:cxnLst/>
              <a:rect l="l" t="t" r="r" b="b"/>
              <a:pathLst>
                <a:path w="29" h="12" extrusionOk="0">
                  <a:moveTo>
                    <a:pt x="1" y="1"/>
                  </a:moveTo>
                  <a:lnTo>
                    <a:pt x="27" y="12"/>
                  </a:lnTo>
                  <a:lnTo>
                    <a:pt x="28" y="12"/>
                  </a:lnTo>
                  <a:lnTo>
                    <a:pt x="1" y="1"/>
                  </a:ln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0" name="Google Shape;3280;p47"/>
            <p:cNvSpPr/>
            <p:nvPr/>
          </p:nvSpPr>
          <p:spPr>
            <a:xfrm rot="635073">
              <a:off x="7368352" y="1668928"/>
              <a:ext cx="70" cy="71"/>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1" name="Google Shape;3281;p47"/>
            <p:cNvSpPr/>
            <p:nvPr/>
          </p:nvSpPr>
          <p:spPr>
            <a:xfrm rot="635073">
              <a:off x="7455093" y="1912086"/>
              <a:ext cx="108407" cy="66289"/>
            </a:xfrm>
            <a:custGeom>
              <a:avLst/>
              <a:gdLst/>
              <a:ahLst/>
              <a:cxnLst/>
              <a:rect l="l" t="t" r="r" b="b"/>
              <a:pathLst>
                <a:path w="1556" h="933" extrusionOk="0">
                  <a:moveTo>
                    <a:pt x="777" y="1"/>
                  </a:moveTo>
                  <a:cubicBezTo>
                    <a:pt x="349" y="1"/>
                    <a:pt x="0" y="209"/>
                    <a:pt x="0" y="466"/>
                  </a:cubicBezTo>
                  <a:cubicBezTo>
                    <a:pt x="0" y="724"/>
                    <a:pt x="349" y="933"/>
                    <a:pt x="777" y="933"/>
                  </a:cubicBezTo>
                  <a:cubicBezTo>
                    <a:pt x="1207" y="933"/>
                    <a:pt x="1555" y="724"/>
                    <a:pt x="1555" y="466"/>
                  </a:cubicBezTo>
                  <a:cubicBezTo>
                    <a:pt x="1555" y="209"/>
                    <a:pt x="1207" y="1"/>
                    <a:pt x="7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2" name="Google Shape;3282;p47"/>
            <p:cNvSpPr/>
            <p:nvPr/>
          </p:nvSpPr>
          <p:spPr>
            <a:xfrm rot="635073">
              <a:off x="6870697" y="1824937"/>
              <a:ext cx="108477" cy="66431"/>
            </a:xfrm>
            <a:custGeom>
              <a:avLst/>
              <a:gdLst/>
              <a:ahLst/>
              <a:cxnLst/>
              <a:rect l="l" t="t" r="r" b="b"/>
              <a:pathLst>
                <a:path w="1557" h="935" extrusionOk="0">
                  <a:moveTo>
                    <a:pt x="778" y="1"/>
                  </a:moveTo>
                  <a:cubicBezTo>
                    <a:pt x="348" y="1"/>
                    <a:pt x="1" y="209"/>
                    <a:pt x="1" y="467"/>
                  </a:cubicBezTo>
                  <a:cubicBezTo>
                    <a:pt x="1" y="725"/>
                    <a:pt x="348" y="934"/>
                    <a:pt x="778" y="934"/>
                  </a:cubicBezTo>
                  <a:cubicBezTo>
                    <a:pt x="1207" y="934"/>
                    <a:pt x="1556" y="725"/>
                    <a:pt x="1556" y="467"/>
                  </a:cubicBezTo>
                  <a:cubicBezTo>
                    <a:pt x="1556" y="209"/>
                    <a:pt x="1207" y="1"/>
                    <a:pt x="77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3" name="Google Shape;3283;p47"/>
            <p:cNvSpPr/>
            <p:nvPr/>
          </p:nvSpPr>
          <p:spPr>
            <a:xfrm rot="635073">
              <a:off x="7055366" y="1917895"/>
              <a:ext cx="338668" cy="184372"/>
            </a:xfrm>
            <a:custGeom>
              <a:avLst/>
              <a:gdLst/>
              <a:ahLst/>
              <a:cxnLst/>
              <a:rect l="l" t="t" r="r" b="b"/>
              <a:pathLst>
                <a:path w="4861" h="2595" extrusionOk="0">
                  <a:moveTo>
                    <a:pt x="3794" y="0"/>
                  </a:moveTo>
                  <a:cubicBezTo>
                    <a:pt x="2592" y="0"/>
                    <a:pt x="399" y="126"/>
                    <a:pt x="236" y="305"/>
                  </a:cubicBezTo>
                  <a:cubicBezTo>
                    <a:pt x="1" y="563"/>
                    <a:pt x="521" y="2595"/>
                    <a:pt x="2497" y="2595"/>
                  </a:cubicBezTo>
                  <a:cubicBezTo>
                    <a:pt x="2521" y="2595"/>
                    <a:pt x="2546" y="2594"/>
                    <a:pt x="2572" y="2594"/>
                  </a:cubicBezTo>
                  <a:cubicBezTo>
                    <a:pt x="4384" y="2546"/>
                    <a:pt x="4860" y="163"/>
                    <a:pt x="4550" y="43"/>
                  </a:cubicBezTo>
                  <a:cubicBezTo>
                    <a:pt x="4474" y="14"/>
                    <a:pt x="4187" y="0"/>
                    <a:pt x="37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4" name="Google Shape;3284;p47"/>
            <p:cNvSpPr/>
            <p:nvPr/>
          </p:nvSpPr>
          <p:spPr>
            <a:xfrm rot="635073">
              <a:off x="7110461" y="2027171"/>
              <a:ext cx="216118" cy="74814"/>
            </a:xfrm>
            <a:custGeom>
              <a:avLst/>
              <a:gdLst/>
              <a:ahLst/>
              <a:cxnLst/>
              <a:rect l="l" t="t" r="r" b="b"/>
              <a:pathLst>
                <a:path w="3102" h="1053" extrusionOk="0">
                  <a:moveTo>
                    <a:pt x="1743" y="0"/>
                  </a:moveTo>
                  <a:cubicBezTo>
                    <a:pt x="1134" y="0"/>
                    <a:pt x="523" y="164"/>
                    <a:pt x="1" y="478"/>
                  </a:cubicBezTo>
                  <a:cubicBezTo>
                    <a:pt x="364" y="808"/>
                    <a:pt x="874" y="1052"/>
                    <a:pt x="1558" y="1052"/>
                  </a:cubicBezTo>
                  <a:cubicBezTo>
                    <a:pt x="1584" y="1052"/>
                    <a:pt x="1609" y="1052"/>
                    <a:pt x="1636" y="1051"/>
                  </a:cubicBezTo>
                  <a:cubicBezTo>
                    <a:pt x="2290" y="1035"/>
                    <a:pt x="2770" y="712"/>
                    <a:pt x="3102" y="302"/>
                  </a:cubicBezTo>
                  <a:cubicBezTo>
                    <a:pt x="3019" y="259"/>
                    <a:pt x="2936" y="222"/>
                    <a:pt x="2849" y="192"/>
                  </a:cubicBezTo>
                  <a:cubicBezTo>
                    <a:pt x="2495" y="63"/>
                    <a:pt x="2119" y="0"/>
                    <a:pt x="17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5" name="Google Shape;3285;p47"/>
            <p:cNvSpPr/>
            <p:nvPr/>
          </p:nvSpPr>
          <p:spPr>
            <a:xfrm rot="635073">
              <a:off x="7080329" y="1918645"/>
              <a:ext cx="309476" cy="63944"/>
            </a:xfrm>
            <a:custGeom>
              <a:avLst/>
              <a:gdLst/>
              <a:ahLst/>
              <a:cxnLst/>
              <a:rect l="l" t="t" r="r" b="b"/>
              <a:pathLst>
                <a:path w="4442" h="900" extrusionOk="0">
                  <a:moveTo>
                    <a:pt x="3595" y="1"/>
                  </a:moveTo>
                  <a:cubicBezTo>
                    <a:pt x="2393" y="1"/>
                    <a:pt x="200" y="127"/>
                    <a:pt x="37" y="306"/>
                  </a:cubicBezTo>
                  <a:cubicBezTo>
                    <a:pt x="18" y="328"/>
                    <a:pt x="6" y="355"/>
                    <a:pt x="0" y="383"/>
                  </a:cubicBezTo>
                  <a:cubicBezTo>
                    <a:pt x="69" y="530"/>
                    <a:pt x="101" y="710"/>
                    <a:pt x="231" y="806"/>
                  </a:cubicBezTo>
                  <a:cubicBezTo>
                    <a:pt x="323" y="874"/>
                    <a:pt x="447" y="882"/>
                    <a:pt x="563" y="887"/>
                  </a:cubicBezTo>
                  <a:cubicBezTo>
                    <a:pt x="787" y="895"/>
                    <a:pt x="1012" y="899"/>
                    <a:pt x="1236" y="899"/>
                  </a:cubicBezTo>
                  <a:cubicBezTo>
                    <a:pt x="2063" y="899"/>
                    <a:pt x="2890" y="842"/>
                    <a:pt x="3710" y="726"/>
                  </a:cubicBezTo>
                  <a:cubicBezTo>
                    <a:pt x="3872" y="703"/>
                    <a:pt x="4039" y="677"/>
                    <a:pt x="4181" y="593"/>
                  </a:cubicBezTo>
                  <a:cubicBezTo>
                    <a:pt x="4285" y="528"/>
                    <a:pt x="4373" y="440"/>
                    <a:pt x="4439" y="336"/>
                  </a:cubicBezTo>
                  <a:cubicBezTo>
                    <a:pt x="4441" y="177"/>
                    <a:pt x="4411" y="67"/>
                    <a:pt x="4351" y="44"/>
                  </a:cubicBezTo>
                  <a:cubicBezTo>
                    <a:pt x="4275" y="14"/>
                    <a:pt x="3988" y="1"/>
                    <a:pt x="359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6" name="Google Shape;3286;p47"/>
            <p:cNvSpPr/>
            <p:nvPr/>
          </p:nvSpPr>
          <p:spPr>
            <a:xfrm rot="635073">
              <a:off x="6263985" y="2272285"/>
              <a:ext cx="611289" cy="458051"/>
            </a:xfrm>
            <a:custGeom>
              <a:avLst/>
              <a:gdLst/>
              <a:ahLst/>
              <a:cxnLst/>
              <a:rect l="l" t="t" r="r" b="b"/>
              <a:pathLst>
                <a:path w="8774" h="6447" extrusionOk="0">
                  <a:moveTo>
                    <a:pt x="4798" y="0"/>
                  </a:moveTo>
                  <a:cubicBezTo>
                    <a:pt x="4313" y="0"/>
                    <a:pt x="3067" y="632"/>
                    <a:pt x="2203" y="715"/>
                  </a:cubicBezTo>
                  <a:cubicBezTo>
                    <a:pt x="1739" y="333"/>
                    <a:pt x="1214" y="244"/>
                    <a:pt x="826" y="244"/>
                  </a:cubicBezTo>
                  <a:cubicBezTo>
                    <a:pt x="489" y="244"/>
                    <a:pt x="255" y="312"/>
                    <a:pt x="255" y="312"/>
                  </a:cubicBezTo>
                  <a:cubicBezTo>
                    <a:pt x="255" y="312"/>
                    <a:pt x="1" y="2250"/>
                    <a:pt x="255" y="2758"/>
                  </a:cubicBezTo>
                  <a:cubicBezTo>
                    <a:pt x="509" y="3267"/>
                    <a:pt x="1526" y="3490"/>
                    <a:pt x="1526" y="3490"/>
                  </a:cubicBezTo>
                  <a:cubicBezTo>
                    <a:pt x="1526" y="3490"/>
                    <a:pt x="1304" y="4251"/>
                    <a:pt x="1972" y="4761"/>
                  </a:cubicBezTo>
                  <a:cubicBezTo>
                    <a:pt x="2200" y="4934"/>
                    <a:pt x="2532" y="4991"/>
                    <a:pt x="2872" y="4991"/>
                  </a:cubicBezTo>
                  <a:cubicBezTo>
                    <a:pt x="3529" y="4991"/>
                    <a:pt x="4213" y="4777"/>
                    <a:pt x="4213" y="4777"/>
                  </a:cubicBezTo>
                  <a:cubicBezTo>
                    <a:pt x="4213" y="4777"/>
                    <a:pt x="4530" y="5635"/>
                    <a:pt x="5102" y="5889"/>
                  </a:cubicBezTo>
                  <a:cubicBezTo>
                    <a:pt x="5250" y="5955"/>
                    <a:pt x="5400" y="5979"/>
                    <a:pt x="5541" y="5979"/>
                  </a:cubicBezTo>
                  <a:cubicBezTo>
                    <a:pt x="5946" y="5979"/>
                    <a:pt x="6279" y="5778"/>
                    <a:pt x="6279" y="5778"/>
                  </a:cubicBezTo>
                  <a:cubicBezTo>
                    <a:pt x="6279" y="5778"/>
                    <a:pt x="6476" y="6446"/>
                    <a:pt x="7079" y="6446"/>
                  </a:cubicBezTo>
                  <a:cubicBezTo>
                    <a:pt x="7092" y="6446"/>
                    <a:pt x="7106" y="6446"/>
                    <a:pt x="7120" y="6445"/>
                  </a:cubicBezTo>
                  <a:cubicBezTo>
                    <a:pt x="7757" y="6414"/>
                    <a:pt x="8645" y="5174"/>
                    <a:pt x="8710" y="4602"/>
                  </a:cubicBezTo>
                  <a:cubicBezTo>
                    <a:pt x="8773" y="4030"/>
                    <a:pt x="7884" y="3934"/>
                    <a:pt x="7884" y="3934"/>
                  </a:cubicBezTo>
                  <a:cubicBezTo>
                    <a:pt x="7884" y="3934"/>
                    <a:pt x="8645" y="3282"/>
                    <a:pt x="8106" y="2726"/>
                  </a:cubicBezTo>
                  <a:cubicBezTo>
                    <a:pt x="7915" y="2529"/>
                    <a:pt x="7733" y="2474"/>
                    <a:pt x="7589" y="2474"/>
                  </a:cubicBezTo>
                  <a:cubicBezTo>
                    <a:pt x="7403" y="2474"/>
                    <a:pt x="7280" y="2567"/>
                    <a:pt x="7280" y="2567"/>
                  </a:cubicBezTo>
                  <a:cubicBezTo>
                    <a:pt x="7280" y="2567"/>
                    <a:pt x="7757" y="1646"/>
                    <a:pt x="7312" y="1073"/>
                  </a:cubicBezTo>
                  <a:cubicBezTo>
                    <a:pt x="7112" y="816"/>
                    <a:pt x="6712" y="746"/>
                    <a:pt x="6332" y="746"/>
                  </a:cubicBezTo>
                  <a:cubicBezTo>
                    <a:pt x="5869" y="746"/>
                    <a:pt x="5437" y="851"/>
                    <a:pt x="5437" y="851"/>
                  </a:cubicBezTo>
                  <a:cubicBezTo>
                    <a:pt x="5437" y="851"/>
                    <a:pt x="5691" y="406"/>
                    <a:pt x="4928" y="25"/>
                  </a:cubicBezTo>
                  <a:cubicBezTo>
                    <a:pt x="4895" y="8"/>
                    <a:pt x="4851" y="0"/>
                    <a:pt x="4798" y="0"/>
                  </a:cubicBezTo>
                  <a:close/>
                </a:path>
              </a:pathLst>
            </a:custGeom>
            <a:solidFill>
              <a:srgbClr val="DD7E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7" name="Google Shape;3287;p47"/>
            <p:cNvSpPr/>
            <p:nvPr/>
          </p:nvSpPr>
          <p:spPr>
            <a:xfrm rot="635073">
              <a:off x="6284806" y="1999454"/>
              <a:ext cx="210753" cy="284053"/>
            </a:xfrm>
            <a:custGeom>
              <a:avLst/>
              <a:gdLst/>
              <a:ahLst/>
              <a:cxnLst/>
              <a:rect l="l" t="t" r="r" b="b"/>
              <a:pathLst>
                <a:path w="3025" h="3998" extrusionOk="0">
                  <a:moveTo>
                    <a:pt x="1286" y="0"/>
                  </a:moveTo>
                  <a:cubicBezTo>
                    <a:pt x="1" y="0"/>
                    <a:pt x="42" y="2867"/>
                    <a:pt x="862" y="3625"/>
                  </a:cubicBezTo>
                  <a:cubicBezTo>
                    <a:pt x="1149" y="3890"/>
                    <a:pt x="1489" y="3998"/>
                    <a:pt x="1813" y="3998"/>
                  </a:cubicBezTo>
                  <a:cubicBezTo>
                    <a:pt x="2420" y="3998"/>
                    <a:pt x="2968" y="3616"/>
                    <a:pt x="2990" y="3180"/>
                  </a:cubicBezTo>
                  <a:cubicBezTo>
                    <a:pt x="3024" y="2512"/>
                    <a:pt x="2272" y="32"/>
                    <a:pt x="1314" y="1"/>
                  </a:cubicBezTo>
                  <a:cubicBezTo>
                    <a:pt x="1304" y="0"/>
                    <a:pt x="1295" y="0"/>
                    <a:pt x="1286" y="0"/>
                  </a:cubicBezTo>
                  <a:close/>
                </a:path>
              </a:pathLst>
            </a:custGeom>
            <a:solidFill>
              <a:srgbClr val="DD7E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8" name="Google Shape;3288;p47"/>
            <p:cNvSpPr/>
            <p:nvPr/>
          </p:nvSpPr>
          <p:spPr>
            <a:xfrm rot="635073">
              <a:off x="6322100" y="2005568"/>
              <a:ext cx="189364" cy="290945"/>
            </a:xfrm>
            <a:custGeom>
              <a:avLst/>
              <a:gdLst/>
              <a:ahLst/>
              <a:cxnLst/>
              <a:rect l="l" t="t" r="r" b="b"/>
              <a:pathLst>
                <a:path w="2718" h="4095" extrusionOk="0">
                  <a:moveTo>
                    <a:pt x="786" y="1"/>
                  </a:moveTo>
                  <a:cubicBezTo>
                    <a:pt x="783" y="1"/>
                    <a:pt x="780" y="1"/>
                    <a:pt x="776" y="1"/>
                  </a:cubicBezTo>
                  <a:cubicBezTo>
                    <a:pt x="759" y="1"/>
                    <a:pt x="752" y="24"/>
                    <a:pt x="767" y="35"/>
                  </a:cubicBezTo>
                  <a:cubicBezTo>
                    <a:pt x="973" y="160"/>
                    <a:pt x="1190" y="279"/>
                    <a:pt x="1363" y="448"/>
                  </a:cubicBezTo>
                  <a:cubicBezTo>
                    <a:pt x="1538" y="624"/>
                    <a:pt x="1687" y="827"/>
                    <a:pt x="1798" y="1050"/>
                  </a:cubicBezTo>
                  <a:cubicBezTo>
                    <a:pt x="2031" y="1505"/>
                    <a:pt x="2125" y="2008"/>
                    <a:pt x="2226" y="2506"/>
                  </a:cubicBezTo>
                  <a:cubicBezTo>
                    <a:pt x="2289" y="2820"/>
                    <a:pt x="2346" y="3164"/>
                    <a:pt x="2142" y="3444"/>
                  </a:cubicBezTo>
                  <a:cubicBezTo>
                    <a:pt x="1984" y="3661"/>
                    <a:pt x="1707" y="3791"/>
                    <a:pt x="1442" y="3802"/>
                  </a:cubicBezTo>
                  <a:cubicBezTo>
                    <a:pt x="1427" y="3803"/>
                    <a:pt x="1411" y="3803"/>
                    <a:pt x="1395" y="3803"/>
                  </a:cubicBezTo>
                  <a:cubicBezTo>
                    <a:pt x="951" y="3803"/>
                    <a:pt x="405" y="3581"/>
                    <a:pt x="149" y="3223"/>
                  </a:cubicBezTo>
                  <a:cubicBezTo>
                    <a:pt x="133" y="3198"/>
                    <a:pt x="110" y="3188"/>
                    <a:pt x="87" y="3188"/>
                  </a:cubicBezTo>
                  <a:cubicBezTo>
                    <a:pt x="44" y="3188"/>
                    <a:pt x="1" y="3226"/>
                    <a:pt x="13" y="3280"/>
                  </a:cubicBezTo>
                  <a:cubicBezTo>
                    <a:pt x="104" y="3710"/>
                    <a:pt x="635" y="3931"/>
                    <a:pt x="1008" y="4042"/>
                  </a:cubicBezTo>
                  <a:cubicBezTo>
                    <a:pt x="1124" y="4077"/>
                    <a:pt x="1247" y="4094"/>
                    <a:pt x="1370" y="4094"/>
                  </a:cubicBezTo>
                  <a:cubicBezTo>
                    <a:pt x="1711" y="4094"/>
                    <a:pt x="2060" y="3964"/>
                    <a:pt x="2293" y="3721"/>
                  </a:cubicBezTo>
                  <a:cubicBezTo>
                    <a:pt x="2718" y="3279"/>
                    <a:pt x="2536" y="2678"/>
                    <a:pt x="2427" y="2153"/>
                  </a:cubicBezTo>
                  <a:cubicBezTo>
                    <a:pt x="2329" y="1685"/>
                    <a:pt x="2168" y="1235"/>
                    <a:pt x="1917" y="827"/>
                  </a:cubicBezTo>
                  <a:cubicBezTo>
                    <a:pt x="1676" y="436"/>
                    <a:pt x="1281" y="1"/>
                    <a:pt x="786" y="1"/>
                  </a:cubicBezTo>
                  <a:close/>
                </a:path>
              </a:pathLst>
            </a:custGeom>
            <a:solidFill>
              <a:srgbClr val="CC41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9" name="Google Shape;3289;p47"/>
            <p:cNvSpPr/>
            <p:nvPr/>
          </p:nvSpPr>
          <p:spPr>
            <a:xfrm rot="635073">
              <a:off x="6308670" y="2275945"/>
              <a:ext cx="576732" cy="472972"/>
            </a:xfrm>
            <a:custGeom>
              <a:avLst/>
              <a:gdLst/>
              <a:ahLst/>
              <a:cxnLst/>
              <a:rect l="l" t="t" r="r" b="b"/>
              <a:pathLst>
                <a:path w="8278" h="6657" extrusionOk="0">
                  <a:moveTo>
                    <a:pt x="5771" y="1008"/>
                  </a:moveTo>
                  <a:cubicBezTo>
                    <a:pt x="5805" y="1008"/>
                    <a:pt x="5839" y="1008"/>
                    <a:pt x="5873" y="1008"/>
                  </a:cubicBezTo>
                  <a:cubicBezTo>
                    <a:pt x="6325" y="1009"/>
                    <a:pt x="6790" y="1046"/>
                    <a:pt x="6845" y="1606"/>
                  </a:cubicBezTo>
                  <a:cubicBezTo>
                    <a:pt x="6886" y="2028"/>
                    <a:pt x="6622" y="2423"/>
                    <a:pt x="6363" y="2729"/>
                  </a:cubicBezTo>
                  <a:cubicBezTo>
                    <a:pt x="6102" y="3037"/>
                    <a:pt x="5811" y="3318"/>
                    <a:pt x="5497" y="3569"/>
                  </a:cubicBezTo>
                  <a:cubicBezTo>
                    <a:pt x="4786" y="4140"/>
                    <a:pt x="3849" y="4599"/>
                    <a:pt x="2950" y="4761"/>
                  </a:cubicBezTo>
                  <a:cubicBezTo>
                    <a:pt x="2719" y="4803"/>
                    <a:pt x="2464" y="4838"/>
                    <a:pt x="2213" y="4838"/>
                  </a:cubicBezTo>
                  <a:cubicBezTo>
                    <a:pt x="1994" y="4838"/>
                    <a:pt x="1777" y="4811"/>
                    <a:pt x="1580" y="4737"/>
                  </a:cubicBezTo>
                  <a:cubicBezTo>
                    <a:pt x="1128" y="4569"/>
                    <a:pt x="899" y="4080"/>
                    <a:pt x="984" y="3616"/>
                  </a:cubicBezTo>
                  <a:lnTo>
                    <a:pt x="984" y="3606"/>
                  </a:lnTo>
                  <a:cubicBezTo>
                    <a:pt x="1657" y="3577"/>
                    <a:pt x="2405" y="3153"/>
                    <a:pt x="2898" y="2857"/>
                  </a:cubicBezTo>
                  <a:cubicBezTo>
                    <a:pt x="3376" y="2568"/>
                    <a:pt x="3881" y="2282"/>
                    <a:pt x="4322" y="1941"/>
                  </a:cubicBezTo>
                  <a:cubicBezTo>
                    <a:pt x="4589" y="1734"/>
                    <a:pt x="4884" y="1382"/>
                    <a:pt x="4989" y="1010"/>
                  </a:cubicBezTo>
                  <a:cubicBezTo>
                    <a:pt x="5034" y="1022"/>
                    <a:pt x="5081" y="1026"/>
                    <a:pt x="5128" y="1026"/>
                  </a:cubicBezTo>
                  <a:cubicBezTo>
                    <a:pt x="5173" y="1026"/>
                    <a:pt x="5218" y="1023"/>
                    <a:pt x="5262" y="1020"/>
                  </a:cubicBezTo>
                  <a:cubicBezTo>
                    <a:pt x="5432" y="1008"/>
                    <a:pt x="5601" y="1008"/>
                    <a:pt x="5771" y="1008"/>
                  </a:cubicBezTo>
                  <a:close/>
                  <a:moveTo>
                    <a:pt x="6847" y="2595"/>
                  </a:moveTo>
                  <a:cubicBezTo>
                    <a:pt x="7038" y="2595"/>
                    <a:pt x="7228" y="2720"/>
                    <a:pt x="7362" y="2842"/>
                  </a:cubicBezTo>
                  <a:cubicBezTo>
                    <a:pt x="7441" y="2913"/>
                    <a:pt x="7524" y="2997"/>
                    <a:pt x="7572" y="3090"/>
                  </a:cubicBezTo>
                  <a:cubicBezTo>
                    <a:pt x="7645" y="3231"/>
                    <a:pt x="7570" y="3373"/>
                    <a:pt x="7496" y="3499"/>
                  </a:cubicBezTo>
                  <a:cubicBezTo>
                    <a:pt x="7169" y="4054"/>
                    <a:pt x="6890" y="4617"/>
                    <a:pt x="6437" y="5085"/>
                  </a:cubicBezTo>
                  <a:cubicBezTo>
                    <a:pt x="6042" y="5495"/>
                    <a:pt x="5513" y="5878"/>
                    <a:pt x="4920" y="5893"/>
                  </a:cubicBezTo>
                  <a:lnTo>
                    <a:pt x="4919" y="5893"/>
                  </a:lnTo>
                  <a:cubicBezTo>
                    <a:pt x="4912" y="5894"/>
                    <a:pt x="4906" y="5894"/>
                    <a:pt x="4900" y="5894"/>
                  </a:cubicBezTo>
                  <a:cubicBezTo>
                    <a:pt x="4615" y="5894"/>
                    <a:pt x="4393" y="5743"/>
                    <a:pt x="4206" y="5535"/>
                  </a:cubicBezTo>
                  <a:cubicBezTo>
                    <a:pt x="4020" y="5328"/>
                    <a:pt x="3842" y="5088"/>
                    <a:pt x="3837" y="4799"/>
                  </a:cubicBezTo>
                  <a:cubicBezTo>
                    <a:pt x="3836" y="4788"/>
                    <a:pt x="3833" y="4779"/>
                    <a:pt x="3830" y="4769"/>
                  </a:cubicBezTo>
                  <a:cubicBezTo>
                    <a:pt x="3941" y="4726"/>
                    <a:pt x="4051" y="4683"/>
                    <a:pt x="4158" y="4636"/>
                  </a:cubicBezTo>
                  <a:cubicBezTo>
                    <a:pt x="4939" y="4297"/>
                    <a:pt x="5661" y="3852"/>
                    <a:pt x="6259" y="3240"/>
                  </a:cubicBezTo>
                  <a:cubicBezTo>
                    <a:pt x="6445" y="3048"/>
                    <a:pt x="6633" y="2833"/>
                    <a:pt x="6780" y="2600"/>
                  </a:cubicBezTo>
                  <a:cubicBezTo>
                    <a:pt x="6802" y="2596"/>
                    <a:pt x="6825" y="2595"/>
                    <a:pt x="6847" y="2595"/>
                  </a:cubicBezTo>
                  <a:close/>
                  <a:moveTo>
                    <a:pt x="7372" y="4079"/>
                  </a:moveTo>
                  <a:cubicBezTo>
                    <a:pt x="7383" y="4085"/>
                    <a:pt x="7397" y="4088"/>
                    <a:pt x="7409" y="4091"/>
                  </a:cubicBezTo>
                  <a:cubicBezTo>
                    <a:pt x="7575" y="4107"/>
                    <a:pt x="7752" y="4144"/>
                    <a:pt x="7873" y="4269"/>
                  </a:cubicBezTo>
                  <a:cubicBezTo>
                    <a:pt x="8006" y="4409"/>
                    <a:pt x="8021" y="4608"/>
                    <a:pt x="7957" y="4786"/>
                  </a:cubicBezTo>
                  <a:lnTo>
                    <a:pt x="7955" y="4786"/>
                  </a:lnTo>
                  <a:cubicBezTo>
                    <a:pt x="7891" y="4958"/>
                    <a:pt x="7760" y="5103"/>
                    <a:pt x="7645" y="5244"/>
                  </a:cubicBezTo>
                  <a:cubicBezTo>
                    <a:pt x="7509" y="5412"/>
                    <a:pt x="7384" y="5587"/>
                    <a:pt x="7254" y="5759"/>
                  </a:cubicBezTo>
                  <a:cubicBezTo>
                    <a:pt x="7042" y="6038"/>
                    <a:pt x="6771" y="6397"/>
                    <a:pt x="6401" y="6456"/>
                  </a:cubicBezTo>
                  <a:cubicBezTo>
                    <a:pt x="6370" y="6461"/>
                    <a:pt x="6340" y="6464"/>
                    <a:pt x="6312" y="6464"/>
                  </a:cubicBezTo>
                  <a:cubicBezTo>
                    <a:pt x="5993" y="6464"/>
                    <a:pt x="5853" y="6155"/>
                    <a:pt x="5711" y="5896"/>
                  </a:cubicBezTo>
                  <a:cubicBezTo>
                    <a:pt x="5704" y="5884"/>
                    <a:pt x="5696" y="5874"/>
                    <a:pt x="5685" y="5866"/>
                  </a:cubicBezTo>
                  <a:cubicBezTo>
                    <a:pt x="5752" y="5834"/>
                    <a:pt x="5817" y="5800"/>
                    <a:pt x="5877" y="5763"/>
                  </a:cubicBezTo>
                  <a:cubicBezTo>
                    <a:pt x="6386" y="5455"/>
                    <a:pt x="6761" y="4953"/>
                    <a:pt x="7108" y="4481"/>
                  </a:cubicBezTo>
                  <a:cubicBezTo>
                    <a:pt x="7203" y="4352"/>
                    <a:pt x="7291" y="4217"/>
                    <a:pt x="7372" y="4079"/>
                  </a:cubicBezTo>
                  <a:close/>
                  <a:moveTo>
                    <a:pt x="4273" y="0"/>
                  </a:moveTo>
                  <a:cubicBezTo>
                    <a:pt x="4004" y="0"/>
                    <a:pt x="3717" y="96"/>
                    <a:pt x="3490" y="176"/>
                  </a:cubicBezTo>
                  <a:cubicBezTo>
                    <a:pt x="3280" y="248"/>
                    <a:pt x="3072" y="332"/>
                    <a:pt x="2854" y="379"/>
                  </a:cubicBezTo>
                  <a:cubicBezTo>
                    <a:pt x="2606" y="432"/>
                    <a:pt x="2354" y="468"/>
                    <a:pt x="2107" y="534"/>
                  </a:cubicBezTo>
                  <a:cubicBezTo>
                    <a:pt x="1616" y="663"/>
                    <a:pt x="1159" y="879"/>
                    <a:pt x="656" y="970"/>
                  </a:cubicBezTo>
                  <a:cubicBezTo>
                    <a:pt x="596" y="983"/>
                    <a:pt x="594" y="1083"/>
                    <a:pt x="656" y="1093"/>
                  </a:cubicBezTo>
                  <a:cubicBezTo>
                    <a:pt x="716" y="1103"/>
                    <a:pt x="775" y="1108"/>
                    <a:pt x="834" y="1108"/>
                  </a:cubicBezTo>
                  <a:cubicBezTo>
                    <a:pt x="1140" y="1108"/>
                    <a:pt x="1430" y="982"/>
                    <a:pt x="1722" y="889"/>
                  </a:cubicBezTo>
                  <a:cubicBezTo>
                    <a:pt x="2128" y="762"/>
                    <a:pt x="2533" y="677"/>
                    <a:pt x="2946" y="579"/>
                  </a:cubicBezTo>
                  <a:cubicBezTo>
                    <a:pt x="3310" y="494"/>
                    <a:pt x="3649" y="316"/>
                    <a:pt x="4020" y="250"/>
                  </a:cubicBezTo>
                  <a:cubicBezTo>
                    <a:pt x="4100" y="236"/>
                    <a:pt x="4194" y="222"/>
                    <a:pt x="4287" y="222"/>
                  </a:cubicBezTo>
                  <a:cubicBezTo>
                    <a:pt x="4418" y="222"/>
                    <a:pt x="4547" y="248"/>
                    <a:pt x="4637" y="334"/>
                  </a:cubicBezTo>
                  <a:cubicBezTo>
                    <a:pt x="5123" y="795"/>
                    <a:pt x="4477" y="1520"/>
                    <a:pt x="4102" y="1793"/>
                  </a:cubicBezTo>
                  <a:cubicBezTo>
                    <a:pt x="3704" y="2082"/>
                    <a:pt x="3266" y="2335"/>
                    <a:pt x="2844" y="2592"/>
                  </a:cubicBezTo>
                  <a:cubicBezTo>
                    <a:pt x="2411" y="2857"/>
                    <a:pt x="1958" y="3118"/>
                    <a:pt x="1481" y="3297"/>
                  </a:cubicBezTo>
                  <a:cubicBezTo>
                    <a:pt x="1288" y="3370"/>
                    <a:pt x="1087" y="3419"/>
                    <a:pt x="883" y="3419"/>
                  </a:cubicBezTo>
                  <a:cubicBezTo>
                    <a:pt x="808" y="3419"/>
                    <a:pt x="733" y="3412"/>
                    <a:pt x="658" y="3398"/>
                  </a:cubicBezTo>
                  <a:cubicBezTo>
                    <a:pt x="438" y="3355"/>
                    <a:pt x="243" y="3245"/>
                    <a:pt x="26" y="3194"/>
                  </a:cubicBezTo>
                  <a:cubicBezTo>
                    <a:pt x="25" y="3194"/>
                    <a:pt x="24" y="3194"/>
                    <a:pt x="23" y="3194"/>
                  </a:cubicBezTo>
                  <a:cubicBezTo>
                    <a:pt x="10" y="3194"/>
                    <a:pt x="1" y="3210"/>
                    <a:pt x="11" y="3221"/>
                  </a:cubicBezTo>
                  <a:cubicBezTo>
                    <a:pt x="229" y="3469"/>
                    <a:pt x="500" y="3579"/>
                    <a:pt x="789" y="3604"/>
                  </a:cubicBezTo>
                  <a:cubicBezTo>
                    <a:pt x="664" y="3895"/>
                    <a:pt x="734" y="4238"/>
                    <a:pt x="885" y="4510"/>
                  </a:cubicBezTo>
                  <a:cubicBezTo>
                    <a:pt x="1061" y="4825"/>
                    <a:pt x="1369" y="4996"/>
                    <a:pt x="1716" y="5056"/>
                  </a:cubicBezTo>
                  <a:cubicBezTo>
                    <a:pt x="1887" y="5085"/>
                    <a:pt x="2058" y="5099"/>
                    <a:pt x="2230" y="5099"/>
                  </a:cubicBezTo>
                  <a:cubicBezTo>
                    <a:pt x="2699" y="5099"/>
                    <a:pt x="3167" y="4998"/>
                    <a:pt x="3615" y="4847"/>
                  </a:cubicBezTo>
                  <a:cubicBezTo>
                    <a:pt x="3634" y="5328"/>
                    <a:pt x="3995" y="5784"/>
                    <a:pt x="4425" y="5974"/>
                  </a:cubicBezTo>
                  <a:cubicBezTo>
                    <a:pt x="4573" y="6040"/>
                    <a:pt x="4731" y="6069"/>
                    <a:pt x="4890" y="6069"/>
                  </a:cubicBezTo>
                  <a:cubicBezTo>
                    <a:pt x="5110" y="6069"/>
                    <a:pt x="5333" y="6015"/>
                    <a:pt x="5539" y="5932"/>
                  </a:cubicBezTo>
                  <a:lnTo>
                    <a:pt x="5539" y="5932"/>
                  </a:lnTo>
                  <a:cubicBezTo>
                    <a:pt x="5537" y="5952"/>
                    <a:pt x="5539" y="5973"/>
                    <a:pt x="5550" y="5991"/>
                  </a:cubicBezTo>
                  <a:cubicBezTo>
                    <a:pt x="5688" y="6234"/>
                    <a:pt x="5819" y="6514"/>
                    <a:pt x="6101" y="6617"/>
                  </a:cubicBezTo>
                  <a:cubicBezTo>
                    <a:pt x="6176" y="6644"/>
                    <a:pt x="6252" y="6657"/>
                    <a:pt x="6328" y="6657"/>
                  </a:cubicBezTo>
                  <a:cubicBezTo>
                    <a:pt x="6579" y="6657"/>
                    <a:pt x="6824" y="6520"/>
                    <a:pt x="7011" y="6357"/>
                  </a:cubicBezTo>
                  <a:cubicBezTo>
                    <a:pt x="7324" y="6086"/>
                    <a:pt x="7560" y="5737"/>
                    <a:pt x="7813" y="5412"/>
                  </a:cubicBezTo>
                  <a:cubicBezTo>
                    <a:pt x="8032" y="5130"/>
                    <a:pt x="8278" y="4829"/>
                    <a:pt x="8196" y="4448"/>
                  </a:cubicBezTo>
                  <a:cubicBezTo>
                    <a:pt x="8126" y="4128"/>
                    <a:pt x="7791" y="3921"/>
                    <a:pt x="7476" y="3892"/>
                  </a:cubicBezTo>
                  <a:cubicBezTo>
                    <a:pt x="7528" y="3798"/>
                    <a:pt x="7577" y="3704"/>
                    <a:pt x="7623" y="3609"/>
                  </a:cubicBezTo>
                  <a:cubicBezTo>
                    <a:pt x="7719" y="3414"/>
                    <a:pt x="7802" y="3201"/>
                    <a:pt x="7726" y="2984"/>
                  </a:cubicBezTo>
                  <a:cubicBezTo>
                    <a:pt x="7632" y="2713"/>
                    <a:pt x="7272" y="2402"/>
                    <a:pt x="6952" y="2402"/>
                  </a:cubicBezTo>
                  <a:cubicBezTo>
                    <a:pt x="6932" y="2402"/>
                    <a:pt x="6913" y="2403"/>
                    <a:pt x="6894" y="2405"/>
                  </a:cubicBezTo>
                  <a:cubicBezTo>
                    <a:pt x="7055" y="2087"/>
                    <a:pt x="7126" y="1738"/>
                    <a:pt x="7016" y="1367"/>
                  </a:cubicBezTo>
                  <a:cubicBezTo>
                    <a:pt x="6909" y="1009"/>
                    <a:pt x="6661" y="824"/>
                    <a:pt x="6293" y="782"/>
                  </a:cubicBezTo>
                  <a:cubicBezTo>
                    <a:pt x="6183" y="770"/>
                    <a:pt x="6072" y="767"/>
                    <a:pt x="5961" y="767"/>
                  </a:cubicBezTo>
                  <a:cubicBezTo>
                    <a:pt x="5857" y="767"/>
                    <a:pt x="5752" y="770"/>
                    <a:pt x="5649" y="770"/>
                  </a:cubicBezTo>
                  <a:cubicBezTo>
                    <a:pt x="5609" y="770"/>
                    <a:pt x="5569" y="770"/>
                    <a:pt x="5530" y="770"/>
                  </a:cubicBezTo>
                  <a:cubicBezTo>
                    <a:pt x="5460" y="770"/>
                    <a:pt x="5391" y="771"/>
                    <a:pt x="5322" y="777"/>
                  </a:cubicBezTo>
                  <a:cubicBezTo>
                    <a:pt x="5262" y="783"/>
                    <a:pt x="5170" y="808"/>
                    <a:pt x="5094" y="808"/>
                  </a:cubicBezTo>
                  <a:cubicBezTo>
                    <a:pt x="5070" y="808"/>
                    <a:pt x="5048" y="805"/>
                    <a:pt x="5029" y="799"/>
                  </a:cubicBezTo>
                  <a:cubicBezTo>
                    <a:pt x="5037" y="690"/>
                    <a:pt x="5023" y="579"/>
                    <a:pt x="4986" y="476"/>
                  </a:cubicBezTo>
                  <a:cubicBezTo>
                    <a:pt x="4927" y="312"/>
                    <a:pt x="4812" y="174"/>
                    <a:pt x="4659" y="89"/>
                  </a:cubicBezTo>
                  <a:cubicBezTo>
                    <a:pt x="4542" y="25"/>
                    <a:pt x="4409" y="0"/>
                    <a:pt x="4273" y="0"/>
                  </a:cubicBezTo>
                  <a:close/>
                </a:path>
              </a:pathLst>
            </a:custGeom>
            <a:solidFill>
              <a:srgbClr val="CC41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0" name="Google Shape;3290;p47"/>
            <p:cNvSpPr/>
            <p:nvPr/>
          </p:nvSpPr>
          <p:spPr>
            <a:xfrm rot="635073">
              <a:off x="6336834" y="2135223"/>
              <a:ext cx="114538" cy="111262"/>
            </a:xfrm>
            <a:custGeom>
              <a:avLst/>
              <a:gdLst/>
              <a:ahLst/>
              <a:cxnLst/>
              <a:rect l="l" t="t" r="r" b="b"/>
              <a:pathLst>
                <a:path w="1644" h="1566" extrusionOk="0">
                  <a:moveTo>
                    <a:pt x="1230" y="0"/>
                  </a:moveTo>
                  <a:cubicBezTo>
                    <a:pt x="1190" y="0"/>
                    <a:pt x="1150" y="6"/>
                    <a:pt x="1108" y="13"/>
                  </a:cubicBezTo>
                  <a:cubicBezTo>
                    <a:pt x="999" y="32"/>
                    <a:pt x="891" y="43"/>
                    <a:pt x="783" y="65"/>
                  </a:cubicBezTo>
                  <a:cubicBezTo>
                    <a:pt x="649" y="93"/>
                    <a:pt x="512" y="143"/>
                    <a:pt x="401" y="224"/>
                  </a:cubicBezTo>
                  <a:cubicBezTo>
                    <a:pt x="365" y="250"/>
                    <a:pt x="331" y="282"/>
                    <a:pt x="301" y="315"/>
                  </a:cubicBezTo>
                  <a:cubicBezTo>
                    <a:pt x="203" y="385"/>
                    <a:pt x="117" y="469"/>
                    <a:pt x="43" y="562"/>
                  </a:cubicBezTo>
                  <a:cubicBezTo>
                    <a:pt x="0" y="618"/>
                    <a:pt x="27" y="697"/>
                    <a:pt x="66" y="743"/>
                  </a:cubicBezTo>
                  <a:cubicBezTo>
                    <a:pt x="91" y="774"/>
                    <a:pt x="111" y="859"/>
                    <a:pt x="128" y="912"/>
                  </a:cubicBezTo>
                  <a:cubicBezTo>
                    <a:pt x="155" y="997"/>
                    <a:pt x="198" y="1077"/>
                    <a:pt x="253" y="1147"/>
                  </a:cubicBezTo>
                  <a:cubicBezTo>
                    <a:pt x="356" y="1284"/>
                    <a:pt x="482" y="1430"/>
                    <a:pt x="641" y="1502"/>
                  </a:cubicBezTo>
                  <a:cubicBezTo>
                    <a:pt x="734" y="1545"/>
                    <a:pt x="835" y="1566"/>
                    <a:pt x="935" y="1566"/>
                  </a:cubicBezTo>
                  <a:cubicBezTo>
                    <a:pt x="1191" y="1566"/>
                    <a:pt x="1443" y="1430"/>
                    <a:pt x="1557" y="1184"/>
                  </a:cubicBezTo>
                  <a:cubicBezTo>
                    <a:pt x="1627" y="1032"/>
                    <a:pt x="1643" y="868"/>
                    <a:pt x="1641" y="704"/>
                  </a:cubicBezTo>
                  <a:cubicBezTo>
                    <a:pt x="1638" y="532"/>
                    <a:pt x="1635" y="355"/>
                    <a:pt x="1540" y="204"/>
                  </a:cubicBezTo>
                  <a:cubicBezTo>
                    <a:pt x="1498" y="138"/>
                    <a:pt x="1443" y="71"/>
                    <a:pt x="1373" y="34"/>
                  </a:cubicBezTo>
                  <a:cubicBezTo>
                    <a:pt x="1326" y="9"/>
                    <a:pt x="1279" y="0"/>
                    <a:pt x="1230" y="0"/>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1" name="Google Shape;3291;p47"/>
            <p:cNvSpPr/>
            <p:nvPr/>
          </p:nvSpPr>
          <p:spPr>
            <a:xfrm rot="635073">
              <a:off x="6681318" y="2397006"/>
              <a:ext cx="108616" cy="102665"/>
            </a:xfrm>
            <a:custGeom>
              <a:avLst/>
              <a:gdLst/>
              <a:ahLst/>
              <a:cxnLst/>
              <a:rect l="l" t="t" r="r" b="b"/>
              <a:pathLst>
                <a:path w="1559" h="1445" extrusionOk="0">
                  <a:moveTo>
                    <a:pt x="1035" y="0"/>
                  </a:moveTo>
                  <a:cubicBezTo>
                    <a:pt x="976" y="0"/>
                    <a:pt x="916" y="7"/>
                    <a:pt x="857" y="20"/>
                  </a:cubicBezTo>
                  <a:cubicBezTo>
                    <a:pt x="528" y="90"/>
                    <a:pt x="271" y="321"/>
                    <a:pt x="98" y="602"/>
                  </a:cubicBezTo>
                  <a:cubicBezTo>
                    <a:pt x="76" y="639"/>
                    <a:pt x="73" y="686"/>
                    <a:pt x="93" y="724"/>
                  </a:cubicBezTo>
                  <a:cubicBezTo>
                    <a:pt x="1" y="857"/>
                    <a:pt x="377" y="1261"/>
                    <a:pt x="465" y="1336"/>
                  </a:cubicBezTo>
                  <a:cubicBezTo>
                    <a:pt x="544" y="1403"/>
                    <a:pt x="631" y="1444"/>
                    <a:pt x="728" y="1444"/>
                  </a:cubicBezTo>
                  <a:cubicBezTo>
                    <a:pt x="759" y="1444"/>
                    <a:pt x="791" y="1440"/>
                    <a:pt x="824" y="1431"/>
                  </a:cubicBezTo>
                  <a:cubicBezTo>
                    <a:pt x="968" y="1391"/>
                    <a:pt x="1091" y="1290"/>
                    <a:pt x="1194" y="1184"/>
                  </a:cubicBezTo>
                  <a:cubicBezTo>
                    <a:pt x="1380" y="993"/>
                    <a:pt x="1559" y="737"/>
                    <a:pt x="1546" y="455"/>
                  </a:cubicBezTo>
                  <a:cubicBezTo>
                    <a:pt x="1538" y="295"/>
                    <a:pt x="1463" y="139"/>
                    <a:pt x="1314" y="64"/>
                  </a:cubicBezTo>
                  <a:cubicBezTo>
                    <a:pt x="1226" y="19"/>
                    <a:pt x="1131" y="0"/>
                    <a:pt x="1035" y="0"/>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2" name="Google Shape;3292;p47"/>
            <p:cNvSpPr/>
            <p:nvPr/>
          </p:nvSpPr>
          <p:spPr>
            <a:xfrm rot="635073">
              <a:off x="6587376" y="2313870"/>
              <a:ext cx="78101" cy="69983"/>
            </a:xfrm>
            <a:custGeom>
              <a:avLst/>
              <a:gdLst/>
              <a:ahLst/>
              <a:cxnLst/>
              <a:rect l="l" t="t" r="r" b="b"/>
              <a:pathLst>
                <a:path w="1121" h="985" extrusionOk="0">
                  <a:moveTo>
                    <a:pt x="643" y="1"/>
                  </a:moveTo>
                  <a:cubicBezTo>
                    <a:pt x="631" y="1"/>
                    <a:pt x="618" y="1"/>
                    <a:pt x="606" y="3"/>
                  </a:cubicBezTo>
                  <a:cubicBezTo>
                    <a:pt x="481" y="14"/>
                    <a:pt x="360" y="52"/>
                    <a:pt x="250" y="112"/>
                  </a:cubicBezTo>
                  <a:cubicBezTo>
                    <a:pt x="136" y="176"/>
                    <a:pt x="0" y="292"/>
                    <a:pt x="54" y="439"/>
                  </a:cubicBezTo>
                  <a:cubicBezTo>
                    <a:pt x="77" y="502"/>
                    <a:pt x="112" y="560"/>
                    <a:pt x="139" y="620"/>
                  </a:cubicBezTo>
                  <a:cubicBezTo>
                    <a:pt x="150" y="646"/>
                    <a:pt x="161" y="671"/>
                    <a:pt x="173" y="696"/>
                  </a:cubicBezTo>
                  <a:cubicBezTo>
                    <a:pt x="180" y="710"/>
                    <a:pt x="186" y="723"/>
                    <a:pt x="191" y="736"/>
                  </a:cubicBezTo>
                  <a:cubicBezTo>
                    <a:pt x="198" y="749"/>
                    <a:pt x="208" y="767"/>
                    <a:pt x="216" y="782"/>
                  </a:cubicBezTo>
                  <a:lnTo>
                    <a:pt x="223" y="793"/>
                  </a:lnTo>
                  <a:cubicBezTo>
                    <a:pt x="223" y="796"/>
                    <a:pt x="224" y="797"/>
                    <a:pt x="224" y="799"/>
                  </a:cubicBezTo>
                  <a:cubicBezTo>
                    <a:pt x="230" y="813"/>
                    <a:pt x="237" y="826"/>
                    <a:pt x="243" y="839"/>
                  </a:cubicBezTo>
                  <a:cubicBezTo>
                    <a:pt x="252" y="854"/>
                    <a:pt x="263" y="867"/>
                    <a:pt x="276" y="878"/>
                  </a:cubicBezTo>
                  <a:cubicBezTo>
                    <a:pt x="298" y="910"/>
                    <a:pt x="326" y="937"/>
                    <a:pt x="360" y="958"/>
                  </a:cubicBezTo>
                  <a:cubicBezTo>
                    <a:pt x="389" y="976"/>
                    <a:pt x="422" y="984"/>
                    <a:pt x="456" y="984"/>
                  </a:cubicBezTo>
                  <a:cubicBezTo>
                    <a:pt x="478" y="984"/>
                    <a:pt x="500" y="981"/>
                    <a:pt x="521" y="973"/>
                  </a:cubicBezTo>
                  <a:cubicBezTo>
                    <a:pt x="566" y="958"/>
                    <a:pt x="610" y="937"/>
                    <a:pt x="650" y="911"/>
                  </a:cubicBezTo>
                  <a:cubicBezTo>
                    <a:pt x="739" y="855"/>
                    <a:pt x="820" y="791"/>
                    <a:pt x="895" y="718"/>
                  </a:cubicBezTo>
                  <a:cubicBezTo>
                    <a:pt x="967" y="649"/>
                    <a:pt x="1040" y="576"/>
                    <a:pt x="1074" y="483"/>
                  </a:cubicBezTo>
                  <a:cubicBezTo>
                    <a:pt x="1121" y="351"/>
                    <a:pt x="1060" y="207"/>
                    <a:pt x="957" y="122"/>
                  </a:cubicBezTo>
                  <a:cubicBezTo>
                    <a:pt x="869" y="51"/>
                    <a:pt x="758" y="1"/>
                    <a:pt x="643"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3" name="Google Shape;3293;p47"/>
            <p:cNvSpPr/>
            <p:nvPr/>
          </p:nvSpPr>
          <p:spPr>
            <a:xfrm rot="635073">
              <a:off x="6770431" y="2539979"/>
              <a:ext cx="279" cy="639"/>
            </a:xfrm>
            <a:custGeom>
              <a:avLst/>
              <a:gdLst/>
              <a:ahLst/>
              <a:cxnLst/>
              <a:rect l="l" t="t" r="r" b="b"/>
              <a:pathLst>
                <a:path w="4" h="9" extrusionOk="0">
                  <a:moveTo>
                    <a:pt x="3" y="1"/>
                  </a:moveTo>
                  <a:lnTo>
                    <a:pt x="3" y="3"/>
                  </a:lnTo>
                  <a:lnTo>
                    <a:pt x="3" y="3"/>
                  </a:lnTo>
                  <a:cubicBezTo>
                    <a:pt x="3" y="2"/>
                    <a:pt x="3" y="1"/>
                    <a:pt x="3" y="1"/>
                  </a:cubicBezTo>
                  <a:close/>
                  <a:moveTo>
                    <a:pt x="3" y="3"/>
                  </a:moveTo>
                  <a:cubicBezTo>
                    <a:pt x="2" y="3"/>
                    <a:pt x="2" y="4"/>
                    <a:pt x="2" y="5"/>
                  </a:cubicBezTo>
                  <a:lnTo>
                    <a:pt x="2" y="5"/>
                  </a:lnTo>
                  <a:lnTo>
                    <a:pt x="3" y="3"/>
                  </a:lnTo>
                  <a:close/>
                  <a:moveTo>
                    <a:pt x="2" y="5"/>
                  </a:moveTo>
                  <a:cubicBezTo>
                    <a:pt x="0" y="6"/>
                    <a:pt x="0" y="6"/>
                    <a:pt x="0" y="8"/>
                  </a:cubicBezTo>
                  <a:lnTo>
                    <a:pt x="0" y="9"/>
                  </a:lnTo>
                  <a:lnTo>
                    <a:pt x="2" y="5"/>
                  </a:ln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4" name="Google Shape;3294;p47"/>
            <p:cNvSpPr/>
            <p:nvPr/>
          </p:nvSpPr>
          <p:spPr>
            <a:xfrm rot="635073">
              <a:off x="6764909" y="2520332"/>
              <a:ext cx="62076" cy="63802"/>
            </a:xfrm>
            <a:custGeom>
              <a:avLst/>
              <a:gdLst/>
              <a:ahLst/>
              <a:cxnLst/>
              <a:rect l="l" t="t" r="r" b="b"/>
              <a:pathLst>
                <a:path w="891" h="898" extrusionOk="0">
                  <a:moveTo>
                    <a:pt x="581" y="1"/>
                  </a:moveTo>
                  <a:cubicBezTo>
                    <a:pt x="498" y="1"/>
                    <a:pt x="413" y="26"/>
                    <a:pt x="339" y="63"/>
                  </a:cubicBezTo>
                  <a:cubicBezTo>
                    <a:pt x="263" y="99"/>
                    <a:pt x="196" y="151"/>
                    <a:pt x="141" y="214"/>
                  </a:cubicBezTo>
                  <a:cubicBezTo>
                    <a:pt x="112" y="247"/>
                    <a:pt x="86" y="284"/>
                    <a:pt x="67" y="324"/>
                  </a:cubicBezTo>
                  <a:cubicBezTo>
                    <a:pt x="65" y="328"/>
                    <a:pt x="64" y="331"/>
                    <a:pt x="61" y="335"/>
                  </a:cubicBezTo>
                  <a:cubicBezTo>
                    <a:pt x="60" y="339"/>
                    <a:pt x="57" y="344"/>
                    <a:pt x="56" y="350"/>
                  </a:cubicBezTo>
                  <a:cubicBezTo>
                    <a:pt x="54" y="351"/>
                    <a:pt x="54" y="351"/>
                    <a:pt x="54" y="351"/>
                  </a:cubicBezTo>
                  <a:lnTo>
                    <a:pt x="50" y="361"/>
                  </a:lnTo>
                  <a:lnTo>
                    <a:pt x="54" y="353"/>
                  </a:lnTo>
                  <a:lnTo>
                    <a:pt x="54" y="353"/>
                  </a:lnTo>
                  <a:cubicBezTo>
                    <a:pt x="49" y="364"/>
                    <a:pt x="42" y="380"/>
                    <a:pt x="42" y="380"/>
                  </a:cubicBezTo>
                  <a:cubicBezTo>
                    <a:pt x="33" y="399"/>
                    <a:pt x="26" y="421"/>
                    <a:pt x="20" y="442"/>
                  </a:cubicBezTo>
                  <a:cubicBezTo>
                    <a:pt x="19" y="453"/>
                    <a:pt x="19" y="462"/>
                    <a:pt x="19" y="472"/>
                  </a:cubicBezTo>
                  <a:cubicBezTo>
                    <a:pt x="5" y="488"/>
                    <a:pt x="1" y="509"/>
                    <a:pt x="6" y="530"/>
                  </a:cubicBezTo>
                  <a:cubicBezTo>
                    <a:pt x="28" y="604"/>
                    <a:pt x="94" y="675"/>
                    <a:pt x="149" y="730"/>
                  </a:cubicBezTo>
                  <a:cubicBezTo>
                    <a:pt x="214" y="795"/>
                    <a:pt x="291" y="860"/>
                    <a:pt x="378" y="888"/>
                  </a:cubicBezTo>
                  <a:cubicBezTo>
                    <a:pt x="400" y="895"/>
                    <a:pt x="422" y="898"/>
                    <a:pt x="442" y="898"/>
                  </a:cubicBezTo>
                  <a:cubicBezTo>
                    <a:pt x="517" y="898"/>
                    <a:pt x="584" y="859"/>
                    <a:pt x="638" y="806"/>
                  </a:cubicBezTo>
                  <a:cubicBezTo>
                    <a:pt x="704" y="737"/>
                    <a:pt x="761" y="659"/>
                    <a:pt x="807" y="575"/>
                  </a:cubicBezTo>
                  <a:cubicBezTo>
                    <a:pt x="849" y="498"/>
                    <a:pt x="891" y="413"/>
                    <a:pt x="891" y="322"/>
                  </a:cubicBezTo>
                  <a:cubicBezTo>
                    <a:pt x="889" y="236"/>
                    <a:pt x="862" y="145"/>
                    <a:pt x="797" y="83"/>
                  </a:cubicBezTo>
                  <a:cubicBezTo>
                    <a:pt x="735" y="24"/>
                    <a:pt x="659" y="1"/>
                    <a:pt x="581"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5" name="Google Shape;3295;p47"/>
            <p:cNvSpPr/>
            <p:nvPr/>
          </p:nvSpPr>
          <p:spPr>
            <a:xfrm rot="635073">
              <a:off x="6794066" y="2629570"/>
              <a:ext cx="43265" cy="41279"/>
            </a:xfrm>
            <a:custGeom>
              <a:avLst/>
              <a:gdLst/>
              <a:ahLst/>
              <a:cxnLst/>
              <a:rect l="l" t="t" r="r" b="b"/>
              <a:pathLst>
                <a:path w="621" h="581" extrusionOk="0">
                  <a:moveTo>
                    <a:pt x="61" y="147"/>
                  </a:moveTo>
                  <a:cubicBezTo>
                    <a:pt x="61" y="147"/>
                    <a:pt x="59" y="149"/>
                    <a:pt x="55" y="154"/>
                  </a:cubicBezTo>
                  <a:lnTo>
                    <a:pt x="55" y="154"/>
                  </a:lnTo>
                  <a:lnTo>
                    <a:pt x="55" y="154"/>
                  </a:lnTo>
                  <a:cubicBezTo>
                    <a:pt x="58" y="151"/>
                    <a:pt x="61" y="147"/>
                    <a:pt x="61" y="147"/>
                  </a:cubicBezTo>
                  <a:close/>
                  <a:moveTo>
                    <a:pt x="364" y="1"/>
                  </a:moveTo>
                  <a:cubicBezTo>
                    <a:pt x="326" y="1"/>
                    <a:pt x="288" y="7"/>
                    <a:pt x="253" y="18"/>
                  </a:cubicBezTo>
                  <a:cubicBezTo>
                    <a:pt x="197" y="36"/>
                    <a:pt x="146" y="65"/>
                    <a:pt x="100" y="103"/>
                  </a:cubicBezTo>
                  <a:cubicBezTo>
                    <a:pt x="94" y="110"/>
                    <a:pt x="87" y="117"/>
                    <a:pt x="81" y="124"/>
                  </a:cubicBezTo>
                  <a:cubicBezTo>
                    <a:pt x="77" y="128"/>
                    <a:pt x="74" y="132"/>
                    <a:pt x="70" y="136"/>
                  </a:cubicBezTo>
                  <a:cubicBezTo>
                    <a:pt x="67" y="140"/>
                    <a:pt x="61" y="150"/>
                    <a:pt x="55" y="155"/>
                  </a:cubicBezTo>
                  <a:lnTo>
                    <a:pt x="55" y="154"/>
                  </a:lnTo>
                  <a:lnTo>
                    <a:pt x="55" y="154"/>
                  </a:lnTo>
                  <a:cubicBezTo>
                    <a:pt x="54" y="156"/>
                    <a:pt x="53" y="157"/>
                    <a:pt x="52" y="158"/>
                  </a:cubicBezTo>
                  <a:cubicBezTo>
                    <a:pt x="46" y="166"/>
                    <a:pt x="39" y="175"/>
                    <a:pt x="32" y="184"/>
                  </a:cubicBezTo>
                  <a:cubicBezTo>
                    <a:pt x="26" y="192"/>
                    <a:pt x="22" y="201"/>
                    <a:pt x="18" y="209"/>
                  </a:cubicBezTo>
                  <a:cubicBezTo>
                    <a:pt x="3" y="246"/>
                    <a:pt x="0" y="283"/>
                    <a:pt x="26" y="316"/>
                  </a:cubicBezTo>
                  <a:cubicBezTo>
                    <a:pt x="36" y="328"/>
                    <a:pt x="48" y="336"/>
                    <a:pt x="63" y="342"/>
                  </a:cubicBezTo>
                  <a:cubicBezTo>
                    <a:pt x="65" y="350"/>
                    <a:pt x="67" y="357"/>
                    <a:pt x="70" y="364"/>
                  </a:cubicBezTo>
                  <a:cubicBezTo>
                    <a:pt x="83" y="385"/>
                    <a:pt x="95" y="402"/>
                    <a:pt x="107" y="422"/>
                  </a:cubicBezTo>
                  <a:cubicBezTo>
                    <a:pt x="140" y="471"/>
                    <a:pt x="181" y="515"/>
                    <a:pt x="231" y="549"/>
                  </a:cubicBezTo>
                  <a:cubicBezTo>
                    <a:pt x="260" y="570"/>
                    <a:pt x="295" y="580"/>
                    <a:pt x="329" y="580"/>
                  </a:cubicBezTo>
                  <a:cubicBezTo>
                    <a:pt x="361" y="580"/>
                    <a:pt x="394" y="571"/>
                    <a:pt x="422" y="552"/>
                  </a:cubicBezTo>
                  <a:cubicBezTo>
                    <a:pt x="474" y="515"/>
                    <a:pt x="519" y="468"/>
                    <a:pt x="555" y="415"/>
                  </a:cubicBezTo>
                  <a:cubicBezTo>
                    <a:pt x="589" y="365"/>
                    <a:pt x="617" y="306"/>
                    <a:pt x="618" y="246"/>
                  </a:cubicBezTo>
                  <a:cubicBezTo>
                    <a:pt x="621" y="181"/>
                    <a:pt x="596" y="117"/>
                    <a:pt x="551" y="70"/>
                  </a:cubicBezTo>
                  <a:cubicBezTo>
                    <a:pt x="500" y="21"/>
                    <a:pt x="432" y="1"/>
                    <a:pt x="364"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6" name="Google Shape;3296;p47"/>
            <p:cNvSpPr/>
            <p:nvPr/>
          </p:nvSpPr>
          <p:spPr>
            <a:xfrm rot="635073">
              <a:off x="7300903" y="2466038"/>
              <a:ext cx="611219" cy="458051"/>
            </a:xfrm>
            <a:custGeom>
              <a:avLst/>
              <a:gdLst/>
              <a:ahLst/>
              <a:cxnLst/>
              <a:rect l="l" t="t" r="r" b="b"/>
              <a:pathLst>
                <a:path w="8773" h="6447" extrusionOk="0">
                  <a:moveTo>
                    <a:pt x="3976" y="0"/>
                  </a:moveTo>
                  <a:cubicBezTo>
                    <a:pt x="3923" y="0"/>
                    <a:pt x="3879" y="8"/>
                    <a:pt x="3846" y="25"/>
                  </a:cubicBezTo>
                  <a:cubicBezTo>
                    <a:pt x="3083" y="406"/>
                    <a:pt x="3338" y="851"/>
                    <a:pt x="3338" y="851"/>
                  </a:cubicBezTo>
                  <a:cubicBezTo>
                    <a:pt x="3338" y="851"/>
                    <a:pt x="2905" y="746"/>
                    <a:pt x="2442" y="746"/>
                  </a:cubicBezTo>
                  <a:cubicBezTo>
                    <a:pt x="2063" y="746"/>
                    <a:pt x="1663" y="816"/>
                    <a:pt x="1463" y="1073"/>
                  </a:cubicBezTo>
                  <a:cubicBezTo>
                    <a:pt x="1018" y="1646"/>
                    <a:pt x="1494" y="2567"/>
                    <a:pt x="1494" y="2567"/>
                  </a:cubicBezTo>
                  <a:cubicBezTo>
                    <a:pt x="1494" y="2567"/>
                    <a:pt x="1371" y="2474"/>
                    <a:pt x="1185" y="2474"/>
                  </a:cubicBezTo>
                  <a:cubicBezTo>
                    <a:pt x="1041" y="2474"/>
                    <a:pt x="859" y="2529"/>
                    <a:pt x="668" y="2726"/>
                  </a:cubicBezTo>
                  <a:cubicBezTo>
                    <a:pt x="128" y="3282"/>
                    <a:pt x="890" y="3934"/>
                    <a:pt x="890" y="3934"/>
                  </a:cubicBezTo>
                  <a:cubicBezTo>
                    <a:pt x="890" y="3934"/>
                    <a:pt x="1" y="4030"/>
                    <a:pt x="64" y="4602"/>
                  </a:cubicBezTo>
                  <a:cubicBezTo>
                    <a:pt x="128" y="5174"/>
                    <a:pt x="1018" y="6414"/>
                    <a:pt x="1653" y="6445"/>
                  </a:cubicBezTo>
                  <a:cubicBezTo>
                    <a:pt x="1668" y="6446"/>
                    <a:pt x="1681" y="6446"/>
                    <a:pt x="1695" y="6446"/>
                  </a:cubicBezTo>
                  <a:cubicBezTo>
                    <a:pt x="2299" y="6446"/>
                    <a:pt x="2496" y="5778"/>
                    <a:pt x="2496" y="5778"/>
                  </a:cubicBezTo>
                  <a:cubicBezTo>
                    <a:pt x="2496" y="5778"/>
                    <a:pt x="2828" y="5979"/>
                    <a:pt x="3233" y="5979"/>
                  </a:cubicBezTo>
                  <a:cubicBezTo>
                    <a:pt x="3374" y="5979"/>
                    <a:pt x="3524" y="5955"/>
                    <a:pt x="3671" y="5889"/>
                  </a:cubicBezTo>
                  <a:cubicBezTo>
                    <a:pt x="4244" y="5635"/>
                    <a:pt x="4561" y="4777"/>
                    <a:pt x="4561" y="4777"/>
                  </a:cubicBezTo>
                  <a:cubicBezTo>
                    <a:pt x="4561" y="4777"/>
                    <a:pt x="5245" y="4991"/>
                    <a:pt x="5903" y="4991"/>
                  </a:cubicBezTo>
                  <a:cubicBezTo>
                    <a:pt x="6242" y="4991"/>
                    <a:pt x="6575" y="4934"/>
                    <a:pt x="6803" y="4761"/>
                  </a:cubicBezTo>
                  <a:cubicBezTo>
                    <a:pt x="7470" y="4251"/>
                    <a:pt x="7248" y="3490"/>
                    <a:pt x="7248" y="3490"/>
                  </a:cubicBezTo>
                  <a:cubicBezTo>
                    <a:pt x="7248" y="3490"/>
                    <a:pt x="8265" y="3267"/>
                    <a:pt x="8519" y="2758"/>
                  </a:cubicBezTo>
                  <a:cubicBezTo>
                    <a:pt x="8773" y="2250"/>
                    <a:pt x="8519" y="312"/>
                    <a:pt x="8519" y="312"/>
                  </a:cubicBezTo>
                  <a:cubicBezTo>
                    <a:pt x="8519" y="312"/>
                    <a:pt x="8285" y="244"/>
                    <a:pt x="7948" y="244"/>
                  </a:cubicBezTo>
                  <a:cubicBezTo>
                    <a:pt x="7560" y="244"/>
                    <a:pt x="7035" y="333"/>
                    <a:pt x="6571" y="715"/>
                  </a:cubicBezTo>
                  <a:cubicBezTo>
                    <a:pt x="5707" y="632"/>
                    <a:pt x="4461" y="0"/>
                    <a:pt x="3976" y="0"/>
                  </a:cubicBezTo>
                  <a:close/>
                </a:path>
              </a:pathLst>
            </a:custGeom>
            <a:solidFill>
              <a:srgbClr val="DD7E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7" name="Google Shape;3297;p47"/>
            <p:cNvSpPr/>
            <p:nvPr/>
          </p:nvSpPr>
          <p:spPr>
            <a:xfrm rot="635073">
              <a:off x="7798442" y="2282287"/>
              <a:ext cx="210683" cy="284053"/>
            </a:xfrm>
            <a:custGeom>
              <a:avLst/>
              <a:gdLst/>
              <a:ahLst/>
              <a:cxnLst/>
              <a:rect l="l" t="t" r="r" b="b"/>
              <a:pathLst>
                <a:path w="3024" h="3998" extrusionOk="0">
                  <a:moveTo>
                    <a:pt x="1741" y="0"/>
                  </a:moveTo>
                  <a:cubicBezTo>
                    <a:pt x="1731" y="0"/>
                    <a:pt x="1722" y="0"/>
                    <a:pt x="1712" y="1"/>
                  </a:cubicBezTo>
                  <a:cubicBezTo>
                    <a:pt x="753" y="32"/>
                    <a:pt x="0" y="2512"/>
                    <a:pt x="35" y="3180"/>
                  </a:cubicBezTo>
                  <a:cubicBezTo>
                    <a:pt x="57" y="3616"/>
                    <a:pt x="605" y="3998"/>
                    <a:pt x="1212" y="3998"/>
                  </a:cubicBezTo>
                  <a:cubicBezTo>
                    <a:pt x="1535" y="3998"/>
                    <a:pt x="1875" y="3890"/>
                    <a:pt x="2162" y="3625"/>
                  </a:cubicBezTo>
                  <a:cubicBezTo>
                    <a:pt x="2983" y="2867"/>
                    <a:pt x="3024" y="0"/>
                    <a:pt x="1741" y="0"/>
                  </a:cubicBezTo>
                  <a:close/>
                </a:path>
              </a:pathLst>
            </a:custGeom>
            <a:solidFill>
              <a:srgbClr val="DD7E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8" name="Google Shape;3298;p47"/>
            <p:cNvSpPr/>
            <p:nvPr/>
          </p:nvSpPr>
          <p:spPr>
            <a:xfrm rot="635073">
              <a:off x="7780880" y="2278151"/>
              <a:ext cx="189295" cy="290945"/>
            </a:xfrm>
            <a:custGeom>
              <a:avLst/>
              <a:gdLst/>
              <a:ahLst/>
              <a:cxnLst/>
              <a:rect l="l" t="t" r="r" b="b"/>
              <a:pathLst>
                <a:path w="2717" h="4095" extrusionOk="0">
                  <a:moveTo>
                    <a:pt x="1932" y="1"/>
                  </a:moveTo>
                  <a:cubicBezTo>
                    <a:pt x="1437" y="1"/>
                    <a:pt x="1043" y="436"/>
                    <a:pt x="801" y="827"/>
                  </a:cubicBezTo>
                  <a:cubicBezTo>
                    <a:pt x="549" y="1235"/>
                    <a:pt x="390" y="1685"/>
                    <a:pt x="291" y="2153"/>
                  </a:cubicBezTo>
                  <a:cubicBezTo>
                    <a:pt x="181" y="2678"/>
                    <a:pt x="0" y="3279"/>
                    <a:pt x="424" y="3721"/>
                  </a:cubicBezTo>
                  <a:cubicBezTo>
                    <a:pt x="658" y="3964"/>
                    <a:pt x="1007" y="4094"/>
                    <a:pt x="1348" y="4094"/>
                  </a:cubicBezTo>
                  <a:cubicBezTo>
                    <a:pt x="1471" y="4094"/>
                    <a:pt x="1594" y="4077"/>
                    <a:pt x="1709" y="4042"/>
                  </a:cubicBezTo>
                  <a:cubicBezTo>
                    <a:pt x="2083" y="3931"/>
                    <a:pt x="2614" y="3710"/>
                    <a:pt x="2705" y="3280"/>
                  </a:cubicBezTo>
                  <a:cubicBezTo>
                    <a:pt x="2716" y="3225"/>
                    <a:pt x="2676" y="3189"/>
                    <a:pt x="2633" y="3189"/>
                  </a:cubicBezTo>
                  <a:cubicBezTo>
                    <a:pt x="2610" y="3189"/>
                    <a:pt x="2586" y="3199"/>
                    <a:pt x="2569" y="3223"/>
                  </a:cubicBezTo>
                  <a:cubicBezTo>
                    <a:pt x="2313" y="3581"/>
                    <a:pt x="1766" y="3803"/>
                    <a:pt x="1322" y="3803"/>
                  </a:cubicBezTo>
                  <a:cubicBezTo>
                    <a:pt x="1307" y="3803"/>
                    <a:pt x="1291" y="3803"/>
                    <a:pt x="1276" y="3802"/>
                  </a:cubicBezTo>
                  <a:cubicBezTo>
                    <a:pt x="1011" y="3791"/>
                    <a:pt x="733" y="3661"/>
                    <a:pt x="575" y="3444"/>
                  </a:cubicBezTo>
                  <a:cubicBezTo>
                    <a:pt x="372" y="3164"/>
                    <a:pt x="428" y="2820"/>
                    <a:pt x="492" y="2506"/>
                  </a:cubicBezTo>
                  <a:cubicBezTo>
                    <a:pt x="593" y="2008"/>
                    <a:pt x="687" y="1505"/>
                    <a:pt x="920" y="1050"/>
                  </a:cubicBezTo>
                  <a:cubicBezTo>
                    <a:pt x="1031" y="827"/>
                    <a:pt x="1179" y="624"/>
                    <a:pt x="1355" y="448"/>
                  </a:cubicBezTo>
                  <a:cubicBezTo>
                    <a:pt x="1528" y="279"/>
                    <a:pt x="1745" y="160"/>
                    <a:pt x="1951" y="35"/>
                  </a:cubicBezTo>
                  <a:cubicBezTo>
                    <a:pt x="1966" y="24"/>
                    <a:pt x="1959" y="1"/>
                    <a:pt x="1941" y="1"/>
                  </a:cubicBezTo>
                  <a:cubicBezTo>
                    <a:pt x="1938" y="1"/>
                    <a:pt x="1935" y="1"/>
                    <a:pt x="1932" y="1"/>
                  </a:cubicBezTo>
                  <a:close/>
                </a:path>
              </a:pathLst>
            </a:custGeom>
            <a:solidFill>
              <a:srgbClr val="CC41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9" name="Google Shape;3299;p47"/>
            <p:cNvSpPr/>
            <p:nvPr/>
          </p:nvSpPr>
          <p:spPr>
            <a:xfrm rot="635073">
              <a:off x="7288546" y="2458974"/>
              <a:ext cx="576732" cy="473043"/>
            </a:xfrm>
            <a:custGeom>
              <a:avLst/>
              <a:gdLst/>
              <a:ahLst/>
              <a:cxnLst/>
              <a:rect l="l" t="t" r="r" b="b"/>
              <a:pathLst>
                <a:path w="8278" h="6658" extrusionOk="0">
                  <a:moveTo>
                    <a:pt x="2507" y="1009"/>
                  </a:moveTo>
                  <a:cubicBezTo>
                    <a:pt x="2676" y="1009"/>
                    <a:pt x="2845" y="1009"/>
                    <a:pt x="3015" y="1021"/>
                  </a:cubicBezTo>
                  <a:cubicBezTo>
                    <a:pt x="3061" y="1024"/>
                    <a:pt x="3107" y="1027"/>
                    <a:pt x="3153" y="1027"/>
                  </a:cubicBezTo>
                  <a:cubicBezTo>
                    <a:pt x="3199" y="1027"/>
                    <a:pt x="3245" y="1024"/>
                    <a:pt x="3289" y="1013"/>
                  </a:cubicBezTo>
                  <a:cubicBezTo>
                    <a:pt x="3393" y="1383"/>
                    <a:pt x="3688" y="1735"/>
                    <a:pt x="3956" y="1942"/>
                  </a:cubicBezTo>
                  <a:cubicBezTo>
                    <a:pt x="4396" y="2283"/>
                    <a:pt x="4902" y="2569"/>
                    <a:pt x="5379" y="2858"/>
                  </a:cubicBezTo>
                  <a:cubicBezTo>
                    <a:pt x="5872" y="3154"/>
                    <a:pt x="6620" y="3578"/>
                    <a:pt x="7293" y="3607"/>
                  </a:cubicBezTo>
                  <a:cubicBezTo>
                    <a:pt x="7293" y="3610"/>
                    <a:pt x="7293" y="3614"/>
                    <a:pt x="7293" y="3617"/>
                  </a:cubicBezTo>
                  <a:cubicBezTo>
                    <a:pt x="7378" y="4081"/>
                    <a:pt x="7149" y="4570"/>
                    <a:pt x="6697" y="4738"/>
                  </a:cubicBezTo>
                  <a:cubicBezTo>
                    <a:pt x="6500" y="4812"/>
                    <a:pt x="6282" y="4840"/>
                    <a:pt x="6062" y="4840"/>
                  </a:cubicBezTo>
                  <a:cubicBezTo>
                    <a:pt x="5811" y="4840"/>
                    <a:pt x="5557" y="4804"/>
                    <a:pt x="5327" y="4762"/>
                  </a:cubicBezTo>
                  <a:cubicBezTo>
                    <a:pt x="4429" y="4600"/>
                    <a:pt x="3493" y="4141"/>
                    <a:pt x="2781" y="3570"/>
                  </a:cubicBezTo>
                  <a:cubicBezTo>
                    <a:pt x="2466" y="3319"/>
                    <a:pt x="2175" y="3038"/>
                    <a:pt x="1914" y="2731"/>
                  </a:cubicBezTo>
                  <a:cubicBezTo>
                    <a:pt x="1655" y="2424"/>
                    <a:pt x="1391" y="2029"/>
                    <a:pt x="1433" y="1607"/>
                  </a:cubicBezTo>
                  <a:cubicBezTo>
                    <a:pt x="1487" y="1047"/>
                    <a:pt x="1953" y="1010"/>
                    <a:pt x="2405" y="1009"/>
                  </a:cubicBezTo>
                  <a:cubicBezTo>
                    <a:pt x="2439" y="1009"/>
                    <a:pt x="2473" y="1009"/>
                    <a:pt x="2507" y="1009"/>
                  </a:cubicBezTo>
                  <a:close/>
                  <a:moveTo>
                    <a:pt x="1430" y="2596"/>
                  </a:moveTo>
                  <a:cubicBezTo>
                    <a:pt x="1452" y="2596"/>
                    <a:pt x="1475" y="2597"/>
                    <a:pt x="1497" y="2601"/>
                  </a:cubicBezTo>
                  <a:cubicBezTo>
                    <a:pt x="1644" y="2834"/>
                    <a:pt x="1832" y="3049"/>
                    <a:pt x="2019" y="3241"/>
                  </a:cubicBezTo>
                  <a:cubicBezTo>
                    <a:pt x="2616" y="3853"/>
                    <a:pt x="3338" y="4298"/>
                    <a:pt x="4119" y="4637"/>
                  </a:cubicBezTo>
                  <a:cubicBezTo>
                    <a:pt x="4228" y="4684"/>
                    <a:pt x="4336" y="4727"/>
                    <a:pt x="4447" y="4770"/>
                  </a:cubicBezTo>
                  <a:cubicBezTo>
                    <a:pt x="4444" y="4780"/>
                    <a:pt x="4442" y="4789"/>
                    <a:pt x="4440" y="4799"/>
                  </a:cubicBezTo>
                  <a:cubicBezTo>
                    <a:pt x="4435" y="5089"/>
                    <a:pt x="4258" y="5329"/>
                    <a:pt x="4071" y="5536"/>
                  </a:cubicBezTo>
                  <a:cubicBezTo>
                    <a:pt x="3885" y="5743"/>
                    <a:pt x="3664" y="5893"/>
                    <a:pt x="3381" y="5893"/>
                  </a:cubicBezTo>
                  <a:cubicBezTo>
                    <a:pt x="3374" y="5893"/>
                    <a:pt x="3366" y="5893"/>
                    <a:pt x="3359" y="5893"/>
                  </a:cubicBezTo>
                  <a:cubicBezTo>
                    <a:pt x="2764" y="5879"/>
                    <a:pt x="2237" y="5496"/>
                    <a:pt x="1840" y="5086"/>
                  </a:cubicBezTo>
                  <a:cubicBezTo>
                    <a:pt x="1387" y="4618"/>
                    <a:pt x="1109" y="4055"/>
                    <a:pt x="783" y="3500"/>
                  </a:cubicBezTo>
                  <a:cubicBezTo>
                    <a:pt x="709" y="3374"/>
                    <a:pt x="632" y="3232"/>
                    <a:pt x="705" y="3091"/>
                  </a:cubicBezTo>
                  <a:cubicBezTo>
                    <a:pt x="753" y="2998"/>
                    <a:pt x="837" y="2914"/>
                    <a:pt x="915" y="2843"/>
                  </a:cubicBezTo>
                  <a:cubicBezTo>
                    <a:pt x="1049" y="2720"/>
                    <a:pt x="1239" y="2596"/>
                    <a:pt x="1430" y="2596"/>
                  </a:cubicBezTo>
                  <a:close/>
                  <a:moveTo>
                    <a:pt x="907" y="4080"/>
                  </a:moveTo>
                  <a:cubicBezTo>
                    <a:pt x="988" y="4218"/>
                    <a:pt x="1074" y="4353"/>
                    <a:pt x="1169" y="4482"/>
                  </a:cubicBezTo>
                  <a:cubicBezTo>
                    <a:pt x="1516" y="4953"/>
                    <a:pt x="1892" y="5456"/>
                    <a:pt x="2402" y="5764"/>
                  </a:cubicBezTo>
                  <a:cubicBezTo>
                    <a:pt x="2462" y="5801"/>
                    <a:pt x="2527" y="5834"/>
                    <a:pt x="2594" y="5867"/>
                  </a:cubicBezTo>
                  <a:cubicBezTo>
                    <a:pt x="2583" y="5875"/>
                    <a:pt x="2573" y="5885"/>
                    <a:pt x="2568" y="5896"/>
                  </a:cubicBezTo>
                  <a:cubicBezTo>
                    <a:pt x="2424" y="6155"/>
                    <a:pt x="2285" y="6465"/>
                    <a:pt x="1964" y="6465"/>
                  </a:cubicBezTo>
                  <a:cubicBezTo>
                    <a:pt x="1936" y="6465"/>
                    <a:pt x="1907" y="6462"/>
                    <a:pt x="1876" y="6457"/>
                  </a:cubicBezTo>
                  <a:cubicBezTo>
                    <a:pt x="1508" y="6398"/>
                    <a:pt x="1236" y="6037"/>
                    <a:pt x="1025" y="5760"/>
                  </a:cubicBezTo>
                  <a:cubicBezTo>
                    <a:pt x="893" y="5588"/>
                    <a:pt x="768" y="5413"/>
                    <a:pt x="632" y="5245"/>
                  </a:cubicBezTo>
                  <a:cubicBezTo>
                    <a:pt x="518" y="5102"/>
                    <a:pt x="388" y="4959"/>
                    <a:pt x="323" y="4785"/>
                  </a:cubicBezTo>
                  <a:cubicBezTo>
                    <a:pt x="257" y="4609"/>
                    <a:pt x="273" y="4410"/>
                    <a:pt x="407" y="4270"/>
                  </a:cubicBezTo>
                  <a:lnTo>
                    <a:pt x="406" y="4270"/>
                  </a:lnTo>
                  <a:cubicBezTo>
                    <a:pt x="527" y="4145"/>
                    <a:pt x="702" y="4108"/>
                    <a:pt x="870" y="4090"/>
                  </a:cubicBezTo>
                  <a:cubicBezTo>
                    <a:pt x="882" y="4089"/>
                    <a:pt x="894" y="4085"/>
                    <a:pt x="907" y="4080"/>
                  </a:cubicBezTo>
                  <a:close/>
                  <a:moveTo>
                    <a:pt x="4005" y="1"/>
                  </a:moveTo>
                  <a:cubicBezTo>
                    <a:pt x="3868" y="1"/>
                    <a:pt x="3737" y="25"/>
                    <a:pt x="3619" y="89"/>
                  </a:cubicBezTo>
                  <a:cubicBezTo>
                    <a:pt x="3467" y="175"/>
                    <a:pt x="3350" y="313"/>
                    <a:pt x="3291" y="477"/>
                  </a:cubicBezTo>
                  <a:cubicBezTo>
                    <a:pt x="3256" y="580"/>
                    <a:pt x="3242" y="690"/>
                    <a:pt x="3250" y="800"/>
                  </a:cubicBezTo>
                  <a:cubicBezTo>
                    <a:pt x="3231" y="806"/>
                    <a:pt x="3209" y="809"/>
                    <a:pt x="3184" y="809"/>
                  </a:cubicBezTo>
                  <a:cubicBezTo>
                    <a:pt x="3108" y="809"/>
                    <a:pt x="3016" y="784"/>
                    <a:pt x="2956" y="778"/>
                  </a:cubicBezTo>
                  <a:cubicBezTo>
                    <a:pt x="2887" y="772"/>
                    <a:pt x="2818" y="771"/>
                    <a:pt x="2748" y="771"/>
                  </a:cubicBezTo>
                  <a:cubicBezTo>
                    <a:pt x="2709" y="771"/>
                    <a:pt x="2669" y="771"/>
                    <a:pt x="2630" y="771"/>
                  </a:cubicBezTo>
                  <a:cubicBezTo>
                    <a:pt x="2526" y="771"/>
                    <a:pt x="2421" y="768"/>
                    <a:pt x="2317" y="768"/>
                  </a:cubicBezTo>
                  <a:cubicBezTo>
                    <a:pt x="2206" y="768"/>
                    <a:pt x="2095" y="771"/>
                    <a:pt x="1984" y="783"/>
                  </a:cubicBezTo>
                  <a:cubicBezTo>
                    <a:pt x="1618" y="825"/>
                    <a:pt x="1369" y="1010"/>
                    <a:pt x="1262" y="1368"/>
                  </a:cubicBezTo>
                  <a:cubicBezTo>
                    <a:pt x="1151" y="1739"/>
                    <a:pt x="1224" y="2088"/>
                    <a:pt x="1385" y="2406"/>
                  </a:cubicBezTo>
                  <a:cubicBezTo>
                    <a:pt x="1366" y="2404"/>
                    <a:pt x="1346" y="2403"/>
                    <a:pt x="1327" y="2403"/>
                  </a:cubicBezTo>
                  <a:cubicBezTo>
                    <a:pt x="1007" y="2403"/>
                    <a:pt x="647" y="2714"/>
                    <a:pt x="551" y="2985"/>
                  </a:cubicBezTo>
                  <a:cubicBezTo>
                    <a:pt x="476" y="3202"/>
                    <a:pt x="558" y="3414"/>
                    <a:pt x="654" y="3610"/>
                  </a:cubicBezTo>
                  <a:cubicBezTo>
                    <a:pt x="701" y="3705"/>
                    <a:pt x="750" y="3799"/>
                    <a:pt x="801" y="3893"/>
                  </a:cubicBezTo>
                  <a:cubicBezTo>
                    <a:pt x="488" y="3922"/>
                    <a:pt x="153" y="4129"/>
                    <a:pt x="83" y="4449"/>
                  </a:cubicBezTo>
                  <a:cubicBezTo>
                    <a:pt x="1" y="4830"/>
                    <a:pt x="246" y="5131"/>
                    <a:pt x="465" y="5413"/>
                  </a:cubicBezTo>
                  <a:cubicBezTo>
                    <a:pt x="719" y="5736"/>
                    <a:pt x="955" y="6085"/>
                    <a:pt x="1268" y="6358"/>
                  </a:cubicBezTo>
                  <a:cubicBezTo>
                    <a:pt x="1456" y="6521"/>
                    <a:pt x="1701" y="6658"/>
                    <a:pt x="1952" y="6658"/>
                  </a:cubicBezTo>
                  <a:cubicBezTo>
                    <a:pt x="2027" y="6658"/>
                    <a:pt x="2103" y="6645"/>
                    <a:pt x="2178" y="6618"/>
                  </a:cubicBezTo>
                  <a:cubicBezTo>
                    <a:pt x="2459" y="6515"/>
                    <a:pt x="2591" y="6235"/>
                    <a:pt x="2730" y="5992"/>
                  </a:cubicBezTo>
                  <a:cubicBezTo>
                    <a:pt x="2739" y="5974"/>
                    <a:pt x="2744" y="5953"/>
                    <a:pt x="2739" y="5933"/>
                  </a:cubicBezTo>
                  <a:lnTo>
                    <a:pt x="2739" y="5933"/>
                  </a:lnTo>
                  <a:cubicBezTo>
                    <a:pt x="2946" y="6016"/>
                    <a:pt x="3169" y="6069"/>
                    <a:pt x="3388" y="6069"/>
                  </a:cubicBezTo>
                  <a:cubicBezTo>
                    <a:pt x="3548" y="6069"/>
                    <a:pt x="3706" y="6041"/>
                    <a:pt x="3854" y="5974"/>
                  </a:cubicBezTo>
                  <a:cubicBezTo>
                    <a:pt x="4285" y="5783"/>
                    <a:pt x="4644" y="5329"/>
                    <a:pt x="4664" y="4848"/>
                  </a:cubicBezTo>
                  <a:cubicBezTo>
                    <a:pt x="5111" y="4999"/>
                    <a:pt x="5580" y="5100"/>
                    <a:pt x="6050" y="5100"/>
                  </a:cubicBezTo>
                  <a:cubicBezTo>
                    <a:pt x="6221" y="5100"/>
                    <a:pt x="6393" y="5086"/>
                    <a:pt x="6564" y="5057"/>
                  </a:cubicBezTo>
                  <a:cubicBezTo>
                    <a:pt x="6911" y="4997"/>
                    <a:pt x="7218" y="4825"/>
                    <a:pt x="7393" y="4511"/>
                  </a:cubicBezTo>
                  <a:cubicBezTo>
                    <a:pt x="7546" y="4239"/>
                    <a:pt x="7616" y="3896"/>
                    <a:pt x="7489" y="3603"/>
                  </a:cubicBezTo>
                  <a:cubicBezTo>
                    <a:pt x="7780" y="3580"/>
                    <a:pt x="8049" y="3469"/>
                    <a:pt x="8268" y="3222"/>
                  </a:cubicBezTo>
                  <a:cubicBezTo>
                    <a:pt x="8278" y="3212"/>
                    <a:pt x="8270" y="3195"/>
                    <a:pt x="8257" y="3195"/>
                  </a:cubicBezTo>
                  <a:cubicBezTo>
                    <a:pt x="8255" y="3195"/>
                    <a:pt x="8254" y="3195"/>
                    <a:pt x="8253" y="3195"/>
                  </a:cubicBezTo>
                  <a:cubicBezTo>
                    <a:pt x="8036" y="3246"/>
                    <a:pt x="7841" y="3356"/>
                    <a:pt x="7621" y="3399"/>
                  </a:cubicBezTo>
                  <a:cubicBezTo>
                    <a:pt x="7546" y="3413"/>
                    <a:pt x="7471" y="3419"/>
                    <a:pt x="7397" y="3419"/>
                  </a:cubicBezTo>
                  <a:cubicBezTo>
                    <a:pt x="7192" y="3419"/>
                    <a:pt x="6990" y="3370"/>
                    <a:pt x="6796" y="3297"/>
                  </a:cubicBezTo>
                  <a:cubicBezTo>
                    <a:pt x="6321" y="3117"/>
                    <a:pt x="5867" y="2856"/>
                    <a:pt x="5433" y="2593"/>
                  </a:cubicBezTo>
                  <a:cubicBezTo>
                    <a:pt x="5013" y="2336"/>
                    <a:pt x="4575" y="2083"/>
                    <a:pt x="4175" y="1794"/>
                  </a:cubicBezTo>
                  <a:cubicBezTo>
                    <a:pt x="3802" y="1521"/>
                    <a:pt x="3154" y="797"/>
                    <a:pt x="3640" y="335"/>
                  </a:cubicBezTo>
                  <a:cubicBezTo>
                    <a:pt x="3730" y="249"/>
                    <a:pt x="3860" y="223"/>
                    <a:pt x="3991" y="223"/>
                  </a:cubicBezTo>
                  <a:cubicBezTo>
                    <a:pt x="4085" y="223"/>
                    <a:pt x="4178" y="237"/>
                    <a:pt x="4258" y="251"/>
                  </a:cubicBezTo>
                  <a:cubicBezTo>
                    <a:pt x="4628" y="317"/>
                    <a:pt x="4968" y="494"/>
                    <a:pt x="5333" y="580"/>
                  </a:cubicBezTo>
                  <a:cubicBezTo>
                    <a:pt x="5745" y="676"/>
                    <a:pt x="6151" y="761"/>
                    <a:pt x="6556" y="889"/>
                  </a:cubicBezTo>
                  <a:cubicBezTo>
                    <a:pt x="6849" y="981"/>
                    <a:pt x="7140" y="1109"/>
                    <a:pt x="7446" y="1109"/>
                  </a:cubicBezTo>
                  <a:cubicBezTo>
                    <a:pt x="7504" y="1109"/>
                    <a:pt x="7563" y="1104"/>
                    <a:pt x="7623" y="1094"/>
                  </a:cubicBezTo>
                  <a:cubicBezTo>
                    <a:pt x="7683" y="1083"/>
                    <a:pt x="7683" y="982"/>
                    <a:pt x="7623" y="971"/>
                  </a:cubicBezTo>
                  <a:cubicBezTo>
                    <a:pt x="7120" y="880"/>
                    <a:pt x="6663" y="664"/>
                    <a:pt x="6171" y="534"/>
                  </a:cubicBezTo>
                  <a:cubicBezTo>
                    <a:pt x="5924" y="469"/>
                    <a:pt x="5673" y="433"/>
                    <a:pt x="5423" y="380"/>
                  </a:cubicBezTo>
                  <a:cubicBezTo>
                    <a:pt x="5206" y="332"/>
                    <a:pt x="4998" y="249"/>
                    <a:pt x="4789" y="177"/>
                  </a:cubicBezTo>
                  <a:cubicBezTo>
                    <a:pt x="4561" y="96"/>
                    <a:pt x="4274" y="1"/>
                    <a:pt x="4005" y="1"/>
                  </a:cubicBezTo>
                  <a:close/>
                </a:path>
              </a:pathLst>
            </a:custGeom>
            <a:solidFill>
              <a:srgbClr val="CC41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0" name="Google Shape;3300;p47"/>
            <p:cNvSpPr/>
            <p:nvPr/>
          </p:nvSpPr>
          <p:spPr>
            <a:xfrm rot="635073">
              <a:off x="7825042" y="2413384"/>
              <a:ext cx="114538" cy="111333"/>
            </a:xfrm>
            <a:custGeom>
              <a:avLst/>
              <a:gdLst/>
              <a:ahLst/>
              <a:cxnLst/>
              <a:rect l="l" t="t" r="r" b="b"/>
              <a:pathLst>
                <a:path w="1644" h="1567" extrusionOk="0">
                  <a:moveTo>
                    <a:pt x="415" y="0"/>
                  </a:moveTo>
                  <a:cubicBezTo>
                    <a:pt x="366" y="0"/>
                    <a:pt x="318" y="9"/>
                    <a:pt x="271" y="34"/>
                  </a:cubicBezTo>
                  <a:cubicBezTo>
                    <a:pt x="201" y="71"/>
                    <a:pt x="146" y="138"/>
                    <a:pt x="103" y="204"/>
                  </a:cubicBezTo>
                  <a:cubicBezTo>
                    <a:pt x="9" y="354"/>
                    <a:pt x="6" y="531"/>
                    <a:pt x="3" y="703"/>
                  </a:cubicBezTo>
                  <a:cubicBezTo>
                    <a:pt x="0" y="869"/>
                    <a:pt x="16" y="1031"/>
                    <a:pt x="87" y="1183"/>
                  </a:cubicBezTo>
                  <a:cubicBezTo>
                    <a:pt x="201" y="1430"/>
                    <a:pt x="453" y="1566"/>
                    <a:pt x="709" y="1566"/>
                  </a:cubicBezTo>
                  <a:cubicBezTo>
                    <a:pt x="808" y="1566"/>
                    <a:pt x="909" y="1546"/>
                    <a:pt x="1001" y="1503"/>
                  </a:cubicBezTo>
                  <a:cubicBezTo>
                    <a:pt x="1160" y="1430"/>
                    <a:pt x="1288" y="1285"/>
                    <a:pt x="1391" y="1147"/>
                  </a:cubicBezTo>
                  <a:cubicBezTo>
                    <a:pt x="1446" y="1077"/>
                    <a:pt x="1489" y="998"/>
                    <a:pt x="1516" y="913"/>
                  </a:cubicBezTo>
                  <a:cubicBezTo>
                    <a:pt x="1533" y="858"/>
                    <a:pt x="1553" y="773"/>
                    <a:pt x="1578" y="744"/>
                  </a:cubicBezTo>
                  <a:cubicBezTo>
                    <a:pt x="1616" y="697"/>
                    <a:pt x="1644" y="619"/>
                    <a:pt x="1601" y="562"/>
                  </a:cubicBezTo>
                  <a:cubicBezTo>
                    <a:pt x="1527" y="468"/>
                    <a:pt x="1441" y="385"/>
                    <a:pt x="1343" y="315"/>
                  </a:cubicBezTo>
                  <a:cubicBezTo>
                    <a:pt x="1313" y="281"/>
                    <a:pt x="1279" y="251"/>
                    <a:pt x="1243" y="223"/>
                  </a:cubicBezTo>
                  <a:cubicBezTo>
                    <a:pt x="1132" y="142"/>
                    <a:pt x="994" y="93"/>
                    <a:pt x="860" y="64"/>
                  </a:cubicBezTo>
                  <a:cubicBezTo>
                    <a:pt x="753" y="42"/>
                    <a:pt x="644" y="30"/>
                    <a:pt x="536" y="13"/>
                  </a:cubicBezTo>
                  <a:cubicBezTo>
                    <a:pt x="495" y="6"/>
                    <a:pt x="454" y="0"/>
                    <a:pt x="415" y="0"/>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1" name="Google Shape;3301;p47"/>
            <p:cNvSpPr/>
            <p:nvPr/>
          </p:nvSpPr>
          <p:spPr>
            <a:xfrm rot="635073">
              <a:off x="7416494" y="2534388"/>
              <a:ext cx="108686" cy="102665"/>
            </a:xfrm>
            <a:custGeom>
              <a:avLst/>
              <a:gdLst/>
              <a:ahLst/>
              <a:cxnLst/>
              <a:rect l="l" t="t" r="r" b="b"/>
              <a:pathLst>
                <a:path w="1560" h="1445" extrusionOk="0">
                  <a:moveTo>
                    <a:pt x="525" y="0"/>
                  </a:moveTo>
                  <a:cubicBezTo>
                    <a:pt x="429" y="0"/>
                    <a:pt x="334" y="19"/>
                    <a:pt x="247" y="64"/>
                  </a:cubicBezTo>
                  <a:cubicBezTo>
                    <a:pt x="97" y="139"/>
                    <a:pt x="22" y="295"/>
                    <a:pt x="13" y="457"/>
                  </a:cubicBezTo>
                  <a:cubicBezTo>
                    <a:pt x="1" y="737"/>
                    <a:pt x="179" y="993"/>
                    <a:pt x="366" y="1184"/>
                  </a:cubicBezTo>
                  <a:cubicBezTo>
                    <a:pt x="469" y="1290"/>
                    <a:pt x="591" y="1391"/>
                    <a:pt x="737" y="1431"/>
                  </a:cubicBezTo>
                  <a:cubicBezTo>
                    <a:pt x="769" y="1440"/>
                    <a:pt x="801" y="1444"/>
                    <a:pt x="832" y="1444"/>
                  </a:cubicBezTo>
                  <a:cubicBezTo>
                    <a:pt x="928" y="1444"/>
                    <a:pt x="1016" y="1403"/>
                    <a:pt x="1095" y="1336"/>
                  </a:cubicBezTo>
                  <a:cubicBezTo>
                    <a:pt x="1183" y="1261"/>
                    <a:pt x="1559" y="857"/>
                    <a:pt x="1467" y="724"/>
                  </a:cubicBezTo>
                  <a:cubicBezTo>
                    <a:pt x="1486" y="686"/>
                    <a:pt x="1484" y="639"/>
                    <a:pt x="1462" y="602"/>
                  </a:cubicBezTo>
                  <a:cubicBezTo>
                    <a:pt x="1289" y="321"/>
                    <a:pt x="1033" y="90"/>
                    <a:pt x="702" y="20"/>
                  </a:cubicBezTo>
                  <a:cubicBezTo>
                    <a:pt x="644" y="7"/>
                    <a:pt x="584" y="0"/>
                    <a:pt x="525" y="0"/>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2" name="Google Shape;3302;p47"/>
            <p:cNvSpPr/>
            <p:nvPr/>
          </p:nvSpPr>
          <p:spPr>
            <a:xfrm rot="635073">
              <a:off x="7569581" y="2497334"/>
              <a:ext cx="78101" cy="70054"/>
            </a:xfrm>
            <a:custGeom>
              <a:avLst/>
              <a:gdLst/>
              <a:ahLst/>
              <a:cxnLst/>
              <a:rect l="l" t="t" r="r" b="b"/>
              <a:pathLst>
                <a:path w="1121" h="986" extrusionOk="0">
                  <a:moveTo>
                    <a:pt x="482" y="1"/>
                  </a:moveTo>
                  <a:cubicBezTo>
                    <a:pt x="366" y="1"/>
                    <a:pt x="252" y="52"/>
                    <a:pt x="163" y="123"/>
                  </a:cubicBezTo>
                  <a:cubicBezTo>
                    <a:pt x="60" y="208"/>
                    <a:pt x="0" y="352"/>
                    <a:pt x="47" y="484"/>
                  </a:cubicBezTo>
                  <a:cubicBezTo>
                    <a:pt x="81" y="577"/>
                    <a:pt x="154" y="650"/>
                    <a:pt x="225" y="717"/>
                  </a:cubicBezTo>
                  <a:cubicBezTo>
                    <a:pt x="301" y="792"/>
                    <a:pt x="383" y="856"/>
                    <a:pt x="471" y="912"/>
                  </a:cubicBezTo>
                  <a:cubicBezTo>
                    <a:pt x="511" y="938"/>
                    <a:pt x="555" y="959"/>
                    <a:pt x="600" y="974"/>
                  </a:cubicBezTo>
                  <a:cubicBezTo>
                    <a:pt x="621" y="982"/>
                    <a:pt x="643" y="985"/>
                    <a:pt x="665" y="985"/>
                  </a:cubicBezTo>
                  <a:cubicBezTo>
                    <a:pt x="698" y="985"/>
                    <a:pt x="731" y="977"/>
                    <a:pt x="761" y="959"/>
                  </a:cubicBezTo>
                  <a:cubicBezTo>
                    <a:pt x="795" y="938"/>
                    <a:pt x="822" y="911"/>
                    <a:pt x="844" y="879"/>
                  </a:cubicBezTo>
                  <a:cubicBezTo>
                    <a:pt x="858" y="868"/>
                    <a:pt x="869" y="855"/>
                    <a:pt x="877" y="840"/>
                  </a:cubicBezTo>
                  <a:cubicBezTo>
                    <a:pt x="882" y="828"/>
                    <a:pt x="899" y="797"/>
                    <a:pt x="898" y="797"/>
                  </a:cubicBezTo>
                  <a:lnTo>
                    <a:pt x="898" y="797"/>
                  </a:lnTo>
                  <a:cubicBezTo>
                    <a:pt x="898" y="797"/>
                    <a:pt x="897" y="797"/>
                    <a:pt x="897" y="798"/>
                  </a:cubicBezTo>
                  <a:cubicBezTo>
                    <a:pt x="897" y="797"/>
                    <a:pt x="898" y="796"/>
                    <a:pt x="898" y="794"/>
                  </a:cubicBezTo>
                  <a:cubicBezTo>
                    <a:pt x="899" y="793"/>
                    <a:pt x="903" y="787"/>
                    <a:pt x="905" y="783"/>
                  </a:cubicBezTo>
                  <a:cubicBezTo>
                    <a:pt x="913" y="768"/>
                    <a:pt x="921" y="753"/>
                    <a:pt x="929" y="737"/>
                  </a:cubicBezTo>
                  <a:cubicBezTo>
                    <a:pt x="936" y="724"/>
                    <a:pt x="942" y="711"/>
                    <a:pt x="947" y="697"/>
                  </a:cubicBezTo>
                  <a:cubicBezTo>
                    <a:pt x="960" y="672"/>
                    <a:pt x="971" y="647"/>
                    <a:pt x="982" y="621"/>
                  </a:cubicBezTo>
                  <a:cubicBezTo>
                    <a:pt x="1009" y="561"/>
                    <a:pt x="1043" y="502"/>
                    <a:pt x="1067" y="440"/>
                  </a:cubicBezTo>
                  <a:cubicBezTo>
                    <a:pt x="1120" y="293"/>
                    <a:pt x="986" y="177"/>
                    <a:pt x="870" y="113"/>
                  </a:cubicBezTo>
                  <a:cubicBezTo>
                    <a:pt x="761" y="53"/>
                    <a:pt x="640" y="15"/>
                    <a:pt x="515" y="2"/>
                  </a:cubicBezTo>
                  <a:cubicBezTo>
                    <a:pt x="504" y="1"/>
                    <a:pt x="493" y="1"/>
                    <a:pt x="482"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3" name="Google Shape;3303;p47"/>
            <p:cNvSpPr/>
            <p:nvPr/>
          </p:nvSpPr>
          <p:spPr>
            <a:xfrm rot="635073">
              <a:off x="7404936" y="2658544"/>
              <a:ext cx="279" cy="639"/>
            </a:xfrm>
            <a:custGeom>
              <a:avLst/>
              <a:gdLst/>
              <a:ahLst/>
              <a:cxnLst/>
              <a:rect l="l" t="t" r="r" b="b"/>
              <a:pathLst>
                <a:path w="4" h="9" extrusionOk="0">
                  <a:moveTo>
                    <a:pt x="1" y="1"/>
                  </a:moveTo>
                  <a:cubicBezTo>
                    <a:pt x="1" y="2"/>
                    <a:pt x="2" y="3"/>
                    <a:pt x="2" y="5"/>
                  </a:cubicBezTo>
                  <a:lnTo>
                    <a:pt x="3" y="7"/>
                  </a:lnTo>
                  <a:lnTo>
                    <a:pt x="3" y="7"/>
                  </a:lnTo>
                  <a:cubicBezTo>
                    <a:pt x="3" y="5"/>
                    <a:pt x="2" y="3"/>
                    <a:pt x="1" y="1"/>
                  </a:cubicBezTo>
                  <a:close/>
                  <a:moveTo>
                    <a:pt x="3" y="7"/>
                  </a:moveTo>
                  <a:cubicBezTo>
                    <a:pt x="3" y="8"/>
                    <a:pt x="3" y="8"/>
                    <a:pt x="3" y="9"/>
                  </a:cubicBezTo>
                  <a:lnTo>
                    <a:pt x="3" y="8"/>
                  </a:lnTo>
                  <a:lnTo>
                    <a:pt x="3" y="7"/>
                  </a:ln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4" name="Google Shape;3304;p47"/>
            <p:cNvSpPr/>
            <p:nvPr/>
          </p:nvSpPr>
          <p:spPr>
            <a:xfrm rot="635073">
              <a:off x="7346134" y="2628928"/>
              <a:ext cx="61937" cy="63802"/>
            </a:xfrm>
            <a:custGeom>
              <a:avLst/>
              <a:gdLst/>
              <a:ahLst/>
              <a:cxnLst/>
              <a:rect l="l" t="t" r="r" b="b"/>
              <a:pathLst>
                <a:path w="889" h="898" extrusionOk="0">
                  <a:moveTo>
                    <a:pt x="310" y="1"/>
                  </a:moveTo>
                  <a:cubicBezTo>
                    <a:pt x="231" y="1"/>
                    <a:pt x="156" y="24"/>
                    <a:pt x="93" y="83"/>
                  </a:cubicBezTo>
                  <a:cubicBezTo>
                    <a:pt x="28" y="145"/>
                    <a:pt x="1" y="236"/>
                    <a:pt x="1" y="322"/>
                  </a:cubicBezTo>
                  <a:cubicBezTo>
                    <a:pt x="1" y="413"/>
                    <a:pt x="40" y="498"/>
                    <a:pt x="83" y="575"/>
                  </a:cubicBezTo>
                  <a:cubicBezTo>
                    <a:pt x="130" y="659"/>
                    <a:pt x="186" y="737"/>
                    <a:pt x="253" y="806"/>
                  </a:cubicBezTo>
                  <a:cubicBezTo>
                    <a:pt x="307" y="859"/>
                    <a:pt x="374" y="898"/>
                    <a:pt x="447" y="898"/>
                  </a:cubicBezTo>
                  <a:cubicBezTo>
                    <a:pt x="468" y="898"/>
                    <a:pt x="490" y="895"/>
                    <a:pt x="511" y="888"/>
                  </a:cubicBezTo>
                  <a:cubicBezTo>
                    <a:pt x="601" y="860"/>
                    <a:pt x="676" y="795"/>
                    <a:pt x="741" y="730"/>
                  </a:cubicBezTo>
                  <a:cubicBezTo>
                    <a:pt x="795" y="675"/>
                    <a:pt x="861" y="604"/>
                    <a:pt x="883" y="530"/>
                  </a:cubicBezTo>
                  <a:cubicBezTo>
                    <a:pt x="889" y="509"/>
                    <a:pt x="885" y="488"/>
                    <a:pt x="871" y="472"/>
                  </a:cubicBezTo>
                  <a:cubicBezTo>
                    <a:pt x="871" y="462"/>
                    <a:pt x="871" y="453"/>
                    <a:pt x="870" y="442"/>
                  </a:cubicBezTo>
                  <a:cubicBezTo>
                    <a:pt x="865" y="421"/>
                    <a:pt x="857" y="399"/>
                    <a:pt x="849" y="380"/>
                  </a:cubicBezTo>
                  <a:cubicBezTo>
                    <a:pt x="849" y="380"/>
                    <a:pt x="841" y="362"/>
                    <a:pt x="837" y="354"/>
                  </a:cubicBezTo>
                  <a:lnTo>
                    <a:pt x="837" y="354"/>
                  </a:lnTo>
                  <a:lnTo>
                    <a:pt x="839" y="361"/>
                  </a:lnTo>
                  <a:lnTo>
                    <a:pt x="835" y="353"/>
                  </a:lnTo>
                  <a:cubicBezTo>
                    <a:pt x="835" y="351"/>
                    <a:pt x="835" y="351"/>
                    <a:pt x="834" y="350"/>
                  </a:cubicBezTo>
                  <a:lnTo>
                    <a:pt x="828" y="335"/>
                  </a:lnTo>
                  <a:cubicBezTo>
                    <a:pt x="826" y="331"/>
                    <a:pt x="824" y="328"/>
                    <a:pt x="823" y="324"/>
                  </a:cubicBezTo>
                  <a:cubicBezTo>
                    <a:pt x="804" y="284"/>
                    <a:pt x="778" y="247"/>
                    <a:pt x="749" y="214"/>
                  </a:cubicBezTo>
                  <a:cubicBezTo>
                    <a:pt x="694" y="151"/>
                    <a:pt x="627" y="99"/>
                    <a:pt x="551" y="63"/>
                  </a:cubicBezTo>
                  <a:cubicBezTo>
                    <a:pt x="477" y="26"/>
                    <a:pt x="392" y="1"/>
                    <a:pt x="310"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5" name="Google Shape;3305;p47"/>
            <p:cNvSpPr/>
            <p:nvPr/>
          </p:nvSpPr>
          <p:spPr>
            <a:xfrm rot="635073">
              <a:off x="7301601" y="2724415"/>
              <a:ext cx="43335" cy="41279"/>
            </a:xfrm>
            <a:custGeom>
              <a:avLst/>
              <a:gdLst/>
              <a:ahLst/>
              <a:cxnLst/>
              <a:rect l="l" t="t" r="r" b="b"/>
              <a:pathLst>
                <a:path w="622" h="581" extrusionOk="0">
                  <a:moveTo>
                    <a:pt x="258" y="1"/>
                  </a:moveTo>
                  <a:cubicBezTo>
                    <a:pt x="190" y="1"/>
                    <a:pt x="122" y="21"/>
                    <a:pt x="71" y="70"/>
                  </a:cubicBezTo>
                  <a:cubicBezTo>
                    <a:pt x="26" y="117"/>
                    <a:pt x="1" y="181"/>
                    <a:pt x="4" y="246"/>
                  </a:cubicBezTo>
                  <a:cubicBezTo>
                    <a:pt x="5" y="306"/>
                    <a:pt x="33" y="367"/>
                    <a:pt x="67" y="415"/>
                  </a:cubicBezTo>
                  <a:cubicBezTo>
                    <a:pt x="103" y="468"/>
                    <a:pt x="148" y="515"/>
                    <a:pt x="200" y="552"/>
                  </a:cubicBezTo>
                  <a:cubicBezTo>
                    <a:pt x="228" y="571"/>
                    <a:pt x="260" y="580"/>
                    <a:pt x="293" y="580"/>
                  </a:cubicBezTo>
                  <a:cubicBezTo>
                    <a:pt x="327" y="580"/>
                    <a:pt x="361" y="570"/>
                    <a:pt x="391" y="549"/>
                  </a:cubicBezTo>
                  <a:cubicBezTo>
                    <a:pt x="440" y="515"/>
                    <a:pt x="481" y="471"/>
                    <a:pt x="514" y="422"/>
                  </a:cubicBezTo>
                  <a:cubicBezTo>
                    <a:pt x="527" y="402"/>
                    <a:pt x="541" y="385"/>
                    <a:pt x="551" y="365"/>
                  </a:cubicBezTo>
                  <a:cubicBezTo>
                    <a:pt x="554" y="357"/>
                    <a:pt x="557" y="350"/>
                    <a:pt x="558" y="342"/>
                  </a:cubicBezTo>
                  <a:cubicBezTo>
                    <a:pt x="573" y="336"/>
                    <a:pt x="586" y="328"/>
                    <a:pt x="595" y="316"/>
                  </a:cubicBezTo>
                  <a:cubicBezTo>
                    <a:pt x="621" y="282"/>
                    <a:pt x="619" y="246"/>
                    <a:pt x="604" y="209"/>
                  </a:cubicBezTo>
                  <a:cubicBezTo>
                    <a:pt x="600" y="201"/>
                    <a:pt x="595" y="192"/>
                    <a:pt x="590" y="184"/>
                  </a:cubicBezTo>
                  <a:cubicBezTo>
                    <a:pt x="583" y="176"/>
                    <a:pt x="576" y="166"/>
                    <a:pt x="569" y="158"/>
                  </a:cubicBezTo>
                  <a:cubicBezTo>
                    <a:pt x="568" y="155"/>
                    <a:pt x="561" y="148"/>
                    <a:pt x="561" y="148"/>
                  </a:cubicBezTo>
                  <a:lnTo>
                    <a:pt x="561" y="148"/>
                  </a:lnTo>
                  <a:cubicBezTo>
                    <a:pt x="561" y="148"/>
                    <a:pt x="562" y="150"/>
                    <a:pt x="567" y="155"/>
                  </a:cubicBezTo>
                  <a:cubicBezTo>
                    <a:pt x="562" y="150"/>
                    <a:pt x="557" y="143"/>
                    <a:pt x="551" y="136"/>
                  </a:cubicBezTo>
                  <a:cubicBezTo>
                    <a:pt x="546" y="129"/>
                    <a:pt x="545" y="128"/>
                    <a:pt x="542" y="124"/>
                  </a:cubicBezTo>
                  <a:cubicBezTo>
                    <a:pt x="535" y="117"/>
                    <a:pt x="528" y="110"/>
                    <a:pt x="521" y="104"/>
                  </a:cubicBezTo>
                  <a:cubicBezTo>
                    <a:pt x="476" y="65"/>
                    <a:pt x="425" y="36"/>
                    <a:pt x="369" y="18"/>
                  </a:cubicBezTo>
                  <a:cubicBezTo>
                    <a:pt x="333" y="7"/>
                    <a:pt x="296" y="1"/>
                    <a:pt x="258"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6" name="Google Shape;3306;p47"/>
            <p:cNvSpPr/>
            <p:nvPr/>
          </p:nvSpPr>
          <p:spPr>
            <a:xfrm rot="635073">
              <a:off x="6604627" y="1024588"/>
              <a:ext cx="167627" cy="167604"/>
            </a:xfrm>
            <a:custGeom>
              <a:avLst/>
              <a:gdLst/>
              <a:ahLst/>
              <a:cxnLst/>
              <a:rect l="l" t="t" r="r" b="b"/>
              <a:pathLst>
                <a:path w="2406" h="2359" extrusionOk="0">
                  <a:moveTo>
                    <a:pt x="1203" y="0"/>
                  </a:moveTo>
                  <a:cubicBezTo>
                    <a:pt x="1164" y="0"/>
                    <a:pt x="1124" y="23"/>
                    <a:pt x="1111" y="70"/>
                  </a:cubicBezTo>
                  <a:lnTo>
                    <a:pt x="901" y="813"/>
                  </a:lnTo>
                  <a:cubicBezTo>
                    <a:pt x="893" y="844"/>
                    <a:pt x="867" y="869"/>
                    <a:pt x="835" y="879"/>
                  </a:cubicBezTo>
                  <a:lnTo>
                    <a:pt x="94" y="1089"/>
                  </a:lnTo>
                  <a:cubicBezTo>
                    <a:pt x="0" y="1115"/>
                    <a:pt x="0" y="1245"/>
                    <a:pt x="94" y="1271"/>
                  </a:cubicBezTo>
                  <a:lnTo>
                    <a:pt x="835" y="1481"/>
                  </a:lnTo>
                  <a:cubicBezTo>
                    <a:pt x="867" y="1491"/>
                    <a:pt x="893" y="1516"/>
                    <a:pt x="901" y="1547"/>
                  </a:cubicBezTo>
                  <a:lnTo>
                    <a:pt x="1111" y="2290"/>
                  </a:lnTo>
                  <a:cubicBezTo>
                    <a:pt x="1124" y="2336"/>
                    <a:pt x="1164" y="2359"/>
                    <a:pt x="1203" y="2359"/>
                  </a:cubicBezTo>
                  <a:cubicBezTo>
                    <a:pt x="1242" y="2359"/>
                    <a:pt x="1282" y="2336"/>
                    <a:pt x="1295" y="2290"/>
                  </a:cubicBezTo>
                  <a:lnTo>
                    <a:pt x="1505" y="1547"/>
                  </a:lnTo>
                  <a:cubicBezTo>
                    <a:pt x="1515" y="1516"/>
                    <a:pt x="1539" y="1491"/>
                    <a:pt x="1571" y="1481"/>
                  </a:cubicBezTo>
                  <a:lnTo>
                    <a:pt x="2314" y="1271"/>
                  </a:lnTo>
                  <a:cubicBezTo>
                    <a:pt x="2406" y="1245"/>
                    <a:pt x="2406" y="1113"/>
                    <a:pt x="2314" y="1087"/>
                  </a:cubicBezTo>
                  <a:lnTo>
                    <a:pt x="1571" y="877"/>
                  </a:lnTo>
                  <a:cubicBezTo>
                    <a:pt x="1539" y="869"/>
                    <a:pt x="1515" y="844"/>
                    <a:pt x="1505" y="813"/>
                  </a:cubicBezTo>
                  <a:lnTo>
                    <a:pt x="1295" y="70"/>
                  </a:lnTo>
                  <a:cubicBezTo>
                    <a:pt x="1282" y="23"/>
                    <a:pt x="1242" y="0"/>
                    <a:pt x="120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7" name="Google Shape;3307;p47"/>
            <p:cNvSpPr/>
            <p:nvPr/>
          </p:nvSpPr>
          <p:spPr>
            <a:xfrm rot="635073">
              <a:off x="8052992" y="1964682"/>
              <a:ext cx="113284" cy="113323"/>
            </a:xfrm>
            <a:custGeom>
              <a:avLst/>
              <a:gdLst/>
              <a:ahLst/>
              <a:cxnLst/>
              <a:rect l="l" t="t" r="r" b="b"/>
              <a:pathLst>
                <a:path w="1626" h="1595" extrusionOk="0">
                  <a:moveTo>
                    <a:pt x="813" y="1"/>
                  </a:moveTo>
                  <a:cubicBezTo>
                    <a:pt x="787" y="1"/>
                    <a:pt x="760" y="17"/>
                    <a:pt x="751" y="48"/>
                  </a:cubicBezTo>
                  <a:lnTo>
                    <a:pt x="608" y="549"/>
                  </a:lnTo>
                  <a:cubicBezTo>
                    <a:pt x="603" y="571"/>
                    <a:pt x="587" y="588"/>
                    <a:pt x="565" y="595"/>
                  </a:cubicBezTo>
                  <a:lnTo>
                    <a:pt x="63" y="736"/>
                  </a:lnTo>
                  <a:cubicBezTo>
                    <a:pt x="0" y="754"/>
                    <a:pt x="0" y="842"/>
                    <a:pt x="63" y="860"/>
                  </a:cubicBezTo>
                  <a:lnTo>
                    <a:pt x="565" y="1002"/>
                  </a:lnTo>
                  <a:cubicBezTo>
                    <a:pt x="587" y="1008"/>
                    <a:pt x="603" y="1024"/>
                    <a:pt x="608" y="1046"/>
                  </a:cubicBezTo>
                  <a:lnTo>
                    <a:pt x="751" y="1547"/>
                  </a:lnTo>
                  <a:cubicBezTo>
                    <a:pt x="760" y="1579"/>
                    <a:pt x="787" y="1595"/>
                    <a:pt x="813" y="1595"/>
                  </a:cubicBezTo>
                  <a:cubicBezTo>
                    <a:pt x="839" y="1595"/>
                    <a:pt x="866" y="1579"/>
                    <a:pt x="875" y="1547"/>
                  </a:cubicBezTo>
                  <a:lnTo>
                    <a:pt x="1016" y="1046"/>
                  </a:lnTo>
                  <a:cubicBezTo>
                    <a:pt x="1023" y="1024"/>
                    <a:pt x="1040" y="1008"/>
                    <a:pt x="1062" y="1002"/>
                  </a:cubicBezTo>
                  <a:lnTo>
                    <a:pt x="1563" y="860"/>
                  </a:lnTo>
                  <a:cubicBezTo>
                    <a:pt x="1626" y="842"/>
                    <a:pt x="1626" y="754"/>
                    <a:pt x="1563" y="736"/>
                  </a:cubicBezTo>
                  <a:lnTo>
                    <a:pt x="1062" y="595"/>
                  </a:lnTo>
                  <a:cubicBezTo>
                    <a:pt x="1040" y="588"/>
                    <a:pt x="1023" y="571"/>
                    <a:pt x="1016" y="549"/>
                  </a:cubicBezTo>
                  <a:lnTo>
                    <a:pt x="875" y="48"/>
                  </a:lnTo>
                  <a:cubicBezTo>
                    <a:pt x="866" y="17"/>
                    <a:pt x="839" y="1"/>
                    <a:pt x="81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8" name="Google Shape;3308;p47"/>
            <p:cNvSpPr/>
            <p:nvPr/>
          </p:nvSpPr>
          <p:spPr>
            <a:xfrm rot="635073">
              <a:off x="6236329" y="1843164"/>
              <a:ext cx="100116" cy="100108"/>
            </a:xfrm>
            <a:custGeom>
              <a:avLst/>
              <a:gdLst/>
              <a:ahLst/>
              <a:cxnLst/>
              <a:rect l="l" t="t" r="r" b="b"/>
              <a:pathLst>
                <a:path w="1437" h="1409" extrusionOk="0">
                  <a:moveTo>
                    <a:pt x="718" y="0"/>
                  </a:moveTo>
                  <a:cubicBezTo>
                    <a:pt x="694" y="0"/>
                    <a:pt x="671" y="15"/>
                    <a:pt x="663" y="43"/>
                  </a:cubicBezTo>
                  <a:lnTo>
                    <a:pt x="537" y="485"/>
                  </a:lnTo>
                  <a:cubicBezTo>
                    <a:pt x="533" y="504"/>
                    <a:pt x="518" y="519"/>
                    <a:pt x="499" y="525"/>
                  </a:cubicBezTo>
                  <a:lnTo>
                    <a:pt x="55" y="649"/>
                  </a:lnTo>
                  <a:cubicBezTo>
                    <a:pt x="0" y="666"/>
                    <a:pt x="0" y="744"/>
                    <a:pt x="55" y="759"/>
                  </a:cubicBezTo>
                  <a:lnTo>
                    <a:pt x="499" y="884"/>
                  </a:lnTo>
                  <a:cubicBezTo>
                    <a:pt x="518" y="890"/>
                    <a:pt x="533" y="905"/>
                    <a:pt x="537" y="924"/>
                  </a:cubicBezTo>
                  <a:lnTo>
                    <a:pt x="663" y="1367"/>
                  </a:lnTo>
                  <a:cubicBezTo>
                    <a:pt x="671" y="1395"/>
                    <a:pt x="694" y="1409"/>
                    <a:pt x="718" y="1409"/>
                  </a:cubicBezTo>
                  <a:cubicBezTo>
                    <a:pt x="741" y="1409"/>
                    <a:pt x="765" y="1395"/>
                    <a:pt x="773" y="1367"/>
                  </a:cubicBezTo>
                  <a:lnTo>
                    <a:pt x="898" y="924"/>
                  </a:lnTo>
                  <a:cubicBezTo>
                    <a:pt x="904" y="905"/>
                    <a:pt x="919" y="890"/>
                    <a:pt x="938" y="884"/>
                  </a:cubicBezTo>
                  <a:lnTo>
                    <a:pt x="1380" y="759"/>
                  </a:lnTo>
                  <a:cubicBezTo>
                    <a:pt x="1436" y="744"/>
                    <a:pt x="1436" y="666"/>
                    <a:pt x="1380" y="649"/>
                  </a:cubicBezTo>
                  <a:lnTo>
                    <a:pt x="938" y="525"/>
                  </a:lnTo>
                  <a:cubicBezTo>
                    <a:pt x="919" y="519"/>
                    <a:pt x="904" y="504"/>
                    <a:pt x="898" y="485"/>
                  </a:cubicBezTo>
                  <a:lnTo>
                    <a:pt x="773" y="43"/>
                  </a:lnTo>
                  <a:cubicBezTo>
                    <a:pt x="765" y="15"/>
                    <a:pt x="741" y="0"/>
                    <a:pt x="71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9" name="Google Shape;3309;p47"/>
            <p:cNvSpPr/>
            <p:nvPr/>
          </p:nvSpPr>
          <p:spPr>
            <a:xfrm rot="635073">
              <a:off x="7881817" y="1164596"/>
              <a:ext cx="109661" cy="109628"/>
            </a:xfrm>
            <a:custGeom>
              <a:avLst/>
              <a:gdLst/>
              <a:ahLst/>
              <a:cxnLst/>
              <a:rect l="l" t="t" r="r" b="b"/>
              <a:pathLst>
                <a:path w="1574" h="1543" extrusionOk="0">
                  <a:moveTo>
                    <a:pt x="787" y="1"/>
                  </a:moveTo>
                  <a:cubicBezTo>
                    <a:pt x="761" y="1"/>
                    <a:pt x="736" y="16"/>
                    <a:pt x="727" y="46"/>
                  </a:cubicBezTo>
                  <a:lnTo>
                    <a:pt x="589" y="531"/>
                  </a:lnTo>
                  <a:cubicBezTo>
                    <a:pt x="584" y="551"/>
                    <a:pt x="567" y="568"/>
                    <a:pt x="547" y="573"/>
                  </a:cubicBezTo>
                  <a:lnTo>
                    <a:pt x="62" y="711"/>
                  </a:lnTo>
                  <a:cubicBezTo>
                    <a:pt x="0" y="728"/>
                    <a:pt x="0" y="815"/>
                    <a:pt x="62" y="831"/>
                  </a:cubicBezTo>
                  <a:lnTo>
                    <a:pt x="547" y="969"/>
                  </a:lnTo>
                  <a:cubicBezTo>
                    <a:pt x="567" y="974"/>
                    <a:pt x="584" y="991"/>
                    <a:pt x="589" y="1011"/>
                  </a:cubicBezTo>
                  <a:lnTo>
                    <a:pt x="727" y="1497"/>
                  </a:lnTo>
                  <a:cubicBezTo>
                    <a:pt x="736" y="1527"/>
                    <a:pt x="761" y="1543"/>
                    <a:pt x="787" y="1543"/>
                  </a:cubicBezTo>
                  <a:cubicBezTo>
                    <a:pt x="813" y="1543"/>
                    <a:pt x="839" y="1527"/>
                    <a:pt x="847" y="1497"/>
                  </a:cubicBezTo>
                  <a:lnTo>
                    <a:pt x="985" y="1011"/>
                  </a:lnTo>
                  <a:cubicBezTo>
                    <a:pt x="990" y="991"/>
                    <a:pt x="1007" y="974"/>
                    <a:pt x="1027" y="969"/>
                  </a:cubicBezTo>
                  <a:lnTo>
                    <a:pt x="1512" y="831"/>
                  </a:lnTo>
                  <a:cubicBezTo>
                    <a:pt x="1574" y="815"/>
                    <a:pt x="1574" y="728"/>
                    <a:pt x="1512" y="711"/>
                  </a:cubicBezTo>
                  <a:lnTo>
                    <a:pt x="1027" y="573"/>
                  </a:lnTo>
                  <a:cubicBezTo>
                    <a:pt x="1007" y="568"/>
                    <a:pt x="990" y="551"/>
                    <a:pt x="985" y="531"/>
                  </a:cubicBezTo>
                  <a:lnTo>
                    <a:pt x="847" y="46"/>
                  </a:lnTo>
                  <a:cubicBezTo>
                    <a:pt x="839" y="16"/>
                    <a:pt x="813" y="1"/>
                    <a:pt x="7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0" name="Google Shape;3310;p47"/>
            <p:cNvSpPr/>
            <p:nvPr/>
          </p:nvSpPr>
          <p:spPr>
            <a:xfrm rot="635073">
              <a:off x="6976073" y="2907292"/>
              <a:ext cx="109592" cy="109486"/>
            </a:xfrm>
            <a:custGeom>
              <a:avLst/>
              <a:gdLst/>
              <a:ahLst/>
              <a:cxnLst/>
              <a:rect l="l" t="t" r="r" b="b"/>
              <a:pathLst>
                <a:path w="1573" h="1541" extrusionOk="0">
                  <a:moveTo>
                    <a:pt x="786" y="0"/>
                  </a:moveTo>
                  <a:cubicBezTo>
                    <a:pt x="761" y="0"/>
                    <a:pt x="735" y="16"/>
                    <a:pt x="727" y="46"/>
                  </a:cubicBezTo>
                  <a:lnTo>
                    <a:pt x="590" y="530"/>
                  </a:lnTo>
                  <a:cubicBezTo>
                    <a:pt x="583" y="551"/>
                    <a:pt x="566" y="567"/>
                    <a:pt x="546" y="573"/>
                  </a:cubicBezTo>
                  <a:lnTo>
                    <a:pt x="61" y="710"/>
                  </a:lnTo>
                  <a:cubicBezTo>
                    <a:pt x="1" y="728"/>
                    <a:pt x="1" y="813"/>
                    <a:pt x="61" y="831"/>
                  </a:cubicBezTo>
                  <a:lnTo>
                    <a:pt x="546" y="968"/>
                  </a:lnTo>
                  <a:cubicBezTo>
                    <a:pt x="566" y="974"/>
                    <a:pt x="583" y="990"/>
                    <a:pt x="590" y="1011"/>
                  </a:cubicBezTo>
                  <a:lnTo>
                    <a:pt x="727" y="1495"/>
                  </a:lnTo>
                  <a:cubicBezTo>
                    <a:pt x="735" y="1526"/>
                    <a:pt x="761" y="1541"/>
                    <a:pt x="786" y="1541"/>
                  </a:cubicBezTo>
                  <a:cubicBezTo>
                    <a:pt x="812" y="1541"/>
                    <a:pt x="838" y="1526"/>
                    <a:pt x="846" y="1495"/>
                  </a:cubicBezTo>
                  <a:lnTo>
                    <a:pt x="984" y="1011"/>
                  </a:lnTo>
                  <a:cubicBezTo>
                    <a:pt x="989" y="990"/>
                    <a:pt x="1006" y="974"/>
                    <a:pt x="1026" y="968"/>
                  </a:cubicBezTo>
                  <a:lnTo>
                    <a:pt x="1512" y="831"/>
                  </a:lnTo>
                  <a:cubicBezTo>
                    <a:pt x="1573" y="813"/>
                    <a:pt x="1573" y="728"/>
                    <a:pt x="1512" y="710"/>
                  </a:cubicBezTo>
                  <a:lnTo>
                    <a:pt x="1026" y="573"/>
                  </a:lnTo>
                  <a:cubicBezTo>
                    <a:pt x="1006" y="567"/>
                    <a:pt x="989" y="551"/>
                    <a:pt x="984" y="530"/>
                  </a:cubicBezTo>
                  <a:lnTo>
                    <a:pt x="846" y="46"/>
                  </a:lnTo>
                  <a:cubicBezTo>
                    <a:pt x="838" y="16"/>
                    <a:pt x="812" y="0"/>
                    <a:pt x="78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11" name="Google Shape;3311;p47"/>
          <p:cNvGrpSpPr/>
          <p:nvPr/>
        </p:nvGrpSpPr>
        <p:grpSpPr>
          <a:xfrm rot="-689431">
            <a:off x="642154" y="1933829"/>
            <a:ext cx="2559833" cy="2559972"/>
            <a:chOff x="-2899200" y="2619275"/>
            <a:chExt cx="1060300" cy="1060300"/>
          </a:xfrm>
        </p:grpSpPr>
        <p:sp>
          <p:nvSpPr>
            <p:cNvPr id="3312" name="Google Shape;3312;p47"/>
            <p:cNvSpPr/>
            <p:nvPr/>
          </p:nvSpPr>
          <p:spPr>
            <a:xfrm>
              <a:off x="-2899200" y="2619275"/>
              <a:ext cx="1060300" cy="1060300"/>
            </a:xfrm>
            <a:custGeom>
              <a:avLst/>
              <a:gdLst/>
              <a:ahLst/>
              <a:cxnLst/>
              <a:rect l="l" t="t" r="r" b="b"/>
              <a:pathLst>
                <a:path w="42412" h="42412" extrusionOk="0">
                  <a:moveTo>
                    <a:pt x="3348" y="0"/>
                  </a:moveTo>
                  <a:cubicBezTo>
                    <a:pt x="1494" y="0"/>
                    <a:pt x="0" y="1494"/>
                    <a:pt x="0" y="3348"/>
                  </a:cubicBezTo>
                  <a:lnTo>
                    <a:pt x="0" y="39063"/>
                  </a:lnTo>
                  <a:cubicBezTo>
                    <a:pt x="0" y="40918"/>
                    <a:pt x="1494" y="42411"/>
                    <a:pt x="3348" y="42411"/>
                  </a:cubicBezTo>
                  <a:lnTo>
                    <a:pt x="39063" y="42411"/>
                  </a:lnTo>
                  <a:cubicBezTo>
                    <a:pt x="40918" y="42411"/>
                    <a:pt x="42411" y="40918"/>
                    <a:pt x="42411" y="39063"/>
                  </a:cubicBezTo>
                  <a:lnTo>
                    <a:pt x="42411" y="3348"/>
                  </a:lnTo>
                  <a:cubicBezTo>
                    <a:pt x="42411" y="1494"/>
                    <a:pt x="40918" y="0"/>
                    <a:pt x="39063" y="0"/>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3" name="Google Shape;3313;p47"/>
            <p:cNvSpPr/>
            <p:nvPr/>
          </p:nvSpPr>
          <p:spPr>
            <a:xfrm>
              <a:off x="-2848975" y="2669500"/>
              <a:ext cx="959825" cy="959825"/>
            </a:xfrm>
            <a:custGeom>
              <a:avLst/>
              <a:gdLst/>
              <a:ahLst/>
              <a:cxnLst/>
              <a:rect l="l" t="t" r="r" b="b"/>
              <a:pathLst>
                <a:path w="38393" h="38393" extrusionOk="0">
                  <a:moveTo>
                    <a:pt x="3032" y="1"/>
                  </a:moveTo>
                  <a:cubicBezTo>
                    <a:pt x="1353" y="1"/>
                    <a:pt x="1" y="1353"/>
                    <a:pt x="1" y="3032"/>
                  </a:cubicBezTo>
                  <a:lnTo>
                    <a:pt x="1" y="35362"/>
                  </a:lnTo>
                  <a:cubicBezTo>
                    <a:pt x="1" y="37040"/>
                    <a:pt x="1353" y="38393"/>
                    <a:pt x="3032" y="38393"/>
                  </a:cubicBezTo>
                  <a:lnTo>
                    <a:pt x="35361" y="38393"/>
                  </a:lnTo>
                  <a:cubicBezTo>
                    <a:pt x="37040" y="38393"/>
                    <a:pt x="38393" y="37040"/>
                    <a:pt x="38393" y="35362"/>
                  </a:cubicBezTo>
                  <a:lnTo>
                    <a:pt x="38393" y="3032"/>
                  </a:lnTo>
                  <a:cubicBezTo>
                    <a:pt x="38393" y="1353"/>
                    <a:pt x="37040" y="1"/>
                    <a:pt x="3536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4" name="Google Shape;3314;p47"/>
            <p:cNvSpPr/>
            <p:nvPr/>
          </p:nvSpPr>
          <p:spPr>
            <a:xfrm>
              <a:off x="-2523725" y="2946600"/>
              <a:ext cx="173600" cy="371725"/>
            </a:xfrm>
            <a:custGeom>
              <a:avLst/>
              <a:gdLst/>
              <a:ahLst/>
              <a:cxnLst/>
              <a:rect l="l" t="t" r="r" b="b"/>
              <a:pathLst>
                <a:path w="6944" h="14869" extrusionOk="0">
                  <a:moveTo>
                    <a:pt x="543" y="1"/>
                  </a:moveTo>
                  <a:cubicBezTo>
                    <a:pt x="213" y="1"/>
                    <a:pt x="1" y="134"/>
                    <a:pt x="67" y="517"/>
                  </a:cubicBezTo>
                  <a:cubicBezTo>
                    <a:pt x="273" y="1711"/>
                    <a:pt x="735" y="2848"/>
                    <a:pt x="1315" y="3908"/>
                  </a:cubicBezTo>
                  <a:cubicBezTo>
                    <a:pt x="2075" y="5301"/>
                    <a:pt x="3289" y="6386"/>
                    <a:pt x="4593" y="7262"/>
                  </a:cubicBezTo>
                  <a:cubicBezTo>
                    <a:pt x="4918" y="7480"/>
                    <a:pt x="5283" y="7657"/>
                    <a:pt x="5596" y="7889"/>
                  </a:cubicBezTo>
                  <a:cubicBezTo>
                    <a:pt x="5979" y="8172"/>
                    <a:pt x="5975" y="8354"/>
                    <a:pt x="6063" y="8844"/>
                  </a:cubicBezTo>
                  <a:cubicBezTo>
                    <a:pt x="6220" y="9723"/>
                    <a:pt x="6314" y="10611"/>
                    <a:pt x="6368" y="11502"/>
                  </a:cubicBezTo>
                  <a:cubicBezTo>
                    <a:pt x="6398" y="12002"/>
                    <a:pt x="6417" y="12502"/>
                    <a:pt x="6421" y="13003"/>
                  </a:cubicBezTo>
                  <a:cubicBezTo>
                    <a:pt x="6426" y="13574"/>
                    <a:pt x="6378" y="14142"/>
                    <a:pt x="6402" y="14712"/>
                  </a:cubicBezTo>
                  <a:cubicBezTo>
                    <a:pt x="6407" y="14816"/>
                    <a:pt x="6480" y="14869"/>
                    <a:pt x="6557" y="14869"/>
                  </a:cubicBezTo>
                  <a:cubicBezTo>
                    <a:pt x="6622" y="14869"/>
                    <a:pt x="6690" y="14831"/>
                    <a:pt x="6721" y="14756"/>
                  </a:cubicBezTo>
                  <a:cubicBezTo>
                    <a:pt x="6920" y="14262"/>
                    <a:pt x="6936" y="13748"/>
                    <a:pt x="6940" y="13220"/>
                  </a:cubicBezTo>
                  <a:cubicBezTo>
                    <a:pt x="6943" y="12736"/>
                    <a:pt x="6913" y="12252"/>
                    <a:pt x="6880" y="11770"/>
                  </a:cubicBezTo>
                  <a:cubicBezTo>
                    <a:pt x="6822" y="10942"/>
                    <a:pt x="6739" y="10116"/>
                    <a:pt x="6605" y="9298"/>
                  </a:cubicBezTo>
                  <a:cubicBezTo>
                    <a:pt x="6530" y="8838"/>
                    <a:pt x="6437" y="8376"/>
                    <a:pt x="6327" y="7919"/>
                  </a:cubicBezTo>
                  <a:cubicBezTo>
                    <a:pt x="6415" y="6404"/>
                    <a:pt x="6220" y="4905"/>
                    <a:pt x="5525" y="3533"/>
                  </a:cubicBezTo>
                  <a:cubicBezTo>
                    <a:pt x="4898" y="2293"/>
                    <a:pt x="3890" y="1247"/>
                    <a:pt x="2619" y="665"/>
                  </a:cubicBezTo>
                  <a:cubicBezTo>
                    <a:pt x="2288" y="514"/>
                    <a:pt x="1189" y="1"/>
                    <a:pt x="54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5" name="Google Shape;3315;p47"/>
            <p:cNvSpPr/>
            <p:nvPr/>
          </p:nvSpPr>
          <p:spPr>
            <a:xfrm>
              <a:off x="-2372850" y="2912925"/>
              <a:ext cx="154150" cy="265750"/>
            </a:xfrm>
            <a:custGeom>
              <a:avLst/>
              <a:gdLst/>
              <a:ahLst/>
              <a:cxnLst/>
              <a:rect l="l" t="t" r="r" b="b"/>
              <a:pathLst>
                <a:path w="6166" h="10630" extrusionOk="0">
                  <a:moveTo>
                    <a:pt x="5655" y="0"/>
                  </a:moveTo>
                  <a:cubicBezTo>
                    <a:pt x="5163" y="0"/>
                    <a:pt x="4408" y="268"/>
                    <a:pt x="4170" y="351"/>
                  </a:cubicBezTo>
                  <a:cubicBezTo>
                    <a:pt x="3183" y="693"/>
                    <a:pt x="2359" y="1397"/>
                    <a:pt x="1805" y="2276"/>
                  </a:cubicBezTo>
                  <a:cubicBezTo>
                    <a:pt x="1190" y="3245"/>
                    <a:pt x="937" y="4346"/>
                    <a:pt x="894" y="5479"/>
                  </a:cubicBezTo>
                  <a:cubicBezTo>
                    <a:pt x="780" y="5811"/>
                    <a:pt x="679" y="6147"/>
                    <a:pt x="590" y="6482"/>
                  </a:cubicBezTo>
                  <a:cubicBezTo>
                    <a:pt x="430" y="7082"/>
                    <a:pt x="310" y="7690"/>
                    <a:pt x="208" y="8301"/>
                  </a:cubicBezTo>
                  <a:cubicBezTo>
                    <a:pt x="149" y="8658"/>
                    <a:pt x="91" y="9016"/>
                    <a:pt x="60" y="9375"/>
                  </a:cubicBezTo>
                  <a:cubicBezTo>
                    <a:pt x="25" y="9769"/>
                    <a:pt x="1" y="10152"/>
                    <a:pt x="115" y="10533"/>
                  </a:cubicBezTo>
                  <a:cubicBezTo>
                    <a:pt x="134" y="10596"/>
                    <a:pt x="188" y="10629"/>
                    <a:pt x="240" y="10629"/>
                  </a:cubicBezTo>
                  <a:cubicBezTo>
                    <a:pt x="293" y="10629"/>
                    <a:pt x="345" y="10595"/>
                    <a:pt x="355" y="10524"/>
                  </a:cubicBezTo>
                  <a:cubicBezTo>
                    <a:pt x="414" y="10101"/>
                    <a:pt x="418" y="9675"/>
                    <a:pt x="462" y="9251"/>
                  </a:cubicBezTo>
                  <a:cubicBezTo>
                    <a:pt x="500" y="8879"/>
                    <a:pt x="551" y="8508"/>
                    <a:pt x="609" y="8141"/>
                  </a:cubicBezTo>
                  <a:cubicBezTo>
                    <a:pt x="710" y="7482"/>
                    <a:pt x="849" y="6828"/>
                    <a:pt x="1026" y="6186"/>
                  </a:cubicBezTo>
                  <a:cubicBezTo>
                    <a:pt x="1126" y="5827"/>
                    <a:pt x="1136" y="5691"/>
                    <a:pt x="1441" y="5509"/>
                  </a:cubicBezTo>
                  <a:cubicBezTo>
                    <a:pt x="1691" y="5358"/>
                    <a:pt x="1975" y="5252"/>
                    <a:pt x="2232" y="5113"/>
                  </a:cubicBezTo>
                  <a:cubicBezTo>
                    <a:pt x="3264" y="4555"/>
                    <a:pt x="4243" y="3837"/>
                    <a:pt x="4909" y="2854"/>
                  </a:cubicBezTo>
                  <a:cubicBezTo>
                    <a:pt x="5415" y="2107"/>
                    <a:pt x="5839" y="1296"/>
                    <a:pt x="6078" y="423"/>
                  </a:cubicBezTo>
                  <a:cubicBezTo>
                    <a:pt x="6165" y="104"/>
                    <a:pt x="5961" y="0"/>
                    <a:pt x="565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6" name="Google Shape;3316;p47"/>
            <p:cNvSpPr/>
            <p:nvPr/>
          </p:nvSpPr>
          <p:spPr>
            <a:xfrm>
              <a:off x="-2343900" y="2913075"/>
              <a:ext cx="122100" cy="128375"/>
            </a:xfrm>
            <a:custGeom>
              <a:avLst/>
              <a:gdLst/>
              <a:ahLst/>
              <a:cxnLst/>
              <a:rect l="l" t="t" r="r" b="b"/>
              <a:pathLst>
                <a:path w="4884" h="5135" extrusionOk="0">
                  <a:moveTo>
                    <a:pt x="4592" y="1"/>
                  </a:moveTo>
                  <a:cubicBezTo>
                    <a:pt x="4401" y="110"/>
                    <a:pt x="4217" y="231"/>
                    <a:pt x="4043" y="363"/>
                  </a:cubicBezTo>
                  <a:cubicBezTo>
                    <a:pt x="3912" y="461"/>
                    <a:pt x="3785" y="564"/>
                    <a:pt x="3661" y="669"/>
                  </a:cubicBezTo>
                  <a:cubicBezTo>
                    <a:pt x="3691" y="602"/>
                    <a:pt x="3722" y="535"/>
                    <a:pt x="3746" y="465"/>
                  </a:cubicBezTo>
                  <a:cubicBezTo>
                    <a:pt x="3797" y="334"/>
                    <a:pt x="3849" y="207"/>
                    <a:pt x="3903" y="78"/>
                  </a:cubicBezTo>
                  <a:lnTo>
                    <a:pt x="3903" y="78"/>
                  </a:lnTo>
                  <a:cubicBezTo>
                    <a:pt x="3818" y="97"/>
                    <a:pt x="3734" y="117"/>
                    <a:pt x="3653" y="141"/>
                  </a:cubicBezTo>
                  <a:cubicBezTo>
                    <a:pt x="3626" y="215"/>
                    <a:pt x="3598" y="289"/>
                    <a:pt x="3572" y="363"/>
                  </a:cubicBezTo>
                  <a:cubicBezTo>
                    <a:pt x="3539" y="451"/>
                    <a:pt x="3509" y="540"/>
                    <a:pt x="3480" y="629"/>
                  </a:cubicBezTo>
                  <a:cubicBezTo>
                    <a:pt x="3459" y="695"/>
                    <a:pt x="3433" y="775"/>
                    <a:pt x="3464" y="841"/>
                  </a:cubicBezTo>
                  <a:cubicBezTo>
                    <a:pt x="3130" y="1135"/>
                    <a:pt x="2809" y="1443"/>
                    <a:pt x="2485" y="1748"/>
                  </a:cubicBezTo>
                  <a:cubicBezTo>
                    <a:pt x="2409" y="1818"/>
                    <a:pt x="2334" y="1890"/>
                    <a:pt x="2260" y="1961"/>
                  </a:cubicBezTo>
                  <a:cubicBezTo>
                    <a:pt x="2309" y="1798"/>
                    <a:pt x="2369" y="1636"/>
                    <a:pt x="2431" y="1476"/>
                  </a:cubicBezTo>
                  <a:cubicBezTo>
                    <a:pt x="2552" y="1165"/>
                    <a:pt x="2670" y="852"/>
                    <a:pt x="2788" y="539"/>
                  </a:cubicBezTo>
                  <a:cubicBezTo>
                    <a:pt x="2805" y="498"/>
                    <a:pt x="2821" y="456"/>
                    <a:pt x="2838" y="414"/>
                  </a:cubicBezTo>
                  <a:lnTo>
                    <a:pt x="2838" y="414"/>
                  </a:lnTo>
                  <a:cubicBezTo>
                    <a:pt x="2747" y="451"/>
                    <a:pt x="2656" y="489"/>
                    <a:pt x="2567" y="532"/>
                  </a:cubicBezTo>
                  <a:cubicBezTo>
                    <a:pt x="2461" y="808"/>
                    <a:pt x="2358" y="1087"/>
                    <a:pt x="2250" y="1362"/>
                  </a:cubicBezTo>
                  <a:cubicBezTo>
                    <a:pt x="2172" y="1553"/>
                    <a:pt x="2106" y="1748"/>
                    <a:pt x="2052" y="1947"/>
                  </a:cubicBezTo>
                  <a:cubicBezTo>
                    <a:pt x="2029" y="2031"/>
                    <a:pt x="2014" y="2116"/>
                    <a:pt x="2007" y="2201"/>
                  </a:cubicBezTo>
                  <a:cubicBezTo>
                    <a:pt x="1632" y="2562"/>
                    <a:pt x="1266" y="2933"/>
                    <a:pt x="936" y="3338"/>
                  </a:cubicBezTo>
                  <a:cubicBezTo>
                    <a:pt x="806" y="3497"/>
                    <a:pt x="659" y="3677"/>
                    <a:pt x="520" y="3871"/>
                  </a:cubicBezTo>
                  <a:cubicBezTo>
                    <a:pt x="508" y="3750"/>
                    <a:pt x="501" y="3628"/>
                    <a:pt x="501" y="3505"/>
                  </a:cubicBezTo>
                  <a:cubicBezTo>
                    <a:pt x="504" y="3217"/>
                    <a:pt x="534" y="2930"/>
                    <a:pt x="593" y="2649"/>
                  </a:cubicBezTo>
                  <a:cubicBezTo>
                    <a:pt x="626" y="2487"/>
                    <a:pt x="667" y="2328"/>
                    <a:pt x="712" y="2170"/>
                  </a:cubicBezTo>
                  <a:lnTo>
                    <a:pt x="712" y="2170"/>
                  </a:lnTo>
                  <a:cubicBezTo>
                    <a:pt x="691" y="2203"/>
                    <a:pt x="666" y="2236"/>
                    <a:pt x="644" y="2269"/>
                  </a:cubicBezTo>
                  <a:cubicBezTo>
                    <a:pt x="551" y="2418"/>
                    <a:pt x="467" y="2572"/>
                    <a:pt x="389" y="2727"/>
                  </a:cubicBezTo>
                  <a:cubicBezTo>
                    <a:pt x="343" y="2985"/>
                    <a:pt x="320" y="3245"/>
                    <a:pt x="319" y="3505"/>
                  </a:cubicBezTo>
                  <a:cubicBezTo>
                    <a:pt x="320" y="3676"/>
                    <a:pt x="316" y="3901"/>
                    <a:pt x="378" y="4081"/>
                  </a:cubicBezTo>
                  <a:cubicBezTo>
                    <a:pt x="169" y="4409"/>
                    <a:pt x="4" y="4763"/>
                    <a:pt x="0" y="5114"/>
                  </a:cubicBezTo>
                  <a:cubicBezTo>
                    <a:pt x="1" y="5127"/>
                    <a:pt x="11" y="5135"/>
                    <a:pt x="20" y="5135"/>
                  </a:cubicBezTo>
                  <a:cubicBezTo>
                    <a:pt x="27" y="5135"/>
                    <a:pt x="33" y="5132"/>
                    <a:pt x="37" y="5125"/>
                  </a:cubicBezTo>
                  <a:cubicBezTo>
                    <a:pt x="229" y="4852"/>
                    <a:pt x="356" y="4530"/>
                    <a:pt x="531" y="4244"/>
                  </a:cubicBezTo>
                  <a:cubicBezTo>
                    <a:pt x="670" y="4024"/>
                    <a:pt x="822" y="3814"/>
                    <a:pt x="987" y="3614"/>
                  </a:cubicBezTo>
                  <a:cubicBezTo>
                    <a:pt x="1112" y="3636"/>
                    <a:pt x="1248" y="3633"/>
                    <a:pt x="1371" y="3644"/>
                  </a:cubicBezTo>
                  <a:cubicBezTo>
                    <a:pt x="1575" y="3661"/>
                    <a:pt x="1779" y="3674"/>
                    <a:pt x="1982" y="3683"/>
                  </a:cubicBezTo>
                  <a:cubicBezTo>
                    <a:pt x="2038" y="3685"/>
                    <a:pt x="2094" y="3686"/>
                    <a:pt x="2149" y="3686"/>
                  </a:cubicBezTo>
                  <a:cubicBezTo>
                    <a:pt x="2483" y="3686"/>
                    <a:pt x="2814" y="3646"/>
                    <a:pt x="3142" y="3589"/>
                  </a:cubicBezTo>
                  <a:cubicBezTo>
                    <a:pt x="3227" y="3501"/>
                    <a:pt x="3308" y="3409"/>
                    <a:pt x="3388" y="3316"/>
                  </a:cubicBezTo>
                  <a:lnTo>
                    <a:pt x="3388" y="3316"/>
                  </a:lnTo>
                  <a:cubicBezTo>
                    <a:pt x="3308" y="3335"/>
                    <a:pt x="3227" y="3353"/>
                    <a:pt x="3146" y="3370"/>
                  </a:cubicBezTo>
                  <a:cubicBezTo>
                    <a:pt x="2750" y="3445"/>
                    <a:pt x="2353" y="3499"/>
                    <a:pt x="1950" y="3499"/>
                  </a:cubicBezTo>
                  <a:cubicBezTo>
                    <a:pt x="1935" y="3499"/>
                    <a:pt x="1920" y="3499"/>
                    <a:pt x="1905" y="3499"/>
                  </a:cubicBezTo>
                  <a:cubicBezTo>
                    <a:pt x="1748" y="3498"/>
                    <a:pt x="1552" y="3474"/>
                    <a:pt x="1361" y="3474"/>
                  </a:cubicBezTo>
                  <a:cubicBezTo>
                    <a:pt x="1264" y="3474"/>
                    <a:pt x="1168" y="3480"/>
                    <a:pt x="1080" y="3499"/>
                  </a:cubicBezTo>
                  <a:cubicBezTo>
                    <a:pt x="1113" y="3460"/>
                    <a:pt x="1144" y="3419"/>
                    <a:pt x="1177" y="3381"/>
                  </a:cubicBezTo>
                  <a:cubicBezTo>
                    <a:pt x="1623" y="2866"/>
                    <a:pt x="2124" y="2406"/>
                    <a:pt x="2626" y="1947"/>
                  </a:cubicBezTo>
                  <a:cubicBezTo>
                    <a:pt x="2736" y="1848"/>
                    <a:pt x="2843" y="1748"/>
                    <a:pt x="2950" y="1647"/>
                  </a:cubicBezTo>
                  <a:cubicBezTo>
                    <a:pt x="3039" y="1662"/>
                    <a:pt x="3132" y="1663"/>
                    <a:pt x="3221" y="1663"/>
                  </a:cubicBezTo>
                  <a:cubicBezTo>
                    <a:pt x="3246" y="1663"/>
                    <a:pt x="3271" y="1663"/>
                    <a:pt x="3296" y="1663"/>
                  </a:cubicBezTo>
                  <a:cubicBezTo>
                    <a:pt x="3479" y="1662"/>
                    <a:pt x="3660" y="1654"/>
                    <a:pt x="3842" y="1636"/>
                  </a:cubicBezTo>
                  <a:cubicBezTo>
                    <a:pt x="4059" y="1614"/>
                    <a:pt x="4275" y="1586"/>
                    <a:pt x="4492" y="1559"/>
                  </a:cubicBezTo>
                  <a:cubicBezTo>
                    <a:pt x="4532" y="1472"/>
                    <a:pt x="4571" y="1387"/>
                    <a:pt x="4609" y="1299"/>
                  </a:cubicBezTo>
                  <a:lnTo>
                    <a:pt x="4609" y="1299"/>
                  </a:lnTo>
                  <a:cubicBezTo>
                    <a:pt x="4599" y="1302"/>
                    <a:pt x="4589" y="1303"/>
                    <a:pt x="4580" y="1306"/>
                  </a:cubicBezTo>
                  <a:cubicBezTo>
                    <a:pt x="4324" y="1350"/>
                    <a:pt x="4070" y="1400"/>
                    <a:pt x="3815" y="1439"/>
                  </a:cubicBezTo>
                  <a:cubicBezTo>
                    <a:pt x="3643" y="1467"/>
                    <a:pt x="3470" y="1494"/>
                    <a:pt x="3296" y="1515"/>
                  </a:cubicBezTo>
                  <a:cubicBezTo>
                    <a:pt x="3221" y="1524"/>
                    <a:pt x="3142" y="1530"/>
                    <a:pt x="3065" y="1540"/>
                  </a:cubicBezTo>
                  <a:cubicBezTo>
                    <a:pt x="3385" y="1238"/>
                    <a:pt x="3705" y="937"/>
                    <a:pt x="4051" y="666"/>
                  </a:cubicBezTo>
                  <a:cubicBezTo>
                    <a:pt x="4311" y="459"/>
                    <a:pt x="4589" y="277"/>
                    <a:pt x="4883" y="121"/>
                  </a:cubicBezTo>
                  <a:cubicBezTo>
                    <a:pt x="4824" y="49"/>
                    <a:pt x="4722" y="12"/>
                    <a:pt x="45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7" name="Google Shape;3317;p47"/>
            <p:cNvSpPr/>
            <p:nvPr/>
          </p:nvSpPr>
          <p:spPr>
            <a:xfrm>
              <a:off x="-2520650" y="2947125"/>
              <a:ext cx="151100" cy="195925"/>
            </a:xfrm>
            <a:custGeom>
              <a:avLst/>
              <a:gdLst/>
              <a:ahLst/>
              <a:cxnLst/>
              <a:rect l="l" t="t" r="r" b="b"/>
              <a:pathLst>
                <a:path w="6044" h="7837" extrusionOk="0">
                  <a:moveTo>
                    <a:pt x="227" y="0"/>
                  </a:moveTo>
                  <a:cubicBezTo>
                    <a:pt x="165" y="13"/>
                    <a:pt x="106" y="39"/>
                    <a:pt x="55" y="76"/>
                  </a:cubicBezTo>
                  <a:cubicBezTo>
                    <a:pt x="445" y="292"/>
                    <a:pt x="754" y="650"/>
                    <a:pt x="1054" y="1000"/>
                  </a:cubicBezTo>
                  <a:cubicBezTo>
                    <a:pt x="886" y="938"/>
                    <a:pt x="713" y="889"/>
                    <a:pt x="537" y="850"/>
                  </a:cubicBezTo>
                  <a:cubicBezTo>
                    <a:pt x="367" y="810"/>
                    <a:pt x="192" y="787"/>
                    <a:pt x="18" y="783"/>
                  </a:cubicBezTo>
                  <a:lnTo>
                    <a:pt x="0" y="783"/>
                  </a:lnTo>
                  <a:cubicBezTo>
                    <a:pt x="8" y="823"/>
                    <a:pt x="15" y="864"/>
                    <a:pt x="25" y="904"/>
                  </a:cubicBezTo>
                  <a:cubicBezTo>
                    <a:pt x="165" y="935"/>
                    <a:pt x="303" y="968"/>
                    <a:pt x="442" y="1003"/>
                  </a:cubicBezTo>
                  <a:cubicBezTo>
                    <a:pt x="737" y="1074"/>
                    <a:pt x="1041" y="1165"/>
                    <a:pt x="1301" y="1324"/>
                  </a:cubicBezTo>
                  <a:cubicBezTo>
                    <a:pt x="1326" y="1339"/>
                    <a:pt x="1366" y="1371"/>
                    <a:pt x="1409" y="1395"/>
                  </a:cubicBezTo>
                  <a:cubicBezTo>
                    <a:pt x="1437" y="1427"/>
                    <a:pt x="1466" y="1458"/>
                    <a:pt x="1495" y="1487"/>
                  </a:cubicBezTo>
                  <a:cubicBezTo>
                    <a:pt x="2143" y="2123"/>
                    <a:pt x="2829" y="2713"/>
                    <a:pt x="3307" y="3494"/>
                  </a:cubicBezTo>
                  <a:cubicBezTo>
                    <a:pt x="3413" y="3669"/>
                    <a:pt x="3513" y="3847"/>
                    <a:pt x="3615" y="4024"/>
                  </a:cubicBezTo>
                  <a:cubicBezTo>
                    <a:pt x="3503" y="3946"/>
                    <a:pt x="3390" y="3875"/>
                    <a:pt x="3292" y="3814"/>
                  </a:cubicBezTo>
                  <a:cubicBezTo>
                    <a:pt x="2969" y="3616"/>
                    <a:pt x="2613" y="3467"/>
                    <a:pt x="2256" y="3345"/>
                  </a:cubicBezTo>
                  <a:cubicBezTo>
                    <a:pt x="1778" y="3180"/>
                    <a:pt x="1278" y="3084"/>
                    <a:pt x="773" y="3060"/>
                  </a:cubicBezTo>
                  <a:lnTo>
                    <a:pt x="773" y="3060"/>
                  </a:lnTo>
                  <a:cubicBezTo>
                    <a:pt x="794" y="3106"/>
                    <a:pt x="816" y="3148"/>
                    <a:pt x="836" y="3192"/>
                  </a:cubicBezTo>
                  <a:cubicBezTo>
                    <a:pt x="929" y="3210"/>
                    <a:pt x="1021" y="3228"/>
                    <a:pt x="1113" y="3247"/>
                  </a:cubicBezTo>
                  <a:cubicBezTo>
                    <a:pt x="1463" y="3319"/>
                    <a:pt x="1808" y="3416"/>
                    <a:pt x="2144" y="3537"/>
                  </a:cubicBezTo>
                  <a:cubicBezTo>
                    <a:pt x="2485" y="3659"/>
                    <a:pt x="2814" y="3813"/>
                    <a:pt x="3127" y="3994"/>
                  </a:cubicBezTo>
                  <a:cubicBezTo>
                    <a:pt x="3271" y="4078"/>
                    <a:pt x="3413" y="4171"/>
                    <a:pt x="3547" y="4270"/>
                  </a:cubicBezTo>
                  <a:cubicBezTo>
                    <a:pt x="3668" y="4359"/>
                    <a:pt x="3775" y="4480"/>
                    <a:pt x="3903" y="4557"/>
                  </a:cubicBezTo>
                  <a:cubicBezTo>
                    <a:pt x="3913" y="4562"/>
                    <a:pt x="3922" y="4564"/>
                    <a:pt x="3933" y="4564"/>
                  </a:cubicBezTo>
                  <a:cubicBezTo>
                    <a:pt x="3943" y="4579"/>
                    <a:pt x="3951" y="4595"/>
                    <a:pt x="3962" y="4610"/>
                  </a:cubicBezTo>
                  <a:cubicBezTo>
                    <a:pt x="4194" y="4977"/>
                    <a:pt x="4447" y="5331"/>
                    <a:pt x="4672" y="5703"/>
                  </a:cubicBezTo>
                  <a:cubicBezTo>
                    <a:pt x="4810" y="5934"/>
                    <a:pt x="4934" y="6173"/>
                    <a:pt x="5060" y="6409"/>
                  </a:cubicBezTo>
                  <a:cubicBezTo>
                    <a:pt x="4670" y="6271"/>
                    <a:pt x="4125" y="6221"/>
                    <a:pt x="3976" y="6203"/>
                  </a:cubicBezTo>
                  <a:cubicBezTo>
                    <a:pt x="3635" y="6162"/>
                    <a:pt x="3296" y="6116"/>
                    <a:pt x="2956" y="6066"/>
                  </a:cubicBezTo>
                  <a:lnTo>
                    <a:pt x="2956" y="6066"/>
                  </a:lnTo>
                  <a:cubicBezTo>
                    <a:pt x="3042" y="6144"/>
                    <a:pt x="3130" y="6219"/>
                    <a:pt x="3219" y="6296"/>
                  </a:cubicBezTo>
                  <a:cubicBezTo>
                    <a:pt x="3421" y="6337"/>
                    <a:pt x="3622" y="6377"/>
                    <a:pt x="3823" y="6409"/>
                  </a:cubicBezTo>
                  <a:cubicBezTo>
                    <a:pt x="4116" y="6454"/>
                    <a:pt x="4410" y="6503"/>
                    <a:pt x="4695" y="6584"/>
                  </a:cubicBezTo>
                  <a:cubicBezTo>
                    <a:pt x="4828" y="6624"/>
                    <a:pt x="4964" y="6667"/>
                    <a:pt x="5086" y="6737"/>
                  </a:cubicBezTo>
                  <a:cubicBezTo>
                    <a:pt x="5174" y="6786"/>
                    <a:pt x="5235" y="6862"/>
                    <a:pt x="5324" y="6908"/>
                  </a:cubicBezTo>
                  <a:cubicBezTo>
                    <a:pt x="5331" y="6911"/>
                    <a:pt x="5338" y="6913"/>
                    <a:pt x="5346" y="6914"/>
                  </a:cubicBezTo>
                  <a:cubicBezTo>
                    <a:pt x="5502" y="7177"/>
                    <a:pt x="5663" y="7448"/>
                    <a:pt x="5752" y="7740"/>
                  </a:cubicBezTo>
                  <a:cubicBezTo>
                    <a:pt x="5772" y="7807"/>
                    <a:pt x="5826" y="7836"/>
                    <a:pt x="5880" y="7836"/>
                  </a:cubicBezTo>
                  <a:cubicBezTo>
                    <a:pt x="5961" y="7836"/>
                    <a:pt x="6044" y="7770"/>
                    <a:pt x="6016" y="7668"/>
                  </a:cubicBezTo>
                  <a:cubicBezTo>
                    <a:pt x="5915" y="7316"/>
                    <a:pt x="5726" y="6998"/>
                    <a:pt x="5542" y="6686"/>
                  </a:cubicBezTo>
                  <a:cubicBezTo>
                    <a:pt x="5329" y="6328"/>
                    <a:pt x="5144" y="5954"/>
                    <a:pt x="4928" y="5597"/>
                  </a:cubicBezTo>
                  <a:cubicBezTo>
                    <a:pt x="4933" y="5592"/>
                    <a:pt x="4937" y="5585"/>
                    <a:pt x="4941" y="5578"/>
                  </a:cubicBezTo>
                  <a:cubicBezTo>
                    <a:pt x="5005" y="5423"/>
                    <a:pt x="5008" y="5236"/>
                    <a:pt x="5026" y="5070"/>
                  </a:cubicBezTo>
                  <a:cubicBezTo>
                    <a:pt x="5047" y="4881"/>
                    <a:pt x="5060" y="4690"/>
                    <a:pt x="5070" y="4499"/>
                  </a:cubicBezTo>
                  <a:cubicBezTo>
                    <a:pt x="5086" y="4118"/>
                    <a:pt x="5071" y="3736"/>
                    <a:pt x="5023" y="3357"/>
                  </a:cubicBezTo>
                  <a:cubicBezTo>
                    <a:pt x="4997" y="3141"/>
                    <a:pt x="4959" y="2926"/>
                    <a:pt x="4920" y="2709"/>
                  </a:cubicBezTo>
                  <a:cubicBezTo>
                    <a:pt x="4842" y="2598"/>
                    <a:pt x="4758" y="2488"/>
                    <a:pt x="4673" y="2381"/>
                  </a:cubicBezTo>
                  <a:lnTo>
                    <a:pt x="4673" y="2381"/>
                  </a:lnTo>
                  <a:cubicBezTo>
                    <a:pt x="4698" y="2680"/>
                    <a:pt x="4734" y="2978"/>
                    <a:pt x="4764" y="3280"/>
                  </a:cubicBezTo>
                  <a:cubicBezTo>
                    <a:pt x="4797" y="3644"/>
                    <a:pt x="4805" y="4010"/>
                    <a:pt x="4788" y="4377"/>
                  </a:cubicBezTo>
                  <a:cubicBezTo>
                    <a:pt x="4780" y="4568"/>
                    <a:pt x="4771" y="4759"/>
                    <a:pt x="4753" y="4948"/>
                  </a:cubicBezTo>
                  <a:cubicBezTo>
                    <a:pt x="4743" y="5050"/>
                    <a:pt x="4725" y="5154"/>
                    <a:pt x="4712" y="5260"/>
                  </a:cubicBezTo>
                  <a:cubicBezTo>
                    <a:pt x="4522" y="4969"/>
                    <a:pt x="4326" y="4682"/>
                    <a:pt x="4142" y="4387"/>
                  </a:cubicBezTo>
                  <a:cubicBezTo>
                    <a:pt x="3897" y="3994"/>
                    <a:pt x="3690" y="3578"/>
                    <a:pt x="3436" y="3191"/>
                  </a:cubicBezTo>
                  <a:cubicBezTo>
                    <a:pt x="3210" y="2849"/>
                    <a:pt x="2937" y="2547"/>
                    <a:pt x="2645" y="2260"/>
                  </a:cubicBezTo>
                  <a:cubicBezTo>
                    <a:pt x="2647" y="2248"/>
                    <a:pt x="2645" y="2235"/>
                    <a:pt x="2643" y="2224"/>
                  </a:cubicBezTo>
                  <a:cubicBezTo>
                    <a:pt x="2515" y="1751"/>
                    <a:pt x="2507" y="1272"/>
                    <a:pt x="2453" y="787"/>
                  </a:cubicBezTo>
                  <a:cubicBezTo>
                    <a:pt x="2446" y="731"/>
                    <a:pt x="2440" y="673"/>
                    <a:pt x="2433" y="616"/>
                  </a:cubicBezTo>
                  <a:cubicBezTo>
                    <a:pt x="2382" y="592"/>
                    <a:pt x="2321" y="565"/>
                    <a:pt x="2251" y="535"/>
                  </a:cubicBezTo>
                  <a:lnTo>
                    <a:pt x="2251" y="535"/>
                  </a:lnTo>
                  <a:cubicBezTo>
                    <a:pt x="2267" y="668"/>
                    <a:pt x="2276" y="802"/>
                    <a:pt x="2282" y="938"/>
                  </a:cubicBezTo>
                  <a:cubicBezTo>
                    <a:pt x="2297" y="1284"/>
                    <a:pt x="2301" y="1651"/>
                    <a:pt x="2370" y="1998"/>
                  </a:cubicBezTo>
                  <a:cubicBezTo>
                    <a:pt x="2079" y="1727"/>
                    <a:pt x="1779" y="1465"/>
                    <a:pt x="1496" y="1193"/>
                  </a:cubicBezTo>
                  <a:cubicBezTo>
                    <a:pt x="1091" y="802"/>
                    <a:pt x="732" y="275"/>
                    <a:pt x="2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8" name="Google Shape;3318;p47"/>
            <p:cNvSpPr/>
            <p:nvPr/>
          </p:nvSpPr>
          <p:spPr>
            <a:xfrm>
              <a:off x="-2737450" y="3106925"/>
              <a:ext cx="122250" cy="71100"/>
            </a:xfrm>
            <a:custGeom>
              <a:avLst/>
              <a:gdLst/>
              <a:ahLst/>
              <a:cxnLst/>
              <a:rect l="l" t="t" r="r" b="b"/>
              <a:pathLst>
                <a:path w="4890" h="2844" extrusionOk="0">
                  <a:moveTo>
                    <a:pt x="2703" y="0"/>
                  </a:moveTo>
                  <a:cubicBezTo>
                    <a:pt x="2275" y="0"/>
                    <a:pt x="1935" y="349"/>
                    <a:pt x="1792" y="748"/>
                  </a:cubicBezTo>
                  <a:cubicBezTo>
                    <a:pt x="1723" y="701"/>
                    <a:pt x="1641" y="673"/>
                    <a:pt x="1547" y="673"/>
                  </a:cubicBezTo>
                  <a:cubicBezTo>
                    <a:pt x="1518" y="673"/>
                    <a:pt x="1488" y="676"/>
                    <a:pt x="1457" y="681"/>
                  </a:cubicBezTo>
                  <a:cubicBezTo>
                    <a:pt x="1236" y="717"/>
                    <a:pt x="1074" y="860"/>
                    <a:pt x="980" y="1044"/>
                  </a:cubicBezTo>
                  <a:cubicBezTo>
                    <a:pt x="913" y="974"/>
                    <a:pt x="830" y="928"/>
                    <a:pt x="740" y="928"/>
                  </a:cubicBezTo>
                  <a:cubicBezTo>
                    <a:pt x="672" y="928"/>
                    <a:pt x="600" y="954"/>
                    <a:pt x="527" y="1018"/>
                  </a:cubicBezTo>
                  <a:cubicBezTo>
                    <a:pt x="400" y="1130"/>
                    <a:pt x="335" y="1299"/>
                    <a:pt x="336" y="1466"/>
                  </a:cubicBezTo>
                  <a:cubicBezTo>
                    <a:pt x="135" y="1479"/>
                    <a:pt x="0" y="1719"/>
                    <a:pt x="93" y="1937"/>
                  </a:cubicBezTo>
                  <a:cubicBezTo>
                    <a:pt x="174" y="2125"/>
                    <a:pt x="333" y="2179"/>
                    <a:pt x="506" y="2179"/>
                  </a:cubicBezTo>
                  <a:cubicBezTo>
                    <a:pt x="604" y="2179"/>
                    <a:pt x="705" y="2162"/>
                    <a:pt x="800" y="2142"/>
                  </a:cubicBezTo>
                  <a:cubicBezTo>
                    <a:pt x="858" y="2449"/>
                    <a:pt x="1168" y="2588"/>
                    <a:pt x="1490" y="2588"/>
                  </a:cubicBezTo>
                  <a:cubicBezTo>
                    <a:pt x="1694" y="2588"/>
                    <a:pt x="1903" y="2532"/>
                    <a:pt x="2054" y="2427"/>
                  </a:cubicBezTo>
                  <a:cubicBezTo>
                    <a:pt x="2232" y="2705"/>
                    <a:pt x="2546" y="2843"/>
                    <a:pt x="2856" y="2843"/>
                  </a:cubicBezTo>
                  <a:cubicBezTo>
                    <a:pt x="3223" y="2843"/>
                    <a:pt x="3584" y="2650"/>
                    <a:pt x="3707" y="2267"/>
                  </a:cubicBezTo>
                  <a:cubicBezTo>
                    <a:pt x="3808" y="2296"/>
                    <a:pt x="3921" y="2312"/>
                    <a:pt x="4035" y="2312"/>
                  </a:cubicBezTo>
                  <a:cubicBezTo>
                    <a:pt x="4330" y="2312"/>
                    <a:pt x="4631" y="2205"/>
                    <a:pt x="4742" y="1944"/>
                  </a:cubicBezTo>
                  <a:cubicBezTo>
                    <a:pt x="4890" y="1594"/>
                    <a:pt x="4569" y="1329"/>
                    <a:pt x="4241" y="1270"/>
                  </a:cubicBezTo>
                  <a:cubicBezTo>
                    <a:pt x="4291" y="1125"/>
                    <a:pt x="4254" y="958"/>
                    <a:pt x="4116" y="828"/>
                  </a:cubicBezTo>
                  <a:cubicBezTo>
                    <a:pt x="4007" y="725"/>
                    <a:pt x="3891" y="685"/>
                    <a:pt x="3774" y="685"/>
                  </a:cubicBezTo>
                  <a:cubicBezTo>
                    <a:pt x="3616" y="685"/>
                    <a:pt x="3456" y="758"/>
                    <a:pt x="3310" y="851"/>
                  </a:cubicBezTo>
                  <a:cubicBezTo>
                    <a:pt x="3300" y="452"/>
                    <a:pt x="3192" y="6"/>
                    <a:pt x="2713" y="0"/>
                  </a:cubicBezTo>
                  <a:cubicBezTo>
                    <a:pt x="2709" y="0"/>
                    <a:pt x="2706" y="0"/>
                    <a:pt x="270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9" name="Google Shape;3319;p47"/>
            <p:cNvSpPr/>
            <p:nvPr/>
          </p:nvSpPr>
          <p:spPr>
            <a:xfrm>
              <a:off x="-2150362" y="2975000"/>
              <a:ext cx="171650" cy="99800"/>
            </a:xfrm>
            <a:custGeom>
              <a:avLst/>
              <a:gdLst/>
              <a:ahLst/>
              <a:cxnLst/>
              <a:rect l="l" t="t" r="r" b="b"/>
              <a:pathLst>
                <a:path w="6866" h="3992" extrusionOk="0">
                  <a:moveTo>
                    <a:pt x="3071" y="0"/>
                  </a:moveTo>
                  <a:cubicBezTo>
                    <a:pt x="3066" y="0"/>
                    <a:pt x="3061" y="0"/>
                    <a:pt x="3056" y="0"/>
                  </a:cubicBezTo>
                  <a:cubicBezTo>
                    <a:pt x="2383" y="7"/>
                    <a:pt x="2231" y="634"/>
                    <a:pt x="2219" y="1195"/>
                  </a:cubicBezTo>
                  <a:cubicBezTo>
                    <a:pt x="2013" y="1064"/>
                    <a:pt x="1788" y="961"/>
                    <a:pt x="1566" y="961"/>
                  </a:cubicBezTo>
                  <a:cubicBezTo>
                    <a:pt x="1402" y="961"/>
                    <a:pt x="1239" y="1017"/>
                    <a:pt x="1086" y="1162"/>
                  </a:cubicBezTo>
                  <a:cubicBezTo>
                    <a:pt x="891" y="1346"/>
                    <a:pt x="840" y="1579"/>
                    <a:pt x="910" y="1782"/>
                  </a:cubicBezTo>
                  <a:cubicBezTo>
                    <a:pt x="449" y="1866"/>
                    <a:pt x="0" y="2235"/>
                    <a:pt x="208" y="2728"/>
                  </a:cubicBezTo>
                  <a:cubicBezTo>
                    <a:pt x="363" y="3096"/>
                    <a:pt x="785" y="3245"/>
                    <a:pt x="1200" y="3245"/>
                  </a:cubicBezTo>
                  <a:cubicBezTo>
                    <a:pt x="1360" y="3245"/>
                    <a:pt x="1519" y="3223"/>
                    <a:pt x="1661" y="3182"/>
                  </a:cubicBezTo>
                  <a:cubicBezTo>
                    <a:pt x="1833" y="3720"/>
                    <a:pt x="2340" y="3991"/>
                    <a:pt x="2855" y="3991"/>
                  </a:cubicBezTo>
                  <a:cubicBezTo>
                    <a:pt x="3290" y="3991"/>
                    <a:pt x="3732" y="3797"/>
                    <a:pt x="3981" y="3406"/>
                  </a:cubicBezTo>
                  <a:cubicBezTo>
                    <a:pt x="4195" y="3553"/>
                    <a:pt x="4488" y="3632"/>
                    <a:pt x="4775" y="3632"/>
                  </a:cubicBezTo>
                  <a:cubicBezTo>
                    <a:pt x="5226" y="3632"/>
                    <a:pt x="5662" y="3437"/>
                    <a:pt x="5741" y="3007"/>
                  </a:cubicBezTo>
                  <a:cubicBezTo>
                    <a:pt x="5875" y="3035"/>
                    <a:pt x="6017" y="3059"/>
                    <a:pt x="6153" y="3059"/>
                  </a:cubicBezTo>
                  <a:cubicBezTo>
                    <a:pt x="6397" y="3059"/>
                    <a:pt x="6621" y="2982"/>
                    <a:pt x="6734" y="2720"/>
                  </a:cubicBezTo>
                  <a:cubicBezTo>
                    <a:pt x="6866" y="2412"/>
                    <a:pt x="6675" y="2076"/>
                    <a:pt x="6393" y="2057"/>
                  </a:cubicBezTo>
                  <a:cubicBezTo>
                    <a:pt x="6395" y="1822"/>
                    <a:pt x="6304" y="1586"/>
                    <a:pt x="6124" y="1428"/>
                  </a:cubicBezTo>
                  <a:cubicBezTo>
                    <a:pt x="6023" y="1339"/>
                    <a:pt x="5921" y="1301"/>
                    <a:pt x="5825" y="1301"/>
                  </a:cubicBezTo>
                  <a:cubicBezTo>
                    <a:pt x="5700" y="1301"/>
                    <a:pt x="5584" y="1366"/>
                    <a:pt x="5490" y="1464"/>
                  </a:cubicBezTo>
                  <a:cubicBezTo>
                    <a:pt x="5357" y="1206"/>
                    <a:pt x="5129" y="1006"/>
                    <a:pt x="4820" y="954"/>
                  </a:cubicBezTo>
                  <a:cubicBezTo>
                    <a:pt x="4778" y="948"/>
                    <a:pt x="4738" y="944"/>
                    <a:pt x="4699" y="944"/>
                  </a:cubicBezTo>
                  <a:cubicBezTo>
                    <a:pt x="4564" y="944"/>
                    <a:pt x="4446" y="983"/>
                    <a:pt x="4349" y="1049"/>
                  </a:cubicBezTo>
                  <a:cubicBezTo>
                    <a:pt x="4149" y="491"/>
                    <a:pt x="3671" y="0"/>
                    <a:pt x="307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0" name="Google Shape;3320;p47"/>
            <p:cNvSpPr/>
            <p:nvPr/>
          </p:nvSpPr>
          <p:spPr>
            <a:xfrm>
              <a:off x="-2848975" y="3219900"/>
              <a:ext cx="959825" cy="409425"/>
            </a:xfrm>
            <a:custGeom>
              <a:avLst/>
              <a:gdLst/>
              <a:ahLst/>
              <a:cxnLst/>
              <a:rect l="l" t="t" r="r" b="b"/>
              <a:pathLst>
                <a:path w="38393" h="16377" extrusionOk="0">
                  <a:moveTo>
                    <a:pt x="19197" y="1"/>
                  </a:moveTo>
                  <a:cubicBezTo>
                    <a:pt x="11701" y="1"/>
                    <a:pt x="4914" y="3039"/>
                    <a:pt x="1" y="7952"/>
                  </a:cubicBezTo>
                  <a:lnTo>
                    <a:pt x="1" y="13346"/>
                  </a:lnTo>
                  <a:cubicBezTo>
                    <a:pt x="1" y="15012"/>
                    <a:pt x="1365" y="16377"/>
                    <a:pt x="3032" y="16377"/>
                  </a:cubicBezTo>
                  <a:lnTo>
                    <a:pt x="35361" y="16377"/>
                  </a:lnTo>
                  <a:cubicBezTo>
                    <a:pt x="37028" y="16377"/>
                    <a:pt x="38393" y="15012"/>
                    <a:pt x="38393" y="13346"/>
                  </a:cubicBezTo>
                  <a:lnTo>
                    <a:pt x="38393" y="7952"/>
                  </a:lnTo>
                  <a:cubicBezTo>
                    <a:pt x="33481" y="3039"/>
                    <a:pt x="26694" y="1"/>
                    <a:pt x="191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1" name="Google Shape;3321;p47"/>
            <p:cNvSpPr/>
            <p:nvPr/>
          </p:nvSpPr>
          <p:spPr>
            <a:xfrm>
              <a:off x="-2848975" y="3225250"/>
              <a:ext cx="959825" cy="404075"/>
            </a:xfrm>
            <a:custGeom>
              <a:avLst/>
              <a:gdLst/>
              <a:ahLst/>
              <a:cxnLst/>
              <a:rect l="l" t="t" r="r" b="b"/>
              <a:pathLst>
                <a:path w="38393" h="16163" extrusionOk="0">
                  <a:moveTo>
                    <a:pt x="22634" y="1"/>
                  </a:moveTo>
                  <a:cubicBezTo>
                    <a:pt x="22604" y="207"/>
                    <a:pt x="22600" y="415"/>
                    <a:pt x="22623" y="623"/>
                  </a:cubicBezTo>
                  <a:cubicBezTo>
                    <a:pt x="22693" y="1239"/>
                    <a:pt x="23002" y="1803"/>
                    <a:pt x="23369" y="2303"/>
                  </a:cubicBezTo>
                  <a:lnTo>
                    <a:pt x="23369" y="2304"/>
                  </a:lnTo>
                  <a:cubicBezTo>
                    <a:pt x="24401" y="3713"/>
                    <a:pt x="25945" y="4737"/>
                    <a:pt x="27645" y="5139"/>
                  </a:cubicBezTo>
                  <a:cubicBezTo>
                    <a:pt x="29445" y="5563"/>
                    <a:pt x="31695" y="5495"/>
                    <a:pt x="32646" y="7082"/>
                  </a:cubicBezTo>
                  <a:cubicBezTo>
                    <a:pt x="32918" y="7535"/>
                    <a:pt x="33047" y="8091"/>
                    <a:pt x="33444" y="8441"/>
                  </a:cubicBezTo>
                  <a:cubicBezTo>
                    <a:pt x="33694" y="8660"/>
                    <a:pt x="34022" y="8769"/>
                    <a:pt x="34347" y="8839"/>
                  </a:cubicBezTo>
                  <a:cubicBezTo>
                    <a:pt x="34884" y="8957"/>
                    <a:pt x="35431" y="8986"/>
                    <a:pt x="35981" y="8986"/>
                  </a:cubicBezTo>
                  <a:cubicBezTo>
                    <a:pt x="36525" y="8986"/>
                    <a:pt x="37072" y="8957"/>
                    <a:pt x="37617" y="8957"/>
                  </a:cubicBezTo>
                  <a:cubicBezTo>
                    <a:pt x="37876" y="8957"/>
                    <a:pt x="38135" y="8964"/>
                    <a:pt x="38393" y="8983"/>
                  </a:cubicBezTo>
                  <a:lnTo>
                    <a:pt x="38393" y="7738"/>
                  </a:lnTo>
                  <a:cubicBezTo>
                    <a:pt x="34244" y="3588"/>
                    <a:pt x="28757" y="775"/>
                    <a:pt x="22634" y="1"/>
                  </a:cubicBezTo>
                  <a:close/>
                  <a:moveTo>
                    <a:pt x="38185" y="14220"/>
                  </a:moveTo>
                  <a:cubicBezTo>
                    <a:pt x="38185" y="14221"/>
                    <a:pt x="38185" y="14221"/>
                    <a:pt x="38185" y="14222"/>
                  </a:cubicBezTo>
                  <a:lnTo>
                    <a:pt x="38185" y="14222"/>
                  </a:lnTo>
                  <a:cubicBezTo>
                    <a:pt x="38185" y="14222"/>
                    <a:pt x="38185" y="14222"/>
                    <a:pt x="38185" y="14222"/>
                  </a:cubicBezTo>
                  <a:lnTo>
                    <a:pt x="38185" y="14220"/>
                  </a:lnTo>
                  <a:close/>
                  <a:moveTo>
                    <a:pt x="12348" y="658"/>
                  </a:moveTo>
                  <a:cubicBezTo>
                    <a:pt x="7603" y="1891"/>
                    <a:pt x="3363" y="4374"/>
                    <a:pt x="1" y="7738"/>
                  </a:cubicBezTo>
                  <a:lnTo>
                    <a:pt x="1" y="13132"/>
                  </a:lnTo>
                  <a:cubicBezTo>
                    <a:pt x="1" y="14798"/>
                    <a:pt x="1365" y="16163"/>
                    <a:pt x="3032" y="16163"/>
                  </a:cubicBezTo>
                  <a:lnTo>
                    <a:pt x="5525" y="16163"/>
                  </a:lnTo>
                  <a:cubicBezTo>
                    <a:pt x="5686" y="15710"/>
                    <a:pt x="5708" y="15235"/>
                    <a:pt x="5506" y="14786"/>
                  </a:cubicBezTo>
                  <a:cubicBezTo>
                    <a:pt x="5377" y="14503"/>
                    <a:pt x="5167" y="14246"/>
                    <a:pt x="5142" y="13937"/>
                  </a:cubicBezTo>
                  <a:cubicBezTo>
                    <a:pt x="5082" y="13158"/>
                    <a:pt x="6103" y="12847"/>
                    <a:pt x="6695" y="12335"/>
                  </a:cubicBezTo>
                  <a:cubicBezTo>
                    <a:pt x="8249" y="10991"/>
                    <a:pt x="6776" y="8008"/>
                    <a:pt x="8240" y="6567"/>
                  </a:cubicBezTo>
                  <a:cubicBezTo>
                    <a:pt x="9126" y="5696"/>
                    <a:pt x="10695" y="5849"/>
                    <a:pt x="11547" y="4947"/>
                  </a:cubicBezTo>
                  <a:cubicBezTo>
                    <a:pt x="12344" y="4101"/>
                    <a:pt x="12150" y="2771"/>
                    <a:pt x="12182" y="1610"/>
                  </a:cubicBezTo>
                  <a:cubicBezTo>
                    <a:pt x="12193" y="1286"/>
                    <a:pt x="12249" y="966"/>
                    <a:pt x="12348" y="658"/>
                  </a:cubicBezTo>
                  <a:close/>
                  <a:moveTo>
                    <a:pt x="29819" y="12957"/>
                  </a:moveTo>
                  <a:cubicBezTo>
                    <a:pt x="28761" y="12957"/>
                    <a:pt x="27725" y="13197"/>
                    <a:pt x="26906" y="13845"/>
                  </a:cubicBezTo>
                  <a:cubicBezTo>
                    <a:pt x="26155" y="14440"/>
                    <a:pt x="25716" y="15258"/>
                    <a:pt x="25395" y="16163"/>
                  </a:cubicBezTo>
                  <a:lnTo>
                    <a:pt x="35361" y="16163"/>
                  </a:lnTo>
                  <a:cubicBezTo>
                    <a:pt x="36645" y="16163"/>
                    <a:pt x="37745" y="15353"/>
                    <a:pt x="38185" y="14222"/>
                  </a:cubicBezTo>
                  <a:lnTo>
                    <a:pt x="38185" y="14222"/>
                  </a:lnTo>
                  <a:cubicBezTo>
                    <a:pt x="37802" y="14278"/>
                    <a:pt x="37415" y="14307"/>
                    <a:pt x="37029" y="14307"/>
                  </a:cubicBezTo>
                  <a:cubicBezTo>
                    <a:pt x="36816" y="14307"/>
                    <a:pt x="36602" y="14298"/>
                    <a:pt x="36390" y="14281"/>
                  </a:cubicBezTo>
                  <a:cubicBezTo>
                    <a:pt x="34757" y="14145"/>
                    <a:pt x="33214" y="13501"/>
                    <a:pt x="31611" y="13159"/>
                  </a:cubicBezTo>
                  <a:cubicBezTo>
                    <a:pt x="31030" y="13035"/>
                    <a:pt x="30421" y="12957"/>
                    <a:pt x="29819" y="12957"/>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2" name="Google Shape;3322;p47"/>
            <p:cNvSpPr/>
            <p:nvPr/>
          </p:nvSpPr>
          <p:spPr>
            <a:xfrm>
              <a:off x="-2848975" y="3381825"/>
              <a:ext cx="959825" cy="247500"/>
            </a:xfrm>
            <a:custGeom>
              <a:avLst/>
              <a:gdLst/>
              <a:ahLst/>
              <a:cxnLst/>
              <a:rect l="l" t="t" r="r" b="b"/>
              <a:pathLst>
                <a:path w="38393" h="9900" extrusionOk="0">
                  <a:moveTo>
                    <a:pt x="1602" y="0"/>
                  </a:moveTo>
                  <a:cubicBezTo>
                    <a:pt x="1048" y="471"/>
                    <a:pt x="516" y="963"/>
                    <a:pt x="1" y="1476"/>
                  </a:cubicBezTo>
                  <a:lnTo>
                    <a:pt x="1" y="6869"/>
                  </a:lnTo>
                  <a:cubicBezTo>
                    <a:pt x="1" y="8536"/>
                    <a:pt x="1365" y="9900"/>
                    <a:pt x="3032" y="9900"/>
                  </a:cubicBezTo>
                  <a:lnTo>
                    <a:pt x="35361" y="9900"/>
                  </a:lnTo>
                  <a:cubicBezTo>
                    <a:pt x="37028" y="9900"/>
                    <a:pt x="38393" y="8536"/>
                    <a:pt x="38393" y="6869"/>
                  </a:cubicBezTo>
                  <a:lnTo>
                    <a:pt x="38393" y="1475"/>
                  </a:lnTo>
                  <a:cubicBezTo>
                    <a:pt x="38049" y="1132"/>
                    <a:pt x="37698" y="799"/>
                    <a:pt x="37337" y="477"/>
                  </a:cubicBezTo>
                  <a:cubicBezTo>
                    <a:pt x="33700" y="3287"/>
                    <a:pt x="29401" y="5245"/>
                    <a:pt x="24876" y="6063"/>
                  </a:cubicBezTo>
                  <a:cubicBezTo>
                    <a:pt x="23232" y="6360"/>
                    <a:pt x="21562" y="6506"/>
                    <a:pt x="19892" y="6506"/>
                  </a:cubicBezTo>
                  <a:cubicBezTo>
                    <a:pt x="13951" y="6506"/>
                    <a:pt x="8003" y="4659"/>
                    <a:pt x="3158" y="1211"/>
                  </a:cubicBezTo>
                  <a:cubicBezTo>
                    <a:pt x="2624" y="831"/>
                    <a:pt x="2101" y="429"/>
                    <a:pt x="1602" y="0"/>
                  </a:cubicBezTo>
                  <a:close/>
                </a:path>
              </a:pathLst>
            </a:custGeom>
            <a:solidFill>
              <a:srgbClr val="1E3865">
                <a:alpha val="220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3" name="Google Shape;3323;p47"/>
            <p:cNvSpPr/>
            <p:nvPr/>
          </p:nvSpPr>
          <p:spPr>
            <a:xfrm>
              <a:off x="-2848975" y="3381850"/>
              <a:ext cx="187275" cy="247475"/>
            </a:xfrm>
            <a:custGeom>
              <a:avLst/>
              <a:gdLst/>
              <a:ahLst/>
              <a:cxnLst/>
              <a:rect l="l" t="t" r="r" b="b"/>
              <a:pathLst>
                <a:path w="7491" h="9899" extrusionOk="0">
                  <a:moveTo>
                    <a:pt x="1603" y="1"/>
                  </a:moveTo>
                  <a:lnTo>
                    <a:pt x="1533" y="60"/>
                  </a:lnTo>
                  <a:cubicBezTo>
                    <a:pt x="1317" y="245"/>
                    <a:pt x="1103" y="435"/>
                    <a:pt x="893" y="627"/>
                  </a:cubicBezTo>
                  <a:cubicBezTo>
                    <a:pt x="844" y="672"/>
                    <a:pt x="794" y="716"/>
                    <a:pt x="745" y="761"/>
                  </a:cubicBezTo>
                  <a:cubicBezTo>
                    <a:pt x="492" y="995"/>
                    <a:pt x="245" y="1232"/>
                    <a:pt x="1" y="1475"/>
                  </a:cubicBezTo>
                  <a:lnTo>
                    <a:pt x="1" y="6868"/>
                  </a:lnTo>
                  <a:cubicBezTo>
                    <a:pt x="1" y="8534"/>
                    <a:pt x="1365" y="9899"/>
                    <a:pt x="3032" y="9899"/>
                  </a:cubicBezTo>
                  <a:lnTo>
                    <a:pt x="5525" y="9899"/>
                  </a:lnTo>
                  <a:cubicBezTo>
                    <a:pt x="5686" y="9446"/>
                    <a:pt x="5708" y="8971"/>
                    <a:pt x="5504" y="8522"/>
                  </a:cubicBezTo>
                  <a:cubicBezTo>
                    <a:pt x="5377" y="8240"/>
                    <a:pt x="5165" y="7982"/>
                    <a:pt x="5141" y="7673"/>
                  </a:cubicBezTo>
                  <a:cubicBezTo>
                    <a:pt x="5080" y="6894"/>
                    <a:pt x="6102" y="6583"/>
                    <a:pt x="6693" y="6071"/>
                  </a:cubicBezTo>
                  <a:cubicBezTo>
                    <a:pt x="7348" y="5506"/>
                    <a:pt x="7466" y="4648"/>
                    <a:pt x="7491" y="3738"/>
                  </a:cubicBezTo>
                  <a:cubicBezTo>
                    <a:pt x="5974" y="3026"/>
                    <a:pt x="4524" y="2181"/>
                    <a:pt x="3158" y="1210"/>
                  </a:cubicBezTo>
                  <a:cubicBezTo>
                    <a:pt x="2626" y="831"/>
                    <a:pt x="2103" y="429"/>
                    <a:pt x="16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4" name="Google Shape;3324;p47"/>
            <p:cNvSpPr/>
            <p:nvPr/>
          </p:nvSpPr>
          <p:spPr>
            <a:xfrm>
              <a:off x="-1992475" y="3393775"/>
              <a:ext cx="103325" cy="56125"/>
            </a:xfrm>
            <a:custGeom>
              <a:avLst/>
              <a:gdLst/>
              <a:ahLst/>
              <a:cxnLst/>
              <a:rect l="l" t="t" r="r" b="b"/>
              <a:pathLst>
                <a:path w="4133" h="2245" extrusionOk="0">
                  <a:moveTo>
                    <a:pt x="3074" y="0"/>
                  </a:moveTo>
                  <a:cubicBezTo>
                    <a:pt x="2094" y="757"/>
                    <a:pt x="1067" y="1450"/>
                    <a:pt x="1" y="2076"/>
                  </a:cubicBezTo>
                  <a:cubicBezTo>
                    <a:pt x="29" y="2084"/>
                    <a:pt x="58" y="2092"/>
                    <a:pt x="87" y="2098"/>
                  </a:cubicBezTo>
                  <a:cubicBezTo>
                    <a:pt x="624" y="2216"/>
                    <a:pt x="1171" y="2245"/>
                    <a:pt x="1721" y="2245"/>
                  </a:cubicBezTo>
                  <a:cubicBezTo>
                    <a:pt x="2265" y="2245"/>
                    <a:pt x="2812" y="2216"/>
                    <a:pt x="3357" y="2216"/>
                  </a:cubicBezTo>
                  <a:cubicBezTo>
                    <a:pt x="3616" y="2216"/>
                    <a:pt x="3875" y="2223"/>
                    <a:pt x="4133" y="2242"/>
                  </a:cubicBezTo>
                  <a:lnTo>
                    <a:pt x="4133" y="997"/>
                  </a:lnTo>
                  <a:cubicBezTo>
                    <a:pt x="3913" y="777"/>
                    <a:pt x="3686" y="563"/>
                    <a:pt x="3460" y="350"/>
                  </a:cubicBezTo>
                  <a:cubicBezTo>
                    <a:pt x="3376" y="272"/>
                    <a:pt x="3291" y="195"/>
                    <a:pt x="3207" y="118"/>
                  </a:cubicBezTo>
                  <a:cubicBezTo>
                    <a:pt x="3163" y="78"/>
                    <a:pt x="3118" y="40"/>
                    <a:pt x="307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5" name="Google Shape;3325;p47"/>
            <p:cNvSpPr/>
            <p:nvPr/>
          </p:nvSpPr>
          <p:spPr>
            <a:xfrm>
              <a:off x="-2214150" y="3549150"/>
              <a:ext cx="319825" cy="80175"/>
            </a:xfrm>
            <a:custGeom>
              <a:avLst/>
              <a:gdLst/>
              <a:ahLst/>
              <a:cxnLst/>
              <a:rect l="l" t="t" r="r" b="b"/>
              <a:pathLst>
                <a:path w="12793" h="3207" extrusionOk="0">
                  <a:moveTo>
                    <a:pt x="4425" y="0"/>
                  </a:moveTo>
                  <a:cubicBezTo>
                    <a:pt x="3367" y="0"/>
                    <a:pt x="2331" y="240"/>
                    <a:pt x="1513" y="888"/>
                  </a:cubicBezTo>
                  <a:cubicBezTo>
                    <a:pt x="761" y="1484"/>
                    <a:pt x="322" y="2301"/>
                    <a:pt x="1" y="3207"/>
                  </a:cubicBezTo>
                  <a:lnTo>
                    <a:pt x="9968" y="3207"/>
                  </a:lnTo>
                  <a:cubicBezTo>
                    <a:pt x="10062" y="3207"/>
                    <a:pt x="10155" y="3200"/>
                    <a:pt x="10247" y="3192"/>
                  </a:cubicBezTo>
                  <a:cubicBezTo>
                    <a:pt x="10277" y="3190"/>
                    <a:pt x="10305" y="3186"/>
                    <a:pt x="10334" y="3182"/>
                  </a:cubicBezTo>
                  <a:cubicBezTo>
                    <a:pt x="10398" y="3174"/>
                    <a:pt x="10461" y="3164"/>
                    <a:pt x="10524" y="3153"/>
                  </a:cubicBezTo>
                  <a:cubicBezTo>
                    <a:pt x="10556" y="3146"/>
                    <a:pt x="10586" y="3141"/>
                    <a:pt x="10616" y="3135"/>
                  </a:cubicBezTo>
                  <a:cubicBezTo>
                    <a:pt x="10682" y="3120"/>
                    <a:pt x="10748" y="3102"/>
                    <a:pt x="10813" y="3083"/>
                  </a:cubicBezTo>
                  <a:cubicBezTo>
                    <a:pt x="10836" y="3076"/>
                    <a:pt x="10858" y="3071"/>
                    <a:pt x="10880" y="3064"/>
                  </a:cubicBezTo>
                  <a:cubicBezTo>
                    <a:pt x="10962" y="3038"/>
                    <a:pt x="11042" y="3009"/>
                    <a:pt x="11120" y="2976"/>
                  </a:cubicBezTo>
                  <a:cubicBezTo>
                    <a:pt x="11153" y="2962"/>
                    <a:pt x="11185" y="2947"/>
                    <a:pt x="11216" y="2932"/>
                  </a:cubicBezTo>
                  <a:cubicBezTo>
                    <a:pt x="11263" y="2912"/>
                    <a:pt x="11310" y="2890"/>
                    <a:pt x="11356" y="2865"/>
                  </a:cubicBezTo>
                  <a:cubicBezTo>
                    <a:pt x="11393" y="2846"/>
                    <a:pt x="11429" y="2826"/>
                    <a:pt x="11466" y="2804"/>
                  </a:cubicBezTo>
                  <a:cubicBezTo>
                    <a:pt x="11502" y="2784"/>
                    <a:pt x="11542" y="2761"/>
                    <a:pt x="11577" y="2736"/>
                  </a:cubicBezTo>
                  <a:cubicBezTo>
                    <a:pt x="11614" y="2712"/>
                    <a:pt x="11654" y="2689"/>
                    <a:pt x="11691" y="2663"/>
                  </a:cubicBezTo>
                  <a:cubicBezTo>
                    <a:pt x="11716" y="2645"/>
                    <a:pt x="11741" y="2626"/>
                    <a:pt x="11765" y="2608"/>
                  </a:cubicBezTo>
                  <a:cubicBezTo>
                    <a:pt x="11848" y="2546"/>
                    <a:pt x="11927" y="2480"/>
                    <a:pt x="12003" y="2412"/>
                  </a:cubicBezTo>
                  <a:cubicBezTo>
                    <a:pt x="12021" y="2395"/>
                    <a:pt x="12037" y="2380"/>
                    <a:pt x="12055" y="2364"/>
                  </a:cubicBezTo>
                  <a:cubicBezTo>
                    <a:pt x="12099" y="2323"/>
                    <a:pt x="12140" y="2280"/>
                    <a:pt x="12180" y="2236"/>
                  </a:cubicBezTo>
                  <a:cubicBezTo>
                    <a:pt x="12195" y="2221"/>
                    <a:pt x="12209" y="2206"/>
                    <a:pt x="12221" y="2191"/>
                  </a:cubicBezTo>
                  <a:cubicBezTo>
                    <a:pt x="12412" y="1978"/>
                    <a:pt x="12573" y="1741"/>
                    <a:pt x="12696" y="1484"/>
                  </a:cubicBezTo>
                  <a:cubicBezTo>
                    <a:pt x="12700" y="1477"/>
                    <a:pt x="12703" y="1470"/>
                    <a:pt x="12706" y="1463"/>
                  </a:cubicBezTo>
                  <a:cubicBezTo>
                    <a:pt x="12737" y="1397"/>
                    <a:pt x="12766" y="1331"/>
                    <a:pt x="12792" y="1264"/>
                  </a:cubicBezTo>
                  <a:lnTo>
                    <a:pt x="12792" y="1264"/>
                  </a:lnTo>
                  <a:cubicBezTo>
                    <a:pt x="12411" y="1321"/>
                    <a:pt x="12027" y="1350"/>
                    <a:pt x="11641" y="1350"/>
                  </a:cubicBezTo>
                  <a:cubicBezTo>
                    <a:pt x="11426" y="1350"/>
                    <a:pt x="11211" y="1341"/>
                    <a:pt x="10995" y="1323"/>
                  </a:cubicBezTo>
                  <a:cubicBezTo>
                    <a:pt x="9363" y="1187"/>
                    <a:pt x="7820" y="543"/>
                    <a:pt x="6218" y="202"/>
                  </a:cubicBezTo>
                  <a:cubicBezTo>
                    <a:pt x="5637" y="78"/>
                    <a:pt x="5028" y="0"/>
                    <a:pt x="442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6" name="Google Shape;3326;p47"/>
            <p:cNvSpPr/>
            <p:nvPr/>
          </p:nvSpPr>
          <p:spPr>
            <a:xfrm>
              <a:off x="-2469775" y="3255550"/>
              <a:ext cx="85775" cy="43925"/>
            </a:xfrm>
            <a:custGeom>
              <a:avLst/>
              <a:gdLst/>
              <a:ahLst/>
              <a:cxnLst/>
              <a:rect l="l" t="t" r="r" b="b"/>
              <a:pathLst>
                <a:path w="3431" h="1757" extrusionOk="0">
                  <a:moveTo>
                    <a:pt x="2993" y="0"/>
                  </a:moveTo>
                  <a:cubicBezTo>
                    <a:pt x="2946" y="0"/>
                    <a:pt x="2898" y="12"/>
                    <a:pt x="2860" y="34"/>
                  </a:cubicBezTo>
                  <a:cubicBezTo>
                    <a:pt x="2703" y="126"/>
                    <a:pt x="2666" y="288"/>
                    <a:pt x="2615" y="448"/>
                  </a:cubicBezTo>
                  <a:cubicBezTo>
                    <a:pt x="2578" y="566"/>
                    <a:pt x="2526" y="680"/>
                    <a:pt x="2458" y="783"/>
                  </a:cubicBezTo>
                  <a:cubicBezTo>
                    <a:pt x="2333" y="982"/>
                    <a:pt x="2141" y="1162"/>
                    <a:pt x="1886" y="1192"/>
                  </a:cubicBezTo>
                  <a:cubicBezTo>
                    <a:pt x="1857" y="1196"/>
                    <a:pt x="1830" y="1198"/>
                    <a:pt x="1803" y="1198"/>
                  </a:cubicBezTo>
                  <a:cubicBezTo>
                    <a:pt x="1292" y="1198"/>
                    <a:pt x="1059" y="599"/>
                    <a:pt x="822" y="225"/>
                  </a:cubicBezTo>
                  <a:cubicBezTo>
                    <a:pt x="780" y="157"/>
                    <a:pt x="702" y="116"/>
                    <a:pt x="626" y="116"/>
                  </a:cubicBezTo>
                  <a:cubicBezTo>
                    <a:pt x="572" y="116"/>
                    <a:pt x="519" y="136"/>
                    <a:pt x="479" y="181"/>
                  </a:cubicBezTo>
                  <a:cubicBezTo>
                    <a:pt x="374" y="296"/>
                    <a:pt x="277" y="418"/>
                    <a:pt x="189" y="547"/>
                  </a:cubicBezTo>
                  <a:cubicBezTo>
                    <a:pt x="116" y="653"/>
                    <a:pt x="1" y="797"/>
                    <a:pt x="46" y="932"/>
                  </a:cubicBezTo>
                  <a:cubicBezTo>
                    <a:pt x="60" y="980"/>
                    <a:pt x="104" y="1013"/>
                    <a:pt x="155" y="1014"/>
                  </a:cubicBezTo>
                  <a:cubicBezTo>
                    <a:pt x="292" y="1013"/>
                    <a:pt x="377" y="882"/>
                    <a:pt x="465" y="790"/>
                  </a:cubicBezTo>
                  <a:cubicBezTo>
                    <a:pt x="492" y="760"/>
                    <a:pt x="525" y="735"/>
                    <a:pt x="554" y="706"/>
                  </a:cubicBezTo>
                  <a:cubicBezTo>
                    <a:pt x="812" y="1247"/>
                    <a:pt x="1223" y="1756"/>
                    <a:pt x="1853" y="1756"/>
                  </a:cubicBezTo>
                  <a:cubicBezTo>
                    <a:pt x="1889" y="1756"/>
                    <a:pt x="1925" y="1754"/>
                    <a:pt x="1961" y="1751"/>
                  </a:cubicBezTo>
                  <a:cubicBezTo>
                    <a:pt x="2376" y="1714"/>
                    <a:pt x="2709" y="1482"/>
                    <a:pt x="2951" y="1153"/>
                  </a:cubicBezTo>
                  <a:cubicBezTo>
                    <a:pt x="3153" y="878"/>
                    <a:pt x="3430" y="382"/>
                    <a:pt x="3172" y="74"/>
                  </a:cubicBezTo>
                  <a:cubicBezTo>
                    <a:pt x="3129" y="24"/>
                    <a:pt x="3061" y="0"/>
                    <a:pt x="29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7" name="Google Shape;3327;p47"/>
            <p:cNvSpPr/>
            <p:nvPr/>
          </p:nvSpPr>
          <p:spPr>
            <a:xfrm>
              <a:off x="-2345975" y="3254575"/>
              <a:ext cx="87775" cy="45675"/>
            </a:xfrm>
            <a:custGeom>
              <a:avLst/>
              <a:gdLst/>
              <a:ahLst/>
              <a:cxnLst/>
              <a:rect l="l" t="t" r="r" b="b"/>
              <a:pathLst>
                <a:path w="3511" h="1827" extrusionOk="0">
                  <a:moveTo>
                    <a:pt x="2782" y="1"/>
                  </a:moveTo>
                  <a:cubicBezTo>
                    <a:pt x="2643" y="1"/>
                    <a:pt x="2502" y="109"/>
                    <a:pt x="2495" y="270"/>
                  </a:cubicBezTo>
                  <a:cubicBezTo>
                    <a:pt x="2473" y="759"/>
                    <a:pt x="1877" y="1292"/>
                    <a:pt x="1368" y="1292"/>
                  </a:cubicBezTo>
                  <a:cubicBezTo>
                    <a:pt x="1365" y="1292"/>
                    <a:pt x="1362" y="1292"/>
                    <a:pt x="1360" y="1292"/>
                  </a:cubicBezTo>
                  <a:cubicBezTo>
                    <a:pt x="1244" y="1290"/>
                    <a:pt x="1174" y="1260"/>
                    <a:pt x="1082" y="1207"/>
                  </a:cubicBezTo>
                  <a:cubicBezTo>
                    <a:pt x="968" y="1138"/>
                    <a:pt x="864" y="1054"/>
                    <a:pt x="774" y="958"/>
                  </a:cubicBezTo>
                  <a:cubicBezTo>
                    <a:pt x="686" y="866"/>
                    <a:pt x="605" y="758"/>
                    <a:pt x="555" y="640"/>
                  </a:cubicBezTo>
                  <a:cubicBezTo>
                    <a:pt x="535" y="594"/>
                    <a:pt x="525" y="545"/>
                    <a:pt x="526" y="494"/>
                  </a:cubicBezTo>
                  <a:cubicBezTo>
                    <a:pt x="529" y="428"/>
                    <a:pt x="570" y="371"/>
                    <a:pt x="562" y="301"/>
                  </a:cubicBezTo>
                  <a:cubicBezTo>
                    <a:pt x="551" y="209"/>
                    <a:pt x="478" y="105"/>
                    <a:pt x="379" y="105"/>
                  </a:cubicBezTo>
                  <a:cubicBezTo>
                    <a:pt x="361" y="105"/>
                    <a:pt x="342" y="109"/>
                    <a:pt x="322" y="117"/>
                  </a:cubicBezTo>
                  <a:cubicBezTo>
                    <a:pt x="1" y="246"/>
                    <a:pt x="58" y="706"/>
                    <a:pt x="176" y="960"/>
                  </a:cubicBezTo>
                  <a:cubicBezTo>
                    <a:pt x="308" y="1240"/>
                    <a:pt x="548" y="1483"/>
                    <a:pt x="805" y="1650"/>
                  </a:cubicBezTo>
                  <a:cubicBezTo>
                    <a:pt x="994" y="1774"/>
                    <a:pt x="1200" y="1827"/>
                    <a:pt x="1406" y="1827"/>
                  </a:cubicBezTo>
                  <a:cubicBezTo>
                    <a:pt x="1837" y="1827"/>
                    <a:pt x="2273" y="1595"/>
                    <a:pt x="2579" y="1286"/>
                  </a:cubicBezTo>
                  <a:cubicBezTo>
                    <a:pt x="2719" y="1148"/>
                    <a:pt x="2835" y="986"/>
                    <a:pt x="2922" y="807"/>
                  </a:cubicBezTo>
                  <a:cubicBezTo>
                    <a:pt x="3029" y="899"/>
                    <a:pt x="3132" y="993"/>
                    <a:pt x="3265" y="1046"/>
                  </a:cubicBezTo>
                  <a:cubicBezTo>
                    <a:pt x="3282" y="1053"/>
                    <a:pt x="3300" y="1056"/>
                    <a:pt x="3317" y="1056"/>
                  </a:cubicBezTo>
                  <a:cubicBezTo>
                    <a:pt x="3414" y="1056"/>
                    <a:pt x="3511" y="960"/>
                    <a:pt x="3504" y="865"/>
                  </a:cubicBezTo>
                  <a:cubicBezTo>
                    <a:pt x="3482" y="542"/>
                    <a:pt x="3146" y="394"/>
                    <a:pt x="3000" y="133"/>
                  </a:cubicBezTo>
                  <a:cubicBezTo>
                    <a:pt x="2949" y="41"/>
                    <a:pt x="2866" y="1"/>
                    <a:pt x="27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8" name="Google Shape;3328;p47"/>
            <p:cNvSpPr/>
            <p:nvPr/>
          </p:nvSpPr>
          <p:spPr>
            <a:xfrm>
              <a:off x="-2487450" y="3303150"/>
              <a:ext cx="262550" cy="80050"/>
            </a:xfrm>
            <a:custGeom>
              <a:avLst/>
              <a:gdLst/>
              <a:ahLst/>
              <a:cxnLst/>
              <a:rect l="l" t="t" r="r" b="b"/>
              <a:pathLst>
                <a:path w="10502" h="3202" extrusionOk="0">
                  <a:moveTo>
                    <a:pt x="768" y="1"/>
                  </a:moveTo>
                  <a:cubicBezTo>
                    <a:pt x="753" y="1"/>
                    <a:pt x="738" y="1"/>
                    <a:pt x="722" y="2"/>
                  </a:cubicBezTo>
                  <a:cubicBezTo>
                    <a:pt x="679" y="5"/>
                    <a:pt x="639" y="17"/>
                    <a:pt x="602" y="37"/>
                  </a:cubicBezTo>
                  <a:cubicBezTo>
                    <a:pt x="564" y="53"/>
                    <a:pt x="528" y="74"/>
                    <a:pt x="494" y="94"/>
                  </a:cubicBezTo>
                  <a:cubicBezTo>
                    <a:pt x="409" y="151"/>
                    <a:pt x="329" y="216"/>
                    <a:pt x="258" y="289"/>
                  </a:cubicBezTo>
                  <a:cubicBezTo>
                    <a:pt x="189" y="358"/>
                    <a:pt x="126" y="433"/>
                    <a:pt x="71" y="513"/>
                  </a:cubicBezTo>
                  <a:cubicBezTo>
                    <a:pt x="45" y="553"/>
                    <a:pt x="27" y="597"/>
                    <a:pt x="16" y="642"/>
                  </a:cubicBezTo>
                  <a:cubicBezTo>
                    <a:pt x="4" y="678"/>
                    <a:pt x="1" y="715"/>
                    <a:pt x="8" y="752"/>
                  </a:cubicBezTo>
                  <a:cubicBezTo>
                    <a:pt x="9" y="755"/>
                    <a:pt x="11" y="759"/>
                    <a:pt x="12" y="762"/>
                  </a:cubicBezTo>
                  <a:lnTo>
                    <a:pt x="12" y="762"/>
                  </a:lnTo>
                  <a:cubicBezTo>
                    <a:pt x="12" y="764"/>
                    <a:pt x="14" y="766"/>
                    <a:pt x="15" y="768"/>
                  </a:cubicBezTo>
                  <a:cubicBezTo>
                    <a:pt x="20" y="782"/>
                    <a:pt x="26" y="796"/>
                    <a:pt x="33" y="810"/>
                  </a:cubicBezTo>
                  <a:cubicBezTo>
                    <a:pt x="50" y="848"/>
                    <a:pt x="85" y="864"/>
                    <a:pt x="122" y="864"/>
                  </a:cubicBezTo>
                  <a:cubicBezTo>
                    <a:pt x="151" y="864"/>
                    <a:pt x="180" y="855"/>
                    <a:pt x="204" y="839"/>
                  </a:cubicBezTo>
                  <a:lnTo>
                    <a:pt x="204" y="839"/>
                  </a:lnTo>
                  <a:cubicBezTo>
                    <a:pt x="202" y="840"/>
                    <a:pt x="200" y="842"/>
                    <a:pt x="201" y="842"/>
                  </a:cubicBezTo>
                  <a:cubicBezTo>
                    <a:pt x="202" y="842"/>
                    <a:pt x="203" y="841"/>
                    <a:pt x="207" y="838"/>
                  </a:cubicBezTo>
                  <a:cubicBezTo>
                    <a:pt x="210" y="838"/>
                    <a:pt x="210" y="836"/>
                    <a:pt x="212" y="834"/>
                  </a:cubicBezTo>
                  <a:cubicBezTo>
                    <a:pt x="214" y="833"/>
                    <a:pt x="214" y="833"/>
                    <a:pt x="215" y="833"/>
                  </a:cubicBezTo>
                  <a:cubicBezTo>
                    <a:pt x="218" y="830"/>
                    <a:pt x="218" y="829"/>
                    <a:pt x="218" y="829"/>
                  </a:cubicBezTo>
                  <a:lnTo>
                    <a:pt x="218" y="829"/>
                  </a:lnTo>
                  <a:cubicBezTo>
                    <a:pt x="236" y="817"/>
                    <a:pt x="252" y="802"/>
                    <a:pt x="265" y="785"/>
                  </a:cubicBezTo>
                  <a:lnTo>
                    <a:pt x="274" y="771"/>
                  </a:lnTo>
                  <a:cubicBezTo>
                    <a:pt x="276" y="768"/>
                    <a:pt x="278" y="764"/>
                    <a:pt x="280" y="761"/>
                  </a:cubicBezTo>
                  <a:cubicBezTo>
                    <a:pt x="281" y="760"/>
                    <a:pt x="282" y="759"/>
                    <a:pt x="283" y="757"/>
                  </a:cubicBezTo>
                  <a:lnTo>
                    <a:pt x="283" y="757"/>
                  </a:lnTo>
                  <a:cubicBezTo>
                    <a:pt x="282" y="758"/>
                    <a:pt x="282" y="759"/>
                    <a:pt x="281" y="760"/>
                  </a:cubicBezTo>
                  <a:cubicBezTo>
                    <a:pt x="282" y="759"/>
                    <a:pt x="284" y="757"/>
                    <a:pt x="284" y="756"/>
                  </a:cubicBezTo>
                  <a:lnTo>
                    <a:pt x="284" y="756"/>
                  </a:lnTo>
                  <a:cubicBezTo>
                    <a:pt x="284" y="756"/>
                    <a:pt x="284" y="756"/>
                    <a:pt x="284" y="756"/>
                  </a:cubicBezTo>
                  <a:lnTo>
                    <a:pt x="284" y="756"/>
                  </a:lnTo>
                  <a:cubicBezTo>
                    <a:pt x="291" y="749"/>
                    <a:pt x="296" y="742"/>
                    <a:pt x="302" y="737"/>
                  </a:cubicBezTo>
                  <a:cubicBezTo>
                    <a:pt x="318" y="716"/>
                    <a:pt x="335" y="693"/>
                    <a:pt x="350" y="671"/>
                  </a:cubicBezTo>
                  <a:cubicBezTo>
                    <a:pt x="357" y="664"/>
                    <a:pt x="363" y="656"/>
                    <a:pt x="369" y="648"/>
                  </a:cubicBezTo>
                  <a:cubicBezTo>
                    <a:pt x="381" y="634"/>
                    <a:pt x="395" y="619"/>
                    <a:pt x="407" y="605"/>
                  </a:cubicBezTo>
                  <a:cubicBezTo>
                    <a:pt x="436" y="575"/>
                    <a:pt x="466" y="545"/>
                    <a:pt x="498" y="517"/>
                  </a:cubicBezTo>
                  <a:cubicBezTo>
                    <a:pt x="513" y="503"/>
                    <a:pt x="528" y="490"/>
                    <a:pt x="543" y="477"/>
                  </a:cubicBezTo>
                  <a:cubicBezTo>
                    <a:pt x="724" y="1223"/>
                    <a:pt x="1566" y="1836"/>
                    <a:pt x="2147" y="2237"/>
                  </a:cubicBezTo>
                  <a:cubicBezTo>
                    <a:pt x="2939" y="2784"/>
                    <a:pt x="3885" y="3091"/>
                    <a:pt x="4839" y="3179"/>
                  </a:cubicBezTo>
                  <a:cubicBezTo>
                    <a:pt x="5001" y="3194"/>
                    <a:pt x="5163" y="3201"/>
                    <a:pt x="5325" y="3201"/>
                  </a:cubicBezTo>
                  <a:cubicBezTo>
                    <a:pt x="6225" y="3201"/>
                    <a:pt x="7114" y="2978"/>
                    <a:pt x="7943" y="2630"/>
                  </a:cubicBezTo>
                  <a:cubicBezTo>
                    <a:pt x="8416" y="2431"/>
                    <a:pt x="8836" y="2180"/>
                    <a:pt x="9214" y="1830"/>
                  </a:cubicBezTo>
                  <a:cubicBezTo>
                    <a:pt x="9488" y="1576"/>
                    <a:pt x="9806" y="1246"/>
                    <a:pt x="9980" y="892"/>
                  </a:cubicBezTo>
                  <a:cubicBezTo>
                    <a:pt x="9984" y="901"/>
                    <a:pt x="9989" y="911"/>
                    <a:pt x="9995" y="921"/>
                  </a:cubicBezTo>
                  <a:cubicBezTo>
                    <a:pt x="10005" y="942"/>
                    <a:pt x="10015" y="963"/>
                    <a:pt x="10025" y="985"/>
                  </a:cubicBezTo>
                  <a:lnTo>
                    <a:pt x="10025" y="985"/>
                  </a:lnTo>
                  <a:cubicBezTo>
                    <a:pt x="10015" y="962"/>
                    <a:pt x="10010" y="954"/>
                    <a:pt x="10010" y="954"/>
                  </a:cubicBezTo>
                  <a:lnTo>
                    <a:pt x="10010" y="954"/>
                  </a:lnTo>
                  <a:cubicBezTo>
                    <a:pt x="10009" y="954"/>
                    <a:pt x="10036" y="1013"/>
                    <a:pt x="10042" y="1022"/>
                  </a:cubicBezTo>
                  <a:cubicBezTo>
                    <a:pt x="10048" y="1035"/>
                    <a:pt x="10055" y="1043"/>
                    <a:pt x="10062" y="1054"/>
                  </a:cubicBezTo>
                  <a:cubicBezTo>
                    <a:pt x="10091" y="1101"/>
                    <a:pt x="10120" y="1146"/>
                    <a:pt x="10169" y="1175"/>
                  </a:cubicBezTo>
                  <a:cubicBezTo>
                    <a:pt x="10198" y="1190"/>
                    <a:pt x="10228" y="1201"/>
                    <a:pt x="10260" y="1209"/>
                  </a:cubicBezTo>
                  <a:cubicBezTo>
                    <a:pt x="10273" y="1213"/>
                    <a:pt x="10287" y="1215"/>
                    <a:pt x="10301" y="1215"/>
                  </a:cubicBezTo>
                  <a:cubicBezTo>
                    <a:pt x="10338" y="1215"/>
                    <a:pt x="10374" y="1200"/>
                    <a:pt x="10400" y="1172"/>
                  </a:cubicBezTo>
                  <a:cubicBezTo>
                    <a:pt x="10421" y="1150"/>
                    <a:pt x="10440" y="1125"/>
                    <a:pt x="10458" y="1099"/>
                  </a:cubicBezTo>
                  <a:cubicBezTo>
                    <a:pt x="10502" y="1033"/>
                    <a:pt x="10486" y="955"/>
                    <a:pt x="10474" y="881"/>
                  </a:cubicBezTo>
                  <a:cubicBezTo>
                    <a:pt x="10463" y="812"/>
                    <a:pt x="10427" y="748"/>
                    <a:pt x="10392" y="689"/>
                  </a:cubicBezTo>
                  <a:cubicBezTo>
                    <a:pt x="10323" y="573"/>
                    <a:pt x="10224" y="480"/>
                    <a:pt x="10117" y="400"/>
                  </a:cubicBezTo>
                  <a:cubicBezTo>
                    <a:pt x="10021" y="330"/>
                    <a:pt x="9917" y="273"/>
                    <a:pt x="9804" y="230"/>
                  </a:cubicBezTo>
                  <a:cubicBezTo>
                    <a:pt x="9751" y="208"/>
                    <a:pt x="9696" y="189"/>
                    <a:pt x="9639" y="173"/>
                  </a:cubicBezTo>
                  <a:cubicBezTo>
                    <a:pt x="9602" y="161"/>
                    <a:pt x="9555" y="151"/>
                    <a:pt x="9509" y="151"/>
                  </a:cubicBezTo>
                  <a:cubicBezTo>
                    <a:pt x="9469" y="151"/>
                    <a:pt x="9430" y="159"/>
                    <a:pt x="9399" y="179"/>
                  </a:cubicBezTo>
                  <a:cubicBezTo>
                    <a:pt x="9365" y="201"/>
                    <a:pt x="9347" y="243"/>
                    <a:pt x="9358" y="282"/>
                  </a:cubicBezTo>
                  <a:cubicBezTo>
                    <a:pt x="9398" y="405"/>
                    <a:pt x="9546" y="457"/>
                    <a:pt x="9648" y="521"/>
                  </a:cubicBezTo>
                  <a:cubicBezTo>
                    <a:pt x="9363" y="815"/>
                    <a:pt x="9153" y="1179"/>
                    <a:pt x="8849" y="1464"/>
                  </a:cubicBezTo>
                  <a:cubicBezTo>
                    <a:pt x="8537" y="1758"/>
                    <a:pt x="8183" y="1976"/>
                    <a:pt x="7792" y="2147"/>
                  </a:cubicBezTo>
                  <a:cubicBezTo>
                    <a:pt x="6972" y="2504"/>
                    <a:pt x="6072" y="2731"/>
                    <a:pt x="5175" y="2731"/>
                  </a:cubicBezTo>
                  <a:cubicBezTo>
                    <a:pt x="5101" y="2731"/>
                    <a:pt x="5027" y="2729"/>
                    <a:pt x="4953" y="2726"/>
                  </a:cubicBezTo>
                  <a:cubicBezTo>
                    <a:pt x="3335" y="2657"/>
                    <a:pt x="1566" y="1766"/>
                    <a:pt x="755" y="326"/>
                  </a:cubicBezTo>
                  <a:cubicBezTo>
                    <a:pt x="759" y="324"/>
                    <a:pt x="763" y="321"/>
                    <a:pt x="767" y="318"/>
                  </a:cubicBezTo>
                  <a:cubicBezTo>
                    <a:pt x="803" y="295"/>
                    <a:pt x="836" y="269"/>
                    <a:pt x="867" y="238"/>
                  </a:cubicBezTo>
                  <a:cubicBezTo>
                    <a:pt x="910" y="204"/>
                    <a:pt x="915" y="134"/>
                    <a:pt x="896" y="87"/>
                  </a:cubicBezTo>
                  <a:cubicBezTo>
                    <a:pt x="874" y="37"/>
                    <a:pt x="825" y="2"/>
                    <a:pt x="7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9" name="Google Shape;3329;p47"/>
            <p:cNvSpPr/>
            <p:nvPr/>
          </p:nvSpPr>
          <p:spPr>
            <a:xfrm>
              <a:off x="-2480600" y="3322150"/>
              <a:ext cx="175" cy="300"/>
            </a:xfrm>
            <a:custGeom>
              <a:avLst/>
              <a:gdLst/>
              <a:ahLst/>
              <a:cxnLst/>
              <a:rect l="l" t="t" r="r" b="b"/>
              <a:pathLst>
                <a:path w="7" h="12" extrusionOk="0">
                  <a:moveTo>
                    <a:pt x="7" y="0"/>
                  </a:moveTo>
                  <a:cubicBezTo>
                    <a:pt x="3" y="6"/>
                    <a:pt x="0" y="10"/>
                    <a:pt x="0" y="11"/>
                  </a:cubicBezTo>
                  <a:lnTo>
                    <a:pt x="7" y="1"/>
                  </a:lnTo>
                  <a:lnTo>
                    <a:pt x="7" y="0"/>
                  </a:ln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0" name="Google Shape;3330;p47"/>
            <p:cNvSpPr/>
            <p:nvPr/>
          </p:nvSpPr>
          <p:spPr>
            <a:xfrm>
              <a:off x="-2524925" y="3273000"/>
              <a:ext cx="46800" cy="28475"/>
            </a:xfrm>
            <a:custGeom>
              <a:avLst/>
              <a:gdLst/>
              <a:ahLst/>
              <a:cxnLst/>
              <a:rect l="l" t="t" r="r" b="b"/>
              <a:pathLst>
                <a:path w="1872" h="1139" extrusionOk="0">
                  <a:moveTo>
                    <a:pt x="936" y="0"/>
                  </a:moveTo>
                  <a:cubicBezTo>
                    <a:pt x="420" y="0"/>
                    <a:pt x="1" y="254"/>
                    <a:pt x="1" y="570"/>
                  </a:cubicBezTo>
                  <a:cubicBezTo>
                    <a:pt x="1" y="884"/>
                    <a:pt x="420" y="1138"/>
                    <a:pt x="936" y="1138"/>
                  </a:cubicBezTo>
                  <a:cubicBezTo>
                    <a:pt x="1453" y="1138"/>
                    <a:pt x="1872" y="884"/>
                    <a:pt x="1872" y="570"/>
                  </a:cubicBezTo>
                  <a:cubicBezTo>
                    <a:pt x="1872" y="254"/>
                    <a:pt x="1453" y="0"/>
                    <a:pt x="9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1" name="Google Shape;3331;p47"/>
            <p:cNvSpPr/>
            <p:nvPr/>
          </p:nvSpPr>
          <p:spPr>
            <a:xfrm>
              <a:off x="-2244725" y="3273000"/>
              <a:ext cx="46800" cy="28475"/>
            </a:xfrm>
            <a:custGeom>
              <a:avLst/>
              <a:gdLst/>
              <a:ahLst/>
              <a:cxnLst/>
              <a:rect l="l" t="t" r="r" b="b"/>
              <a:pathLst>
                <a:path w="1872" h="1139" extrusionOk="0">
                  <a:moveTo>
                    <a:pt x="937" y="0"/>
                  </a:moveTo>
                  <a:cubicBezTo>
                    <a:pt x="419" y="0"/>
                    <a:pt x="0" y="254"/>
                    <a:pt x="0" y="570"/>
                  </a:cubicBezTo>
                  <a:cubicBezTo>
                    <a:pt x="0" y="884"/>
                    <a:pt x="419" y="1138"/>
                    <a:pt x="937" y="1138"/>
                  </a:cubicBezTo>
                  <a:cubicBezTo>
                    <a:pt x="1453" y="1138"/>
                    <a:pt x="1872" y="884"/>
                    <a:pt x="1872" y="570"/>
                  </a:cubicBezTo>
                  <a:cubicBezTo>
                    <a:pt x="1872" y="254"/>
                    <a:pt x="1453" y="0"/>
                    <a:pt x="93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2" name="Google Shape;3332;p47"/>
            <p:cNvSpPr/>
            <p:nvPr/>
          </p:nvSpPr>
          <p:spPr>
            <a:xfrm>
              <a:off x="-2723950" y="2982075"/>
              <a:ext cx="150" cy="200"/>
            </a:xfrm>
            <a:custGeom>
              <a:avLst/>
              <a:gdLst/>
              <a:ahLst/>
              <a:cxnLst/>
              <a:rect l="l" t="t" r="r" b="b"/>
              <a:pathLst>
                <a:path w="6" h="8" extrusionOk="0">
                  <a:moveTo>
                    <a:pt x="5" y="0"/>
                  </a:moveTo>
                  <a:cubicBezTo>
                    <a:pt x="4" y="1"/>
                    <a:pt x="4" y="1"/>
                    <a:pt x="4" y="2"/>
                  </a:cubicBezTo>
                  <a:lnTo>
                    <a:pt x="4" y="2"/>
                  </a:lnTo>
                  <a:lnTo>
                    <a:pt x="5" y="0"/>
                  </a:lnTo>
                  <a:close/>
                  <a:moveTo>
                    <a:pt x="4" y="2"/>
                  </a:moveTo>
                  <a:lnTo>
                    <a:pt x="2" y="4"/>
                  </a:lnTo>
                  <a:cubicBezTo>
                    <a:pt x="3" y="3"/>
                    <a:pt x="3" y="3"/>
                    <a:pt x="4" y="2"/>
                  </a:cubicBezTo>
                  <a:close/>
                  <a:moveTo>
                    <a:pt x="2" y="4"/>
                  </a:moveTo>
                  <a:lnTo>
                    <a:pt x="0" y="7"/>
                  </a:lnTo>
                  <a:lnTo>
                    <a:pt x="2" y="4"/>
                  </a:lnTo>
                  <a:close/>
                </a:path>
              </a:pathLst>
            </a:custGeom>
            <a:solidFill>
              <a:srgbClr val="FDD76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33" name="Google Shape;3333;p47"/>
            <p:cNvGrpSpPr/>
            <p:nvPr/>
          </p:nvGrpSpPr>
          <p:grpSpPr>
            <a:xfrm>
              <a:off x="-2780600" y="2716550"/>
              <a:ext cx="849175" cy="518650"/>
              <a:chOff x="-2780600" y="2716550"/>
              <a:chExt cx="849175" cy="518650"/>
            </a:xfrm>
          </p:grpSpPr>
          <p:sp>
            <p:nvSpPr>
              <p:cNvPr id="3334" name="Google Shape;3334;p47"/>
              <p:cNvSpPr/>
              <p:nvPr/>
            </p:nvSpPr>
            <p:spPr>
              <a:xfrm>
                <a:off x="-2780600" y="3231425"/>
                <a:ext cx="4875" cy="3775"/>
              </a:xfrm>
              <a:custGeom>
                <a:avLst/>
                <a:gdLst/>
                <a:ahLst/>
                <a:cxnLst/>
                <a:rect l="l" t="t" r="r" b="b"/>
                <a:pathLst>
                  <a:path w="195" h="151" extrusionOk="0">
                    <a:moveTo>
                      <a:pt x="98" y="1"/>
                    </a:moveTo>
                    <a:cubicBezTo>
                      <a:pt x="2" y="1"/>
                      <a:pt x="0" y="150"/>
                      <a:pt x="98" y="150"/>
                    </a:cubicBezTo>
                    <a:cubicBezTo>
                      <a:pt x="194" y="150"/>
                      <a:pt x="194" y="1"/>
                      <a:pt x="9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5" name="Google Shape;3335;p47"/>
              <p:cNvSpPr/>
              <p:nvPr/>
            </p:nvSpPr>
            <p:spPr>
              <a:xfrm>
                <a:off x="-2576225" y="3057150"/>
                <a:ext cx="11100" cy="8600"/>
              </a:xfrm>
              <a:custGeom>
                <a:avLst/>
                <a:gdLst/>
                <a:ahLst/>
                <a:cxnLst/>
                <a:rect l="l" t="t" r="r" b="b"/>
                <a:pathLst>
                  <a:path w="444" h="344" extrusionOk="0">
                    <a:moveTo>
                      <a:pt x="222" y="1"/>
                    </a:moveTo>
                    <a:cubicBezTo>
                      <a:pt x="1" y="1"/>
                      <a:pt x="1" y="344"/>
                      <a:pt x="222" y="344"/>
                    </a:cubicBezTo>
                    <a:cubicBezTo>
                      <a:pt x="444" y="344"/>
                      <a:pt x="443" y="1"/>
                      <a:pt x="22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6" name="Google Shape;3336;p47"/>
              <p:cNvSpPr/>
              <p:nvPr/>
            </p:nvSpPr>
            <p:spPr>
              <a:xfrm>
                <a:off x="-2725550" y="2980400"/>
                <a:ext cx="10525" cy="10400"/>
              </a:xfrm>
              <a:custGeom>
                <a:avLst/>
                <a:gdLst/>
                <a:ahLst/>
                <a:cxnLst/>
                <a:rect l="l" t="t" r="r" b="b"/>
                <a:pathLst>
                  <a:path w="421" h="416" extrusionOk="0">
                    <a:moveTo>
                      <a:pt x="71" y="65"/>
                    </a:moveTo>
                    <a:lnTo>
                      <a:pt x="69" y="67"/>
                    </a:lnTo>
                    <a:cubicBezTo>
                      <a:pt x="70" y="67"/>
                      <a:pt x="71" y="66"/>
                      <a:pt x="71" y="65"/>
                    </a:cubicBezTo>
                    <a:close/>
                    <a:moveTo>
                      <a:pt x="48" y="95"/>
                    </a:moveTo>
                    <a:lnTo>
                      <a:pt x="48" y="95"/>
                    </a:lnTo>
                    <a:cubicBezTo>
                      <a:pt x="43" y="101"/>
                      <a:pt x="39" y="108"/>
                      <a:pt x="36" y="115"/>
                    </a:cubicBezTo>
                    <a:lnTo>
                      <a:pt x="36" y="115"/>
                    </a:lnTo>
                    <a:lnTo>
                      <a:pt x="40" y="104"/>
                    </a:lnTo>
                    <a:lnTo>
                      <a:pt x="48" y="95"/>
                    </a:lnTo>
                    <a:close/>
                    <a:moveTo>
                      <a:pt x="217" y="1"/>
                    </a:moveTo>
                    <a:cubicBezTo>
                      <a:pt x="208" y="1"/>
                      <a:pt x="199" y="2"/>
                      <a:pt x="190" y="4"/>
                    </a:cubicBezTo>
                    <a:cubicBezTo>
                      <a:pt x="183" y="4"/>
                      <a:pt x="178" y="9"/>
                      <a:pt x="171" y="11"/>
                    </a:cubicBezTo>
                    <a:cubicBezTo>
                      <a:pt x="165" y="11"/>
                      <a:pt x="160" y="11"/>
                      <a:pt x="154" y="12"/>
                    </a:cubicBezTo>
                    <a:lnTo>
                      <a:pt x="123" y="26"/>
                    </a:lnTo>
                    <a:cubicBezTo>
                      <a:pt x="120" y="27"/>
                      <a:pt x="117" y="27"/>
                      <a:pt x="114" y="29"/>
                    </a:cubicBezTo>
                    <a:lnTo>
                      <a:pt x="113" y="30"/>
                    </a:lnTo>
                    <a:lnTo>
                      <a:pt x="105" y="33"/>
                    </a:lnTo>
                    <a:cubicBezTo>
                      <a:pt x="101" y="35"/>
                      <a:pt x="98" y="41"/>
                      <a:pt x="94" y="45"/>
                    </a:cubicBezTo>
                    <a:lnTo>
                      <a:pt x="73" y="60"/>
                    </a:lnTo>
                    <a:cubicBezTo>
                      <a:pt x="72" y="61"/>
                      <a:pt x="72" y="63"/>
                      <a:pt x="71" y="65"/>
                    </a:cubicBezTo>
                    <a:lnTo>
                      <a:pt x="71" y="65"/>
                    </a:lnTo>
                    <a:lnTo>
                      <a:pt x="72" y="64"/>
                    </a:lnTo>
                    <a:lnTo>
                      <a:pt x="81" y="56"/>
                    </a:lnTo>
                    <a:lnTo>
                      <a:pt x="81" y="56"/>
                    </a:lnTo>
                    <a:cubicBezTo>
                      <a:pt x="74" y="63"/>
                      <a:pt x="67" y="70"/>
                      <a:pt x="61" y="77"/>
                    </a:cubicBezTo>
                    <a:lnTo>
                      <a:pt x="61" y="77"/>
                    </a:lnTo>
                    <a:cubicBezTo>
                      <a:pt x="50" y="86"/>
                      <a:pt x="40" y="95"/>
                      <a:pt x="32" y="107"/>
                    </a:cubicBezTo>
                    <a:cubicBezTo>
                      <a:pt x="17" y="130"/>
                      <a:pt x="9" y="156"/>
                      <a:pt x="7" y="184"/>
                    </a:cubicBezTo>
                    <a:cubicBezTo>
                      <a:pt x="0" y="210"/>
                      <a:pt x="2" y="239"/>
                      <a:pt x="11" y="265"/>
                    </a:cubicBezTo>
                    <a:cubicBezTo>
                      <a:pt x="27" y="315"/>
                      <a:pt x="61" y="359"/>
                      <a:pt x="105" y="388"/>
                    </a:cubicBezTo>
                    <a:cubicBezTo>
                      <a:pt x="136" y="406"/>
                      <a:pt x="172" y="416"/>
                      <a:pt x="208" y="416"/>
                    </a:cubicBezTo>
                    <a:lnTo>
                      <a:pt x="210" y="416"/>
                    </a:lnTo>
                    <a:lnTo>
                      <a:pt x="264" y="409"/>
                    </a:lnTo>
                    <a:lnTo>
                      <a:pt x="267" y="409"/>
                    </a:lnTo>
                    <a:cubicBezTo>
                      <a:pt x="275" y="405"/>
                      <a:pt x="283" y="402"/>
                      <a:pt x="291" y="398"/>
                    </a:cubicBezTo>
                    <a:cubicBezTo>
                      <a:pt x="300" y="395"/>
                      <a:pt x="308" y="391"/>
                      <a:pt x="316" y="387"/>
                    </a:cubicBezTo>
                    <a:cubicBezTo>
                      <a:pt x="331" y="379"/>
                      <a:pt x="346" y="368"/>
                      <a:pt x="359" y="355"/>
                    </a:cubicBezTo>
                    <a:cubicBezTo>
                      <a:pt x="360" y="354"/>
                      <a:pt x="390" y="314"/>
                      <a:pt x="390" y="313"/>
                    </a:cubicBezTo>
                    <a:cubicBezTo>
                      <a:pt x="400" y="298"/>
                      <a:pt x="407" y="281"/>
                      <a:pt x="412" y="263"/>
                    </a:cubicBezTo>
                    <a:lnTo>
                      <a:pt x="412" y="262"/>
                    </a:lnTo>
                    <a:cubicBezTo>
                      <a:pt x="412" y="261"/>
                      <a:pt x="419" y="210"/>
                      <a:pt x="419" y="207"/>
                    </a:cubicBezTo>
                    <a:lnTo>
                      <a:pt x="419" y="206"/>
                    </a:lnTo>
                    <a:cubicBezTo>
                      <a:pt x="421" y="177"/>
                      <a:pt x="415" y="149"/>
                      <a:pt x="403" y="126"/>
                    </a:cubicBezTo>
                    <a:cubicBezTo>
                      <a:pt x="394" y="100"/>
                      <a:pt x="379" y="78"/>
                      <a:pt x="360" y="60"/>
                    </a:cubicBezTo>
                    <a:lnTo>
                      <a:pt x="319" y="29"/>
                    </a:lnTo>
                    <a:cubicBezTo>
                      <a:pt x="297" y="13"/>
                      <a:pt x="271" y="5"/>
                      <a:pt x="243" y="4"/>
                    </a:cubicBezTo>
                    <a:cubicBezTo>
                      <a:pt x="235" y="2"/>
                      <a:pt x="226" y="1"/>
                      <a:pt x="21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7" name="Google Shape;3337;p47"/>
              <p:cNvSpPr/>
              <p:nvPr/>
            </p:nvSpPr>
            <p:spPr>
              <a:xfrm>
                <a:off x="-2386675" y="2894675"/>
                <a:ext cx="10325" cy="8025"/>
              </a:xfrm>
              <a:custGeom>
                <a:avLst/>
                <a:gdLst/>
                <a:ahLst/>
                <a:cxnLst/>
                <a:rect l="l" t="t" r="r" b="b"/>
                <a:pathLst>
                  <a:path w="413" h="321" extrusionOk="0">
                    <a:moveTo>
                      <a:pt x="206" y="1"/>
                    </a:moveTo>
                    <a:cubicBezTo>
                      <a:pt x="1" y="1"/>
                      <a:pt x="1" y="321"/>
                      <a:pt x="206" y="321"/>
                    </a:cubicBezTo>
                    <a:cubicBezTo>
                      <a:pt x="412" y="321"/>
                      <a:pt x="412" y="1"/>
                      <a:pt x="20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8" name="Google Shape;3338;p47"/>
              <p:cNvSpPr/>
              <p:nvPr/>
            </p:nvSpPr>
            <p:spPr>
              <a:xfrm>
                <a:off x="-2216025" y="3070200"/>
                <a:ext cx="10750" cy="10725"/>
              </a:xfrm>
              <a:custGeom>
                <a:avLst/>
                <a:gdLst/>
                <a:ahLst/>
                <a:cxnLst/>
                <a:rect l="l" t="t" r="r" b="b"/>
                <a:pathLst>
                  <a:path w="430" h="429" extrusionOk="0">
                    <a:moveTo>
                      <a:pt x="214" y="0"/>
                    </a:moveTo>
                    <a:cubicBezTo>
                      <a:pt x="158" y="3"/>
                      <a:pt x="104" y="25"/>
                      <a:pt x="63" y="64"/>
                    </a:cubicBezTo>
                    <a:cubicBezTo>
                      <a:pt x="25" y="105"/>
                      <a:pt x="3" y="158"/>
                      <a:pt x="0" y="215"/>
                    </a:cubicBezTo>
                    <a:lnTo>
                      <a:pt x="8" y="271"/>
                    </a:lnTo>
                    <a:cubicBezTo>
                      <a:pt x="18" y="306"/>
                      <a:pt x="37" y="339"/>
                      <a:pt x="63" y="366"/>
                    </a:cubicBezTo>
                    <a:lnTo>
                      <a:pt x="107" y="400"/>
                    </a:lnTo>
                    <a:cubicBezTo>
                      <a:pt x="140" y="419"/>
                      <a:pt x="177" y="429"/>
                      <a:pt x="214" y="429"/>
                    </a:cubicBezTo>
                    <a:cubicBezTo>
                      <a:pt x="271" y="426"/>
                      <a:pt x="324" y="404"/>
                      <a:pt x="367" y="366"/>
                    </a:cubicBezTo>
                    <a:cubicBezTo>
                      <a:pt x="387" y="348"/>
                      <a:pt x="402" y="323"/>
                      <a:pt x="411" y="297"/>
                    </a:cubicBezTo>
                    <a:cubicBezTo>
                      <a:pt x="424" y="272"/>
                      <a:pt x="430" y="243"/>
                      <a:pt x="428" y="215"/>
                    </a:cubicBezTo>
                    <a:cubicBezTo>
                      <a:pt x="427" y="195"/>
                      <a:pt x="424" y="176"/>
                      <a:pt x="422" y="157"/>
                    </a:cubicBezTo>
                    <a:cubicBezTo>
                      <a:pt x="412" y="121"/>
                      <a:pt x="393" y="90"/>
                      <a:pt x="367" y="64"/>
                    </a:cubicBezTo>
                    <a:lnTo>
                      <a:pt x="323" y="29"/>
                    </a:lnTo>
                    <a:cubicBezTo>
                      <a:pt x="290" y="10"/>
                      <a:pt x="253" y="0"/>
                      <a:pt x="21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9" name="Google Shape;3339;p47"/>
              <p:cNvSpPr/>
              <p:nvPr/>
            </p:nvSpPr>
            <p:spPr>
              <a:xfrm>
                <a:off x="-2048250" y="3213250"/>
                <a:ext cx="6775" cy="6925"/>
              </a:xfrm>
              <a:custGeom>
                <a:avLst/>
                <a:gdLst/>
                <a:ahLst/>
                <a:cxnLst/>
                <a:rect l="l" t="t" r="r" b="b"/>
                <a:pathLst>
                  <a:path w="271" h="277" extrusionOk="0">
                    <a:moveTo>
                      <a:pt x="135" y="0"/>
                    </a:moveTo>
                    <a:cubicBezTo>
                      <a:pt x="65" y="0"/>
                      <a:pt x="9" y="58"/>
                      <a:pt x="9" y="126"/>
                    </a:cubicBezTo>
                    <a:cubicBezTo>
                      <a:pt x="9" y="135"/>
                      <a:pt x="8" y="144"/>
                      <a:pt x="8" y="153"/>
                    </a:cubicBezTo>
                    <a:cubicBezTo>
                      <a:pt x="1" y="235"/>
                      <a:pt x="68" y="276"/>
                      <a:pt x="135" y="276"/>
                    </a:cubicBezTo>
                    <a:cubicBezTo>
                      <a:pt x="203" y="276"/>
                      <a:pt x="270" y="235"/>
                      <a:pt x="264" y="153"/>
                    </a:cubicBezTo>
                    <a:lnTo>
                      <a:pt x="262" y="126"/>
                    </a:lnTo>
                    <a:cubicBezTo>
                      <a:pt x="262" y="58"/>
                      <a:pt x="205" y="0"/>
                      <a:pt x="1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0" name="Google Shape;3340;p47"/>
              <p:cNvSpPr/>
              <p:nvPr/>
            </p:nvSpPr>
            <p:spPr>
              <a:xfrm>
                <a:off x="-1940650" y="2885950"/>
                <a:ext cx="9225" cy="9175"/>
              </a:xfrm>
              <a:custGeom>
                <a:avLst/>
                <a:gdLst/>
                <a:ahLst/>
                <a:cxnLst/>
                <a:rect l="l" t="t" r="r" b="b"/>
                <a:pathLst>
                  <a:path w="369" h="367" extrusionOk="0">
                    <a:moveTo>
                      <a:pt x="191" y="1"/>
                    </a:moveTo>
                    <a:cubicBezTo>
                      <a:pt x="188" y="1"/>
                      <a:pt x="186" y="1"/>
                      <a:pt x="183" y="1"/>
                    </a:cubicBezTo>
                    <a:lnTo>
                      <a:pt x="135" y="8"/>
                    </a:lnTo>
                    <a:cubicBezTo>
                      <a:pt x="112" y="14"/>
                      <a:pt x="90" y="24"/>
                      <a:pt x="72" y="41"/>
                    </a:cubicBezTo>
                    <a:cubicBezTo>
                      <a:pt x="53" y="53"/>
                      <a:pt x="36" y="71"/>
                      <a:pt x="25" y="92"/>
                    </a:cubicBezTo>
                    <a:lnTo>
                      <a:pt x="6" y="136"/>
                    </a:lnTo>
                    <a:cubicBezTo>
                      <a:pt x="5" y="152"/>
                      <a:pt x="2" y="169"/>
                      <a:pt x="0" y="185"/>
                    </a:cubicBezTo>
                    <a:cubicBezTo>
                      <a:pt x="0" y="217"/>
                      <a:pt x="9" y="250"/>
                      <a:pt x="25" y="277"/>
                    </a:cubicBezTo>
                    <a:cubicBezTo>
                      <a:pt x="25" y="278"/>
                      <a:pt x="27" y="280"/>
                      <a:pt x="28" y="283"/>
                    </a:cubicBezTo>
                    <a:cubicBezTo>
                      <a:pt x="31" y="289"/>
                      <a:pt x="35" y="295"/>
                      <a:pt x="39" y="299"/>
                    </a:cubicBezTo>
                    <a:cubicBezTo>
                      <a:pt x="46" y="310"/>
                      <a:pt x="55" y="320"/>
                      <a:pt x="68" y="327"/>
                    </a:cubicBezTo>
                    <a:cubicBezTo>
                      <a:pt x="73" y="332"/>
                      <a:pt x="79" y="336"/>
                      <a:pt x="86" y="340"/>
                    </a:cubicBezTo>
                    <a:lnTo>
                      <a:pt x="88" y="342"/>
                    </a:lnTo>
                    <a:lnTo>
                      <a:pt x="90" y="342"/>
                    </a:lnTo>
                    <a:cubicBezTo>
                      <a:pt x="92" y="343"/>
                      <a:pt x="129" y="358"/>
                      <a:pt x="134" y="359"/>
                    </a:cubicBezTo>
                    <a:cubicBezTo>
                      <a:pt x="148" y="364"/>
                      <a:pt x="162" y="367"/>
                      <a:pt x="177" y="367"/>
                    </a:cubicBezTo>
                    <a:cubicBezTo>
                      <a:pt x="187" y="367"/>
                      <a:pt x="196" y="366"/>
                      <a:pt x="206" y="364"/>
                    </a:cubicBezTo>
                    <a:cubicBezTo>
                      <a:pt x="231" y="362"/>
                      <a:pt x="254" y="355"/>
                      <a:pt x="275" y="342"/>
                    </a:cubicBezTo>
                    <a:lnTo>
                      <a:pt x="312" y="313"/>
                    </a:lnTo>
                    <a:lnTo>
                      <a:pt x="341" y="276"/>
                    </a:lnTo>
                    <a:cubicBezTo>
                      <a:pt x="355" y="255"/>
                      <a:pt x="361" y="232"/>
                      <a:pt x="363" y="207"/>
                    </a:cubicBezTo>
                    <a:cubicBezTo>
                      <a:pt x="368" y="184"/>
                      <a:pt x="367" y="159"/>
                      <a:pt x="360" y="136"/>
                    </a:cubicBezTo>
                    <a:lnTo>
                      <a:pt x="342" y="92"/>
                    </a:lnTo>
                    <a:cubicBezTo>
                      <a:pt x="331" y="71"/>
                      <a:pt x="315" y="53"/>
                      <a:pt x="294" y="41"/>
                    </a:cubicBezTo>
                    <a:cubicBezTo>
                      <a:pt x="283" y="29"/>
                      <a:pt x="270" y="20"/>
                      <a:pt x="254" y="16"/>
                    </a:cubicBezTo>
                    <a:cubicBezTo>
                      <a:pt x="235" y="6"/>
                      <a:pt x="213" y="1"/>
                      <a:pt x="1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1" name="Google Shape;3341;p47"/>
              <p:cNvSpPr/>
              <p:nvPr/>
            </p:nvSpPr>
            <p:spPr>
              <a:xfrm>
                <a:off x="-2508675" y="2716550"/>
                <a:ext cx="9525" cy="10275"/>
              </a:xfrm>
              <a:custGeom>
                <a:avLst/>
                <a:gdLst/>
                <a:ahLst/>
                <a:cxnLst/>
                <a:rect l="l" t="t" r="r" b="b"/>
                <a:pathLst>
                  <a:path w="381" h="411" extrusionOk="0">
                    <a:moveTo>
                      <a:pt x="180" y="1"/>
                    </a:moveTo>
                    <a:cubicBezTo>
                      <a:pt x="172" y="1"/>
                      <a:pt x="164" y="2"/>
                      <a:pt x="157" y="4"/>
                    </a:cubicBezTo>
                    <a:cubicBezTo>
                      <a:pt x="133" y="5"/>
                      <a:pt x="110" y="12"/>
                      <a:pt x="91" y="24"/>
                    </a:cubicBezTo>
                    <a:lnTo>
                      <a:pt x="55" y="53"/>
                    </a:lnTo>
                    <a:cubicBezTo>
                      <a:pt x="45" y="64"/>
                      <a:pt x="36" y="77"/>
                      <a:pt x="28" y="89"/>
                    </a:cubicBezTo>
                    <a:cubicBezTo>
                      <a:pt x="14" y="108"/>
                      <a:pt x="7" y="131"/>
                      <a:pt x="6" y="155"/>
                    </a:cubicBezTo>
                    <a:cubicBezTo>
                      <a:pt x="0" y="178"/>
                      <a:pt x="2" y="203"/>
                      <a:pt x="10" y="225"/>
                    </a:cubicBezTo>
                    <a:cubicBezTo>
                      <a:pt x="11" y="232"/>
                      <a:pt x="13" y="240"/>
                      <a:pt x="14" y="247"/>
                    </a:cubicBezTo>
                    <a:cubicBezTo>
                      <a:pt x="24" y="280"/>
                      <a:pt x="40" y="310"/>
                      <a:pt x="63" y="333"/>
                    </a:cubicBezTo>
                    <a:lnTo>
                      <a:pt x="70" y="340"/>
                    </a:lnTo>
                    <a:cubicBezTo>
                      <a:pt x="74" y="344"/>
                      <a:pt x="80" y="350"/>
                      <a:pt x="84" y="354"/>
                    </a:cubicBezTo>
                    <a:cubicBezTo>
                      <a:pt x="98" y="368"/>
                      <a:pt x="116" y="380"/>
                      <a:pt x="133" y="388"/>
                    </a:cubicBezTo>
                    <a:cubicBezTo>
                      <a:pt x="158" y="402"/>
                      <a:pt x="187" y="410"/>
                      <a:pt x="216" y="410"/>
                    </a:cubicBezTo>
                    <a:cubicBezTo>
                      <a:pt x="218" y="410"/>
                      <a:pt x="220" y="410"/>
                      <a:pt x="222" y="410"/>
                    </a:cubicBezTo>
                    <a:cubicBezTo>
                      <a:pt x="242" y="410"/>
                      <a:pt x="260" y="405"/>
                      <a:pt x="277" y="396"/>
                    </a:cubicBezTo>
                    <a:cubicBezTo>
                      <a:pt x="298" y="390"/>
                      <a:pt x="316" y="377"/>
                      <a:pt x="330" y="362"/>
                    </a:cubicBezTo>
                    <a:cubicBezTo>
                      <a:pt x="349" y="341"/>
                      <a:pt x="364" y="317"/>
                      <a:pt x="371" y="291"/>
                    </a:cubicBezTo>
                    <a:cubicBezTo>
                      <a:pt x="376" y="270"/>
                      <a:pt x="379" y="249"/>
                      <a:pt x="380" y="229"/>
                    </a:cubicBezTo>
                    <a:cubicBezTo>
                      <a:pt x="379" y="208"/>
                      <a:pt x="376" y="186"/>
                      <a:pt x="372" y="166"/>
                    </a:cubicBezTo>
                    <a:cubicBezTo>
                      <a:pt x="372" y="162"/>
                      <a:pt x="371" y="159"/>
                      <a:pt x="371" y="156"/>
                    </a:cubicBezTo>
                    <a:cubicBezTo>
                      <a:pt x="368" y="148"/>
                      <a:pt x="364" y="140"/>
                      <a:pt x="361" y="133"/>
                    </a:cubicBezTo>
                    <a:cubicBezTo>
                      <a:pt x="353" y="109"/>
                      <a:pt x="341" y="89"/>
                      <a:pt x="323" y="74"/>
                    </a:cubicBezTo>
                    <a:lnTo>
                      <a:pt x="319" y="68"/>
                    </a:lnTo>
                    <a:cubicBezTo>
                      <a:pt x="315" y="63"/>
                      <a:pt x="310" y="57"/>
                      <a:pt x="306" y="53"/>
                    </a:cubicBezTo>
                    <a:lnTo>
                      <a:pt x="271" y="24"/>
                    </a:lnTo>
                    <a:cubicBezTo>
                      <a:pt x="250" y="12"/>
                      <a:pt x="228" y="5"/>
                      <a:pt x="205" y="4"/>
                    </a:cubicBezTo>
                    <a:cubicBezTo>
                      <a:pt x="196" y="2"/>
                      <a:pt x="188" y="1"/>
                      <a:pt x="1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342" name="Google Shape;3342;p47"/>
            <p:cNvSpPr/>
            <p:nvPr/>
          </p:nvSpPr>
          <p:spPr>
            <a:xfrm>
              <a:off x="-2196925" y="3315925"/>
              <a:ext cx="122275" cy="71100"/>
            </a:xfrm>
            <a:custGeom>
              <a:avLst/>
              <a:gdLst/>
              <a:ahLst/>
              <a:cxnLst/>
              <a:rect l="l" t="t" r="r" b="b"/>
              <a:pathLst>
                <a:path w="4891" h="2844" extrusionOk="0">
                  <a:moveTo>
                    <a:pt x="2705" y="1"/>
                  </a:moveTo>
                  <a:cubicBezTo>
                    <a:pt x="2277" y="1"/>
                    <a:pt x="1937" y="350"/>
                    <a:pt x="1794" y="749"/>
                  </a:cubicBezTo>
                  <a:cubicBezTo>
                    <a:pt x="1725" y="701"/>
                    <a:pt x="1643" y="673"/>
                    <a:pt x="1548" y="673"/>
                  </a:cubicBezTo>
                  <a:cubicBezTo>
                    <a:pt x="1519" y="673"/>
                    <a:pt x="1489" y="676"/>
                    <a:pt x="1457" y="682"/>
                  </a:cubicBezTo>
                  <a:cubicBezTo>
                    <a:pt x="1238" y="717"/>
                    <a:pt x="1076" y="860"/>
                    <a:pt x="981" y="1044"/>
                  </a:cubicBezTo>
                  <a:cubicBezTo>
                    <a:pt x="914" y="974"/>
                    <a:pt x="831" y="928"/>
                    <a:pt x="742" y="928"/>
                  </a:cubicBezTo>
                  <a:cubicBezTo>
                    <a:pt x="674" y="928"/>
                    <a:pt x="602" y="954"/>
                    <a:pt x="529" y="1018"/>
                  </a:cubicBezTo>
                  <a:cubicBezTo>
                    <a:pt x="402" y="1130"/>
                    <a:pt x="337" y="1299"/>
                    <a:pt x="338" y="1467"/>
                  </a:cubicBezTo>
                  <a:cubicBezTo>
                    <a:pt x="137" y="1479"/>
                    <a:pt x="1" y="1718"/>
                    <a:pt x="95" y="1938"/>
                  </a:cubicBezTo>
                  <a:cubicBezTo>
                    <a:pt x="176" y="2125"/>
                    <a:pt x="335" y="2179"/>
                    <a:pt x="508" y="2179"/>
                  </a:cubicBezTo>
                  <a:cubicBezTo>
                    <a:pt x="606" y="2179"/>
                    <a:pt x="707" y="2162"/>
                    <a:pt x="802" y="2142"/>
                  </a:cubicBezTo>
                  <a:cubicBezTo>
                    <a:pt x="859" y="2449"/>
                    <a:pt x="1169" y="2588"/>
                    <a:pt x="1491" y="2588"/>
                  </a:cubicBezTo>
                  <a:cubicBezTo>
                    <a:pt x="1695" y="2588"/>
                    <a:pt x="1904" y="2532"/>
                    <a:pt x="2056" y="2428"/>
                  </a:cubicBezTo>
                  <a:cubicBezTo>
                    <a:pt x="2234" y="2706"/>
                    <a:pt x="2548" y="2844"/>
                    <a:pt x="2858" y="2844"/>
                  </a:cubicBezTo>
                  <a:cubicBezTo>
                    <a:pt x="3225" y="2844"/>
                    <a:pt x="3586" y="2650"/>
                    <a:pt x="3709" y="2267"/>
                  </a:cubicBezTo>
                  <a:cubicBezTo>
                    <a:pt x="3810" y="2296"/>
                    <a:pt x="3923" y="2312"/>
                    <a:pt x="4037" y="2312"/>
                  </a:cubicBezTo>
                  <a:cubicBezTo>
                    <a:pt x="4332" y="2312"/>
                    <a:pt x="4633" y="2205"/>
                    <a:pt x="4744" y="1943"/>
                  </a:cubicBezTo>
                  <a:cubicBezTo>
                    <a:pt x="4891" y="1593"/>
                    <a:pt x="4571" y="1329"/>
                    <a:pt x="4243" y="1270"/>
                  </a:cubicBezTo>
                  <a:cubicBezTo>
                    <a:pt x="4293" y="1125"/>
                    <a:pt x="4256" y="959"/>
                    <a:pt x="4118" y="828"/>
                  </a:cubicBezTo>
                  <a:cubicBezTo>
                    <a:pt x="4008" y="726"/>
                    <a:pt x="3892" y="685"/>
                    <a:pt x="3775" y="685"/>
                  </a:cubicBezTo>
                  <a:cubicBezTo>
                    <a:pt x="3617" y="685"/>
                    <a:pt x="3458" y="759"/>
                    <a:pt x="3312" y="852"/>
                  </a:cubicBezTo>
                  <a:cubicBezTo>
                    <a:pt x="3302" y="452"/>
                    <a:pt x="3194" y="6"/>
                    <a:pt x="2715" y="1"/>
                  </a:cubicBezTo>
                  <a:cubicBezTo>
                    <a:pt x="2711" y="1"/>
                    <a:pt x="2708" y="1"/>
                    <a:pt x="270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3" name="Google Shape;3343;p47"/>
            <p:cNvSpPr/>
            <p:nvPr/>
          </p:nvSpPr>
          <p:spPr>
            <a:xfrm>
              <a:off x="-2626700" y="3441925"/>
              <a:ext cx="178375" cy="103700"/>
            </a:xfrm>
            <a:custGeom>
              <a:avLst/>
              <a:gdLst/>
              <a:ahLst/>
              <a:cxnLst/>
              <a:rect l="l" t="t" r="r" b="b"/>
              <a:pathLst>
                <a:path w="7135" h="4148" extrusionOk="0">
                  <a:moveTo>
                    <a:pt x="3192" y="0"/>
                  </a:moveTo>
                  <a:cubicBezTo>
                    <a:pt x="3187" y="0"/>
                    <a:pt x="3182" y="0"/>
                    <a:pt x="3177" y="0"/>
                  </a:cubicBezTo>
                  <a:cubicBezTo>
                    <a:pt x="2477" y="8"/>
                    <a:pt x="2319" y="659"/>
                    <a:pt x="2305" y="1241"/>
                  </a:cubicBezTo>
                  <a:cubicBezTo>
                    <a:pt x="2092" y="1105"/>
                    <a:pt x="1859" y="998"/>
                    <a:pt x="1629" y="998"/>
                  </a:cubicBezTo>
                  <a:cubicBezTo>
                    <a:pt x="1458" y="998"/>
                    <a:pt x="1289" y="1057"/>
                    <a:pt x="1130" y="1207"/>
                  </a:cubicBezTo>
                  <a:cubicBezTo>
                    <a:pt x="928" y="1398"/>
                    <a:pt x="875" y="1639"/>
                    <a:pt x="947" y="1852"/>
                  </a:cubicBezTo>
                  <a:cubicBezTo>
                    <a:pt x="468" y="1937"/>
                    <a:pt x="0" y="2323"/>
                    <a:pt x="216" y="2835"/>
                  </a:cubicBezTo>
                  <a:cubicBezTo>
                    <a:pt x="377" y="3217"/>
                    <a:pt x="817" y="3372"/>
                    <a:pt x="1247" y="3372"/>
                  </a:cubicBezTo>
                  <a:cubicBezTo>
                    <a:pt x="1414" y="3372"/>
                    <a:pt x="1579" y="3349"/>
                    <a:pt x="1726" y="3307"/>
                  </a:cubicBezTo>
                  <a:cubicBezTo>
                    <a:pt x="1905" y="3866"/>
                    <a:pt x="2431" y="4147"/>
                    <a:pt x="2966" y="4147"/>
                  </a:cubicBezTo>
                  <a:cubicBezTo>
                    <a:pt x="3419" y="4147"/>
                    <a:pt x="3877" y="3946"/>
                    <a:pt x="4136" y="3539"/>
                  </a:cubicBezTo>
                  <a:cubicBezTo>
                    <a:pt x="4358" y="3692"/>
                    <a:pt x="4663" y="3774"/>
                    <a:pt x="4961" y="3774"/>
                  </a:cubicBezTo>
                  <a:cubicBezTo>
                    <a:pt x="5431" y="3774"/>
                    <a:pt x="5883" y="3571"/>
                    <a:pt x="5966" y="3125"/>
                  </a:cubicBezTo>
                  <a:cubicBezTo>
                    <a:pt x="6104" y="3154"/>
                    <a:pt x="6252" y="3178"/>
                    <a:pt x="6393" y="3178"/>
                  </a:cubicBezTo>
                  <a:cubicBezTo>
                    <a:pt x="6647" y="3178"/>
                    <a:pt x="6880" y="3099"/>
                    <a:pt x="6997" y="2825"/>
                  </a:cubicBezTo>
                  <a:cubicBezTo>
                    <a:pt x="7135" y="2506"/>
                    <a:pt x="6937" y="2157"/>
                    <a:pt x="6643" y="2138"/>
                  </a:cubicBezTo>
                  <a:cubicBezTo>
                    <a:pt x="6644" y="1893"/>
                    <a:pt x="6551" y="1648"/>
                    <a:pt x="6364" y="1484"/>
                  </a:cubicBezTo>
                  <a:cubicBezTo>
                    <a:pt x="6259" y="1391"/>
                    <a:pt x="6153" y="1352"/>
                    <a:pt x="6054" y="1352"/>
                  </a:cubicBezTo>
                  <a:cubicBezTo>
                    <a:pt x="5923" y="1352"/>
                    <a:pt x="5803" y="1419"/>
                    <a:pt x="5704" y="1521"/>
                  </a:cubicBezTo>
                  <a:cubicBezTo>
                    <a:pt x="5567" y="1254"/>
                    <a:pt x="5331" y="1045"/>
                    <a:pt x="5009" y="993"/>
                  </a:cubicBezTo>
                  <a:cubicBezTo>
                    <a:pt x="4964" y="985"/>
                    <a:pt x="4921" y="981"/>
                    <a:pt x="4879" y="981"/>
                  </a:cubicBezTo>
                  <a:cubicBezTo>
                    <a:pt x="4740" y="981"/>
                    <a:pt x="4620" y="1022"/>
                    <a:pt x="4519" y="1090"/>
                  </a:cubicBezTo>
                  <a:cubicBezTo>
                    <a:pt x="4311" y="510"/>
                    <a:pt x="3815" y="0"/>
                    <a:pt x="319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344" name="Google Shape;3344;p47"/>
          <p:cNvSpPr/>
          <p:nvPr/>
        </p:nvSpPr>
        <p:spPr>
          <a:xfrm rot="-689458">
            <a:off x="1077566" y="2525865"/>
            <a:ext cx="400604" cy="232931"/>
          </a:xfrm>
          <a:custGeom>
            <a:avLst/>
            <a:gdLst/>
            <a:ahLst/>
            <a:cxnLst/>
            <a:rect l="l" t="t" r="r" b="b"/>
            <a:pathLst>
              <a:path w="6866" h="3992" extrusionOk="0">
                <a:moveTo>
                  <a:pt x="3071" y="0"/>
                </a:moveTo>
                <a:cubicBezTo>
                  <a:pt x="3066" y="0"/>
                  <a:pt x="3061" y="0"/>
                  <a:pt x="3056" y="0"/>
                </a:cubicBezTo>
                <a:cubicBezTo>
                  <a:pt x="2383" y="7"/>
                  <a:pt x="2231" y="634"/>
                  <a:pt x="2219" y="1195"/>
                </a:cubicBezTo>
                <a:cubicBezTo>
                  <a:pt x="2013" y="1064"/>
                  <a:pt x="1788" y="961"/>
                  <a:pt x="1566" y="961"/>
                </a:cubicBezTo>
                <a:cubicBezTo>
                  <a:pt x="1402" y="961"/>
                  <a:pt x="1239" y="1017"/>
                  <a:pt x="1086" y="1162"/>
                </a:cubicBezTo>
                <a:cubicBezTo>
                  <a:pt x="891" y="1346"/>
                  <a:pt x="840" y="1579"/>
                  <a:pt x="910" y="1782"/>
                </a:cubicBezTo>
                <a:cubicBezTo>
                  <a:pt x="449" y="1866"/>
                  <a:pt x="0" y="2235"/>
                  <a:pt x="208" y="2728"/>
                </a:cubicBezTo>
                <a:cubicBezTo>
                  <a:pt x="363" y="3096"/>
                  <a:pt x="785" y="3245"/>
                  <a:pt x="1200" y="3245"/>
                </a:cubicBezTo>
                <a:cubicBezTo>
                  <a:pt x="1360" y="3245"/>
                  <a:pt x="1519" y="3223"/>
                  <a:pt x="1661" y="3182"/>
                </a:cubicBezTo>
                <a:cubicBezTo>
                  <a:pt x="1833" y="3720"/>
                  <a:pt x="2340" y="3991"/>
                  <a:pt x="2855" y="3991"/>
                </a:cubicBezTo>
                <a:cubicBezTo>
                  <a:pt x="3290" y="3991"/>
                  <a:pt x="3732" y="3797"/>
                  <a:pt x="3981" y="3406"/>
                </a:cubicBezTo>
                <a:cubicBezTo>
                  <a:pt x="4195" y="3553"/>
                  <a:pt x="4488" y="3632"/>
                  <a:pt x="4775" y="3632"/>
                </a:cubicBezTo>
                <a:cubicBezTo>
                  <a:pt x="5226" y="3632"/>
                  <a:pt x="5662" y="3437"/>
                  <a:pt x="5741" y="3007"/>
                </a:cubicBezTo>
                <a:cubicBezTo>
                  <a:pt x="5875" y="3035"/>
                  <a:pt x="6017" y="3059"/>
                  <a:pt x="6153" y="3059"/>
                </a:cubicBezTo>
                <a:cubicBezTo>
                  <a:pt x="6397" y="3059"/>
                  <a:pt x="6621" y="2982"/>
                  <a:pt x="6734" y="2720"/>
                </a:cubicBezTo>
                <a:cubicBezTo>
                  <a:pt x="6866" y="2412"/>
                  <a:pt x="6675" y="2076"/>
                  <a:pt x="6393" y="2057"/>
                </a:cubicBezTo>
                <a:cubicBezTo>
                  <a:pt x="6395" y="1822"/>
                  <a:pt x="6304" y="1586"/>
                  <a:pt x="6124" y="1428"/>
                </a:cubicBezTo>
                <a:cubicBezTo>
                  <a:pt x="6023" y="1339"/>
                  <a:pt x="5921" y="1301"/>
                  <a:pt x="5825" y="1301"/>
                </a:cubicBezTo>
                <a:cubicBezTo>
                  <a:pt x="5700" y="1301"/>
                  <a:pt x="5584" y="1366"/>
                  <a:pt x="5490" y="1464"/>
                </a:cubicBezTo>
                <a:cubicBezTo>
                  <a:pt x="5357" y="1206"/>
                  <a:pt x="5129" y="1006"/>
                  <a:pt x="4820" y="954"/>
                </a:cubicBezTo>
                <a:cubicBezTo>
                  <a:pt x="4778" y="948"/>
                  <a:pt x="4738" y="944"/>
                  <a:pt x="4699" y="944"/>
                </a:cubicBezTo>
                <a:cubicBezTo>
                  <a:pt x="4564" y="944"/>
                  <a:pt x="4446" y="983"/>
                  <a:pt x="4349" y="1049"/>
                </a:cubicBezTo>
                <a:cubicBezTo>
                  <a:pt x="4149" y="491"/>
                  <a:pt x="3671" y="0"/>
                  <a:pt x="307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5" name="Google Shape;3345;p47"/>
          <p:cNvSpPr/>
          <p:nvPr/>
        </p:nvSpPr>
        <p:spPr>
          <a:xfrm>
            <a:off x="1058351" y="1018508"/>
            <a:ext cx="854240" cy="504264"/>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TextBox 104">
            <a:extLst>
              <a:ext uri="{FF2B5EF4-FFF2-40B4-BE49-F238E27FC236}">
                <a16:creationId xmlns:a16="http://schemas.microsoft.com/office/drawing/2014/main" id="{FD253611-3CC6-CEF8-9FC5-782CE7055EA7}"/>
              </a:ext>
            </a:extLst>
          </p:cNvPr>
          <p:cNvSpPr txBox="1"/>
          <p:nvPr/>
        </p:nvSpPr>
        <p:spPr>
          <a:xfrm>
            <a:off x="2628784" y="3642533"/>
            <a:ext cx="6320763" cy="15696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9600" b="1" kern="0" dirty="0">
                <a:solidFill>
                  <a:srgbClr val="D8181D"/>
                </a:solidFill>
                <a:latin typeface="SVN-Caprica Script" pitchFamily="2" charset="0"/>
              </a:rPr>
              <a:t>VẬN DỤNG</a:t>
            </a:r>
          </a:p>
        </p:txBody>
      </p:sp>
      <p:sp>
        <p:nvSpPr>
          <p:cNvPr id="15" name="TextBox 105">
            <a:extLst>
              <a:ext uri="{FF2B5EF4-FFF2-40B4-BE49-F238E27FC236}">
                <a16:creationId xmlns:a16="http://schemas.microsoft.com/office/drawing/2014/main" id="{C792E788-5BD0-F614-6DA1-CDD4A5C40945}"/>
              </a:ext>
            </a:extLst>
          </p:cNvPr>
          <p:cNvSpPr txBox="1"/>
          <p:nvPr/>
        </p:nvSpPr>
        <p:spPr>
          <a:xfrm>
            <a:off x="3571363" y="2542317"/>
            <a:ext cx="4483007" cy="99520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5867" kern="0" dirty="0" err="1">
                <a:solidFill>
                  <a:srgbClr val="00B0F0"/>
                </a:solidFill>
                <a:latin typeface="SVN-Caprica Script" pitchFamily="2" charset="0"/>
              </a:rPr>
              <a:t>Hoạt</a:t>
            </a:r>
            <a:r>
              <a:rPr lang="en-US" sz="5867" kern="0" dirty="0">
                <a:solidFill>
                  <a:srgbClr val="00B0F0"/>
                </a:solidFill>
                <a:latin typeface="SVN-Caprica Script" pitchFamily="2" charset="0"/>
              </a:rPr>
              <a:t> </a:t>
            </a:r>
            <a:r>
              <a:rPr lang="en-US" sz="5867" kern="0" dirty="0" err="1">
                <a:solidFill>
                  <a:srgbClr val="00B0F0"/>
                </a:solidFill>
                <a:latin typeface="SVN-Caprica Script" pitchFamily="2" charset="0"/>
              </a:rPr>
              <a:t>động</a:t>
            </a:r>
            <a:r>
              <a:rPr lang="en-US" sz="5867" kern="0" dirty="0">
                <a:solidFill>
                  <a:srgbClr val="00B0F0"/>
                </a:solidFill>
                <a:latin typeface="SVN-Caprica Script" pitchFamily="2" charset="0"/>
              </a:rPr>
              <a:t> 4</a:t>
            </a:r>
          </a:p>
        </p:txBody>
      </p:sp>
      <p:pic>
        <p:nvPicPr>
          <p:cNvPr id="16" name="Picture 15">
            <a:extLst>
              <a:ext uri="{FF2B5EF4-FFF2-40B4-BE49-F238E27FC236}">
                <a16:creationId xmlns:a16="http://schemas.microsoft.com/office/drawing/2014/main" id="{E665433F-6C53-E8F1-882F-BD32C6CE04DF}"/>
              </a:ext>
            </a:extLst>
          </p:cNvPr>
          <p:cNvPicPr>
            <a:picLocks noChangeAspect="1"/>
          </p:cNvPicPr>
          <p:nvPr/>
        </p:nvPicPr>
        <p:blipFill>
          <a:blip r:embed="rId3"/>
          <a:stretch>
            <a:fillRect/>
          </a:stretch>
        </p:blipFill>
        <p:spPr>
          <a:xfrm>
            <a:off x="4910631" y="906333"/>
            <a:ext cx="1600439" cy="1600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9"/>
        <p:cNvGrpSpPr/>
        <p:nvPr/>
      </p:nvGrpSpPr>
      <p:grpSpPr>
        <a:xfrm>
          <a:off x="0" y="0"/>
          <a:ext cx="0" cy="0"/>
          <a:chOff x="0" y="0"/>
          <a:chExt cx="0" cy="0"/>
        </a:xfrm>
      </p:grpSpPr>
      <p:grpSp>
        <p:nvGrpSpPr>
          <p:cNvPr id="3020" name="Google Shape;3020;p40"/>
          <p:cNvGrpSpPr/>
          <p:nvPr/>
        </p:nvGrpSpPr>
        <p:grpSpPr>
          <a:xfrm>
            <a:off x="9051601" y="1511008"/>
            <a:ext cx="1751124" cy="826664"/>
            <a:chOff x="7256800" y="979056"/>
            <a:chExt cx="1313343" cy="619998"/>
          </a:xfrm>
        </p:grpSpPr>
        <p:sp>
          <p:nvSpPr>
            <p:cNvPr id="3021" name="Google Shape;3021;p40"/>
            <p:cNvSpPr/>
            <p:nvPr/>
          </p:nvSpPr>
          <p:spPr>
            <a:xfrm>
              <a:off x="7929463" y="1220856"/>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2" name="Google Shape;3022;p40"/>
            <p:cNvSpPr/>
            <p:nvPr/>
          </p:nvSpPr>
          <p:spPr>
            <a:xfrm>
              <a:off x="7256800" y="979056"/>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023" name="Google Shape;3023;p40"/>
          <p:cNvSpPr/>
          <p:nvPr/>
        </p:nvSpPr>
        <p:spPr>
          <a:xfrm>
            <a:off x="523833" y="1716708"/>
            <a:ext cx="854240" cy="504264"/>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TextBox 12">
            <a:extLst>
              <a:ext uri="{FF2B5EF4-FFF2-40B4-BE49-F238E27FC236}">
                <a16:creationId xmlns:a16="http://schemas.microsoft.com/office/drawing/2014/main" id="{BA9057AC-5876-8948-75C8-06DFDF3A8F73}"/>
              </a:ext>
            </a:extLst>
          </p:cNvPr>
          <p:cNvSpPr txBox="1"/>
          <p:nvPr/>
        </p:nvSpPr>
        <p:spPr>
          <a:xfrm>
            <a:off x="7527969" y="966875"/>
            <a:ext cx="4511080" cy="4316926"/>
          </a:xfrm>
          <a:prstGeom prst="round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defTabSz="1219170">
              <a:lnSpc>
                <a:spcPct val="150000"/>
              </a:lnSpc>
              <a:buClr>
                <a:srgbClr val="000000"/>
              </a:buClr>
            </a:pPr>
            <a:r>
              <a:rPr lang="en-US" sz="2400" kern="0" dirty="0" err="1">
                <a:solidFill>
                  <a:srgbClr val="1E3865"/>
                </a:solidFill>
                <a:latin typeface="Arial"/>
                <a:sym typeface="Arial"/>
              </a:rPr>
              <a:t>Nhiệm</a:t>
            </a:r>
            <a:r>
              <a:rPr lang="en-US" sz="2400" kern="0" dirty="0">
                <a:solidFill>
                  <a:srgbClr val="1E3865"/>
                </a:solidFill>
                <a:latin typeface="Arial"/>
                <a:sym typeface="Arial"/>
              </a:rPr>
              <a:t> </a:t>
            </a:r>
            <a:r>
              <a:rPr lang="en-US" sz="2400" kern="0" dirty="0" err="1">
                <a:solidFill>
                  <a:srgbClr val="1E3865"/>
                </a:solidFill>
                <a:latin typeface="Arial"/>
                <a:sym typeface="Arial"/>
              </a:rPr>
              <a:t>vụ</a:t>
            </a:r>
            <a:r>
              <a:rPr lang="en-US" sz="2400" kern="0" dirty="0">
                <a:solidFill>
                  <a:srgbClr val="1E3865"/>
                </a:solidFill>
                <a:latin typeface="Arial"/>
                <a:sym typeface="Arial"/>
              </a:rPr>
              <a:t> 2: </a:t>
            </a:r>
            <a:r>
              <a:rPr lang="vi-VN" sz="2400" kern="0" dirty="0">
                <a:solidFill>
                  <a:srgbClr val="1E3865"/>
                </a:solidFill>
                <a:latin typeface="Arial" panose="020B0604020202020204" pitchFamily="34" charset="0"/>
                <a:sym typeface="Arial"/>
              </a:rPr>
              <a:t>Em hãy cùng bạn thiết kế một số đồ dùng, dụng cụ học tập sáng tạo từ những  vật dụng đã qua sử dụng để tuyên truyền về trách nhiệm bảo vệ tài nguyên  thiên nhiên.</a:t>
            </a:r>
          </a:p>
        </p:txBody>
      </p:sp>
      <p:sp>
        <p:nvSpPr>
          <p:cNvPr id="15" name="TextBox 14">
            <a:extLst>
              <a:ext uri="{FF2B5EF4-FFF2-40B4-BE49-F238E27FC236}">
                <a16:creationId xmlns:a16="http://schemas.microsoft.com/office/drawing/2014/main" id="{31536BA6-E773-06C6-1748-B845CB96E2C2}"/>
              </a:ext>
            </a:extLst>
          </p:cNvPr>
          <p:cNvSpPr txBox="1"/>
          <p:nvPr/>
        </p:nvSpPr>
        <p:spPr>
          <a:xfrm>
            <a:off x="304637" y="232273"/>
            <a:ext cx="4511080" cy="54458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defTabSz="1219170">
              <a:lnSpc>
                <a:spcPct val="150000"/>
              </a:lnSpc>
              <a:buClr>
                <a:srgbClr val="000000"/>
              </a:buClr>
            </a:pPr>
            <a:r>
              <a:rPr lang="en-US" sz="2400" kern="0" dirty="0" err="1">
                <a:solidFill>
                  <a:srgbClr val="1E3865"/>
                </a:solidFill>
                <a:latin typeface="Arial"/>
                <a:sym typeface="Arial"/>
              </a:rPr>
              <a:t>Nhiệm</a:t>
            </a:r>
            <a:r>
              <a:rPr lang="en-US" sz="2400" kern="0" dirty="0">
                <a:solidFill>
                  <a:srgbClr val="1E3865"/>
                </a:solidFill>
                <a:latin typeface="Arial"/>
                <a:sym typeface="Arial"/>
              </a:rPr>
              <a:t> </a:t>
            </a:r>
            <a:r>
              <a:rPr lang="en-US" sz="2400" kern="0" dirty="0" err="1">
                <a:solidFill>
                  <a:srgbClr val="1E3865"/>
                </a:solidFill>
                <a:latin typeface="Arial"/>
                <a:sym typeface="Arial"/>
              </a:rPr>
              <a:t>vụ</a:t>
            </a:r>
            <a:r>
              <a:rPr lang="en-US" sz="2400" kern="0" dirty="0">
                <a:solidFill>
                  <a:srgbClr val="1E3865"/>
                </a:solidFill>
                <a:latin typeface="Arial"/>
                <a:sym typeface="Arial"/>
              </a:rPr>
              <a:t> 1: </a:t>
            </a:r>
            <a:r>
              <a:rPr lang="vi-VN" sz="2400" kern="0" dirty="0">
                <a:solidFill>
                  <a:srgbClr val="1E3865"/>
                </a:solidFill>
                <a:latin typeface="Arial" panose="020B0604020202020204" pitchFamily="34" charset="0"/>
                <a:sym typeface="Arial"/>
              </a:rPr>
              <a:t>Em hãy thực hiện những việc làm phù hợp (dọn dẹp vệ sinh, trồng và chăm sóc  cây xanh, nhắc nhở bạn bè, em nhỏ,…) để góp phần bảo vệ môi trường tại nơi  em sinh sống và chia sẻ kết quả với mọi người. </a:t>
            </a:r>
          </a:p>
        </p:txBody>
      </p:sp>
      <p:grpSp>
        <p:nvGrpSpPr>
          <p:cNvPr id="16" name="Google Shape;3883;p57">
            <a:extLst>
              <a:ext uri="{FF2B5EF4-FFF2-40B4-BE49-F238E27FC236}">
                <a16:creationId xmlns:a16="http://schemas.microsoft.com/office/drawing/2014/main" id="{9384B410-CBE6-9FCE-D598-E2E6AD5A1CB3}"/>
              </a:ext>
            </a:extLst>
          </p:cNvPr>
          <p:cNvGrpSpPr/>
          <p:nvPr/>
        </p:nvGrpSpPr>
        <p:grpSpPr>
          <a:xfrm rot="638655">
            <a:off x="5033004" y="1666427"/>
            <a:ext cx="2187837" cy="2188148"/>
            <a:chOff x="-2916550" y="1285875"/>
            <a:chExt cx="1091125" cy="1091125"/>
          </a:xfrm>
        </p:grpSpPr>
        <p:sp>
          <p:nvSpPr>
            <p:cNvPr id="17" name="Google Shape;3884;p57">
              <a:extLst>
                <a:ext uri="{FF2B5EF4-FFF2-40B4-BE49-F238E27FC236}">
                  <a16:creationId xmlns:a16="http://schemas.microsoft.com/office/drawing/2014/main" id="{58B624C6-C9C4-438B-3E09-888EBF77D507}"/>
                </a:ext>
              </a:extLst>
            </p:cNvPr>
            <p:cNvSpPr/>
            <p:nvPr/>
          </p:nvSpPr>
          <p:spPr>
            <a:xfrm>
              <a:off x="-2916550" y="1285875"/>
              <a:ext cx="1091125" cy="1091125"/>
            </a:xfrm>
            <a:custGeom>
              <a:avLst/>
              <a:gdLst/>
              <a:ahLst/>
              <a:cxnLst/>
              <a:rect l="l" t="t" r="r" b="b"/>
              <a:pathLst>
                <a:path w="43645" h="43645" extrusionOk="0">
                  <a:moveTo>
                    <a:pt x="21823" y="0"/>
                  </a:moveTo>
                  <a:cubicBezTo>
                    <a:pt x="16035" y="0"/>
                    <a:pt x="10485" y="2299"/>
                    <a:pt x="6393" y="6392"/>
                  </a:cubicBezTo>
                  <a:cubicBezTo>
                    <a:pt x="2300" y="10484"/>
                    <a:pt x="1" y="16034"/>
                    <a:pt x="1" y="21822"/>
                  </a:cubicBezTo>
                  <a:cubicBezTo>
                    <a:pt x="1" y="27610"/>
                    <a:pt x="2300" y="33160"/>
                    <a:pt x="6393" y="37252"/>
                  </a:cubicBezTo>
                  <a:cubicBezTo>
                    <a:pt x="10485" y="41345"/>
                    <a:pt x="16035" y="43644"/>
                    <a:pt x="21823" y="43644"/>
                  </a:cubicBezTo>
                  <a:cubicBezTo>
                    <a:pt x="27611" y="43644"/>
                    <a:pt x="33161" y="41345"/>
                    <a:pt x="37253" y="37252"/>
                  </a:cubicBezTo>
                  <a:cubicBezTo>
                    <a:pt x="41345" y="33160"/>
                    <a:pt x="43645" y="27610"/>
                    <a:pt x="43645" y="21822"/>
                  </a:cubicBezTo>
                  <a:cubicBezTo>
                    <a:pt x="43645" y="16034"/>
                    <a:pt x="41345" y="10484"/>
                    <a:pt x="37253" y="6392"/>
                  </a:cubicBezTo>
                  <a:cubicBezTo>
                    <a:pt x="33161" y="2299"/>
                    <a:pt x="27611" y="0"/>
                    <a:pt x="21823" y="0"/>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885;p57">
              <a:extLst>
                <a:ext uri="{FF2B5EF4-FFF2-40B4-BE49-F238E27FC236}">
                  <a16:creationId xmlns:a16="http://schemas.microsoft.com/office/drawing/2014/main" id="{B70A963F-4402-32AD-E6DF-F7A93888AC6C}"/>
                </a:ext>
              </a:extLst>
            </p:cNvPr>
            <p:cNvSpPr/>
            <p:nvPr/>
          </p:nvSpPr>
          <p:spPr>
            <a:xfrm>
              <a:off x="-2852375" y="1350050"/>
              <a:ext cx="962775" cy="962750"/>
            </a:xfrm>
            <a:custGeom>
              <a:avLst/>
              <a:gdLst/>
              <a:ahLst/>
              <a:cxnLst/>
              <a:rect l="l" t="t" r="r" b="b"/>
              <a:pathLst>
                <a:path w="38511" h="38510" extrusionOk="0">
                  <a:moveTo>
                    <a:pt x="19256" y="0"/>
                  </a:moveTo>
                  <a:cubicBezTo>
                    <a:pt x="14149" y="0"/>
                    <a:pt x="9252" y="2029"/>
                    <a:pt x="5640" y="5640"/>
                  </a:cubicBezTo>
                  <a:cubicBezTo>
                    <a:pt x="2030" y="9250"/>
                    <a:pt x="1" y="14148"/>
                    <a:pt x="1" y="19255"/>
                  </a:cubicBezTo>
                  <a:cubicBezTo>
                    <a:pt x="1" y="24362"/>
                    <a:pt x="2030" y="29259"/>
                    <a:pt x="5640" y="32871"/>
                  </a:cubicBezTo>
                  <a:cubicBezTo>
                    <a:pt x="9252" y="36481"/>
                    <a:pt x="14149" y="38510"/>
                    <a:pt x="19256" y="38510"/>
                  </a:cubicBezTo>
                  <a:cubicBezTo>
                    <a:pt x="24363" y="38510"/>
                    <a:pt x="29259" y="36481"/>
                    <a:pt x="32871" y="32871"/>
                  </a:cubicBezTo>
                  <a:cubicBezTo>
                    <a:pt x="36482" y="29259"/>
                    <a:pt x="38511" y="24362"/>
                    <a:pt x="38511" y="19255"/>
                  </a:cubicBezTo>
                  <a:cubicBezTo>
                    <a:pt x="38511" y="14148"/>
                    <a:pt x="36482" y="9250"/>
                    <a:pt x="32871" y="5640"/>
                  </a:cubicBezTo>
                  <a:cubicBezTo>
                    <a:pt x="29259" y="2029"/>
                    <a:pt x="24363" y="0"/>
                    <a:pt x="192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886;p57">
              <a:extLst>
                <a:ext uri="{FF2B5EF4-FFF2-40B4-BE49-F238E27FC236}">
                  <a16:creationId xmlns:a16="http://schemas.microsoft.com/office/drawing/2014/main" id="{C66DEA9D-E75F-2A12-73AC-C78971E0836D}"/>
                </a:ext>
              </a:extLst>
            </p:cNvPr>
            <p:cNvSpPr/>
            <p:nvPr/>
          </p:nvSpPr>
          <p:spPr>
            <a:xfrm>
              <a:off x="-2803150" y="1798246"/>
              <a:ext cx="127525" cy="87025"/>
            </a:xfrm>
            <a:custGeom>
              <a:avLst/>
              <a:gdLst/>
              <a:ahLst/>
              <a:cxnLst/>
              <a:rect l="l" t="t" r="r" b="b"/>
              <a:pathLst>
                <a:path w="5101" h="3481" extrusionOk="0">
                  <a:moveTo>
                    <a:pt x="3540" y="0"/>
                  </a:moveTo>
                  <a:cubicBezTo>
                    <a:pt x="2968" y="0"/>
                    <a:pt x="2562" y="687"/>
                    <a:pt x="2562" y="687"/>
                  </a:cubicBezTo>
                  <a:cubicBezTo>
                    <a:pt x="2562" y="687"/>
                    <a:pt x="2063" y="195"/>
                    <a:pt x="1512" y="195"/>
                  </a:cubicBezTo>
                  <a:cubicBezTo>
                    <a:pt x="1303" y="195"/>
                    <a:pt x="1088" y="265"/>
                    <a:pt x="889" y="459"/>
                  </a:cubicBezTo>
                  <a:cubicBezTo>
                    <a:pt x="1" y="1325"/>
                    <a:pt x="1489" y="3225"/>
                    <a:pt x="2964" y="3480"/>
                  </a:cubicBezTo>
                  <a:cubicBezTo>
                    <a:pt x="2964" y="3480"/>
                    <a:pt x="5101" y="1236"/>
                    <a:pt x="4207" y="329"/>
                  </a:cubicBezTo>
                  <a:cubicBezTo>
                    <a:pt x="3971" y="89"/>
                    <a:pt x="3744" y="0"/>
                    <a:pt x="354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887;p57">
              <a:extLst>
                <a:ext uri="{FF2B5EF4-FFF2-40B4-BE49-F238E27FC236}">
                  <a16:creationId xmlns:a16="http://schemas.microsoft.com/office/drawing/2014/main" id="{E22319C2-20D8-17C5-379A-95F30C0953DD}"/>
                </a:ext>
              </a:extLst>
            </p:cNvPr>
            <p:cNvSpPr/>
            <p:nvPr/>
          </p:nvSpPr>
          <p:spPr>
            <a:xfrm>
              <a:off x="-2461900" y="1448621"/>
              <a:ext cx="116025" cy="88675"/>
            </a:xfrm>
            <a:custGeom>
              <a:avLst/>
              <a:gdLst/>
              <a:ahLst/>
              <a:cxnLst/>
              <a:rect l="l" t="t" r="r" b="b"/>
              <a:pathLst>
                <a:path w="4641" h="3547" extrusionOk="0">
                  <a:moveTo>
                    <a:pt x="3010" y="0"/>
                  </a:moveTo>
                  <a:cubicBezTo>
                    <a:pt x="2242" y="0"/>
                    <a:pt x="2081" y="1055"/>
                    <a:pt x="2081" y="1055"/>
                  </a:cubicBezTo>
                  <a:cubicBezTo>
                    <a:pt x="2081" y="1055"/>
                    <a:pt x="1743" y="914"/>
                    <a:pt x="1363" y="914"/>
                  </a:cubicBezTo>
                  <a:cubicBezTo>
                    <a:pt x="1018" y="914"/>
                    <a:pt x="639" y="1030"/>
                    <a:pt x="445" y="1471"/>
                  </a:cubicBezTo>
                  <a:cubicBezTo>
                    <a:pt x="0" y="2483"/>
                    <a:pt x="1609" y="3547"/>
                    <a:pt x="3000" y="3547"/>
                  </a:cubicBezTo>
                  <a:cubicBezTo>
                    <a:pt x="3172" y="3547"/>
                    <a:pt x="3340" y="3530"/>
                    <a:pt x="3501" y="3496"/>
                  </a:cubicBezTo>
                  <a:cubicBezTo>
                    <a:pt x="3501" y="3496"/>
                    <a:pt x="4640" y="614"/>
                    <a:pt x="3471" y="108"/>
                  </a:cubicBezTo>
                  <a:cubicBezTo>
                    <a:pt x="3297" y="32"/>
                    <a:pt x="3144" y="0"/>
                    <a:pt x="301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888;p57">
              <a:extLst>
                <a:ext uri="{FF2B5EF4-FFF2-40B4-BE49-F238E27FC236}">
                  <a16:creationId xmlns:a16="http://schemas.microsoft.com/office/drawing/2014/main" id="{A3230AB0-B40D-3E8E-14E7-C317BEB5B435}"/>
                </a:ext>
              </a:extLst>
            </p:cNvPr>
            <p:cNvSpPr/>
            <p:nvPr/>
          </p:nvSpPr>
          <p:spPr>
            <a:xfrm>
              <a:off x="-2049925" y="1721096"/>
              <a:ext cx="113800" cy="88700"/>
            </a:xfrm>
            <a:custGeom>
              <a:avLst/>
              <a:gdLst/>
              <a:ahLst/>
              <a:cxnLst/>
              <a:rect l="l" t="t" r="r" b="b"/>
              <a:pathLst>
                <a:path w="4552" h="3548" extrusionOk="0">
                  <a:moveTo>
                    <a:pt x="2933" y="0"/>
                  </a:moveTo>
                  <a:cubicBezTo>
                    <a:pt x="2133" y="0"/>
                    <a:pt x="2012" y="1093"/>
                    <a:pt x="2012" y="1093"/>
                  </a:cubicBezTo>
                  <a:cubicBezTo>
                    <a:pt x="2012" y="1093"/>
                    <a:pt x="1705" y="979"/>
                    <a:pt x="1350" y="979"/>
                  </a:cubicBezTo>
                  <a:cubicBezTo>
                    <a:pt x="989" y="979"/>
                    <a:pt x="579" y="1097"/>
                    <a:pt x="393" y="1574"/>
                  </a:cubicBezTo>
                  <a:cubicBezTo>
                    <a:pt x="0" y="2574"/>
                    <a:pt x="1553" y="3548"/>
                    <a:pt x="2918" y="3548"/>
                  </a:cubicBezTo>
                  <a:cubicBezTo>
                    <a:pt x="3128" y="3548"/>
                    <a:pt x="3334" y="3525"/>
                    <a:pt x="3527" y="3475"/>
                  </a:cubicBezTo>
                  <a:cubicBezTo>
                    <a:pt x="3527" y="3475"/>
                    <a:pt x="4551" y="549"/>
                    <a:pt x="3362" y="90"/>
                  </a:cubicBezTo>
                  <a:cubicBezTo>
                    <a:pt x="3201" y="27"/>
                    <a:pt x="3058" y="0"/>
                    <a:pt x="293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889;p57">
              <a:extLst>
                <a:ext uri="{FF2B5EF4-FFF2-40B4-BE49-F238E27FC236}">
                  <a16:creationId xmlns:a16="http://schemas.microsoft.com/office/drawing/2014/main" id="{7B841272-DC7B-B3D6-95E4-0493788EFD17}"/>
                </a:ext>
              </a:extLst>
            </p:cNvPr>
            <p:cNvSpPr/>
            <p:nvPr/>
          </p:nvSpPr>
          <p:spPr>
            <a:xfrm>
              <a:off x="-2735850" y="1715096"/>
              <a:ext cx="70900" cy="54600"/>
            </a:xfrm>
            <a:custGeom>
              <a:avLst/>
              <a:gdLst/>
              <a:ahLst/>
              <a:cxnLst/>
              <a:rect l="l" t="t" r="r" b="b"/>
              <a:pathLst>
                <a:path w="2836" h="2184" extrusionOk="0">
                  <a:moveTo>
                    <a:pt x="1833" y="0"/>
                  </a:moveTo>
                  <a:cubicBezTo>
                    <a:pt x="1352" y="0"/>
                    <a:pt x="1264" y="659"/>
                    <a:pt x="1264" y="659"/>
                  </a:cubicBezTo>
                  <a:cubicBezTo>
                    <a:pt x="1264" y="659"/>
                    <a:pt x="1063" y="579"/>
                    <a:pt x="835" y="579"/>
                  </a:cubicBezTo>
                  <a:cubicBezTo>
                    <a:pt x="619" y="579"/>
                    <a:pt x="379" y="651"/>
                    <a:pt x="261" y="931"/>
                  </a:cubicBezTo>
                  <a:cubicBezTo>
                    <a:pt x="0" y="1550"/>
                    <a:pt x="977" y="2183"/>
                    <a:pt x="1828" y="2183"/>
                  </a:cubicBezTo>
                  <a:cubicBezTo>
                    <a:pt x="1942" y="2183"/>
                    <a:pt x="2055" y="2172"/>
                    <a:pt x="2161" y="2147"/>
                  </a:cubicBezTo>
                  <a:cubicBezTo>
                    <a:pt x="2161" y="2147"/>
                    <a:pt x="2835" y="363"/>
                    <a:pt x="2109" y="62"/>
                  </a:cubicBezTo>
                  <a:cubicBezTo>
                    <a:pt x="2005" y="19"/>
                    <a:pt x="1914" y="0"/>
                    <a:pt x="183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890;p57">
              <a:extLst>
                <a:ext uri="{FF2B5EF4-FFF2-40B4-BE49-F238E27FC236}">
                  <a16:creationId xmlns:a16="http://schemas.microsoft.com/office/drawing/2014/main" id="{85D22268-BE66-2D04-3729-E3630FB00FFD}"/>
                </a:ext>
              </a:extLst>
            </p:cNvPr>
            <p:cNvSpPr/>
            <p:nvPr/>
          </p:nvSpPr>
          <p:spPr>
            <a:xfrm>
              <a:off x="-2070250" y="1649271"/>
              <a:ext cx="78425" cy="53825"/>
            </a:xfrm>
            <a:custGeom>
              <a:avLst/>
              <a:gdLst/>
              <a:ahLst/>
              <a:cxnLst/>
              <a:rect l="l" t="t" r="r" b="b"/>
              <a:pathLst>
                <a:path w="3137" h="2153" extrusionOk="0">
                  <a:moveTo>
                    <a:pt x="2168" y="0"/>
                  </a:moveTo>
                  <a:cubicBezTo>
                    <a:pt x="1810" y="0"/>
                    <a:pt x="1566" y="439"/>
                    <a:pt x="1566" y="439"/>
                  </a:cubicBezTo>
                  <a:cubicBezTo>
                    <a:pt x="1566" y="439"/>
                    <a:pt x="1260" y="153"/>
                    <a:pt x="927" y="153"/>
                  </a:cubicBezTo>
                  <a:cubicBezTo>
                    <a:pt x="794" y="153"/>
                    <a:pt x="656" y="199"/>
                    <a:pt x="532" y="327"/>
                  </a:cubicBezTo>
                  <a:cubicBezTo>
                    <a:pt x="1" y="875"/>
                    <a:pt x="948" y="2019"/>
                    <a:pt x="1860" y="2153"/>
                  </a:cubicBezTo>
                  <a:cubicBezTo>
                    <a:pt x="1860" y="2153"/>
                    <a:pt x="3136" y="735"/>
                    <a:pt x="2571" y="191"/>
                  </a:cubicBezTo>
                  <a:cubicBezTo>
                    <a:pt x="2426" y="52"/>
                    <a:pt x="2290" y="0"/>
                    <a:pt x="21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891;p57">
              <a:extLst>
                <a:ext uri="{FF2B5EF4-FFF2-40B4-BE49-F238E27FC236}">
                  <a16:creationId xmlns:a16="http://schemas.microsoft.com/office/drawing/2014/main" id="{C3886F13-136C-44B1-E27A-0A44796594C2}"/>
                </a:ext>
              </a:extLst>
            </p:cNvPr>
            <p:cNvSpPr/>
            <p:nvPr/>
          </p:nvSpPr>
          <p:spPr>
            <a:xfrm>
              <a:off x="-2666000" y="1569296"/>
              <a:ext cx="590050" cy="590050"/>
            </a:xfrm>
            <a:custGeom>
              <a:avLst/>
              <a:gdLst/>
              <a:ahLst/>
              <a:cxnLst/>
              <a:rect l="l" t="t" r="r" b="b"/>
              <a:pathLst>
                <a:path w="23602" h="23602" extrusionOk="0">
                  <a:moveTo>
                    <a:pt x="11801" y="0"/>
                  </a:moveTo>
                  <a:cubicBezTo>
                    <a:pt x="8671" y="0"/>
                    <a:pt x="5670" y="1244"/>
                    <a:pt x="3457" y="3457"/>
                  </a:cubicBezTo>
                  <a:cubicBezTo>
                    <a:pt x="1244" y="5670"/>
                    <a:pt x="0" y="8671"/>
                    <a:pt x="0" y="11801"/>
                  </a:cubicBezTo>
                  <a:cubicBezTo>
                    <a:pt x="0" y="14931"/>
                    <a:pt x="1244" y="17932"/>
                    <a:pt x="3457" y="20145"/>
                  </a:cubicBezTo>
                  <a:cubicBezTo>
                    <a:pt x="5670" y="22358"/>
                    <a:pt x="8671" y="23602"/>
                    <a:pt x="11801" y="23602"/>
                  </a:cubicBezTo>
                  <a:cubicBezTo>
                    <a:pt x="14931" y="23602"/>
                    <a:pt x="17932" y="22358"/>
                    <a:pt x="20145" y="20145"/>
                  </a:cubicBezTo>
                  <a:cubicBezTo>
                    <a:pt x="22358" y="17932"/>
                    <a:pt x="23601" y="14931"/>
                    <a:pt x="23601" y="11801"/>
                  </a:cubicBezTo>
                  <a:cubicBezTo>
                    <a:pt x="23601" y="8671"/>
                    <a:pt x="22358" y="5670"/>
                    <a:pt x="20145" y="3457"/>
                  </a:cubicBezTo>
                  <a:cubicBezTo>
                    <a:pt x="17932" y="1244"/>
                    <a:pt x="14931" y="0"/>
                    <a:pt x="1180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892;p57">
              <a:extLst>
                <a:ext uri="{FF2B5EF4-FFF2-40B4-BE49-F238E27FC236}">
                  <a16:creationId xmlns:a16="http://schemas.microsoft.com/office/drawing/2014/main" id="{7FFD62A8-81B4-DC0C-721E-A8FEB1295EEF}"/>
                </a:ext>
              </a:extLst>
            </p:cNvPr>
            <p:cNvSpPr/>
            <p:nvPr/>
          </p:nvSpPr>
          <p:spPr>
            <a:xfrm>
              <a:off x="-2666000" y="1826996"/>
              <a:ext cx="590050" cy="332350"/>
            </a:xfrm>
            <a:custGeom>
              <a:avLst/>
              <a:gdLst/>
              <a:ahLst/>
              <a:cxnLst/>
              <a:rect l="l" t="t" r="r" b="b"/>
              <a:pathLst>
                <a:path w="23602" h="13294" extrusionOk="0">
                  <a:moveTo>
                    <a:pt x="98" y="1"/>
                  </a:moveTo>
                  <a:cubicBezTo>
                    <a:pt x="35" y="495"/>
                    <a:pt x="2" y="995"/>
                    <a:pt x="0" y="1493"/>
                  </a:cubicBezTo>
                  <a:cubicBezTo>
                    <a:pt x="0" y="8011"/>
                    <a:pt x="5284" y="13294"/>
                    <a:pt x="11801" y="13294"/>
                  </a:cubicBezTo>
                  <a:cubicBezTo>
                    <a:pt x="18318" y="13294"/>
                    <a:pt x="23601" y="8011"/>
                    <a:pt x="23601" y="1493"/>
                  </a:cubicBezTo>
                  <a:cubicBezTo>
                    <a:pt x="23600" y="995"/>
                    <a:pt x="23569" y="495"/>
                    <a:pt x="23504" y="1"/>
                  </a:cubicBezTo>
                  <a:cubicBezTo>
                    <a:pt x="22771" y="5813"/>
                    <a:pt x="17812" y="10309"/>
                    <a:pt x="11801" y="10309"/>
                  </a:cubicBezTo>
                  <a:cubicBezTo>
                    <a:pt x="5789" y="10309"/>
                    <a:pt x="832" y="5813"/>
                    <a:pt x="98" y="1"/>
                  </a:cubicBezTo>
                  <a:close/>
                </a:path>
              </a:pathLst>
            </a:custGeom>
            <a:solidFill>
              <a:srgbClr val="1E3865">
                <a:alpha val="220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893;p57">
              <a:extLst>
                <a:ext uri="{FF2B5EF4-FFF2-40B4-BE49-F238E27FC236}">
                  <a16:creationId xmlns:a16="http://schemas.microsoft.com/office/drawing/2014/main" id="{D43E87B2-FE9B-414F-1A52-41A1D3C0EE14}"/>
                </a:ext>
              </a:extLst>
            </p:cNvPr>
            <p:cNvSpPr/>
            <p:nvPr/>
          </p:nvSpPr>
          <p:spPr>
            <a:xfrm>
              <a:off x="-2545750" y="1797346"/>
              <a:ext cx="390350" cy="276200"/>
            </a:xfrm>
            <a:custGeom>
              <a:avLst/>
              <a:gdLst/>
              <a:ahLst/>
              <a:cxnLst/>
              <a:rect l="l" t="t" r="r" b="b"/>
              <a:pathLst>
                <a:path w="15614" h="11048" extrusionOk="0">
                  <a:moveTo>
                    <a:pt x="10533" y="1"/>
                  </a:moveTo>
                  <a:cubicBezTo>
                    <a:pt x="8514" y="1"/>
                    <a:pt x="7514" y="2683"/>
                    <a:pt x="7514" y="2683"/>
                  </a:cubicBezTo>
                  <a:cubicBezTo>
                    <a:pt x="7514" y="2683"/>
                    <a:pt x="6082" y="1702"/>
                    <a:pt x="4573" y="1702"/>
                  </a:cubicBezTo>
                  <a:cubicBezTo>
                    <a:pt x="3747" y="1702"/>
                    <a:pt x="2897" y="1996"/>
                    <a:pt x="2246" y="2907"/>
                  </a:cubicBezTo>
                  <a:cubicBezTo>
                    <a:pt x="1" y="6051"/>
                    <a:pt x="5588" y="11048"/>
                    <a:pt x="10255" y="11048"/>
                  </a:cubicBezTo>
                  <a:cubicBezTo>
                    <a:pt x="10267" y="11048"/>
                    <a:pt x="10278" y="11048"/>
                    <a:pt x="10290" y="11048"/>
                  </a:cubicBezTo>
                  <a:cubicBezTo>
                    <a:pt x="10290" y="11048"/>
                    <a:pt x="15613" y="2971"/>
                    <a:pt x="12367" y="675"/>
                  </a:cubicBezTo>
                  <a:cubicBezTo>
                    <a:pt x="11683" y="192"/>
                    <a:pt x="11072" y="1"/>
                    <a:pt x="105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894;p57">
              <a:extLst>
                <a:ext uri="{FF2B5EF4-FFF2-40B4-BE49-F238E27FC236}">
                  <a16:creationId xmlns:a16="http://schemas.microsoft.com/office/drawing/2014/main" id="{1CECE148-30AC-2112-42E6-EB1C1DB8A6EC}"/>
                </a:ext>
              </a:extLst>
            </p:cNvPr>
            <p:cNvSpPr/>
            <p:nvPr/>
          </p:nvSpPr>
          <p:spPr>
            <a:xfrm>
              <a:off x="-2666000" y="1569296"/>
              <a:ext cx="590050" cy="559575"/>
            </a:xfrm>
            <a:custGeom>
              <a:avLst/>
              <a:gdLst/>
              <a:ahLst/>
              <a:cxnLst/>
              <a:rect l="l" t="t" r="r" b="b"/>
              <a:pathLst>
                <a:path w="23602" h="22383" extrusionOk="0">
                  <a:moveTo>
                    <a:pt x="11801" y="0"/>
                  </a:moveTo>
                  <a:cubicBezTo>
                    <a:pt x="11679" y="0"/>
                    <a:pt x="11558" y="6"/>
                    <a:pt x="11436" y="10"/>
                  </a:cubicBezTo>
                  <a:cubicBezTo>
                    <a:pt x="11077" y="1246"/>
                    <a:pt x="11603" y="2780"/>
                    <a:pt x="12811" y="3218"/>
                  </a:cubicBezTo>
                  <a:cubicBezTo>
                    <a:pt x="13140" y="3337"/>
                    <a:pt x="13483" y="3370"/>
                    <a:pt x="13832" y="3370"/>
                  </a:cubicBezTo>
                  <a:cubicBezTo>
                    <a:pt x="14245" y="3370"/>
                    <a:pt x="14667" y="3325"/>
                    <a:pt x="15082" y="3325"/>
                  </a:cubicBezTo>
                  <a:cubicBezTo>
                    <a:pt x="15133" y="3325"/>
                    <a:pt x="15184" y="3325"/>
                    <a:pt x="15236" y="3327"/>
                  </a:cubicBezTo>
                  <a:cubicBezTo>
                    <a:pt x="16873" y="3375"/>
                    <a:pt x="18442" y="4404"/>
                    <a:pt x="19141" y="5887"/>
                  </a:cubicBezTo>
                  <a:cubicBezTo>
                    <a:pt x="19381" y="6395"/>
                    <a:pt x="19556" y="6989"/>
                    <a:pt x="20032" y="7289"/>
                  </a:cubicBezTo>
                  <a:cubicBezTo>
                    <a:pt x="20243" y="7422"/>
                    <a:pt x="20466" y="7475"/>
                    <a:pt x="20696" y="7475"/>
                  </a:cubicBezTo>
                  <a:cubicBezTo>
                    <a:pt x="21276" y="7475"/>
                    <a:pt x="21907" y="7139"/>
                    <a:pt x="22528" y="6884"/>
                  </a:cubicBezTo>
                  <a:cubicBezTo>
                    <a:pt x="20664" y="2823"/>
                    <a:pt x="16563" y="0"/>
                    <a:pt x="11801" y="0"/>
                  </a:cubicBezTo>
                  <a:close/>
                  <a:moveTo>
                    <a:pt x="23435" y="9832"/>
                  </a:moveTo>
                  <a:cubicBezTo>
                    <a:pt x="22547" y="10244"/>
                    <a:pt x="21513" y="10342"/>
                    <a:pt x="20618" y="10759"/>
                  </a:cubicBezTo>
                  <a:cubicBezTo>
                    <a:pt x="18942" y="11540"/>
                    <a:pt x="17972" y="13886"/>
                    <a:pt x="19111" y="15342"/>
                  </a:cubicBezTo>
                  <a:cubicBezTo>
                    <a:pt x="19362" y="15663"/>
                    <a:pt x="19721" y="16024"/>
                    <a:pt x="19585" y="16408"/>
                  </a:cubicBezTo>
                  <a:cubicBezTo>
                    <a:pt x="19506" y="16632"/>
                    <a:pt x="19287" y="16764"/>
                    <a:pt x="19104" y="16915"/>
                  </a:cubicBezTo>
                  <a:cubicBezTo>
                    <a:pt x="18344" y="17545"/>
                    <a:pt x="18182" y="18687"/>
                    <a:pt x="18447" y="19640"/>
                  </a:cubicBezTo>
                  <a:cubicBezTo>
                    <a:pt x="18588" y="20148"/>
                    <a:pt x="18828" y="20614"/>
                    <a:pt x="19111" y="21061"/>
                  </a:cubicBezTo>
                  <a:cubicBezTo>
                    <a:pt x="21846" y="18898"/>
                    <a:pt x="23601" y="15556"/>
                    <a:pt x="23601" y="11800"/>
                  </a:cubicBezTo>
                  <a:cubicBezTo>
                    <a:pt x="23600" y="11141"/>
                    <a:pt x="23545" y="10483"/>
                    <a:pt x="23435" y="9832"/>
                  </a:cubicBezTo>
                  <a:close/>
                  <a:moveTo>
                    <a:pt x="7577" y="782"/>
                  </a:moveTo>
                  <a:lnTo>
                    <a:pt x="7577" y="782"/>
                  </a:lnTo>
                  <a:cubicBezTo>
                    <a:pt x="3147" y="2481"/>
                    <a:pt x="0" y="6772"/>
                    <a:pt x="0" y="11801"/>
                  </a:cubicBezTo>
                  <a:cubicBezTo>
                    <a:pt x="0" y="15114"/>
                    <a:pt x="1369" y="18108"/>
                    <a:pt x="3568" y="20251"/>
                  </a:cubicBezTo>
                  <a:cubicBezTo>
                    <a:pt x="3781" y="20030"/>
                    <a:pt x="4054" y="19883"/>
                    <a:pt x="4364" y="19872"/>
                  </a:cubicBezTo>
                  <a:cubicBezTo>
                    <a:pt x="4379" y="19871"/>
                    <a:pt x="4393" y="19871"/>
                    <a:pt x="4407" y="19871"/>
                  </a:cubicBezTo>
                  <a:cubicBezTo>
                    <a:pt x="4797" y="19871"/>
                    <a:pt x="5161" y="20070"/>
                    <a:pt x="5502" y="20262"/>
                  </a:cubicBezTo>
                  <a:lnTo>
                    <a:pt x="8550" y="21983"/>
                  </a:lnTo>
                  <a:cubicBezTo>
                    <a:pt x="8921" y="22193"/>
                    <a:pt x="9394" y="22383"/>
                    <a:pt x="9805" y="22383"/>
                  </a:cubicBezTo>
                  <a:cubicBezTo>
                    <a:pt x="10093" y="22383"/>
                    <a:pt x="10350" y="22290"/>
                    <a:pt x="10520" y="22045"/>
                  </a:cubicBezTo>
                  <a:cubicBezTo>
                    <a:pt x="10804" y="21636"/>
                    <a:pt x="10598" y="21048"/>
                    <a:pt x="10240" y="20704"/>
                  </a:cubicBezTo>
                  <a:cubicBezTo>
                    <a:pt x="9883" y="20358"/>
                    <a:pt x="9404" y="20170"/>
                    <a:pt x="8991" y="19894"/>
                  </a:cubicBezTo>
                  <a:cubicBezTo>
                    <a:pt x="8049" y="19265"/>
                    <a:pt x="7489" y="18222"/>
                    <a:pt x="6746" y="17368"/>
                  </a:cubicBezTo>
                  <a:cubicBezTo>
                    <a:pt x="6387" y="16953"/>
                    <a:pt x="5953" y="16594"/>
                    <a:pt x="5448" y="16372"/>
                  </a:cubicBezTo>
                  <a:cubicBezTo>
                    <a:pt x="4826" y="16101"/>
                    <a:pt x="3686" y="16453"/>
                    <a:pt x="3921" y="15390"/>
                  </a:cubicBezTo>
                  <a:cubicBezTo>
                    <a:pt x="4065" y="14736"/>
                    <a:pt x="4580" y="14225"/>
                    <a:pt x="4826" y="13620"/>
                  </a:cubicBezTo>
                  <a:cubicBezTo>
                    <a:pt x="4894" y="13453"/>
                    <a:pt x="4963" y="13275"/>
                    <a:pt x="4935" y="13097"/>
                  </a:cubicBezTo>
                  <a:cubicBezTo>
                    <a:pt x="4846" y="12533"/>
                    <a:pt x="3966" y="12498"/>
                    <a:pt x="3686" y="11999"/>
                  </a:cubicBezTo>
                  <a:cubicBezTo>
                    <a:pt x="3417" y="11521"/>
                    <a:pt x="3834" y="10971"/>
                    <a:pt x="4119" y="10502"/>
                  </a:cubicBezTo>
                  <a:cubicBezTo>
                    <a:pt x="4404" y="10033"/>
                    <a:pt x="4395" y="9202"/>
                    <a:pt x="3848" y="9167"/>
                  </a:cubicBezTo>
                  <a:cubicBezTo>
                    <a:pt x="3931" y="7823"/>
                    <a:pt x="6094" y="7298"/>
                    <a:pt x="6064" y="5952"/>
                  </a:cubicBezTo>
                  <a:cubicBezTo>
                    <a:pt x="6045" y="5136"/>
                    <a:pt x="5188" y="4264"/>
                    <a:pt x="5708" y="3636"/>
                  </a:cubicBezTo>
                  <a:cubicBezTo>
                    <a:pt x="5920" y="3380"/>
                    <a:pt x="6275" y="3314"/>
                    <a:pt x="6577" y="3181"/>
                  </a:cubicBezTo>
                  <a:cubicBezTo>
                    <a:pt x="7456" y="2798"/>
                    <a:pt x="7854" y="1675"/>
                    <a:pt x="7577" y="78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895;p57">
              <a:extLst>
                <a:ext uri="{FF2B5EF4-FFF2-40B4-BE49-F238E27FC236}">
                  <a16:creationId xmlns:a16="http://schemas.microsoft.com/office/drawing/2014/main" id="{E173CF94-FF80-2477-5B51-5CAD9EBB2DB2}"/>
                </a:ext>
              </a:extLst>
            </p:cNvPr>
            <p:cNvSpPr/>
            <p:nvPr/>
          </p:nvSpPr>
          <p:spPr>
            <a:xfrm>
              <a:off x="-2208000" y="1826971"/>
              <a:ext cx="132050" cy="268850"/>
            </a:xfrm>
            <a:custGeom>
              <a:avLst/>
              <a:gdLst/>
              <a:ahLst/>
              <a:cxnLst/>
              <a:rect l="l" t="t" r="r" b="b"/>
              <a:pathLst>
                <a:path w="5282" h="10754" extrusionOk="0">
                  <a:moveTo>
                    <a:pt x="5184" y="0"/>
                  </a:moveTo>
                  <a:cubicBezTo>
                    <a:pt x="4746" y="3475"/>
                    <a:pt x="2797" y="6479"/>
                    <a:pt x="15" y="8333"/>
                  </a:cubicBezTo>
                  <a:cubicBezTo>
                    <a:pt x="0" y="8670"/>
                    <a:pt x="37" y="9007"/>
                    <a:pt x="127" y="9331"/>
                  </a:cubicBezTo>
                  <a:cubicBezTo>
                    <a:pt x="268" y="9839"/>
                    <a:pt x="508" y="10307"/>
                    <a:pt x="791" y="10754"/>
                  </a:cubicBezTo>
                  <a:cubicBezTo>
                    <a:pt x="1642" y="10080"/>
                    <a:pt x="2397" y="9293"/>
                    <a:pt x="3036" y="8416"/>
                  </a:cubicBezTo>
                  <a:cubicBezTo>
                    <a:pt x="3042" y="8405"/>
                    <a:pt x="3051" y="8394"/>
                    <a:pt x="3059" y="8383"/>
                  </a:cubicBezTo>
                  <a:cubicBezTo>
                    <a:pt x="3173" y="8225"/>
                    <a:pt x="3283" y="8064"/>
                    <a:pt x="3388" y="7900"/>
                  </a:cubicBezTo>
                  <a:cubicBezTo>
                    <a:pt x="3406" y="7875"/>
                    <a:pt x="3421" y="7849"/>
                    <a:pt x="3438" y="7824"/>
                  </a:cubicBezTo>
                  <a:cubicBezTo>
                    <a:pt x="3535" y="7670"/>
                    <a:pt x="3630" y="7514"/>
                    <a:pt x="3721" y="7356"/>
                  </a:cubicBezTo>
                  <a:cubicBezTo>
                    <a:pt x="3737" y="7327"/>
                    <a:pt x="3755" y="7297"/>
                    <a:pt x="3771" y="7267"/>
                  </a:cubicBezTo>
                  <a:cubicBezTo>
                    <a:pt x="3863" y="7105"/>
                    <a:pt x="3950" y="6940"/>
                    <a:pt x="4034" y="6774"/>
                  </a:cubicBezTo>
                  <a:cubicBezTo>
                    <a:pt x="4046" y="6749"/>
                    <a:pt x="4058" y="6726"/>
                    <a:pt x="4069" y="6702"/>
                  </a:cubicBezTo>
                  <a:cubicBezTo>
                    <a:pt x="4261" y="6314"/>
                    <a:pt x="4432" y="5916"/>
                    <a:pt x="4580" y="5508"/>
                  </a:cubicBezTo>
                  <a:cubicBezTo>
                    <a:pt x="4583" y="5499"/>
                    <a:pt x="4585" y="5489"/>
                    <a:pt x="4590" y="5479"/>
                  </a:cubicBezTo>
                  <a:cubicBezTo>
                    <a:pt x="4655" y="5293"/>
                    <a:pt x="4719" y="5106"/>
                    <a:pt x="4775" y="4915"/>
                  </a:cubicBezTo>
                  <a:cubicBezTo>
                    <a:pt x="4793" y="4859"/>
                    <a:pt x="4808" y="4803"/>
                    <a:pt x="4823" y="4746"/>
                  </a:cubicBezTo>
                  <a:cubicBezTo>
                    <a:pt x="4866" y="4601"/>
                    <a:pt x="4905" y="4454"/>
                    <a:pt x="4941" y="4307"/>
                  </a:cubicBezTo>
                  <a:cubicBezTo>
                    <a:pt x="4957" y="4236"/>
                    <a:pt x="4975" y="4163"/>
                    <a:pt x="4990" y="4091"/>
                  </a:cubicBezTo>
                  <a:cubicBezTo>
                    <a:pt x="5021" y="3955"/>
                    <a:pt x="5049" y="3820"/>
                    <a:pt x="5076" y="3682"/>
                  </a:cubicBezTo>
                  <a:cubicBezTo>
                    <a:pt x="5089" y="3604"/>
                    <a:pt x="5104" y="3526"/>
                    <a:pt x="5117" y="3448"/>
                  </a:cubicBezTo>
                  <a:cubicBezTo>
                    <a:pt x="5140" y="3312"/>
                    <a:pt x="5159" y="3176"/>
                    <a:pt x="5177" y="3038"/>
                  </a:cubicBezTo>
                  <a:cubicBezTo>
                    <a:pt x="5187" y="2960"/>
                    <a:pt x="5198" y="2882"/>
                    <a:pt x="5207" y="2802"/>
                  </a:cubicBezTo>
                  <a:cubicBezTo>
                    <a:pt x="5224" y="2655"/>
                    <a:pt x="5235" y="2507"/>
                    <a:pt x="5246" y="2359"/>
                  </a:cubicBezTo>
                  <a:cubicBezTo>
                    <a:pt x="5251" y="2290"/>
                    <a:pt x="5258" y="2222"/>
                    <a:pt x="5262" y="2152"/>
                  </a:cubicBezTo>
                  <a:cubicBezTo>
                    <a:pt x="5273" y="1933"/>
                    <a:pt x="5281" y="1715"/>
                    <a:pt x="5281" y="1494"/>
                  </a:cubicBezTo>
                  <a:cubicBezTo>
                    <a:pt x="5281" y="1259"/>
                    <a:pt x="5272" y="1029"/>
                    <a:pt x="5257" y="798"/>
                  </a:cubicBezTo>
                  <a:cubicBezTo>
                    <a:pt x="5255" y="761"/>
                    <a:pt x="5254" y="724"/>
                    <a:pt x="5251" y="687"/>
                  </a:cubicBezTo>
                  <a:cubicBezTo>
                    <a:pt x="5233" y="458"/>
                    <a:pt x="5213" y="228"/>
                    <a:pt x="51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896;p57">
              <a:extLst>
                <a:ext uri="{FF2B5EF4-FFF2-40B4-BE49-F238E27FC236}">
                  <a16:creationId xmlns:a16="http://schemas.microsoft.com/office/drawing/2014/main" id="{DC6D09FA-ACD3-CF09-AA81-1D19BCDD8118}"/>
                </a:ext>
              </a:extLst>
            </p:cNvPr>
            <p:cNvSpPr/>
            <p:nvPr/>
          </p:nvSpPr>
          <p:spPr>
            <a:xfrm>
              <a:off x="-2666000" y="1826971"/>
              <a:ext cx="270075" cy="301900"/>
            </a:xfrm>
            <a:custGeom>
              <a:avLst/>
              <a:gdLst/>
              <a:ahLst/>
              <a:cxnLst/>
              <a:rect l="l" t="t" r="r" b="b"/>
              <a:pathLst>
                <a:path w="10803" h="12076" extrusionOk="0">
                  <a:moveTo>
                    <a:pt x="98" y="0"/>
                  </a:moveTo>
                  <a:cubicBezTo>
                    <a:pt x="66" y="242"/>
                    <a:pt x="43" y="486"/>
                    <a:pt x="26" y="732"/>
                  </a:cubicBezTo>
                  <a:cubicBezTo>
                    <a:pt x="26" y="739"/>
                    <a:pt x="25" y="747"/>
                    <a:pt x="25" y="754"/>
                  </a:cubicBezTo>
                  <a:cubicBezTo>
                    <a:pt x="9" y="998"/>
                    <a:pt x="0" y="1244"/>
                    <a:pt x="0" y="1493"/>
                  </a:cubicBezTo>
                  <a:cubicBezTo>
                    <a:pt x="0" y="1699"/>
                    <a:pt x="6" y="1903"/>
                    <a:pt x="15" y="2106"/>
                  </a:cubicBezTo>
                  <a:cubicBezTo>
                    <a:pt x="19" y="2164"/>
                    <a:pt x="26" y="2220"/>
                    <a:pt x="29" y="2277"/>
                  </a:cubicBezTo>
                  <a:cubicBezTo>
                    <a:pt x="39" y="2422"/>
                    <a:pt x="48" y="2569"/>
                    <a:pt x="63" y="2712"/>
                  </a:cubicBezTo>
                  <a:cubicBezTo>
                    <a:pt x="70" y="2774"/>
                    <a:pt x="80" y="2833"/>
                    <a:pt x="87" y="2893"/>
                  </a:cubicBezTo>
                  <a:cubicBezTo>
                    <a:pt x="105" y="3033"/>
                    <a:pt x="120" y="3172"/>
                    <a:pt x="140" y="3310"/>
                  </a:cubicBezTo>
                  <a:cubicBezTo>
                    <a:pt x="150" y="3367"/>
                    <a:pt x="161" y="3423"/>
                    <a:pt x="170" y="3479"/>
                  </a:cubicBezTo>
                  <a:cubicBezTo>
                    <a:pt x="195" y="3619"/>
                    <a:pt x="219" y="3761"/>
                    <a:pt x="247" y="3899"/>
                  </a:cubicBezTo>
                  <a:cubicBezTo>
                    <a:pt x="258" y="3949"/>
                    <a:pt x="271" y="3998"/>
                    <a:pt x="282" y="4047"/>
                  </a:cubicBezTo>
                  <a:cubicBezTo>
                    <a:pt x="313" y="4192"/>
                    <a:pt x="346" y="4336"/>
                    <a:pt x="383" y="4479"/>
                  </a:cubicBezTo>
                  <a:cubicBezTo>
                    <a:pt x="394" y="4521"/>
                    <a:pt x="407" y="4562"/>
                    <a:pt x="419" y="4605"/>
                  </a:cubicBezTo>
                  <a:cubicBezTo>
                    <a:pt x="459" y="4753"/>
                    <a:pt x="500" y="4901"/>
                    <a:pt x="547" y="5047"/>
                  </a:cubicBezTo>
                  <a:cubicBezTo>
                    <a:pt x="558" y="5081"/>
                    <a:pt x="570" y="5116"/>
                    <a:pt x="581" y="5150"/>
                  </a:cubicBezTo>
                  <a:cubicBezTo>
                    <a:pt x="630" y="5302"/>
                    <a:pt x="681" y="5455"/>
                    <a:pt x="737" y="5604"/>
                  </a:cubicBezTo>
                  <a:cubicBezTo>
                    <a:pt x="747" y="5632"/>
                    <a:pt x="759" y="5658"/>
                    <a:pt x="769" y="5685"/>
                  </a:cubicBezTo>
                  <a:cubicBezTo>
                    <a:pt x="829" y="5842"/>
                    <a:pt x="890" y="5997"/>
                    <a:pt x="956" y="6149"/>
                  </a:cubicBezTo>
                  <a:cubicBezTo>
                    <a:pt x="964" y="6168"/>
                    <a:pt x="974" y="6188"/>
                    <a:pt x="983" y="6208"/>
                  </a:cubicBezTo>
                  <a:cubicBezTo>
                    <a:pt x="1052" y="6368"/>
                    <a:pt x="1125" y="6525"/>
                    <a:pt x="1200" y="6681"/>
                  </a:cubicBezTo>
                  <a:cubicBezTo>
                    <a:pt x="1207" y="6694"/>
                    <a:pt x="1215" y="6708"/>
                    <a:pt x="1222" y="6722"/>
                  </a:cubicBezTo>
                  <a:cubicBezTo>
                    <a:pt x="1302" y="6882"/>
                    <a:pt x="1384" y="7040"/>
                    <a:pt x="1471" y="7198"/>
                  </a:cubicBezTo>
                  <a:cubicBezTo>
                    <a:pt x="1475" y="7206"/>
                    <a:pt x="1480" y="7213"/>
                    <a:pt x="1484" y="7221"/>
                  </a:cubicBezTo>
                  <a:cubicBezTo>
                    <a:pt x="1575" y="7383"/>
                    <a:pt x="1668" y="7543"/>
                    <a:pt x="1764" y="7699"/>
                  </a:cubicBezTo>
                  <a:cubicBezTo>
                    <a:pt x="1767" y="7703"/>
                    <a:pt x="1770" y="7706"/>
                    <a:pt x="1771" y="7710"/>
                  </a:cubicBezTo>
                  <a:cubicBezTo>
                    <a:pt x="1871" y="7871"/>
                    <a:pt x="1976" y="8030"/>
                    <a:pt x="2083" y="8185"/>
                  </a:cubicBezTo>
                  <a:cubicBezTo>
                    <a:pt x="2519" y="8818"/>
                    <a:pt x="3016" y="9406"/>
                    <a:pt x="3567" y="9942"/>
                  </a:cubicBezTo>
                  <a:lnTo>
                    <a:pt x="3568" y="9944"/>
                  </a:lnTo>
                  <a:cubicBezTo>
                    <a:pt x="3780" y="9723"/>
                    <a:pt x="4054" y="9576"/>
                    <a:pt x="4364" y="9563"/>
                  </a:cubicBezTo>
                  <a:cubicBezTo>
                    <a:pt x="4379" y="9563"/>
                    <a:pt x="4393" y="9563"/>
                    <a:pt x="4407" y="9563"/>
                  </a:cubicBezTo>
                  <a:cubicBezTo>
                    <a:pt x="4797" y="9563"/>
                    <a:pt x="5161" y="9761"/>
                    <a:pt x="5502" y="9955"/>
                  </a:cubicBezTo>
                  <a:lnTo>
                    <a:pt x="8550" y="11676"/>
                  </a:lnTo>
                  <a:cubicBezTo>
                    <a:pt x="8922" y="11885"/>
                    <a:pt x="9395" y="12076"/>
                    <a:pt x="9805" y="12076"/>
                  </a:cubicBezTo>
                  <a:cubicBezTo>
                    <a:pt x="10092" y="12076"/>
                    <a:pt x="10349" y="11983"/>
                    <a:pt x="10519" y="11738"/>
                  </a:cubicBezTo>
                  <a:cubicBezTo>
                    <a:pt x="10803" y="11329"/>
                    <a:pt x="10598" y="10740"/>
                    <a:pt x="10240" y="10395"/>
                  </a:cubicBezTo>
                  <a:cubicBezTo>
                    <a:pt x="10149" y="10310"/>
                    <a:pt x="10053" y="10232"/>
                    <a:pt x="9950" y="10162"/>
                  </a:cubicBezTo>
                  <a:cubicBezTo>
                    <a:pt x="4798" y="9349"/>
                    <a:pt x="754" y="5205"/>
                    <a:pt x="9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897;p57">
              <a:extLst>
                <a:ext uri="{FF2B5EF4-FFF2-40B4-BE49-F238E27FC236}">
                  <a16:creationId xmlns:a16="http://schemas.microsoft.com/office/drawing/2014/main" id="{353130E4-1496-9514-F5D7-61DC1A0A0EFE}"/>
                </a:ext>
              </a:extLst>
            </p:cNvPr>
            <p:cNvSpPr/>
            <p:nvPr/>
          </p:nvSpPr>
          <p:spPr>
            <a:xfrm>
              <a:off x="-2634850" y="1910046"/>
              <a:ext cx="198675" cy="77925"/>
            </a:xfrm>
            <a:custGeom>
              <a:avLst/>
              <a:gdLst/>
              <a:ahLst/>
              <a:cxnLst/>
              <a:rect l="l" t="t" r="r" b="b"/>
              <a:pathLst>
                <a:path w="7947" h="3117" extrusionOk="0">
                  <a:moveTo>
                    <a:pt x="7491" y="2230"/>
                  </a:moveTo>
                  <a:lnTo>
                    <a:pt x="7489" y="2231"/>
                  </a:lnTo>
                  <a:lnTo>
                    <a:pt x="7489" y="2231"/>
                  </a:lnTo>
                  <a:cubicBezTo>
                    <a:pt x="7490" y="2231"/>
                    <a:pt x="7490" y="2231"/>
                    <a:pt x="7491" y="2230"/>
                  </a:cubicBezTo>
                  <a:close/>
                  <a:moveTo>
                    <a:pt x="653" y="0"/>
                  </a:moveTo>
                  <a:cubicBezTo>
                    <a:pt x="586" y="0"/>
                    <a:pt x="522" y="24"/>
                    <a:pt x="479" y="78"/>
                  </a:cubicBezTo>
                  <a:cubicBezTo>
                    <a:pt x="1" y="674"/>
                    <a:pt x="787" y="1559"/>
                    <a:pt x="1216" y="1935"/>
                  </a:cubicBezTo>
                  <a:cubicBezTo>
                    <a:pt x="1736" y="2392"/>
                    <a:pt x="2385" y="2818"/>
                    <a:pt x="3072" y="2972"/>
                  </a:cubicBezTo>
                  <a:cubicBezTo>
                    <a:pt x="3528" y="3074"/>
                    <a:pt x="4009" y="3116"/>
                    <a:pt x="4484" y="3116"/>
                  </a:cubicBezTo>
                  <a:cubicBezTo>
                    <a:pt x="4697" y="3116"/>
                    <a:pt x="4909" y="3108"/>
                    <a:pt x="5117" y="3093"/>
                  </a:cubicBezTo>
                  <a:cubicBezTo>
                    <a:pt x="5637" y="3054"/>
                    <a:pt x="6244" y="2972"/>
                    <a:pt x="6678" y="2653"/>
                  </a:cubicBezTo>
                  <a:cubicBezTo>
                    <a:pt x="6737" y="2722"/>
                    <a:pt x="6802" y="2785"/>
                    <a:pt x="6872" y="2841"/>
                  </a:cubicBezTo>
                  <a:cubicBezTo>
                    <a:pt x="6943" y="2903"/>
                    <a:pt x="7023" y="2955"/>
                    <a:pt x="7106" y="3001"/>
                  </a:cubicBezTo>
                  <a:cubicBezTo>
                    <a:pt x="7206" y="3052"/>
                    <a:pt x="7309" y="3104"/>
                    <a:pt x="7423" y="3104"/>
                  </a:cubicBezTo>
                  <a:cubicBezTo>
                    <a:pt x="7429" y="3104"/>
                    <a:pt x="7434" y="3104"/>
                    <a:pt x="7440" y="3104"/>
                  </a:cubicBezTo>
                  <a:cubicBezTo>
                    <a:pt x="7526" y="3101"/>
                    <a:pt x="7609" y="3072"/>
                    <a:pt x="7677" y="3020"/>
                  </a:cubicBezTo>
                  <a:cubicBezTo>
                    <a:pt x="7741" y="2969"/>
                    <a:pt x="7798" y="2899"/>
                    <a:pt x="7816" y="2817"/>
                  </a:cubicBezTo>
                  <a:cubicBezTo>
                    <a:pt x="7833" y="2748"/>
                    <a:pt x="7833" y="2678"/>
                    <a:pt x="7816" y="2609"/>
                  </a:cubicBezTo>
                  <a:cubicBezTo>
                    <a:pt x="7797" y="2521"/>
                    <a:pt x="7719" y="2417"/>
                    <a:pt x="7638" y="2376"/>
                  </a:cubicBezTo>
                  <a:cubicBezTo>
                    <a:pt x="7590" y="2350"/>
                    <a:pt x="7537" y="2331"/>
                    <a:pt x="7484" y="2317"/>
                  </a:cubicBezTo>
                  <a:cubicBezTo>
                    <a:pt x="7456" y="2311"/>
                    <a:pt x="7430" y="2305"/>
                    <a:pt x="7403" y="2296"/>
                  </a:cubicBezTo>
                  <a:cubicBezTo>
                    <a:pt x="7395" y="2294"/>
                    <a:pt x="7386" y="2291"/>
                    <a:pt x="7377" y="2288"/>
                  </a:cubicBezTo>
                  <a:cubicBezTo>
                    <a:pt x="7409" y="2272"/>
                    <a:pt x="7441" y="2254"/>
                    <a:pt x="7473" y="2238"/>
                  </a:cubicBezTo>
                  <a:lnTo>
                    <a:pt x="7473" y="2238"/>
                  </a:lnTo>
                  <a:cubicBezTo>
                    <a:pt x="7530" y="2214"/>
                    <a:pt x="7585" y="2190"/>
                    <a:pt x="7640" y="2166"/>
                  </a:cubicBezTo>
                  <a:cubicBezTo>
                    <a:pt x="7706" y="2133"/>
                    <a:pt x="7765" y="2088"/>
                    <a:pt x="7813" y="2034"/>
                  </a:cubicBezTo>
                  <a:cubicBezTo>
                    <a:pt x="7947" y="1897"/>
                    <a:pt x="7934" y="1639"/>
                    <a:pt x="7750" y="1544"/>
                  </a:cubicBezTo>
                  <a:cubicBezTo>
                    <a:pt x="7708" y="1519"/>
                    <a:pt x="7661" y="1500"/>
                    <a:pt x="7613" y="1489"/>
                  </a:cubicBezTo>
                  <a:cubicBezTo>
                    <a:pt x="7592" y="1485"/>
                    <a:pt x="7570" y="1482"/>
                    <a:pt x="7550" y="1480"/>
                  </a:cubicBezTo>
                  <a:cubicBezTo>
                    <a:pt x="7526" y="1476"/>
                    <a:pt x="7509" y="1475"/>
                    <a:pt x="7493" y="1475"/>
                  </a:cubicBezTo>
                  <a:cubicBezTo>
                    <a:pt x="7468" y="1475"/>
                    <a:pt x="7445" y="1479"/>
                    <a:pt x="7396" y="1488"/>
                  </a:cubicBezTo>
                  <a:cubicBezTo>
                    <a:pt x="7381" y="1490"/>
                    <a:pt x="7366" y="1493"/>
                    <a:pt x="7352" y="1496"/>
                  </a:cubicBezTo>
                  <a:cubicBezTo>
                    <a:pt x="7341" y="1499"/>
                    <a:pt x="7333" y="1503"/>
                    <a:pt x="7323" y="1506"/>
                  </a:cubicBezTo>
                  <a:cubicBezTo>
                    <a:pt x="7340" y="1475"/>
                    <a:pt x="7358" y="1445"/>
                    <a:pt x="7374" y="1414"/>
                  </a:cubicBezTo>
                  <a:cubicBezTo>
                    <a:pt x="7386" y="1390"/>
                    <a:pt x="7399" y="1368"/>
                    <a:pt x="7411" y="1345"/>
                  </a:cubicBezTo>
                  <a:cubicBezTo>
                    <a:pt x="7451" y="1269"/>
                    <a:pt x="7474" y="1186"/>
                    <a:pt x="7480" y="1101"/>
                  </a:cubicBezTo>
                  <a:cubicBezTo>
                    <a:pt x="7484" y="1036"/>
                    <a:pt x="7458" y="956"/>
                    <a:pt x="7425" y="902"/>
                  </a:cubicBezTo>
                  <a:cubicBezTo>
                    <a:pt x="7382" y="829"/>
                    <a:pt x="7315" y="773"/>
                    <a:pt x="7237" y="741"/>
                  </a:cubicBezTo>
                  <a:cubicBezTo>
                    <a:pt x="7187" y="720"/>
                    <a:pt x="7137" y="710"/>
                    <a:pt x="7087" y="710"/>
                  </a:cubicBezTo>
                  <a:cubicBezTo>
                    <a:pt x="6986" y="710"/>
                    <a:pt x="6888" y="750"/>
                    <a:pt x="6807" y="822"/>
                  </a:cubicBezTo>
                  <a:cubicBezTo>
                    <a:pt x="6745" y="880"/>
                    <a:pt x="6714" y="955"/>
                    <a:pt x="6677" y="1028"/>
                  </a:cubicBezTo>
                  <a:cubicBezTo>
                    <a:pt x="6649" y="1081"/>
                    <a:pt x="6622" y="1132"/>
                    <a:pt x="6594" y="1184"/>
                  </a:cubicBezTo>
                  <a:cubicBezTo>
                    <a:pt x="6541" y="1286"/>
                    <a:pt x="6491" y="1389"/>
                    <a:pt x="6445" y="1493"/>
                  </a:cubicBezTo>
                  <a:cubicBezTo>
                    <a:pt x="6417" y="1554"/>
                    <a:pt x="6394" y="1613"/>
                    <a:pt x="6372" y="1672"/>
                  </a:cubicBezTo>
                  <a:cubicBezTo>
                    <a:pt x="6310" y="1696"/>
                    <a:pt x="6255" y="1733"/>
                    <a:pt x="6210" y="1782"/>
                  </a:cubicBezTo>
                  <a:cubicBezTo>
                    <a:pt x="6106" y="1894"/>
                    <a:pt x="5971" y="1957"/>
                    <a:pt x="5753" y="2018"/>
                  </a:cubicBezTo>
                  <a:cubicBezTo>
                    <a:pt x="5500" y="2084"/>
                    <a:pt x="5241" y="2126"/>
                    <a:pt x="4980" y="2145"/>
                  </a:cubicBezTo>
                  <a:cubicBezTo>
                    <a:pt x="4750" y="2165"/>
                    <a:pt x="4497" y="2176"/>
                    <a:pt x="4247" y="2176"/>
                  </a:cubicBezTo>
                  <a:cubicBezTo>
                    <a:pt x="3927" y="2176"/>
                    <a:pt x="3611" y="2157"/>
                    <a:pt x="3355" y="2111"/>
                  </a:cubicBezTo>
                  <a:cubicBezTo>
                    <a:pt x="2825" y="2016"/>
                    <a:pt x="2332" y="1729"/>
                    <a:pt x="1891" y="1430"/>
                  </a:cubicBezTo>
                  <a:cubicBezTo>
                    <a:pt x="1640" y="1260"/>
                    <a:pt x="1402" y="1059"/>
                    <a:pt x="1209" y="825"/>
                  </a:cubicBezTo>
                  <a:cubicBezTo>
                    <a:pt x="1029" y="608"/>
                    <a:pt x="1021" y="368"/>
                    <a:pt x="893" y="131"/>
                  </a:cubicBezTo>
                  <a:cubicBezTo>
                    <a:pt x="849" y="50"/>
                    <a:pt x="749" y="0"/>
                    <a:pt x="6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898;p57">
              <a:extLst>
                <a:ext uri="{FF2B5EF4-FFF2-40B4-BE49-F238E27FC236}">
                  <a16:creationId xmlns:a16="http://schemas.microsoft.com/office/drawing/2014/main" id="{DAD7CD9D-F008-ED4B-199A-2CBB2529AD42}"/>
                </a:ext>
              </a:extLst>
            </p:cNvPr>
            <p:cNvSpPr/>
            <p:nvPr/>
          </p:nvSpPr>
          <p:spPr>
            <a:xfrm>
              <a:off x="-2246375" y="1736596"/>
              <a:ext cx="116050" cy="188525"/>
            </a:xfrm>
            <a:custGeom>
              <a:avLst/>
              <a:gdLst/>
              <a:ahLst/>
              <a:cxnLst/>
              <a:rect l="l" t="t" r="r" b="b"/>
              <a:pathLst>
                <a:path w="4642" h="7541" extrusionOk="0">
                  <a:moveTo>
                    <a:pt x="1063" y="6901"/>
                  </a:moveTo>
                  <a:lnTo>
                    <a:pt x="1063" y="6901"/>
                  </a:lnTo>
                  <a:cubicBezTo>
                    <a:pt x="1063" y="6901"/>
                    <a:pt x="1062" y="6902"/>
                    <a:pt x="1062" y="6902"/>
                  </a:cubicBezTo>
                  <a:lnTo>
                    <a:pt x="1063" y="6901"/>
                  </a:lnTo>
                  <a:close/>
                  <a:moveTo>
                    <a:pt x="3569" y="0"/>
                  </a:moveTo>
                  <a:cubicBezTo>
                    <a:pt x="3561" y="0"/>
                    <a:pt x="3552" y="1"/>
                    <a:pt x="3544" y="1"/>
                  </a:cubicBezTo>
                  <a:cubicBezTo>
                    <a:pt x="3375" y="6"/>
                    <a:pt x="3272" y="222"/>
                    <a:pt x="3338" y="363"/>
                  </a:cubicBezTo>
                  <a:cubicBezTo>
                    <a:pt x="3450" y="608"/>
                    <a:pt x="3637" y="757"/>
                    <a:pt x="3703" y="1032"/>
                  </a:cubicBezTo>
                  <a:cubicBezTo>
                    <a:pt x="3774" y="1327"/>
                    <a:pt x="3792" y="1637"/>
                    <a:pt x="3778" y="1941"/>
                  </a:cubicBezTo>
                  <a:cubicBezTo>
                    <a:pt x="3755" y="2472"/>
                    <a:pt x="3688" y="3039"/>
                    <a:pt x="3446" y="3521"/>
                  </a:cubicBezTo>
                  <a:cubicBezTo>
                    <a:pt x="3238" y="3934"/>
                    <a:pt x="2848" y="4449"/>
                    <a:pt x="2499" y="4841"/>
                  </a:cubicBezTo>
                  <a:cubicBezTo>
                    <a:pt x="2327" y="5039"/>
                    <a:pt x="2139" y="5220"/>
                    <a:pt x="1935" y="5382"/>
                  </a:cubicBezTo>
                  <a:cubicBezTo>
                    <a:pt x="1755" y="5522"/>
                    <a:pt x="1623" y="5591"/>
                    <a:pt x="1471" y="5607"/>
                  </a:cubicBezTo>
                  <a:cubicBezTo>
                    <a:pt x="1405" y="5614"/>
                    <a:pt x="1342" y="5636"/>
                    <a:pt x="1285" y="5672"/>
                  </a:cubicBezTo>
                  <a:cubicBezTo>
                    <a:pt x="1225" y="5653"/>
                    <a:pt x="1163" y="5636"/>
                    <a:pt x="1100" y="5622"/>
                  </a:cubicBezTo>
                  <a:cubicBezTo>
                    <a:pt x="988" y="5596"/>
                    <a:pt x="875" y="5574"/>
                    <a:pt x="762" y="5557"/>
                  </a:cubicBezTo>
                  <a:cubicBezTo>
                    <a:pt x="703" y="5548"/>
                    <a:pt x="646" y="5539"/>
                    <a:pt x="588" y="5529"/>
                  </a:cubicBezTo>
                  <a:cubicBezTo>
                    <a:pt x="528" y="5518"/>
                    <a:pt x="469" y="5504"/>
                    <a:pt x="409" y="5504"/>
                  </a:cubicBezTo>
                  <a:cubicBezTo>
                    <a:pt x="387" y="5504"/>
                    <a:pt x="366" y="5506"/>
                    <a:pt x="344" y="5510"/>
                  </a:cubicBezTo>
                  <a:cubicBezTo>
                    <a:pt x="186" y="5541"/>
                    <a:pt x="61" y="5647"/>
                    <a:pt x="22" y="5805"/>
                  </a:cubicBezTo>
                  <a:cubicBezTo>
                    <a:pt x="1" y="5887"/>
                    <a:pt x="6" y="5974"/>
                    <a:pt x="38" y="6052"/>
                  </a:cubicBezTo>
                  <a:cubicBezTo>
                    <a:pt x="61" y="6110"/>
                    <a:pt x="112" y="6180"/>
                    <a:pt x="164" y="6214"/>
                  </a:cubicBezTo>
                  <a:cubicBezTo>
                    <a:pt x="235" y="6261"/>
                    <a:pt x="316" y="6292"/>
                    <a:pt x="401" y="6305"/>
                  </a:cubicBezTo>
                  <a:cubicBezTo>
                    <a:pt x="426" y="6309"/>
                    <a:pt x="452" y="6313"/>
                    <a:pt x="478" y="6317"/>
                  </a:cubicBezTo>
                  <a:cubicBezTo>
                    <a:pt x="513" y="6323"/>
                    <a:pt x="548" y="6327"/>
                    <a:pt x="583" y="6331"/>
                  </a:cubicBezTo>
                  <a:cubicBezTo>
                    <a:pt x="576" y="6336"/>
                    <a:pt x="566" y="6342"/>
                    <a:pt x="558" y="6349"/>
                  </a:cubicBezTo>
                  <a:cubicBezTo>
                    <a:pt x="547" y="6358"/>
                    <a:pt x="536" y="6368"/>
                    <a:pt x="525" y="6379"/>
                  </a:cubicBezTo>
                  <a:cubicBezTo>
                    <a:pt x="466" y="6432"/>
                    <a:pt x="458" y="6441"/>
                    <a:pt x="425" y="6498"/>
                  </a:cubicBezTo>
                  <a:cubicBezTo>
                    <a:pt x="415" y="6516"/>
                    <a:pt x="404" y="6534"/>
                    <a:pt x="395" y="6553"/>
                  </a:cubicBezTo>
                  <a:cubicBezTo>
                    <a:pt x="375" y="6600"/>
                    <a:pt x="363" y="6648"/>
                    <a:pt x="356" y="6697"/>
                  </a:cubicBezTo>
                  <a:cubicBezTo>
                    <a:pt x="324" y="6886"/>
                    <a:pt x="495" y="7043"/>
                    <a:pt x="672" y="7043"/>
                  </a:cubicBezTo>
                  <a:cubicBezTo>
                    <a:pt x="685" y="7043"/>
                    <a:pt x="698" y="7042"/>
                    <a:pt x="710" y="7041"/>
                  </a:cubicBezTo>
                  <a:cubicBezTo>
                    <a:pt x="783" y="7035"/>
                    <a:pt x="854" y="7015"/>
                    <a:pt x="919" y="6982"/>
                  </a:cubicBezTo>
                  <a:cubicBezTo>
                    <a:pt x="996" y="6940"/>
                    <a:pt x="1070" y="6896"/>
                    <a:pt x="1145" y="6853"/>
                  </a:cubicBezTo>
                  <a:lnTo>
                    <a:pt x="1145" y="6853"/>
                  </a:lnTo>
                  <a:lnTo>
                    <a:pt x="1063" y="6901"/>
                  </a:lnTo>
                  <a:lnTo>
                    <a:pt x="1063" y="6901"/>
                  </a:lnTo>
                  <a:cubicBezTo>
                    <a:pt x="1100" y="6880"/>
                    <a:pt x="1139" y="6863"/>
                    <a:pt x="1176" y="6844"/>
                  </a:cubicBezTo>
                  <a:lnTo>
                    <a:pt x="1176" y="6844"/>
                  </a:lnTo>
                  <a:cubicBezTo>
                    <a:pt x="1173" y="6854"/>
                    <a:pt x="1170" y="6862"/>
                    <a:pt x="1167" y="6870"/>
                  </a:cubicBezTo>
                  <a:cubicBezTo>
                    <a:pt x="1158" y="6896"/>
                    <a:pt x="1148" y="6923"/>
                    <a:pt x="1136" y="6947"/>
                  </a:cubicBezTo>
                  <a:cubicBezTo>
                    <a:pt x="1114" y="6998"/>
                    <a:pt x="1099" y="7052"/>
                    <a:pt x="1091" y="7106"/>
                  </a:cubicBezTo>
                  <a:cubicBezTo>
                    <a:pt x="1075" y="7196"/>
                    <a:pt x="1111" y="7321"/>
                    <a:pt x="1169" y="7391"/>
                  </a:cubicBezTo>
                  <a:cubicBezTo>
                    <a:pt x="1214" y="7444"/>
                    <a:pt x="1272" y="7487"/>
                    <a:pt x="1335" y="7514"/>
                  </a:cubicBezTo>
                  <a:cubicBezTo>
                    <a:pt x="1376" y="7532"/>
                    <a:pt x="1420" y="7540"/>
                    <a:pt x="1465" y="7540"/>
                  </a:cubicBezTo>
                  <a:cubicBezTo>
                    <a:pt x="1504" y="7540"/>
                    <a:pt x="1544" y="7534"/>
                    <a:pt x="1581" y="7524"/>
                  </a:cubicBezTo>
                  <a:cubicBezTo>
                    <a:pt x="1664" y="7502"/>
                    <a:pt x="1737" y="7452"/>
                    <a:pt x="1789" y="7385"/>
                  </a:cubicBezTo>
                  <a:cubicBezTo>
                    <a:pt x="1866" y="7292"/>
                    <a:pt x="1888" y="7171"/>
                    <a:pt x="1907" y="7056"/>
                  </a:cubicBezTo>
                  <a:cubicBezTo>
                    <a:pt x="1922" y="6962"/>
                    <a:pt x="1927" y="6868"/>
                    <a:pt x="1921" y="6773"/>
                  </a:cubicBezTo>
                  <a:cubicBezTo>
                    <a:pt x="1918" y="6682"/>
                    <a:pt x="1907" y="6593"/>
                    <a:pt x="1887" y="6505"/>
                  </a:cubicBezTo>
                  <a:cubicBezTo>
                    <a:pt x="2402" y="6349"/>
                    <a:pt x="2831" y="5914"/>
                    <a:pt x="3174" y="5520"/>
                  </a:cubicBezTo>
                  <a:cubicBezTo>
                    <a:pt x="3618" y="5010"/>
                    <a:pt x="4027" y="4427"/>
                    <a:pt x="4304" y="3809"/>
                  </a:cubicBezTo>
                  <a:cubicBezTo>
                    <a:pt x="4593" y="3168"/>
                    <a:pt x="4642" y="2394"/>
                    <a:pt x="4588" y="1703"/>
                  </a:cubicBezTo>
                  <a:cubicBezTo>
                    <a:pt x="4545" y="1141"/>
                    <a:pt x="4312" y="0"/>
                    <a:pt x="35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4" name="Google Shape;3899;p57">
              <a:extLst>
                <a:ext uri="{FF2B5EF4-FFF2-40B4-BE49-F238E27FC236}">
                  <a16:creationId xmlns:a16="http://schemas.microsoft.com/office/drawing/2014/main" id="{EC30DBA2-1603-9379-7489-90DB02476FBB}"/>
                </a:ext>
              </a:extLst>
            </p:cNvPr>
            <p:cNvSpPr/>
            <p:nvPr/>
          </p:nvSpPr>
          <p:spPr>
            <a:xfrm>
              <a:off x="-2443100" y="1758071"/>
              <a:ext cx="150" cy="225"/>
            </a:xfrm>
            <a:custGeom>
              <a:avLst/>
              <a:gdLst/>
              <a:ahLst/>
              <a:cxnLst/>
              <a:rect l="l" t="t" r="r" b="b"/>
              <a:pathLst>
                <a:path w="6" h="9" extrusionOk="0">
                  <a:moveTo>
                    <a:pt x="5" y="1"/>
                  </a:moveTo>
                  <a:cubicBezTo>
                    <a:pt x="5" y="1"/>
                    <a:pt x="4" y="3"/>
                    <a:pt x="1" y="8"/>
                  </a:cubicBezTo>
                  <a:cubicBezTo>
                    <a:pt x="4" y="4"/>
                    <a:pt x="5" y="1"/>
                    <a:pt x="5" y="1"/>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5" name="Google Shape;3900;p57">
              <a:extLst>
                <a:ext uri="{FF2B5EF4-FFF2-40B4-BE49-F238E27FC236}">
                  <a16:creationId xmlns:a16="http://schemas.microsoft.com/office/drawing/2014/main" id="{83C55299-B0CC-CF68-BDA2-00BA9BA1E6DA}"/>
                </a:ext>
              </a:extLst>
            </p:cNvPr>
            <p:cNvSpPr/>
            <p:nvPr/>
          </p:nvSpPr>
          <p:spPr>
            <a:xfrm>
              <a:off x="-2452800" y="1704296"/>
              <a:ext cx="106475" cy="71050"/>
            </a:xfrm>
            <a:custGeom>
              <a:avLst/>
              <a:gdLst/>
              <a:ahLst/>
              <a:cxnLst/>
              <a:rect l="l" t="t" r="r" b="b"/>
              <a:pathLst>
                <a:path w="4259" h="2842" extrusionOk="0">
                  <a:moveTo>
                    <a:pt x="3802" y="1"/>
                  </a:moveTo>
                  <a:cubicBezTo>
                    <a:pt x="3691" y="1"/>
                    <a:pt x="3579" y="31"/>
                    <a:pt x="3479" y="81"/>
                  </a:cubicBezTo>
                  <a:cubicBezTo>
                    <a:pt x="3394" y="120"/>
                    <a:pt x="3318" y="178"/>
                    <a:pt x="3258" y="250"/>
                  </a:cubicBezTo>
                  <a:cubicBezTo>
                    <a:pt x="3221" y="293"/>
                    <a:pt x="3192" y="344"/>
                    <a:pt x="3170" y="398"/>
                  </a:cubicBezTo>
                  <a:cubicBezTo>
                    <a:pt x="3168" y="403"/>
                    <a:pt x="3167" y="408"/>
                    <a:pt x="3165" y="414"/>
                  </a:cubicBezTo>
                  <a:lnTo>
                    <a:pt x="3165" y="414"/>
                  </a:lnTo>
                  <a:cubicBezTo>
                    <a:pt x="3165" y="414"/>
                    <a:pt x="3165" y="414"/>
                    <a:pt x="3165" y="414"/>
                  </a:cubicBezTo>
                  <a:lnTo>
                    <a:pt x="3165" y="414"/>
                  </a:lnTo>
                  <a:cubicBezTo>
                    <a:pt x="3164" y="414"/>
                    <a:pt x="3147" y="454"/>
                    <a:pt x="3148" y="454"/>
                  </a:cubicBezTo>
                  <a:cubicBezTo>
                    <a:pt x="3148" y="454"/>
                    <a:pt x="3148" y="453"/>
                    <a:pt x="3149" y="451"/>
                  </a:cubicBezTo>
                  <a:lnTo>
                    <a:pt x="3149" y="451"/>
                  </a:lnTo>
                  <a:cubicBezTo>
                    <a:pt x="3141" y="469"/>
                    <a:pt x="3134" y="487"/>
                    <a:pt x="3127" y="506"/>
                  </a:cubicBezTo>
                  <a:cubicBezTo>
                    <a:pt x="3105" y="568"/>
                    <a:pt x="3162" y="618"/>
                    <a:pt x="3219" y="618"/>
                  </a:cubicBezTo>
                  <a:cubicBezTo>
                    <a:pt x="3233" y="618"/>
                    <a:pt x="3247" y="615"/>
                    <a:pt x="3261" y="608"/>
                  </a:cubicBezTo>
                  <a:cubicBezTo>
                    <a:pt x="3274" y="600"/>
                    <a:pt x="3289" y="591"/>
                    <a:pt x="3304" y="585"/>
                  </a:cubicBezTo>
                  <a:lnTo>
                    <a:pt x="3321" y="576"/>
                  </a:lnTo>
                  <a:cubicBezTo>
                    <a:pt x="3324" y="576"/>
                    <a:pt x="3333" y="572"/>
                    <a:pt x="3336" y="571"/>
                  </a:cubicBezTo>
                  <a:cubicBezTo>
                    <a:pt x="3379" y="557"/>
                    <a:pt x="3420" y="541"/>
                    <a:pt x="3461" y="521"/>
                  </a:cubicBezTo>
                  <a:lnTo>
                    <a:pt x="3475" y="516"/>
                  </a:lnTo>
                  <a:lnTo>
                    <a:pt x="3475" y="516"/>
                  </a:lnTo>
                  <a:cubicBezTo>
                    <a:pt x="3493" y="774"/>
                    <a:pt x="3509" y="1010"/>
                    <a:pt x="3424" y="1270"/>
                  </a:cubicBezTo>
                  <a:cubicBezTo>
                    <a:pt x="3336" y="1541"/>
                    <a:pt x="3155" y="1782"/>
                    <a:pt x="2931" y="1972"/>
                  </a:cubicBezTo>
                  <a:cubicBezTo>
                    <a:pt x="2622" y="2240"/>
                    <a:pt x="2192" y="2425"/>
                    <a:pt x="1770" y="2425"/>
                  </a:cubicBezTo>
                  <a:cubicBezTo>
                    <a:pt x="1635" y="2425"/>
                    <a:pt x="1502" y="2406"/>
                    <a:pt x="1373" y="2365"/>
                  </a:cubicBezTo>
                  <a:cubicBezTo>
                    <a:pt x="1229" y="2320"/>
                    <a:pt x="1094" y="2247"/>
                    <a:pt x="975" y="2154"/>
                  </a:cubicBezTo>
                  <a:cubicBezTo>
                    <a:pt x="906" y="2096"/>
                    <a:pt x="842" y="2033"/>
                    <a:pt x="784" y="1964"/>
                  </a:cubicBezTo>
                  <a:cubicBezTo>
                    <a:pt x="729" y="1901"/>
                    <a:pt x="691" y="1809"/>
                    <a:pt x="618" y="1764"/>
                  </a:cubicBezTo>
                  <a:cubicBezTo>
                    <a:pt x="626" y="1754"/>
                    <a:pt x="636" y="1743"/>
                    <a:pt x="644" y="1734"/>
                  </a:cubicBezTo>
                  <a:cubicBezTo>
                    <a:pt x="674" y="1699"/>
                    <a:pt x="708" y="1666"/>
                    <a:pt x="741" y="1635"/>
                  </a:cubicBezTo>
                  <a:cubicBezTo>
                    <a:pt x="748" y="1628"/>
                    <a:pt x="757" y="1620"/>
                    <a:pt x="765" y="1613"/>
                  </a:cubicBezTo>
                  <a:cubicBezTo>
                    <a:pt x="780" y="1604"/>
                    <a:pt x="794" y="1595"/>
                    <a:pt x="807" y="1585"/>
                  </a:cubicBezTo>
                  <a:cubicBezTo>
                    <a:pt x="843" y="1563"/>
                    <a:pt x="888" y="1543"/>
                    <a:pt x="917" y="1513"/>
                  </a:cubicBezTo>
                  <a:cubicBezTo>
                    <a:pt x="967" y="1460"/>
                    <a:pt x="975" y="1367"/>
                    <a:pt x="917" y="1316"/>
                  </a:cubicBezTo>
                  <a:cubicBezTo>
                    <a:pt x="873" y="1277"/>
                    <a:pt x="822" y="1262"/>
                    <a:pt x="770" y="1262"/>
                  </a:cubicBezTo>
                  <a:cubicBezTo>
                    <a:pt x="688" y="1262"/>
                    <a:pt x="604" y="1298"/>
                    <a:pt x="537" y="1341"/>
                  </a:cubicBezTo>
                  <a:cubicBezTo>
                    <a:pt x="426" y="1410"/>
                    <a:pt x="339" y="1513"/>
                    <a:pt x="260" y="1617"/>
                  </a:cubicBezTo>
                  <a:cubicBezTo>
                    <a:pt x="181" y="1718"/>
                    <a:pt x="117" y="1832"/>
                    <a:pt x="69" y="1952"/>
                  </a:cubicBezTo>
                  <a:cubicBezTo>
                    <a:pt x="50" y="2004"/>
                    <a:pt x="32" y="2056"/>
                    <a:pt x="19" y="2110"/>
                  </a:cubicBezTo>
                  <a:cubicBezTo>
                    <a:pt x="0" y="2188"/>
                    <a:pt x="4" y="2298"/>
                    <a:pt x="65" y="2358"/>
                  </a:cubicBezTo>
                  <a:lnTo>
                    <a:pt x="69" y="2365"/>
                  </a:lnTo>
                  <a:cubicBezTo>
                    <a:pt x="92" y="2399"/>
                    <a:pt x="132" y="2421"/>
                    <a:pt x="172" y="2421"/>
                  </a:cubicBezTo>
                  <a:cubicBezTo>
                    <a:pt x="199" y="2421"/>
                    <a:pt x="225" y="2411"/>
                    <a:pt x="246" y="2388"/>
                  </a:cubicBezTo>
                  <a:lnTo>
                    <a:pt x="250" y="2384"/>
                  </a:lnTo>
                  <a:cubicBezTo>
                    <a:pt x="310" y="2349"/>
                    <a:pt x="349" y="2269"/>
                    <a:pt x="369" y="2207"/>
                  </a:cubicBezTo>
                  <a:cubicBezTo>
                    <a:pt x="372" y="2198"/>
                    <a:pt x="376" y="2188"/>
                    <a:pt x="380" y="2178"/>
                  </a:cubicBezTo>
                  <a:cubicBezTo>
                    <a:pt x="382" y="2174"/>
                    <a:pt x="386" y="2166"/>
                    <a:pt x="389" y="2160"/>
                  </a:cubicBezTo>
                  <a:lnTo>
                    <a:pt x="389" y="2160"/>
                  </a:lnTo>
                  <a:lnTo>
                    <a:pt x="380" y="2176"/>
                  </a:lnTo>
                  <a:cubicBezTo>
                    <a:pt x="391" y="2154"/>
                    <a:pt x="401" y="2130"/>
                    <a:pt x="412" y="2108"/>
                  </a:cubicBezTo>
                  <a:cubicBezTo>
                    <a:pt x="437" y="2058"/>
                    <a:pt x="463" y="2008"/>
                    <a:pt x="490" y="1960"/>
                  </a:cubicBezTo>
                  <a:cubicBezTo>
                    <a:pt x="529" y="2089"/>
                    <a:pt x="627" y="2225"/>
                    <a:pt x="693" y="2310"/>
                  </a:cubicBezTo>
                  <a:cubicBezTo>
                    <a:pt x="802" y="2447"/>
                    <a:pt x="934" y="2572"/>
                    <a:pt x="1087" y="2656"/>
                  </a:cubicBezTo>
                  <a:cubicBezTo>
                    <a:pt x="1323" y="2785"/>
                    <a:pt x="1593" y="2842"/>
                    <a:pt x="1861" y="2842"/>
                  </a:cubicBezTo>
                  <a:cubicBezTo>
                    <a:pt x="1939" y="2842"/>
                    <a:pt x="2017" y="2837"/>
                    <a:pt x="2094" y="2828"/>
                  </a:cubicBezTo>
                  <a:cubicBezTo>
                    <a:pt x="2821" y="2738"/>
                    <a:pt x="3523" y="2262"/>
                    <a:pt x="3826" y="1584"/>
                  </a:cubicBezTo>
                  <a:cubicBezTo>
                    <a:pt x="3978" y="1243"/>
                    <a:pt x="4047" y="808"/>
                    <a:pt x="3921" y="443"/>
                  </a:cubicBezTo>
                  <a:lnTo>
                    <a:pt x="3921" y="443"/>
                  </a:lnTo>
                  <a:cubicBezTo>
                    <a:pt x="3925" y="444"/>
                    <a:pt x="3930" y="447"/>
                    <a:pt x="3935" y="449"/>
                  </a:cubicBezTo>
                  <a:cubicBezTo>
                    <a:pt x="3941" y="451"/>
                    <a:pt x="3950" y="454"/>
                    <a:pt x="3958" y="457"/>
                  </a:cubicBezTo>
                  <a:lnTo>
                    <a:pt x="3959" y="457"/>
                  </a:lnTo>
                  <a:cubicBezTo>
                    <a:pt x="3987" y="472"/>
                    <a:pt x="4018" y="483"/>
                    <a:pt x="4050" y="488"/>
                  </a:cubicBezTo>
                  <a:cubicBezTo>
                    <a:pt x="4060" y="490"/>
                    <a:pt x="4069" y="491"/>
                    <a:pt x="4079" y="491"/>
                  </a:cubicBezTo>
                  <a:cubicBezTo>
                    <a:pt x="4178" y="491"/>
                    <a:pt x="4249" y="414"/>
                    <a:pt x="4254" y="311"/>
                  </a:cubicBezTo>
                  <a:cubicBezTo>
                    <a:pt x="4259" y="239"/>
                    <a:pt x="4204" y="177"/>
                    <a:pt x="4156" y="129"/>
                  </a:cubicBezTo>
                  <a:cubicBezTo>
                    <a:pt x="4110" y="86"/>
                    <a:pt x="4058" y="55"/>
                    <a:pt x="3999" y="35"/>
                  </a:cubicBezTo>
                  <a:cubicBezTo>
                    <a:pt x="3935" y="12"/>
                    <a:pt x="3869" y="1"/>
                    <a:pt x="38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6" name="Google Shape;3901;p57">
              <a:extLst>
                <a:ext uri="{FF2B5EF4-FFF2-40B4-BE49-F238E27FC236}">
                  <a16:creationId xmlns:a16="http://schemas.microsoft.com/office/drawing/2014/main" id="{8C7895CE-FBDE-4D08-B8AE-2DB38B2A79FA}"/>
                </a:ext>
              </a:extLst>
            </p:cNvPr>
            <p:cNvSpPr/>
            <p:nvPr/>
          </p:nvSpPr>
          <p:spPr>
            <a:xfrm>
              <a:off x="-2437500" y="1748696"/>
              <a:ext cx="25" cy="25"/>
            </a:xfrm>
            <a:custGeom>
              <a:avLst/>
              <a:gdLst/>
              <a:ahLst/>
              <a:cxnLst/>
              <a:rect l="l" t="t" r="r" b="b"/>
              <a:pathLst>
                <a:path w="1" h="1" extrusionOk="0">
                  <a:moveTo>
                    <a:pt x="0" y="0"/>
                  </a:move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7" name="Google Shape;3902;p57">
              <a:extLst>
                <a:ext uri="{FF2B5EF4-FFF2-40B4-BE49-F238E27FC236}">
                  <a16:creationId xmlns:a16="http://schemas.microsoft.com/office/drawing/2014/main" id="{C17B05E2-A1B2-6B2D-EDCA-02676AD473BE}"/>
                </a:ext>
              </a:extLst>
            </p:cNvPr>
            <p:cNvSpPr/>
            <p:nvPr/>
          </p:nvSpPr>
          <p:spPr>
            <a:xfrm>
              <a:off x="-2504875" y="1685121"/>
              <a:ext cx="57450" cy="62700"/>
            </a:xfrm>
            <a:custGeom>
              <a:avLst/>
              <a:gdLst/>
              <a:ahLst/>
              <a:cxnLst/>
              <a:rect l="l" t="t" r="r" b="b"/>
              <a:pathLst>
                <a:path w="2298" h="2508" extrusionOk="0">
                  <a:moveTo>
                    <a:pt x="854" y="0"/>
                  </a:moveTo>
                  <a:cubicBezTo>
                    <a:pt x="640" y="0"/>
                    <a:pt x="427" y="14"/>
                    <a:pt x="219" y="49"/>
                  </a:cubicBezTo>
                  <a:cubicBezTo>
                    <a:pt x="1" y="86"/>
                    <a:pt x="10" y="437"/>
                    <a:pt x="219" y="480"/>
                  </a:cubicBezTo>
                  <a:cubicBezTo>
                    <a:pt x="495" y="537"/>
                    <a:pt x="776" y="568"/>
                    <a:pt x="1058" y="595"/>
                  </a:cubicBezTo>
                  <a:cubicBezTo>
                    <a:pt x="1188" y="609"/>
                    <a:pt x="1318" y="624"/>
                    <a:pt x="1449" y="639"/>
                  </a:cubicBezTo>
                  <a:cubicBezTo>
                    <a:pt x="1386" y="757"/>
                    <a:pt x="1320" y="874"/>
                    <a:pt x="1258" y="992"/>
                  </a:cubicBezTo>
                  <a:cubicBezTo>
                    <a:pt x="1107" y="1273"/>
                    <a:pt x="937" y="1540"/>
                    <a:pt x="765" y="1809"/>
                  </a:cubicBezTo>
                  <a:cubicBezTo>
                    <a:pt x="721" y="1877"/>
                    <a:pt x="665" y="1950"/>
                    <a:pt x="651" y="2032"/>
                  </a:cubicBezTo>
                  <a:cubicBezTo>
                    <a:pt x="636" y="2060"/>
                    <a:pt x="624" y="2089"/>
                    <a:pt x="614" y="2119"/>
                  </a:cubicBezTo>
                  <a:cubicBezTo>
                    <a:pt x="590" y="2215"/>
                    <a:pt x="610" y="2317"/>
                    <a:pt x="670" y="2395"/>
                  </a:cubicBezTo>
                  <a:cubicBezTo>
                    <a:pt x="733" y="2475"/>
                    <a:pt x="812" y="2507"/>
                    <a:pt x="896" y="2507"/>
                  </a:cubicBezTo>
                  <a:cubicBezTo>
                    <a:pt x="1046" y="2507"/>
                    <a:pt x="1208" y="2406"/>
                    <a:pt x="1305" y="2297"/>
                  </a:cubicBezTo>
                  <a:cubicBezTo>
                    <a:pt x="1533" y="2048"/>
                    <a:pt x="1704" y="1752"/>
                    <a:pt x="1865" y="1457"/>
                  </a:cubicBezTo>
                  <a:cubicBezTo>
                    <a:pt x="1946" y="1306"/>
                    <a:pt x="2016" y="1151"/>
                    <a:pt x="2084" y="993"/>
                  </a:cubicBezTo>
                  <a:cubicBezTo>
                    <a:pt x="2124" y="900"/>
                    <a:pt x="2170" y="806"/>
                    <a:pt x="2194" y="708"/>
                  </a:cubicBezTo>
                  <a:cubicBezTo>
                    <a:pt x="2211" y="632"/>
                    <a:pt x="2233" y="557"/>
                    <a:pt x="2260" y="484"/>
                  </a:cubicBezTo>
                  <a:cubicBezTo>
                    <a:pt x="2297" y="396"/>
                    <a:pt x="2259" y="283"/>
                    <a:pt x="2204" y="212"/>
                  </a:cubicBezTo>
                  <a:cubicBezTo>
                    <a:pt x="2139" y="127"/>
                    <a:pt x="2061" y="102"/>
                    <a:pt x="1958" y="89"/>
                  </a:cubicBezTo>
                  <a:cubicBezTo>
                    <a:pt x="1598" y="42"/>
                    <a:pt x="1224" y="0"/>
                    <a:pt x="8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8" name="Google Shape;3903;p57">
              <a:extLst>
                <a:ext uri="{FF2B5EF4-FFF2-40B4-BE49-F238E27FC236}">
                  <a16:creationId xmlns:a16="http://schemas.microsoft.com/office/drawing/2014/main" id="{4DCDAF88-CA6A-EC17-089D-1DF23BA429BC}"/>
                </a:ext>
              </a:extLst>
            </p:cNvPr>
            <p:cNvSpPr/>
            <p:nvPr/>
          </p:nvSpPr>
          <p:spPr>
            <a:xfrm>
              <a:off x="-2409900" y="1634371"/>
              <a:ext cx="67275" cy="55400"/>
            </a:xfrm>
            <a:custGeom>
              <a:avLst/>
              <a:gdLst/>
              <a:ahLst/>
              <a:cxnLst/>
              <a:rect l="l" t="t" r="r" b="b"/>
              <a:pathLst>
                <a:path w="2691" h="2216" extrusionOk="0">
                  <a:moveTo>
                    <a:pt x="932" y="1407"/>
                  </a:moveTo>
                  <a:cubicBezTo>
                    <a:pt x="940" y="1409"/>
                    <a:pt x="945" y="1409"/>
                    <a:pt x="946" y="1409"/>
                  </a:cubicBezTo>
                  <a:cubicBezTo>
                    <a:pt x="947" y="1409"/>
                    <a:pt x="943" y="1409"/>
                    <a:pt x="934" y="1407"/>
                  </a:cubicBezTo>
                  <a:close/>
                  <a:moveTo>
                    <a:pt x="1487" y="1"/>
                  </a:moveTo>
                  <a:cubicBezTo>
                    <a:pt x="1464" y="1"/>
                    <a:pt x="1441" y="5"/>
                    <a:pt x="1421" y="15"/>
                  </a:cubicBezTo>
                  <a:cubicBezTo>
                    <a:pt x="1148" y="150"/>
                    <a:pt x="964" y="437"/>
                    <a:pt x="769" y="665"/>
                  </a:cubicBezTo>
                  <a:cubicBezTo>
                    <a:pt x="567" y="898"/>
                    <a:pt x="345" y="1115"/>
                    <a:pt x="147" y="1352"/>
                  </a:cubicBezTo>
                  <a:cubicBezTo>
                    <a:pt x="0" y="1527"/>
                    <a:pt x="17" y="1770"/>
                    <a:pt x="217" y="1898"/>
                  </a:cubicBezTo>
                  <a:cubicBezTo>
                    <a:pt x="542" y="2106"/>
                    <a:pt x="943" y="2145"/>
                    <a:pt x="1321" y="2162"/>
                  </a:cubicBezTo>
                  <a:cubicBezTo>
                    <a:pt x="1498" y="2172"/>
                    <a:pt x="1676" y="2175"/>
                    <a:pt x="1853" y="2187"/>
                  </a:cubicBezTo>
                  <a:cubicBezTo>
                    <a:pt x="1954" y="2195"/>
                    <a:pt x="2077" y="2216"/>
                    <a:pt x="2192" y="2216"/>
                  </a:cubicBezTo>
                  <a:cubicBezTo>
                    <a:pt x="2264" y="2216"/>
                    <a:pt x="2333" y="2208"/>
                    <a:pt x="2393" y="2183"/>
                  </a:cubicBezTo>
                  <a:cubicBezTo>
                    <a:pt x="2555" y="2117"/>
                    <a:pt x="2691" y="1924"/>
                    <a:pt x="2570" y="1748"/>
                  </a:cubicBezTo>
                  <a:cubicBezTo>
                    <a:pt x="2333" y="1405"/>
                    <a:pt x="1790" y="1457"/>
                    <a:pt x="1421" y="1443"/>
                  </a:cubicBezTo>
                  <a:cubicBezTo>
                    <a:pt x="1334" y="1440"/>
                    <a:pt x="1247" y="1436"/>
                    <a:pt x="1160" y="1431"/>
                  </a:cubicBezTo>
                  <a:cubicBezTo>
                    <a:pt x="1137" y="1429"/>
                    <a:pt x="986" y="1427"/>
                    <a:pt x="928" y="1413"/>
                  </a:cubicBezTo>
                  <a:lnTo>
                    <a:pt x="932" y="1407"/>
                  </a:lnTo>
                  <a:cubicBezTo>
                    <a:pt x="1023" y="1265"/>
                    <a:pt x="1112" y="1120"/>
                    <a:pt x="1207" y="979"/>
                  </a:cubicBezTo>
                  <a:cubicBezTo>
                    <a:pt x="1291" y="853"/>
                    <a:pt x="1378" y="728"/>
                    <a:pt x="1457" y="597"/>
                  </a:cubicBezTo>
                  <a:cubicBezTo>
                    <a:pt x="1495" y="533"/>
                    <a:pt x="1528" y="463"/>
                    <a:pt x="1561" y="394"/>
                  </a:cubicBezTo>
                  <a:cubicBezTo>
                    <a:pt x="1604" y="304"/>
                    <a:pt x="1617" y="231"/>
                    <a:pt x="1628" y="133"/>
                  </a:cubicBezTo>
                  <a:cubicBezTo>
                    <a:pt x="1638" y="48"/>
                    <a:pt x="1561" y="1"/>
                    <a:pt x="14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9" name="Google Shape;3904;p57">
              <a:extLst>
                <a:ext uri="{FF2B5EF4-FFF2-40B4-BE49-F238E27FC236}">
                  <a16:creationId xmlns:a16="http://schemas.microsoft.com/office/drawing/2014/main" id="{6A02709E-5194-DD9D-D2C2-78DA56160F0C}"/>
                </a:ext>
              </a:extLst>
            </p:cNvPr>
            <p:cNvSpPr/>
            <p:nvPr/>
          </p:nvSpPr>
          <p:spPr>
            <a:xfrm>
              <a:off x="-2513500" y="1752671"/>
              <a:ext cx="46550" cy="32075"/>
            </a:xfrm>
            <a:custGeom>
              <a:avLst/>
              <a:gdLst/>
              <a:ahLst/>
              <a:cxnLst/>
              <a:rect l="l" t="t" r="r" b="b"/>
              <a:pathLst>
                <a:path w="1862" h="1283" extrusionOk="0">
                  <a:moveTo>
                    <a:pt x="1168" y="1"/>
                  </a:moveTo>
                  <a:cubicBezTo>
                    <a:pt x="1020" y="1"/>
                    <a:pt x="857" y="34"/>
                    <a:pt x="697" y="103"/>
                  </a:cubicBezTo>
                  <a:cubicBezTo>
                    <a:pt x="255" y="295"/>
                    <a:pt x="1" y="692"/>
                    <a:pt x="130" y="990"/>
                  </a:cubicBezTo>
                  <a:cubicBezTo>
                    <a:pt x="212" y="1179"/>
                    <a:pt x="431" y="1282"/>
                    <a:pt x="693" y="1282"/>
                  </a:cubicBezTo>
                  <a:cubicBezTo>
                    <a:pt x="842" y="1282"/>
                    <a:pt x="1005" y="1249"/>
                    <a:pt x="1165" y="1180"/>
                  </a:cubicBezTo>
                  <a:cubicBezTo>
                    <a:pt x="1607" y="987"/>
                    <a:pt x="1861" y="591"/>
                    <a:pt x="1732" y="294"/>
                  </a:cubicBezTo>
                  <a:cubicBezTo>
                    <a:pt x="1649" y="104"/>
                    <a:pt x="1430" y="1"/>
                    <a:pt x="116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0" name="Google Shape;3905;p57">
              <a:extLst>
                <a:ext uri="{FF2B5EF4-FFF2-40B4-BE49-F238E27FC236}">
                  <a16:creationId xmlns:a16="http://schemas.microsoft.com/office/drawing/2014/main" id="{066EFBA5-554B-5AE8-494D-C91E9374E9E3}"/>
                </a:ext>
              </a:extLst>
            </p:cNvPr>
            <p:cNvSpPr/>
            <p:nvPr/>
          </p:nvSpPr>
          <p:spPr>
            <a:xfrm>
              <a:off x="-2344425" y="1672496"/>
              <a:ext cx="46525" cy="32100"/>
            </a:xfrm>
            <a:custGeom>
              <a:avLst/>
              <a:gdLst/>
              <a:ahLst/>
              <a:cxnLst/>
              <a:rect l="l" t="t" r="r" b="b"/>
              <a:pathLst>
                <a:path w="1861" h="1284" extrusionOk="0">
                  <a:moveTo>
                    <a:pt x="1167" y="1"/>
                  </a:moveTo>
                  <a:cubicBezTo>
                    <a:pt x="1018" y="1"/>
                    <a:pt x="856" y="34"/>
                    <a:pt x="696" y="103"/>
                  </a:cubicBezTo>
                  <a:cubicBezTo>
                    <a:pt x="254" y="296"/>
                    <a:pt x="0" y="692"/>
                    <a:pt x="129" y="990"/>
                  </a:cubicBezTo>
                  <a:cubicBezTo>
                    <a:pt x="212" y="1180"/>
                    <a:pt x="431" y="1284"/>
                    <a:pt x="694" y="1284"/>
                  </a:cubicBezTo>
                  <a:cubicBezTo>
                    <a:pt x="843" y="1284"/>
                    <a:pt x="1005" y="1250"/>
                    <a:pt x="1165" y="1181"/>
                  </a:cubicBezTo>
                  <a:cubicBezTo>
                    <a:pt x="1607" y="988"/>
                    <a:pt x="1861" y="591"/>
                    <a:pt x="1730" y="294"/>
                  </a:cubicBezTo>
                  <a:cubicBezTo>
                    <a:pt x="1649" y="104"/>
                    <a:pt x="1430" y="1"/>
                    <a:pt x="116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1" name="Google Shape;3906;p57">
              <a:extLst>
                <a:ext uri="{FF2B5EF4-FFF2-40B4-BE49-F238E27FC236}">
                  <a16:creationId xmlns:a16="http://schemas.microsoft.com/office/drawing/2014/main" id="{9048B7F6-6157-D3D6-665D-B2AA308CEACE}"/>
                </a:ext>
              </a:extLst>
            </p:cNvPr>
            <p:cNvSpPr/>
            <p:nvPr/>
          </p:nvSpPr>
          <p:spPr>
            <a:xfrm>
              <a:off x="-2111212" y="1939921"/>
              <a:ext cx="156775" cy="91150"/>
            </a:xfrm>
            <a:custGeom>
              <a:avLst/>
              <a:gdLst/>
              <a:ahLst/>
              <a:cxnLst/>
              <a:rect l="l" t="t" r="r" b="b"/>
              <a:pathLst>
                <a:path w="6271" h="3646" extrusionOk="0">
                  <a:moveTo>
                    <a:pt x="2804" y="0"/>
                  </a:moveTo>
                  <a:cubicBezTo>
                    <a:pt x="2800" y="0"/>
                    <a:pt x="2796" y="0"/>
                    <a:pt x="2792" y="0"/>
                  </a:cubicBezTo>
                  <a:cubicBezTo>
                    <a:pt x="2178" y="7"/>
                    <a:pt x="2038" y="580"/>
                    <a:pt x="2027" y="1090"/>
                  </a:cubicBezTo>
                  <a:cubicBezTo>
                    <a:pt x="1839" y="972"/>
                    <a:pt x="1634" y="878"/>
                    <a:pt x="1432" y="878"/>
                  </a:cubicBezTo>
                  <a:cubicBezTo>
                    <a:pt x="1282" y="878"/>
                    <a:pt x="1133" y="930"/>
                    <a:pt x="993" y="1062"/>
                  </a:cubicBezTo>
                  <a:cubicBezTo>
                    <a:pt x="816" y="1229"/>
                    <a:pt x="768" y="1442"/>
                    <a:pt x="833" y="1627"/>
                  </a:cubicBezTo>
                  <a:cubicBezTo>
                    <a:pt x="411" y="1703"/>
                    <a:pt x="1" y="2040"/>
                    <a:pt x="190" y="2492"/>
                  </a:cubicBezTo>
                  <a:cubicBezTo>
                    <a:pt x="332" y="2828"/>
                    <a:pt x="717" y="2964"/>
                    <a:pt x="1095" y="2964"/>
                  </a:cubicBezTo>
                  <a:cubicBezTo>
                    <a:pt x="1242" y="2964"/>
                    <a:pt x="1387" y="2944"/>
                    <a:pt x="1516" y="2907"/>
                  </a:cubicBezTo>
                  <a:cubicBezTo>
                    <a:pt x="1674" y="3398"/>
                    <a:pt x="2137" y="3645"/>
                    <a:pt x="2608" y="3645"/>
                  </a:cubicBezTo>
                  <a:cubicBezTo>
                    <a:pt x="3005" y="3645"/>
                    <a:pt x="3408" y="3468"/>
                    <a:pt x="3636" y="3111"/>
                  </a:cubicBezTo>
                  <a:cubicBezTo>
                    <a:pt x="3831" y="3245"/>
                    <a:pt x="4099" y="3317"/>
                    <a:pt x="4361" y="3317"/>
                  </a:cubicBezTo>
                  <a:cubicBezTo>
                    <a:pt x="4774" y="3317"/>
                    <a:pt x="5171" y="3139"/>
                    <a:pt x="5243" y="2746"/>
                  </a:cubicBezTo>
                  <a:cubicBezTo>
                    <a:pt x="5366" y="2772"/>
                    <a:pt x="5496" y="2794"/>
                    <a:pt x="5621" y="2794"/>
                  </a:cubicBezTo>
                  <a:cubicBezTo>
                    <a:pt x="5844" y="2794"/>
                    <a:pt x="6047" y="2724"/>
                    <a:pt x="6149" y="2484"/>
                  </a:cubicBezTo>
                  <a:cubicBezTo>
                    <a:pt x="6270" y="2202"/>
                    <a:pt x="6096" y="1896"/>
                    <a:pt x="5839" y="1880"/>
                  </a:cubicBezTo>
                  <a:cubicBezTo>
                    <a:pt x="5841" y="1666"/>
                    <a:pt x="5758" y="1449"/>
                    <a:pt x="5593" y="1305"/>
                  </a:cubicBezTo>
                  <a:cubicBezTo>
                    <a:pt x="5501" y="1223"/>
                    <a:pt x="5408" y="1189"/>
                    <a:pt x="5321" y="1189"/>
                  </a:cubicBezTo>
                  <a:cubicBezTo>
                    <a:pt x="5207" y="1189"/>
                    <a:pt x="5101" y="1248"/>
                    <a:pt x="5014" y="1337"/>
                  </a:cubicBezTo>
                  <a:cubicBezTo>
                    <a:pt x="4893" y="1101"/>
                    <a:pt x="4685" y="919"/>
                    <a:pt x="4403" y="872"/>
                  </a:cubicBezTo>
                  <a:cubicBezTo>
                    <a:pt x="4364" y="865"/>
                    <a:pt x="4326" y="862"/>
                    <a:pt x="4290" y="862"/>
                  </a:cubicBezTo>
                  <a:cubicBezTo>
                    <a:pt x="4167" y="862"/>
                    <a:pt x="4060" y="898"/>
                    <a:pt x="3972" y="959"/>
                  </a:cubicBezTo>
                  <a:cubicBezTo>
                    <a:pt x="3788" y="448"/>
                    <a:pt x="3351" y="0"/>
                    <a:pt x="280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2" name="Google Shape;3907;p57">
              <a:extLst>
                <a:ext uri="{FF2B5EF4-FFF2-40B4-BE49-F238E27FC236}">
                  <a16:creationId xmlns:a16="http://schemas.microsoft.com/office/drawing/2014/main" id="{7C4B09FB-1AA7-EAD2-0CAD-6A05659B0606}"/>
                </a:ext>
              </a:extLst>
            </p:cNvPr>
            <p:cNvSpPr/>
            <p:nvPr/>
          </p:nvSpPr>
          <p:spPr>
            <a:xfrm>
              <a:off x="-2711462" y="1520321"/>
              <a:ext cx="155975" cy="90725"/>
            </a:xfrm>
            <a:custGeom>
              <a:avLst/>
              <a:gdLst/>
              <a:ahLst/>
              <a:cxnLst/>
              <a:rect l="l" t="t" r="r" b="b"/>
              <a:pathLst>
                <a:path w="6239" h="3629" extrusionOk="0">
                  <a:moveTo>
                    <a:pt x="2790" y="0"/>
                  </a:moveTo>
                  <a:cubicBezTo>
                    <a:pt x="2786" y="0"/>
                    <a:pt x="2782" y="0"/>
                    <a:pt x="2778" y="0"/>
                  </a:cubicBezTo>
                  <a:cubicBezTo>
                    <a:pt x="2165" y="7"/>
                    <a:pt x="2027" y="577"/>
                    <a:pt x="2016" y="1086"/>
                  </a:cubicBezTo>
                  <a:cubicBezTo>
                    <a:pt x="1828" y="968"/>
                    <a:pt x="1625" y="874"/>
                    <a:pt x="1423" y="874"/>
                  </a:cubicBezTo>
                  <a:cubicBezTo>
                    <a:pt x="1273" y="874"/>
                    <a:pt x="1125" y="925"/>
                    <a:pt x="986" y="1056"/>
                  </a:cubicBezTo>
                  <a:cubicBezTo>
                    <a:pt x="810" y="1224"/>
                    <a:pt x="764" y="1435"/>
                    <a:pt x="828" y="1620"/>
                  </a:cubicBezTo>
                  <a:cubicBezTo>
                    <a:pt x="408" y="1696"/>
                    <a:pt x="0" y="2032"/>
                    <a:pt x="188" y="2481"/>
                  </a:cubicBezTo>
                  <a:cubicBezTo>
                    <a:pt x="329" y="2815"/>
                    <a:pt x="714" y="2951"/>
                    <a:pt x="1091" y="2951"/>
                  </a:cubicBezTo>
                  <a:cubicBezTo>
                    <a:pt x="1236" y="2951"/>
                    <a:pt x="1380" y="2931"/>
                    <a:pt x="1508" y="2894"/>
                  </a:cubicBezTo>
                  <a:cubicBezTo>
                    <a:pt x="1665" y="3382"/>
                    <a:pt x="2126" y="3629"/>
                    <a:pt x="2594" y="3629"/>
                  </a:cubicBezTo>
                  <a:cubicBezTo>
                    <a:pt x="2989" y="3629"/>
                    <a:pt x="3390" y="3453"/>
                    <a:pt x="3616" y="3098"/>
                  </a:cubicBezTo>
                  <a:cubicBezTo>
                    <a:pt x="3810" y="3231"/>
                    <a:pt x="4077" y="3302"/>
                    <a:pt x="4338" y="3302"/>
                  </a:cubicBezTo>
                  <a:cubicBezTo>
                    <a:pt x="4748" y="3302"/>
                    <a:pt x="5144" y="3125"/>
                    <a:pt x="5217" y="2734"/>
                  </a:cubicBezTo>
                  <a:cubicBezTo>
                    <a:pt x="5338" y="2759"/>
                    <a:pt x="5467" y="2781"/>
                    <a:pt x="5591" y="2781"/>
                  </a:cubicBezTo>
                  <a:cubicBezTo>
                    <a:pt x="5813" y="2781"/>
                    <a:pt x="6016" y="2712"/>
                    <a:pt x="6119" y="2473"/>
                  </a:cubicBezTo>
                  <a:cubicBezTo>
                    <a:pt x="6238" y="2193"/>
                    <a:pt x="6067" y="1888"/>
                    <a:pt x="5810" y="1872"/>
                  </a:cubicBezTo>
                  <a:cubicBezTo>
                    <a:pt x="5810" y="1657"/>
                    <a:pt x="5729" y="1442"/>
                    <a:pt x="5566" y="1299"/>
                  </a:cubicBezTo>
                  <a:cubicBezTo>
                    <a:pt x="5473" y="1218"/>
                    <a:pt x="5381" y="1184"/>
                    <a:pt x="5294" y="1184"/>
                  </a:cubicBezTo>
                  <a:cubicBezTo>
                    <a:pt x="5180" y="1184"/>
                    <a:pt x="5075" y="1243"/>
                    <a:pt x="4989" y="1332"/>
                  </a:cubicBezTo>
                  <a:cubicBezTo>
                    <a:pt x="4868" y="1097"/>
                    <a:pt x="4661" y="915"/>
                    <a:pt x="4381" y="868"/>
                  </a:cubicBezTo>
                  <a:cubicBezTo>
                    <a:pt x="4342" y="862"/>
                    <a:pt x="4305" y="859"/>
                    <a:pt x="4269" y="859"/>
                  </a:cubicBezTo>
                  <a:cubicBezTo>
                    <a:pt x="4146" y="859"/>
                    <a:pt x="4040" y="894"/>
                    <a:pt x="3951" y="955"/>
                  </a:cubicBezTo>
                  <a:cubicBezTo>
                    <a:pt x="3769" y="446"/>
                    <a:pt x="3335" y="0"/>
                    <a:pt x="279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3" name="Google Shape;3908;p57">
              <a:extLst>
                <a:ext uri="{FF2B5EF4-FFF2-40B4-BE49-F238E27FC236}">
                  <a16:creationId xmlns:a16="http://schemas.microsoft.com/office/drawing/2014/main" id="{CDD4B8CE-9F66-B5C8-C09C-744DFDA90804}"/>
                </a:ext>
              </a:extLst>
            </p:cNvPr>
            <p:cNvSpPr/>
            <p:nvPr/>
          </p:nvSpPr>
          <p:spPr>
            <a:xfrm>
              <a:off x="-2300112" y="1545721"/>
              <a:ext cx="150275" cy="87375"/>
            </a:xfrm>
            <a:custGeom>
              <a:avLst/>
              <a:gdLst/>
              <a:ahLst/>
              <a:cxnLst/>
              <a:rect l="l" t="t" r="r" b="b"/>
              <a:pathLst>
                <a:path w="6011" h="3495" extrusionOk="0">
                  <a:moveTo>
                    <a:pt x="3323" y="0"/>
                  </a:moveTo>
                  <a:cubicBezTo>
                    <a:pt x="2797" y="0"/>
                    <a:pt x="2378" y="428"/>
                    <a:pt x="2203" y="919"/>
                  </a:cubicBezTo>
                  <a:cubicBezTo>
                    <a:pt x="2118" y="861"/>
                    <a:pt x="2017" y="827"/>
                    <a:pt x="1900" y="827"/>
                  </a:cubicBezTo>
                  <a:cubicBezTo>
                    <a:pt x="1865" y="827"/>
                    <a:pt x="1829" y="830"/>
                    <a:pt x="1791" y="836"/>
                  </a:cubicBezTo>
                  <a:cubicBezTo>
                    <a:pt x="1520" y="880"/>
                    <a:pt x="1321" y="1056"/>
                    <a:pt x="1205" y="1283"/>
                  </a:cubicBezTo>
                  <a:cubicBezTo>
                    <a:pt x="1122" y="1196"/>
                    <a:pt x="1021" y="1139"/>
                    <a:pt x="911" y="1139"/>
                  </a:cubicBezTo>
                  <a:cubicBezTo>
                    <a:pt x="828" y="1139"/>
                    <a:pt x="739" y="1172"/>
                    <a:pt x="649" y="1251"/>
                  </a:cubicBezTo>
                  <a:cubicBezTo>
                    <a:pt x="492" y="1388"/>
                    <a:pt x="413" y="1596"/>
                    <a:pt x="414" y="1801"/>
                  </a:cubicBezTo>
                  <a:cubicBezTo>
                    <a:pt x="167" y="1818"/>
                    <a:pt x="1" y="2112"/>
                    <a:pt x="116" y="2381"/>
                  </a:cubicBezTo>
                  <a:cubicBezTo>
                    <a:pt x="215" y="2611"/>
                    <a:pt x="411" y="2678"/>
                    <a:pt x="625" y="2678"/>
                  </a:cubicBezTo>
                  <a:cubicBezTo>
                    <a:pt x="744" y="2678"/>
                    <a:pt x="869" y="2657"/>
                    <a:pt x="985" y="2632"/>
                  </a:cubicBezTo>
                  <a:cubicBezTo>
                    <a:pt x="1055" y="3009"/>
                    <a:pt x="1436" y="3180"/>
                    <a:pt x="1831" y="3180"/>
                  </a:cubicBezTo>
                  <a:cubicBezTo>
                    <a:pt x="2082" y="3180"/>
                    <a:pt x="2339" y="3111"/>
                    <a:pt x="2525" y="2982"/>
                  </a:cubicBezTo>
                  <a:cubicBezTo>
                    <a:pt x="2744" y="3325"/>
                    <a:pt x="3131" y="3495"/>
                    <a:pt x="3512" y="3495"/>
                  </a:cubicBezTo>
                  <a:cubicBezTo>
                    <a:pt x="3963" y="3495"/>
                    <a:pt x="4406" y="3257"/>
                    <a:pt x="4557" y="2787"/>
                  </a:cubicBezTo>
                  <a:cubicBezTo>
                    <a:pt x="4681" y="2823"/>
                    <a:pt x="4820" y="2842"/>
                    <a:pt x="4959" y="2842"/>
                  </a:cubicBezTo>
                  <a:cubicBezTo>
                    <a:pt x="5322" y="2842"/>
                    <a:pt x="5693" y="2711"/>
                    <a:pt x="5830" y="2389"/>
                  </a:cubicBezTo>
                  <a:cubicBezTo>
                    <a:pt x="6011" y="1958"/>
                    <a:pt x="5617" y="1634"/>
                    <a:pt x="5213" y="1561"/>
                  </a:cubicBezTo>
                  <a:cubicBezTo>
                    <a:pt x="5275" y="1383"/>
                    <a:pt x="5230" y="1178"/>
                    <a:pt x="5060" y="1018"/>
                  </a:cubicBezTo>
                  <a:cubicBezTo>
                    <a:pt x="4926" y="891"/>
                    <a:pt x="4783" y="842"/>
                    <a:pt x="4639" y="842"/>
                  </a:cubicBezTo>
                  <a:cubicBezTo>
                    <a:pt x="4445" y="842"/>
                    <a:pt x="4248" y="932"/>
                    <a:pt x="4068" y="1046"/>
                  </a:cubicBezTo>
                  <a:cubicBezTo>
                    <a:pt x="4057" y="556"/>
                    <a:pt x="3924" y="7"/>
                    <a:pt x="3335" y="0"/>
                  </a:cubicBezTo>
                  <a:cubicBezTo>
                    <a:pt x="3331" y="0"/>
                    <a:pt x="3327" y="0"/>
                    <a:pt x="332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4" name="Google Shape;3909;p57">
              <a:extLst>
                <a:ext uri="{FF2B5EF4-FFF2-40B4-BE49-F238E27FC236}">
                  <a16:creationId xmlns:a16="http://schemas.microsoft.com/office/drawing/2014/main" id="{A752DAC0-AA6F-65DB-A083-A0BF6532B6D8}"/>
                </a:ext>
              </a:extLst>
            </p:cNvPr>
            <p:cNvSpPr/>
            <p:nvPr/>
          </p:nvSpPr>
          <p:spPr>
            <a:xfrm>
              <a:off x="-2731812" y="1951596"/>
              <a:ext cx="117400" cy="68225"/>
            </a:xfrm>
            <a:custGeom>
              <a:avLst/>
              <a:gdLst/>
              <a:ahLst/>
              <a:cxnLst/>
              <a:rect l="l" t="t" r="r" b="b"/>
              <a:pathLst>
                <a:path w="4696" h="2729" extrusionOk="0">
                  <a:moveTo>
                    <a:pt x="2595" y="0"/>
                  </a:moveTo>
                  <a:cubicBezTo>
                    <a:pt x="2185" y="0"/>
                    <a:pt x="1858" y="335"/>
                    <a:pt x="1720" y="717"/>
                  </a:cubicBezTo>
                  <a:cubicBezTo>
                    <a:pt x="1654" y="672"/>
                    <a:pt x="1574" y="645"/>
                    <a:pt x="1482" y="645"/>
                  </a:cubicBezTo>
                  <a:cubicBezTo>
                    <a:pt x="1455" y="645"/>
                    <a:pt x="1428" y="648"/>
                    <a:pt x="1399" y="652"/>
                  </a:cubicBezTo>
                  <a:cubicBezTo>
                    <a:pt x="1188" y="687"/>
                    <a:pt x="1033" y="824"/>
                    <a:pt x="942" y="1001"/>
                  </a:cubicBezTo>
                  <a:cubicBezTo>
                    <a:pt x="877" y="934"/>
                    <a:pt x="797" y="889"/>
                    <a:pt x="711" y="889"/>
                  </a:cubicBezTo>
                  <a:cubicBezTo>
                    <a:pt x="646" y="889"/>
                    <a:pt x="577" y="915"/>
                    <a:pt x="507" y="976"/>
                  </a:cubicBezTo>
                  <a:cubicBezTo>
                    <a:pt x="385" y="1083"/>
                    <a:pt x="323" y="1245"/>
                    <a:pt x="324" y="1406"/>
                  </a:cubicBezTo>
                  <a:cubicBezTo>
                    <a:pt x="131" y="1418"/>
                    <a:pt x="0" y="1649"/>
                    <a:pt x="91" y="1859"/>
                  </a:cubicBezTo>
                  <a:cubicBezTo>
                    <a:pt x="168" y="2039"/>
                    <a:pt x="321" y="2091"/>
                    <a:pt x="488" y="2091"/>
                  </a:cubicBezTo>
                  <a:cubicBezTo>
                    <a:pt x="581" y="2091"/>
                    <a:pt x="678" y="2075"/>
                    <a:pt x="769" y="2055"/>
                  </a:cubicBezTo>
                  <a:cubicBezTo>
                    <a:pt x="824" y="2349"/>
                    <a:pt x="1121" y="2483"/>
                    <a:pt x="1430" y="2483"/>
                  </a:cubicBezTo>
                  <a:cubicBezTo>
                    <a:pt x="1626" y="2483"/>
                    <a:pt x="1827" y="2429"/>
                    <a:pt x="1973" y="2328"/>
                  </a:cubicBezTo>
                  <a:cubicBezTo>
                    <a:pt x="2144" y="2596"/>
                    <a:pt x="2445" y="2729"/>
                    <a:pt x="2743" y="2729"/>
                  </a:cubicBezTo>
                  <a:cubicBezTo>
                    <a:pt x="3095" y="2729"/>
                    <a:pt x="3441" y="2543"/>
                    <a:pt x="3559" y="2176"/>
                  </a:cubicBezTo>
                  <a:cubicBezTo>
                    <a:pt x="3655" y="2203"/>
                    <a:pt x="3764" y="2218"/>
                    <a:pt x="3873" y="2218"/>
                  </a:cubicBezTo>
                  <a:cubicBezTo>
                    <a:pt x="4157" y="2218"/>
                    <a:pt x="4446" y="2116"/>
                    <a:pt x="4553" y="1864"/>
                  </a:cubicBezTo>
                  <a:cubicBezTo>
                    <a:pt x="4695" y="1528"/>
                    <a:pt x="4388" y="1275"/>
                    <a:pt x="4072" y="1218"/>
                  </a:cubicBezTo>
                  <a:cubicBezTo>
                    <a:pt x="4120" y="1079"/>
                    <a:pt x="4086" y="920"/>
                    <a:pt x="3951" y="795"/>
                  </a:cubicBezTo>
                  <a:cubicBezTo>
                    <a:pt x="3847" y="696"/>
                    <a:pt x="3735" y="657"/>
                    <a:pt x="3623" y="657"/>
                  </a:cubicBezTo>
                  <a:cubicBezTo>
                    <a:pt x="3471" y="657"/>
                    <a:pt x="3318" y="728"/>
                    <a:pt x="3178" y="817"/>
                  </a:cubicBezTo>
                  <a:cubicBezTo>
                    <a:pt x="3169" y="434"/>
                    <a:pt x="3064" y="6"/>
                    <a:pt x="2605" y="0"/>
                  </a:cubicBezTo>
                  <a:cubicBezTo>
                    <a:pt x="2601" y="0"/>
                    <a:pt x="2598" y="0"/>
                    <a:pt x="259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5" name="Google Shape;3910;p57">
              <a:extLst>
                <a:ext uri="{FF2B5EF4-FFF2-40B4-BE49-F238E27FC236}">
                  <a16:creationId xmlns:a16="http://schemas.microsoft.com/office/drawing/2014/main" id="{FF7FEB76-46F0-80E6-DD40-7E02E11A43FF}"/>
                </a:ext>
              </a:extLst>
            </p:cNvPr>
            <p:cNvSpPr/>
            <p:nvPr/>
          </p:nvSpPr>
          <p:spPr>
            <a:xfrm>
              <a:off x="-2306425" y="1478596"/>
              <a:ext cx="12500" cy="12450"/>
            </a:xfrm>
            <a:custGeom>
              <a:avLst/>
              <a:gdLst/>
              <a:ahLst/>
              <a:cxnLst/>
              <a:rect l="l" t="t" r="r" b="b"/>
              <a:pathLst>
                <a:path w="500" h="498" extrusionOk="0">
                  <a:moveTo>
                    <a:pt x="251" y="0"/>
                  </a:moveTo>
                  <a:cubicBezTo>
                    <a:pt x="185" y="2"/>
                    <a:pt x="122" y="28"/>
                    <a:pt x="76" y="73"/>
                  </a:cubicBezTo>
                  <a:cubicBezTo>
                    <a:pt x="51" y="93"/>
                    <a:pt x="33" y="122"/>
                    <a:pt x="23" y="153"/>
                  </a:cubicBezTo>
                  <a:cubicBezTo>
                    <a:pt x="8" y="181"/>
                    <a:pt x="0" y="214"/>
                    <a:pt x="1" y="249"/>
                  </a:cubicBezTo>
                  <a:cubicBezTo>
                    <a:pt x="6" y="271"/>
                    <a:pt x="8" y="293"/>
                    <a:pt x="11" y="315"/>
                  </a:cubicBezTo>
                  <a:cubicBezTo>
                    <a:pt x="22" y="356"/>
                    <a:pt x="44" y="393"/>
                    <a:pt x="74" y="424"/>
                  </a:cubicBezTo>
                  <a:lnTo>
                    <a:pt x="125" y="463"/>
                  </a:lnTo>
                  <a:cubicBezTo>
                    <a:pt x="163" y="485"/>
                    <a:pt x="206" y="497"/>
                    <a:pt x="250" y="497"/>
                  </a:cubicBezTo>
                  <a:lnTo>
                    <a:pt x="251" y="497"/>
                  </a:lnTo>
                  <a:cubicBezTo>
                    <a:pt x="387" y="493"/>
                    <a:pt x="497" y="385"/>
                    <a:pt x="500" y="249"/>
                  </a:cubicBezTo>
                  <a:cubicBezTo>
                    <a:pt x="497" y="227"/>
                    <a:pt x="494" y="205"/>
                    <a:pt x="492" y="183"/>
                  </a:cubicBezTo>
                  <a:cubicBezTo>
                    <a:pt x="481" y="142"/>
                    <a:pt x="457" y="103"/>
                    <a:pt x="427" y="73"/>
                  </a:cubicBezTo>
                  <a:lnTo>
                    <a:pt x="378" y="34"/>
                  </a:lnTo>
                  <a:cubicBezTo>
                    <a:pt x="339" y="11"/>
                    <a:pt x="297" y="0"/>
                    <a:pt x="2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6" name="Google Shape;3911;p57">
              <a:extLst>
                <a:ext uri="{FF2B5EF4-FFF2-40B4-BE49-F238E27FC236}">
                  <a16:creationId xmlns:a16="http://schemas.microsoft.com/office/drawing/2014/main" id="{8BDDB8B1-C03D-DE42-6372-BA15F068A160}"/>
                </a:ext>
              </a:extLst>
            </p:cNvPr>
            <p:cNvSpPr/>
            <p:nvPr/>
          </p:nvSpPr>
          <p:spPr>
            <a:xfrm>
              <a:off x="-2536825" y="1476171"/>
              <a:ext cx="9600" cy="9550"/>
            </a:xfrm>
            <a:custGeom>
              <a:avLst/>
              <a:gdLst/>
              <a:ahLst/>
              <a:cxnLst/>
              <a:rect l="l" t="t" r="r" b="b"/>
              <a:pathLst>
                <a:path w="384" h="382" extrusionOk="0">
                  <a:moveTo>
                    <a:pt x="203" y="1"/>
                  </a:moveTo>
                  <a:cubicBezTo>
                    <a:pt x="200" y="1"/>
                    <a:pt x="198" y="1"/>
                    <a:pt x="195" y="1"/>
                  </a:cubicBezTo>
                  <a:lnTo>
                    <a:pt x="143" y="7"/>
                  </a:lnTo>
                  <a:lnTo>
                    <a:pt x="121" y="16"/>
                  </a:lnTo>
                  <a:cubicBezTo>
                    <a:pt x="105" y="22"/>
                    <a:pt x="90" y="30"/>
                    <a:pt x="79" y="41"/>
                  </a:cubicBezTo>
                  <a:cubicBezTo>
                    <a:pt x="65" y="49"/>
                    <a:pt x="53" y="61"/>
                    <a:pt x="44" y="75"/>
                  </a:cubicBezTo>
                  <a:cubicBezTo>
                    <a:pt x="32" y="88"/>
                    <a:pt x="24" y="101"/>
                    <a:pt x="20" y="118"/>
                  </a:cubicBezTo>
                  <a:cubicBezTo>
                    <a:pt x="17" y="126"/>
                    <a:pt x="13" y="133"/>
                    <a:pt x="10" y="141"/>
                  </a:cubicBezTo>
                  <a:cubicBezTo>
                    <a:pt x="2" y="164"/>
                    <a:pt x="0" y="192"/>
                    <a:pt x="7" y="217"/>
                  </a:cubicBezTo>
                  <a:cubicBezTo>
                    <a:pt x="7" y="233"/>
                    <a:pt x="11" y="250"/>
                    <a:pt x="20" y="265"/>
                  </a:cubicBezTo>
                  <a:cubicBezTo>
                    <a:pt x="25" y="280"/>
                    <a:pt x="33" y="294"/>
                    <a:pt x="43" y="307"/>
                  </a:cubicBezTo>
                  <a:lnTo>
                    <a:pt x="43" y="307"/>
                  </a:lnTo>
                  <a:lnTo>
                    <a:pt x="43" y="307"/>
                  </a:lnTo>
                  <a:lnTo>
                    <a:pt x="43" y="309"/>
                  </a:lnTo>
                  <a:cubicBezTo>
                    <a:pt x="44" y="311"/>
                    <a:pt x="65" y="337"/>
                    <a:pt x="66" y="339"/>
                  </a:cubicBezTo>
                  <a:lnTo>
                    <a:pt x="68" y="340"/>
                  </a:lnTo>
                  <a:cubicBezTo>
                    <a:pt x="71" y="341"/>
                    <a:pt x="92" y="359"/>
                    <a:pt x="95" y="361"/>
                  </a:cubicBezTo>
                  <a:lnTo>
                    <a:pt x="131" y="376"/>
                  </a:lnTo>
                  <a:lnTo>
                    <a:pt x="169" y="381"/>
                  </a:lnTo>
                  <a:lnTo>
                    <a:pt x="178" y="381"/>
                  </a:lnTo>
                  <a:cubicBezTo>
                    <a:pt x="198" y="381"/>
                    <a:pt x="219" y="379"/>
                    <a:pt x="238" y="374"/>
                  </a:cubicBezTo>
                  <a:lnTo>
                    <a:pt x="242" y="374"/>
                  </a:lnTo>
                  <a:cubicBezTo>
                    <a:pt x="250" y="372"/>
                    <a:pt x="257" y="369"/>
                    <a:pt x="265" y="365"/>
                  </a:cubicBezTo>
                  <a:lnTo>
                    <a:pt x="289" y="355"/>
                  </a:lnTo>
                  <a:lnTo>
                    <a:pt x="327" y="325"/>
                  </a:lnTo>
                  <a:lnTo>
                    <a:pt x="356" y="287"/>
                  </a:lnTo>
                  <a:cubicBezTo>
                    <a:pt x="363" y="271"/>
                    <a:pt x="370" y="256"/>
                    <a:pt x="375" y="241"/>
                  </a:cubicBezTo>
                  <a:cubicBezTo>
                    <a:pt x="378" y="223"/>
                    <a:pt x="381" y="207"/>
                    <a:pt x="382" y="189"/>
                  </a:cubicBezTo>
                  <a:cubicBezTo>
                    <a:pt x="384" y="174"/>
                    <a:pt x="381" y="158"/>
                    <a:pt x="379" y="141"/>
                  </a:cubicBezTo>
                  <a:cubicBezTo>
                    <a:pt x="373" y="126"/>
                    <a:pt x="366" y="111"/>
                    <a:pt x="360" y="96"/>
                  </a:cubicBezTo>
                  <a:lnTo>
                    <a:pt x="330" y="57"/>
                  </a:lnTo>
                  <a:lnTo>
                    <a:pt x="311" y="42"/>
                  </a:lnTo>
                  <a:cubicBezTo>
                    <a:pt x="298" y="30"/>
                    <a:pt x="285" y="22"/>
                    <a:pt x="268" y="18"/>
                  </a:cubicBezTo>
                  <a:cubicBezTo>
                    <a:pt x="248" y="6"/>
                    <a:pt x="225" y="1"/>
                    <a:pt x="20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7" name="Google Shape;3912;p57">
              <a:extLst>
                <a:ext uri="{FF2B5EF4-FFF2-40B4-BE49-F238E27FC236}">
                  <a16:creationId xmlns:a16="http://schemas.microsoft.com/office/drawing/2014/main" id="{ACC960F0-AD23-1AB7-6142-00C04ECA8166}"/>
                </a:ext>
              </a:extLst>
            </p:cNvPr>
            <p:cNvSpPr/>
            <p:nvPr/>
          </p:nvSpPr>
          <p:spPr>
            <a:xfrm>
              <a:off x="-2641125" y="1661746"/>
              <a:ext cx="13125" cy="10200"/>
            </a:xfrm>
            <a:custGeom>
              <a:avLst/>
              <a:gdLst/>
              <a:ahLst/>
              <a:cxnLst/>
              <a:rect l="l" t="t" r="r" b="b"/>
              <a:pathLst>
                <a:path w="525" h="408" extrusionOk="0">
                  <a:moveTo>
                    <a:pt x="263" y="1"/>
                  </a:moveTo>
                  <a:cubicBezTo>
                    <a:pt x="1" y="1"/>
                    <a:pt x="1" y="407"/>
                    <a:pt x="263" y="407"/>
                  </a:cubicBezTo>
                  <a:cubicBezTo>
                    <a:pt x="525" y="407"/>
                    <a:pt x="525" y="1"/>
                    <a:pt x="26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8" name="Google Shape;3913;p57">
              <a:extLst>
                <a:ext uri="{FF2B5EF4-FFF2-40B4-BE49-F238E27FC236}">
                  <a16:creationId xmlns:a16="http://schemas.microsoft.com/office/drawing/2014/main" id="{EBC4095A-8D76-65AD-8752-702BAF49A5ED}"/>
                </a:ext>
              </a:extLst>
            </p:cNvPr>
            <p:cNvSpPr/>
            <p:nvPr/>
          </p:nvSpPr>
          <p:spPr>
            <a:xfrm>
              <a:off x="-2797425" y="1768546"/>
              <a:ext cx="12450" cy="12450"/>
            </a:xfrm>
            <a:custGeom>
              <a:avLst/>
              <a:gdLst/>
              <a:ahLst/>
              <a:cxnLst/>
              <a:rect l="l" t="t" r="r" b="b"/>
              <a:pathLst>
                <a:path w="498" h="498" extrusionOk="0">
                  <a:moveTo>
                    <a:pt x="249" y="1"/>
                  </a:moveTo>
                  <a:cubicBezTo>
                    <a:pt x="115" y="5"/>
                    <a:pt x="5" y="114"/>
                    <a:pt x="1" y="249"/>
                  </a:cubicBezTo>
                  <a:lnTo>
                    <a:pt x="10" y="315"/>
                  </a:lnTo>
                  <a:cubicBezTo>
                    <a:pt x="21" y="357"/>
                    <a:pt x="43" y="395"/>
                    <a:pt x="74" y="425"/>
                  </a:cubicBezTo>
                  <a:lnTo>
                    <a:pt x="124" y="464"/>
                  </a:lnTo>
                  <a:cubicBezTo>
                    <a:pt x="163" y="487"/>
                    <a:pt x="205" y="498"/>
                    <a:pt x="249" y="498"/>
                  </a:cubicBezTo>
                  <a:cubicBezTo>
                    <a:pt x="385" y="495"/>
                    <a:pt x="495" y="385"/>
                    <a:pt x="498" y="249"/>
                  </a:cubicBezTo>
                  <a:lnTo>
                    <a:pt x="488" y="184"/>
                  </a:lnTo>
                  <a:cubicBezTo>
                    <a:pt x="477" y="142"/>
                    <a:pt x="455" y="104"/>
                    <a:pt x="425" y="74"/>
                  </a:cubicBezTo>
                  <a:lnTo>
                    <a:pt x="376" y="35"/>
                  </a:lnTo>
                  <a:cubicBezTo>
                    <a:pt x="337" y="13"/>
                    <a:pt x="295" y="1"/>
                    <a:pt x="24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9" name="Google Shape;3914;p57">
              <a:extLst>
                <a:ext uri="{FF2B5EF4-FFF2-40B4-BE49-F238E27FC236}">
                  <a16:creationId xmlns:a16="http://schemas.microsoft.com/office/drawing/2014/main" id="{9F929BB5-499C-6751-DABC-70DC3B3830ED}"/>
                </a:ext>
              </a:extLst>
            </p:cNvPr>
            <p:cNvSpPr/>
            <p:nvPr/>
          </p:nvSpPr>
          <p:spPr>
            <a:xfrm>
              <a:off x="-2754025" y="1959771"/>
              <a:ext cx="8425" cy="6850"/>
            </a:xfrm>
            <a:custGeom>
              <a:avLst/>
              <a:gdLst/>
              <a:ahLst/>
              <a:cxnLst/>
              <a:rect l="l" t="t" r="r" b="b"/>
              <a:pathLst>
                <a:path w="337" h="274" extrusionOk="0">
                  <a:moveTo>
                    <a:pt x="188" y="1"/>
                  </a:moveTo>
                  <a:cubicBezTo>
                    <a:pt x="173" y="1"/>
                    <a:pt x="157" y="5"/>
                    <a:pt x="143" y="12"/>
                  </a:cubicBezTo>
                  <a:cubicBezTo>
                    <a:pt x="136" y="15"/>
                    <a:pt x="130" y="18"/>
                    <a:pt x="124" y="22"/>
                  </a:cubicBezTo>
                  <a:lnTo>
                    <a:pt x="106" y="30"/>
                  </a:lnTo>
                  <a:lnTo>
                    <a:pt x="70" y="47"/>
                  </a:lnTo>
                  <a:cubicBezTo>
                    <a:pt x="0" y="86"/>
                    <a:pt x="0" y="187"/>
                    <a:pt x="70" y="228"/>
                  </a:cubicBezTo>
                  <a:lnTo>
                    <a:pt x="106" y="244"/>
                  </a:lnTo>
                  <a:lnTo>
                    <a:pt x="124" y="252"/>
                  </a:lnTo>
                  <a:lnTo>
                    <a:pt x="128" y="254"/>
                  </a:lnTo>
                  <a:cubicBezTo>
                    <a:pt x="148" y="266"/>
                    <a:pt x="172" y="273"/>
                    <a:pt x="196" y="273"/>
                  </a:cubicBezTo>
                  <a:lnTo>
                    <a:pt x="233" y="268"/>
                  </a:lnTo>
                  <a:cubicBezTo>
                    <a:pt x="244" y="263"/>
                    <a:pt x="257" y="259"/>
                    <a:pt x="268" y="252"/>
                  </a:cubicBezTo>
                  <a:cubicBezTo>
                    <a:pt x="279" y="247"/>
                    <a:pt x="288" y="239"/>
                    <a:pt x="298" y="230"/>
                  </a:cubicBezTo>
                  <a:cubicBezTo>
                    <a:pt x="321" y="204"/>
                    <a:pt x="335" y="171"/>
                    <a:pt x="336" y="137"/>
                  </a:cubicBezTo>
                  <a:cubicBezTo>
                    <a:pt x="335" y="125"/>
                    <a:pt x="332" y="112"/>
                    <a:pt x="331" y="101"/>
                  </a:cubicBezTo>
                  <a:cubicBezTo>
                    <a:pt x="325" y="79"/>
                    <a:pt x="313" y="59"/>
                    <a:pt x="297" y="44"/>
                  </a:cubicBezTo>
                  <a:cubicBezTo>
                    <a:pt x="287" y="36"/>
                    <a:pt x="277" y="27"/>
                    <a:pt x="266" y="20"/>
                  </a:cubicBezTo>
                  <a:cubicBezTo>
                    <a:pt x="255" y="15"/>
                    <a:pt x="244" y="9"/>
                    <a:pt x="232" y="7"/>
                  </a:cubicBezTo>
                  <a:cubicBezTo>
                    <a:pt x="220" y="4"/>
                    <a:pt x="207" y="3"/>
                    <a:pt x="195" y="1"/>
                  </a:cubicBezTo>
                  <a:cubicBezTo>
                    <a:pt x="193" y="1"/>
                    <a:pt x="190" y="1"/>
                    <a:pt x="18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0" name="Google Shape;3915;p57">
              <a:extLst>
                <a:ext uri="{FF2B5EF4-FFF2-40B4-BE49-F238E27FC236}">
                  <a16:creationId xmlns:a16="http://schemas.microsoft.com/office/drawing/2014/main" id="{93954259-EC7E-39BC-55D7-BA113F482E0E}"/>
                </a:ext>
              </a:extLst>
            </p:cNvPr>
            <p:cNvSpPr/>
            <p:nvPr/>
          </p:nvSpPr>
          <p:spPr>
            <a:xfrm>
              <a:off x="-2039675" y="2086571"/>
              <a:ext cx="13450" cy="11000"/>
            </a:xfrm>
            <a:custGeom>
              <a:avLst/>
              <a:gdLst/>
              <a:ahLst/>
              <a:cxnLst/>
              <a:rect l="l" t="t" r="r" b="b"/>
              <a:pathLst>
                <a:path w="538" h="440" extrusionOk="0">
                  <a:moveTo>
                    <a:pt x="296" y="435"/>
                  </a:moveTo>
                  <a:lnTo>
                    <a:pt x="296" y="435"/>
                  </a:lnTo>
                  <a:cubicBezTo>
                    <a:pt x="298" y="435"/>
                    <a:pt x="299" y="435"/>
                    <a:pt x="300" y="436"/>
                  </a:cubicBezTo>
                  <a:lnTo>
                    <a:pt x="296" y="435"/>
                  </a:lnTo>
                  <a:close/>
                  <a:moveTo>
                    <a:pt x="262" y="0"/>
                  </a:moveTo>
                  <a:cubicBezTo>
                    <a:pt x="251" y="0"/>
                    <a:pt x="240" y="2"/>
                    <a:pt x="229" y="4"/>
                  </a:cubicBezTo>
                  <a:cubicBezTo>
                    <a:pt x="210" y="4"/>
                    <a:pt x="190" y="9"/>
                    <a:pt x="174" y="20"/>
                  </a:cubicBezTo>
                  <a:cubicBezTo>
                    <a:pt x="164" y="21"/>
                    <a:pt x="155" y="25"/>
                    <a:pt x="146" y="31"/>
                  </a:cubicBezTo>
                  <a:cubicBezTo>
                    <a:pt x="113" y="50"/>
                    <a:pt x="87" y="76"/>
                    <a:pt x="68" y="109"/>
                  </a:cubicBezTo>
                  <a:cubicBezTo>
                    <a:pt x="65" y="113"/>
                    <a:pt x="67" y="118"/>
                    <a:pt x="64" y="123"/>
                  </a:cubicBezTo>
                  <a:cubicBezTo>
                    <a:pt x="48" y="147"/>
                    <a:pt x="35" y="173"/>
                    <a:pt x="26" y="201"/>
                  </a:cubicBezTo>
                  <a:cubicBezTo>
                    <a:pt x="1" y="293"/>
                    <a:pt x="54" y="387"/>
                    <a:pt x="146" y="414"/>
                  </a:cubicBezTo>
                  <a:cubicBezTo>
                    <a:pt x="148" y="414"/>
                    <a:pt x="149" y="414"/>
                    <a:pt x="150" y="414"/>
                  </a:cubicBezTo>
                  <a:cubicBezTo>
                    <a:pt x="153" y="414"/>
                    <a:pt x="157" y="413"/>
                    <a:pt x="161" y="413"/>
                  </a:cubicBezTo>
                  <a:cubicBezTo>
                    <a:pt x="162" y="413"/>
                    <a:pt x="163" y="413"/>
                    <a:pt x="164" y="414"/>
                  </a:cubicBezTo>
                  <a:lnTo>
                    <a:pt x="174" y="416"/>
                  </a:lnTo>
                  <a:cubicBezTo>
                    <a:pt x="197" y="429"/>
                    <a:pt x="223" y="436"/>
                    <a:pt x="250" y="436"/>
                  </a:cubicBezTo>
                  <a:cubicBezTo>
                    <a:pt x="253" y="436"/>
                    <a:pt x="255" y="436"/>
                    <a:pt x="258" y="436"/>
                  </a:cubicBezTo>
                  <a:cubicBezTo>
                    <a:pt x="262" y="436"/>
                    <a:pt x="266" y="434"/>
                    <a:pt x="271" y="434"/>
                  </a:cubicBezTo>
                  <a:cubicBezTo>
                    <a:pt x="275" y="434"/>
                    <a:pt x="280" y="434"/>
                    <a:pt x="284" y="434"/>
                  </a:cubicBezTo>
                  <a:lnTo>
                    <a:pt x="284" y="434"/>
                  </a:lnTo>
                  <a:cubicBezTo>
                    <a:pt x="297" y="438"/>
                    <a:pt x="310" y="439"/>
                    <a:pt x="324" y="439"/>
                  </a:cubicBezTo>
                  <a:cubicBezTo>
                    <a:pt x="334" y="439"/>
                    <a:pt x="343" y="438"/>
                    <a:pt x="352" y="437"/>
                  </a:cubicBezTo>
                  <a:cubicBezTo>
                    <a:pt x="380" y="436"/>
                    <a:pt x="407" y="426"/>
                    <a:pt x="432" y="411"/>
                  </a:cubicBezTo>
                  <a:cubicBezTo>
                    <a:pt x="479" y="381"/>
                    <a:pt x="513" y="337"/>
                    <a:pt x="529" y="283"/>
                  </a:cubicBezTo>
                  <a:lnTo>
                    <a:pt x="538" y="227"/>
                  </a:lnTo>
                  <a:cubicBezTo>
                    <a:pt x="538" y="188"/>
                    <a:pt x="528" y="151"/>
                    <a:pt x="509" y="118"/>
                  </a:cubicBezTo>
                  <a:lnTo>
                    <a:pt x="475" y="74"/>
                  </a:lnTo>
                  <a:cubicBezTo>
                    <a:pt x="448" y="48"/>
                    <a:pt x="417" y="31"/>
                    <a:pt x="381" y="20"/>
                  </a:cubicBezTo>
                  <a:cubicBezTo>
                    <a:pt x="369" y="15"/>
                    <a:pt x="355" y="13"/>
                    <a:pt x="343" y="10"/>
                  </a:cubicBezTo>
                  <a:cubicBezTo>
                    <a:pt x="318" y="6"/>
                    <a:pt x="293" y="2"/>
                    <a:pt x="26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1" name="Google Shape;3916;p57">
              <a:extLst>
                <a:ext uri="{FF2B5EF4-FFF2-40B4-BE49-F238E27FC236}">
                  <a16:creationId xmlns:a16="http://schemas.microsoft.com/office/drawing/2014/main" id="{6825DE83-3435-55D2-06FF-B9FE91B99FAF}"/>
                </a:ext>
              </a:extLst>
            </p:cNvPr>
            <p:cNvSpPr/>
            <p:nvPr/>
          </p:nvSpPr>
          <p:spPr>
            <a:xfrm>
              <a:off x="-1948100" y="1867171"/>
              <a:ext cx="7200" cy="9500"/>
            </a:xfrm>
            <a:custGeom>
              <a:avLst/>
              <a:gdLst/>
              <a:ahLst/>
              <a:cxnLst/>
              <a:rect l="l" t="t" r="r" b="b"/>
              <a:pathLst>
                <a:path w="288" h="380" extrusionOk="0">
                  <a:moveTo>
                    <a:pt x="143" y="0"/>
                  </a:moveTo>
                  <a:lnTo>
                    <a:pt x="105" y="5"/>
                  </a:lnTo>
                  <a:cubicBezTo>
                    <a:pt x="82" y="12"/>
                    <a:pt x="60" y="25"/>
                    <a:pt x="42" y="43"/>
                  </a:cubicBezTo>
                  <a:cubicBezTo>
                    <a:pt x="35" y="52"/>
                    <a:pt x="27" y="62"/>
                    <a:pt x="20" y="71"/>
                  </a:cubicBezTo>
                  <a:cubicBezTo>
                    <a:pt x="6" y="93"/>
                    <a:pt x="1" y="118"/>
                    <a:pt x="1" y="144"/>
                  </a:cubicBezTo>
                  <a:cubicBezTo>
                    <a:pt x="1" y="147"/>
                    <a:pt x="5" y="180"/>
                    <a:pt x="5" y="183"/>
                  </a:cubicBezTo>
                  <a:cubicBezTo>
                    <a:pt x="5" y="183"/>
                    <a:pt x="5" y="184"/>
                    <a:pt x="5" y="184"/>
                  </a:cubicBezTo>
                  <a:lnTo>
                    <a:pt x="5" y="187"/>
                  </a:lnTo>
                  <a:cubicBezTo>
                    <a:pt x="5" y="191"/>
                    <a:pt x="6" y="194"/>
                    <a:pt x="7" y="198"/>
                  </a:cubicBezTo>
                  <a:cubicBezTo>
                    <a:pt x="9" y="209"/>
                    <a:pt x="12" y="220"/>
                    <a:pt x="13" y="231"/>
                  </a:cubicBezTo>
                  <a:lnTo>
                    <a:pt x="14" y="236"/>
                  </a:lnTo>
                  <a:lnTo>
                    <a:pt x="14" y="238"/>
                  </a:lnTo>
                  <a:cubicBezTo>
                    <a:pt x="14" y="240"/>
                    <a:pt x="27" y="266"/>
                    <a:pt x="28" y="270"/>
                  </a:cubicBezTo>
                  <a:cubicBezTo>
                    <a:pt x="31" y="273"/>
                    <a:pt x="32" y="277"/>
                    <a:pt x="35" y="281"/>
                  </a:cubicBezTo>
                  <a:lnTo>
                    <a:pt x="36" y="284"/>
                  </a:lnTo>
                  <a:cubicBezTo>
                    <a:pt x="39" y="297"/>
                    <a:pt x="44" y="308"/>
                    <a:pt x="50" y="317"/>
                  </a:cubicBezTo>
                  <a:lnTo>
                    <a:pt x="54" y="323"/>
                  </a:lnTo>
                  <a:lnTo>
                    <a:pt x="60" y="329"/>
                  </a:lnTo>
                  <a:cubicBezTo>
                    <a:pt x="61" y="331"/>
                    <a:pt x="61" y="332"/>
                    <a:pt x="62" y="334"/>
                  </a:cubicBezTo>
                  <a:cubicBezTo>
                    <a:pt x="62" y="335"/>
                    <a:pt x="66" y="336"/>
                    <a:pt x="68" y="339"/>
                  </a:cubicBezTo>
                  <a:cubicBezTo>
                    <a:pt x="69" y="342"/>
                    <a:pt x="68" y="342"/>
                    <a:pt x="69" y="343"/>
                  </a:cubicBezTo>
                  <a:cubicBezTo>
                    <a:pt x="71" y="343"/>
                    <a:pt x="75" y="347"/>
                    <a:pt x="77" y="350"/>
                  </a:cubicBezTo>
                  <a:cubicBezTo>
                    <a:pt x="80" y="354"/>
                    <a:pt x="83" y="357"/>
                    <a:pt x="86" y="360"/>
                  </a:cubicBezTo>
                  <a:cubicBezTo>
                    <a:pt x="86" y="361"/>
                    <a:pt x="88" y="361"/>
                    <a:pt x="90" y="361"/>
                  </a:cubicBezTo>
                  <a:cubicBezTo>
                    <a:pt x="91" y="362"/>
                    <a:pt x="93" y="365"/>
                    <a:pt x="95" y="367"/>
                  </a:cubicBezTo>
                  <a:lnTo>
                    <a:pt x="117" y="376"/>
                  </a:lnTo>
                  <a:cubicBezTo>
                    <a:pt x="124" y="378"/>
                    <a:pt x="131" y="379"/>
                    <a:pt x="138" y="379"/>
                  </a:cubicBezTo>
                  <a:cubicBezTo>
                    <a:pt x="144" y="379"/>
                    <a:pt x="150" y="379"/>
                    <a:pt x="156" y="378"/>
                  </a:cubicBezTo>
                  <a:cubicBezTo>
                    <a:pt x="157" y="378"/>
                    <a:pt x="158" y="376"/>
                    <a:pt x="160" y="376"/>
                  </a:cubicBezTo>
                  <a:lnTo>
                    <a:pt x="168" y="376"/>
                  </a:lnTo>
                  <a:lnTo>
                    <a:pt x="190" y="367"/>
                  </a:lnTo>
                  <a:lnTo>
                    <a:pt x="209" y="353"/>
                  </a:lnTo>
                  <a:cubicBezTo>
                    <a:pt x="211" y="349"/>
                    <a:pt x="213" y="346"/>
                    <a:pt x="215" y="342"/>
                  </a:cubicBezTo>
                  <a:cubicBezTo>
                    <a:pt x="217" y="339"/>
                    <a:pt x="222" y="336"/>
                    <a:pt x="223" y="334"/>
                  </a:cubicBezTo>
                  <a:lnTo>
                    <a:pt x="231" y="324"/>
                  </a:lnTo>
                  <a:lnTo>
                    <a:pt x="234" y="318"/>
                  </a:lnTo>
                  <a:cubicBezTo>
                    <a:pt x="241" y="309"/>
                    <a:pt x="245" y="298"/>
                    <a:pt x="249" y="287"/>
                  </a:cubicBezTo>
                  <a:cubicBezTo>
                    <a:pt x="249" y="284"/>
                    <a:pt x="250" y="280"/>
                    <a:pt x="252" y="277"/>
                  </a:cubicBezTo>
                  <a:cubicBezTo>
                    <a:pt x="261" y="264"/>
                    <a:pt x="268" y="248"/>
                    <a:pt x="272" y="233"/>
                  </a:cubicBezTo>
                  <a:cubicBezTo>
                    <a:pt x="274" y="227"/>
                    <a:pt x="274" y="221"/>
                    <a:pt x="275" y="214"/>
                  </a:cubicBezTo>
                  <a:cubicBezTo>
                    <a:pt x="276" y="206"/>
                    <a:pt x="279" y="198"/>
                    <a:pt x="281" y="188"/>
                  </a:cubicBezTo>
                  <a:cubicBezTo>
                    <a:pt x="283" y="173"/>
                    <a:pt x="286" y="159"/>
                    <a:pt x="286" y="144"/>
                  </a:cubicBezTo>
                  <a:cubicBezTo>
                    <a:pt x="287" y="125"/>
                    <a:pt x="283" y="106"/>
                    <a:pt x="275" y="89"/>
                  </a:cubicBezTo>
                  <a:cubicBezTo>
                    <a:pt x="270" y="71"/>
                    <a:pt x="259" y="55"/>
                    <a:pt x="245" y="43"/>
                  </a:cubicBezTo>
                  <a:cubicBezTo>
                    <a:pt x="217" y="16"/>
                    <a:pt x="182" y="1"/>
                    <a:pt x="14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2" name="Google Shape;3917;p57">
              <a:extLst>
                <a:ext uri="{FF2B5EF4-FFF2-40B4-BE49-F238E27FC236}">
                  <a16:creationId xmlns:a16="http://schemas.microsoft.com/office/drawing/2014/main" id="{08B731EE-9D9D-844F-4111-E3CFA2F0372F}"/>
                </a:ext>
              </a:extLst>
            </p:cNvPr>
            <p:cNvSpPr/>
            <p:nvPr/>
          </p:nvSpPr>
          <p:spPr>
            <a:xfrm>
              <a:off x="-2099350" y="1629621"/>
              <a:ext cx="11250" cy="11200"/>
            </a:xfrm>
            <a:custGeom>
              <a:avLst/>
              <a:gdLst/>
              <a:ahLst/>
              <a:cxnLst/>
              <a:rect l="l" t="t" r="r" b="b"/>
              <a:pathLst>
                <a:path w="450" h="448" extrusionOk="0">
                  <a:moveTo>
                    <a:pt x="223" y="1"/>
                  </a:moveTo>
                  <a:cubicBezTo>
                    <a:pt x="101" y="5"/>
                    <a:pt x="3" y="102"/>
                    <a:pt x="1" y="225"/>
                  </a:cubicBezTo>
                  <a:cubicBezTo>
                    <a:pt x="3" y="244"/>
                    <a:pt x="6" y="264"/>
                    <a:pt x="7" y="284"/>
                  </a:cubicBezTo>
                  <a:cubicBezTo>
                    <a:pt x="18" y="321"/>
                    <a:pt x="38" y="355"/>
                    <a:pt x="65" y="382"/>
                  </a:cubicBezTo>
                  <a:lnTo>
                    <a:pt x="110" y="417"/>
                  </a:lnTo>
                  <a:cubicBezTo>
                    <a:pt x="145" y="437"/>
                    <a:pt x="185" y="447"/>
                    <a:pt x="224" y="447"/>
                  </a:cubicBezTo>
                  <a:cubicBezTo>
                    <a:pt x="282" y="446"/>
                    <a:pt x="338" y="422"/>
                    <a:pt x="382" y="382"/>
                  </a:cubicBezTo>
                  <a:cubicBezTo>
                    <a:pt x="403" y="362"/>
                    <a:pt x="419" y="337"/>
                    <a:pt x="429" y="310"/>
                  </a:cubicBezTo>
                  <a:cubicBezTo>
                    <a:pt x="443" y="284"/>
                    <a:pt x="450" y="253"/>
                    <a:pt x="448" y="225"/>
                  </a:cubicBezTo>
                  <a:cubicBezTo>
                    <a:pt x="444" y="205"/>
                    <a:pt x="441" y="185"/>
                    <a:pt x="439" y="166"/>
                  </a:cubicBezTo>
                  <a:cubicBezTo>
                    <a:pt x="429" y="127"/>
                    <a:pt x="408" y="94"/>
                    <a:pt x="381" y="67"/>
                  </a:cubicBezTo>
                  <a:lnTo>
                    <a:pt x="336" y="32"/>
                  </a:lnTo>
                  <a:cubicBezTo>
                    <a:pt x="301" y="12"/>
                    <a:pt x="263" y="1"/>
                    <a:pt x="2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3" name="Google Shape;3918;p57">
              <a:extLst>
                <a:ext uri="{FF2B5EF4-FFF2-40B4-BE49-F238E27FC236}">
                  <a16:creationId xmlns:a16="http://schemas.microsoft.com/office/drawing/2014/main" id="{65A17364-A338-66AB-8FCC-078A8A9019DA}"/>
                </a:ext>
              </a:extLst>
            </p:cNvPr>
            <p:cNvSpPr/>
            <p:nvPr/>
          </p:nvSpPr>
          <p:spPr>
            <a:xfrm>
              <a:off x="-2110675" y="1526096"/>
              <a:ext cx="7875" cy="7400"/>
            </a:xfrm>
            <a:custGeom>
              <a:avLst/>
              <a:gdLst/>
              <a:ahLst/>
              <a:cxnLst/>
              <a:rect l="l" t="t" r="r" b="b"/>
              <a:pathLst>
                <a:path w="315" h="296" extrusionOk="0">
                  <a:moveTo>
                    <a:pt x="143" y="1"/>
                  </a:moveTo>
                  <a:cubicBezTo>
                    <a:pt x="138" y="1"/>
                    <a:pt x="132" y="1"/>
                    <a:pt x="127" y="1"/>
                  </a:cubicBezTo>
                  <a:cubicBezTo>
                    <a:pt x="110" y="1"/>
                    <a:pt x="93" y="4"/>
                    <a:pt x="79" y="12"/>
                  </a:cubicBezTo>
                  <a:cubicBezTo>
                    <a:pt x="62" y="18"/>
                    <a:pt x="49" y="26"/>
                    <a:pt x="38" y="39"/>
                  </a:cubicBezTo>
                  <a:cubicBezTo>
                    <a:pt x="27" y="50"/>
                    <a:pt x="17" y="63"/>
                    <a:pt x="12" y="78"/>
                  </a:cubicBezTo>
                  <a:cubicBezTo>
                    <a:pt x="5" y="93"/>
                    <a:pt x="1" y="110"/>
                    <a:pt x="2" y="126"/>
                  </a:cubicBezTo>
                  <a:lnTo>
                    <a:pt x="6" y="161"/>
                  </a:lnTo>
                  <a:cubicBezTo>
                    <a:pt x="12" y="181"/>
                    <a:pt x="23" y="201"/>
                    <a:pt x="38" y="216"/>
                  </a:cubicBezTo>
                  <a:lnTo>
                    <a:pt x="64" y="235"/>
                  </a:lnTo>
                  <a:cubicBezTo>
                    <a:pt x="83" y="246"/>
                    <a:pt x="105" y="253"/>
                    <a:pt x="127" y="253"/>
                  </a:cubicBezTo>
                  <a:lnTo>
                    <a:pt x="138" y="253"/>
                  </a:lnTo>
                  <a:lnTo>
                    <a:pt x="139" y="254"/>
                  </a:lnTo>
                  <a:cubicBezTo>
                    <a:pt x="146" y="266"/>
                    <a:pt x="156" y="277"/>
                    <a:pt x="169" y="284"/>
                  </a:cubicBezTo>
                  <a:cubicBezTo>
                    <a:pt x="182" y="292"/>
                    <a:pt x="197" y="295"/>
                    <a:pt x="212" y="295"/>
                  </a:cubicBezTo>
                  <a:cubicBezTo>
                    <a:pt x="219" y="295"/>
                    <a:pt x="227" y="294"/>
                    <a:pt x="234" y="293"/>
                  </a:cubicBezTo>
                  <a:cubicBezTo>
                    <a:pt x="248" y="288"/>
                    <a:pt x="260" y="282"/>
                    <a:pt x="271" y="272"/>
                  </a:cubicBezTo>
                  <a:cubicBezTo>
                    <a:pt x="279" y="262"/>
                    <a:pt x="286" y="251"/>
                    <a:pt x="294" y="242"/>
                  </a:cubicBezTo>
                  <a:cubicBezTo>
                    <a:pt x="301" y="231"/>
                    <a:pt x="307" y="218"/>
                    <a:pt x="309" y="206"/>
                  </a:cubicBezTo>
                  <a:cubicBezTo>
                    <a:pt x="312" y="195"/>
                    <a:pt x="314" y="184"/>
                    <a:pt x="315" y="172"/>
                  </a:cubicBezTo>
                  <a:cubicBezTo>
                    <a:pt x="315" y="169"/>
                    <a:pt x="315" y="168"/>
                    <a:pt x="315" y="165"/>
                  </a:cubicBezTo>
                  <a:lnTo>
                    <a:pt x="315" y="159"/>
                  </a:lnTo>
                  <a:cubicBezTo>
                    <a:pt x="315" y="147"/>
                    <a:pt x="312" y="136"/>
                    <a:pt x="311" y="125"/>
                  </a:cubicBezTo>
                  <a:cubicBezTo>
                    <a:pt x="309" y="122"/>
                    <a:pt x="309" y="121"/>
                    <a:pt x="309" y="118"/>
                  </a:cubicBezTo>
                  <a:cubicBezTo>
                    <a:pt x="309" y="118"/>
                    <a:pt x="309" y="117"/>
                    <a:pt x="308" y="117"/>
                  </a:cubicBezTo>
                  <a:cubicBezTo>
                    <a:pt x="305" y="106"/>
                    <a:pt x="300" y="96"/>
                    <a:pt x="296" y="87"/>
                  </a:cubicBezTo>
                  <a:cubicBezTo>
                    <a:pt x="294" y="82"/>
                    <a:pt x="292" y="80"/>
                    <a:pt x="290" y="77"/>
                  </a:cubicBezTo>
                  <a:cubicBezTo>
                    <a:pt x="282" y="65"/>
                    <a:pt x="274" y="54"/>
                    <a:pt x="263" y="44"/>
                  </a:cubicBezTo>
                  <a:cubicBezTo>
                    <a:pt x="253" y="36"/>
                    <a:pt x="244" y="29"/>
                    <a:pt x="234" y="21"/>
                  </a:cubicBezTo>
                  <a:cubicBezTo>
                    <a:pt x="223" y="14"/>
                    <a:pt x="211" y="10"/>
                    <a:pt x="197" y="7"/>
                  </a:cubicBezTo>
                  <a:cubicBezTo>
                    <a:pt x="179" y="3"/>
                    <a:pt x="161" y="1"/>
                    <a:pt x="14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F9860-FC09-D07A-59E0-2A65E7EE2AF4}"/>
              </a:ext>
            </a:extLst>
          </p:cNvPr>
          <p:cNvSpPr txBox="1"/>
          <p:nvPr/>
        </p:nvSpPr>
        <p:spPr>
          <a:xfrm>
            <a:off x="2115366" y="1950945"/>
            <a:ext cx="8601553" cy="2925673"/>
          </a:xfrm>
          <a:prstGeom prst="rect">
            <a:avLst/>
          </a:prstGeom>
          <a:solidFill>
            <a:schemeClr val="accent6">
              <a:lumMod val="60000"/>
              <a:lumOff val="40000"/>
            </a:schemeClr>
          </a:solidFill>
          <a:ln w="38100">
            <a:solidFill>
              <a:schemeClr val="bg2">
                <a:lumMod val="75000"/>
              </a:schemeClr>
            </a:solidFill>
            <a:prstDash val="dashDot"/>
          </a:ln>
        </p:spPr>
        <p:txBody>
          <a:bodyPr wrap="square">
            <a:spAutoFit/>
          </a:bodyPr>
          <a:lstStyle/>
          <a:p>
            <a:pPr algn="just" defTabSz="1219170">
              <a:lnSpc>
                <a:spcPct val="150000"/>
              </a:lnSpc>
              <a:buClr>
                <a:srgbClr val="000000"/>
              </a:buClr>
            </a:pPr>
            <a:r>
              <a:rPr lang="vi-VN" sz="4267" b="1" kern="0" dirty="0">
                <a:solidFill>
                  <a:srgbClr val="1E3865"/>
                </a:solidFill>
                <a:latin typeface="Arial"/>
                <a:cs typeface="Arial"/>
                <a:sym typeface="Arial"/>
              </a:rPr>
              <a:t>Em hãy</a:t>
            </a:r>
            <a:r>
              <a:rPr lang="en-US" sz="4267" b="1" kern="0" dirty="0">
                <a:solidFill>
                  <a:srgbClr val="1E3865"/>
                </a:solidFill>
                <a:latin typeface="Arial"/>
                <a:cs typeface="Arial"/>
                <a:sym typeface="Arial"/>
              </a:rPr>
              <a:t> chia </a:t>
            </a:r>
            <a:r>
              <a:rPr lang="en-US" sz="4267" b="1" kern="0" dirty="0" err="1">
                <a:solidFill>
                  <a:srgbClr val="1E3865"/>
                </a:solidFill>
                <a:latin typeface="Arial"/>
                <a:cs typeface="Arial"/>
                <a:sym typeface="Arial"/>
              </a:rPr>
              <a:t>sẻ</a:t>
            </a:r>
            <a:r>
              <a:rPr lang="en-US" sz="4267" b="1" kern="0" dirty="0">
                <a:solidFill>
                  <a:srgbClr val="1E3865"/>
                </a:solidFill>
                <a:latin typeface="Arial"/>
                <a:cs typeface="Arial"/>
                <a:sym typeface="Arial"/>
              </a:rPr>
              <a:t> </a:t>
            </a:r>
            <a:r>
              <a:rPr lang="vi-VN" sz="4267" b="1" kern="0" dirty="0">
                <a:solidFill>
                  <a:srgbClr val="1E3865"/>
                </a:solidFill>
                <a:latin typeface="Arial"/>
                <a:cs typeface="Arial"/>
                <a:sym typeface="Arial"/>
              </a:rPr>
              <a:t>suy nghĩ</a:t>
            </a:r>
            <a:r>
              <a:rPr lang="en-US" sz="4267" b="1" kern="0" dirty="0">
                <a:solidFill>
                  <a:srgbClr val="1E3865"/>
                </a:solidFill>
                <a:latin typeface="Arial"/>
                <a:cs typeface="Arial"/>
                <a:sym typeface="Arial"/>
              </a:rPr>
              <a:t> </a:t>
            </a:r>
            <a:r>
              <a:rPr lang="en-US" sz="4267" b="1" kern="0" dirty="0" err="1">
                <a:solidFill>
                  <a:srgbClr val="1E3865"/>
                </a:solidFill>
                <a:latin typeface="Arial"/>
                <a:cs typeface="Arial"/>
                <a:sym typeface="Arial"/>
              </a:rPr>
              <a:t>của</a:t>
            </a:r>
            <a:r>
              <a:rPr lang="en-US" sz="4267" b="1" kern="0" dirty="0">
                <a:solidFill>
                  <a:srgbClr val="1E3865"/>
                </a:solidFill>
                <a:latin typeface="Arial"/>
                <a:cs typeface="Arial"/>
                <a:sym typeface="Arial"/>
              </a:rPr>
              <a:t> </a:t>
            </a:r>
            <a:r>
              <a:rPr lang="en-US" sz="4267" b="1" kern="0" dirty="0" err="1">
                <a:solidFill>
                  <a:srgbClr val="1E3865"/>
                </a:solidFill>
                <a:latin typeface="Arial"/>
                <a:cs typeface="Arial"/>
                <a:sym typeface="Arial"/>
              </a:rPr>
              <a:t>mình</a:t>
            </a:r>
            <a:r>
              <a:rPr lang="vi-VN" sz="4267" b="1" kern="0" dirty="0">
                <a:solidFill>
                  <a:srgbClr val="1E3865"/>
                </a:solidFill>
                <a:latin typeface="Arial"/>
                <a:cs typeface="Arial"/>
                <a:sym typeface="Arial"/>
              </a:rPr>
              <a:t> về việc bảo vệ môi trường và tài nguyên thiên nhiên</a:t>
            </a:r>
            <a:r>
              <a:rPr lang="en-US" sz="4267" b="1" kern="0" dirty="0">
                <a:solidFill>
                  <a:srgbClr val="1E3865"/>
                </a:solidFill>
                <a:latin typeface="Arial"/>
                <a:cs typeface="Arial"/>
                <a:sym typeface="Arial"/>
              </a:rPr>
              <a:t>.</a:t>
            </a:r>
            <a:endParaRPr lang="vi-VN" sz="4267" b="1" kern="0" dirty="0">
              <a:solidFill>
                <a:srgbClr val="1E3865"/>
              </a:solidFill>
              <a:latin typeface="Arial"/>
              <a:cs typeface="Arial"/>
              <a:sym typeface="Arial"/>
            </a:endParaRPr>
          </a:p>
        </p:txBody>
      </p:sp>
    </p:spTree>
    <p:extLst>
      <p:ext uri="{BB962C8B-B14F-4D97-AF65-F5344CB8AC3E}">
        <p14:creationId xmlns:p14="http://schemas.microsoft.com/office/powerpoint/2010/main" val="44791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0"/>
        <p:cNvGrpSpPr/>
        <p:nvPr/>
      </p:nvGrpSpPr>
      <p:grpSpPr>
        <a:xfrm>
          <a:off x="0" y="0"/>
          <a:ext cx="0" cy="0"/>
          <a:chOff x="0" y="0"/>
          <a:chExt cx="0" cy="0"/>
        </a:xfrm>
      </p:grpSpPr>
      <p:grpSp>
        <p:nvGrpSpPr>
          <p:cNvPr id="2613" name="Google Shape;2613;p34"/>
          <p:cNvGrpSpPr/>
          <p:nvPr/>
        </p:nvGrpSpPr>
        <p:grpSpPr>
          <a:xfrm>
            <a:off x="9917053" y="145187"/>
            <a:ext cx="2118220" cy="2320192"/>
            <a:chOff x="5870173" y="505717"/>
            <a:chExt cx="2636439" cy="3041913"/>
          </a:xfrm>
        </p:grpSpPr>
        <p:sp>
          <p:nvSpPr>
            <p:cNvPr id="2614" name="Google Shape;2614;p34"/>
            <p:cNvSpPr/>
            <p:nvPr/>
          </p:nvSpPr>
          <p:spPr>
            <a:xfrm rot="635010">
              <a:off x="6098439" y="683045"/>
              <a:ext cx="2179908" cy="2687258"/>
            </a:xfrm>
            <a:custGeom>
              <a:avLst/>
              <a:gdLst/>
              <a:ahLst/>
              <a:cxnLst/>
              <a:rect l="l" t="t" r="r" b="b"/>
              <a:pathLst>
                <a:path w="34184" h="41324" extrusionOk="0">
                  <a:moveTo>
                    <a:pt x="1781" y="1"/>
                  </a:moveTo>
                  <a:cubicBezTo>
                    <a:pt x="798" y="2"/>
                    <a:pt x="0" y="800"/>
                    <a:pt x="0" y="1783"/>
                  </a:cubicBezTo>
                  <a:lnTo>
                    <a:pt x="0" y="24232"/>
                  </a:lnTo>
                  <a:cubicBezTo>
                    <a:pt x="0" y="33672"/>
                    <a:pt x="7652" y="41324"/>
                    <a:pt x="17092" y="41324"/>
                  </a:cubicBezTo>
                  <a:cubicBezTo>
                    <a:pt x="26531" y="41324"/>
                    <a:pt x="34183" y="33672"/>
                    <a:pt x="34183" y="24232"/>
                  </a:cubicBezTo>
                  <a:lnTo>
                    <a:pt x="34183" y="1783"/>
                  </a:lnTo>
                  <a:cubicBezTo>
                    <a:pt x="34183" y="800"/>
                    <a:pt x="33385" y="2"/>
                    <a:pt x="32403" y="1"/>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34"/>
            <p:cNvSpPr/>
            <p:nvPr/>
          </p:nvSpPr>
          <p:spPr>
            <a:xfrm rot="635057">
              <a:off x="6227180" y="841930"/>
              <a:ext cx="1922466" cy="2369638"/>
            </a:xfrm>
            <a:custGeom>
              <a:avLst/>
              <a:gdLst/>
              <a:ahLst/>
              <a:cxnLst/>
              <a:rect l="l" t="t" r="r" b="b"/>
              <a:pathLst>
                <a:path w="30147" h="36440" extrusionOk="0">
                  <a:moveTo>
                    <a:pt x="1571" y="0"/>
                  </a:moveTo>
                  <a:cubicBezTo>
                    <a:pt x="704" y="0"/>
                    <a:pt x="1" y="703"/>
                    <a:pt x="1" y="1571"/>
                  </a:cubicBezTo>
                  <a:lnTo>
                    <a:pt x="1" y="21368"/>
                  </a:lnTo>
                  <a:cubicBezTo>
                    <a:pt x="1" y="29692"/>
                    <a:pt x="6749" y="36440"/>
                    <a:pt x="15073" y="36440"/>
                  </a:cubicBezTo>
                  <a:cubicBezTo>
                    <a:pt x="23397" y="36440"/>
                    <a:pt x="30146" y="29692"/>
                    <a:pt x="30146" y="21368"/>
                  </a:cubicBezTo>
                  <a:lnTo>
                    <a:pt x="30146" y="1571"/>
                  </a:lnTo>
                  <a:cubicBezTo>
                    <a:pt x="30146" y="703"/>
                    <a:pt x="29442" y="0"/>
                    <a:pt x="2857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34"/>
            <p:cNvSpPr/>
            <p:nvPr/>
          </p:nvSpPr>
          <p:spPr>
            <a:xfrm rot="635057">
              <a:off x="7768538" y="1477032"/>
              <a:ext cx="345989" cy="260890"/>
            </a:xfrm>
            <a:custGeom>
              <a:avLst/>
              <a:gdLst/>
              <a:ahLst/>
              <a:cxnLst/>
              <a:rect l="l" t="t" r="r" b="b"/>
              <a:pathLst>
                <a:path w="4966" h="3672" extrusionOk="0">
                  <a:moveTo>
                    <a:pt x="4429" y="0"/>
                  </a:moveTo>
                  <a:cubicBezTo>
                    <a:pt x="4016" y="0"/>
                    <a:pt x="3417" y="227"/>
                    <a:pt x="3211" y="278"/>
                  </a:cubicBezTo>
                  <a:cubicBezTo>
                    <a:pt x="2671" y="415"/>
                    <a:pt x="2167" y="619"/>
                    <a:pt x="1710" y="943"/>
                  </a:cubicBezTo>
                  <a:cubicBezTo>
                    <a:pt x="1295" y="1239"/>
                    <a:pt x="939" y="1609"/>
                    <a:pt x="661" y="2035"/>
                  </a:cubicBezTo>
                  <a:cubicBezTo>
                    <a:pt x="502" y="2278"/>
                    <a:pt x="393" y="2523"/>
                    <a:pt x="294" y="2795"/>
                  </a:cubicBezTo>
                  <a:cubicBezTo>
                    <a:pt x="235" y="2957"/>
                    <a:pt x="0" y="3362"/>
                    <a:pt x="80" y="3513"/>
                  </a:cubicBezTo>
                  <a:cubicBezTo>
                    <a:pt x="143" y="3632"/>
                    <a:pt x="298" y="3672"/>
                    <a:pt x="484" y="3672"/>
                  </a:cubicBezTo>
                  <a:cubicBezTo>
                    <a:pt x="813" y="3672"/>
                    <a:pt x="1236" y="3546"/>
                    <a:pt x="1403" y="3509"/>
                  </a:cubicBezTo>
                  <a:cubicBezTo>
                    <a:pt x="1894" y="3399"/>
                    <a:pt x="2333" y="3225"/>
                    <a:pt x="2742" y="2931"/>
                  </a:cubicBezTo>
                  <a:cubicBezTo>
                    <a:pt x="3185" y="2615"/>
                    <a:pt x="3588" y="2243"/>
                    <a:pt x="3939" y="1827"/>
                  </a:cubicBezTo>
                  <a:cubicBezTo>
                    <a:pt x="4134" y="1593"/>
                    <a:pt x="4966" y="483"/>
                    <a:pt x="4819" y="170"/>
                  </a:cubicBezTo>
                  <a:cubicBezTo>
                    <a:pt x="4796" y="121"/>
                    <a:pt x="4757" y="80"/>
                    <a:pt x="4708" y="55"/>
                  </a:cubicBezTo>
                  <a:cubicBezTo>
                    <a:pt x="4635" y="16"/>
                    <a:pt x="4539" y="0"/>
                    <a:pt x="44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34"/>
            <p:cNvSpPr/>
            <p:nvPr/>
          </p:nvSpPr>
          <p:spPr>
            <a:xfrm rot="635057">
              <a:off x="7773362" y="1482472"/>
              <a:ext cx="332542" cy="245685"/>
            </a:xfrm>
            <a:custGeom>
              <a:avLst/>
              <a:gdLst/>
              <a:ahLst/>
              <a:cxnLst/>
              <a:rect l="l" t="t" r="r" b="b"/>
              <a:pathLst>
                <a:path w="4773" h="3458" extrusionOk="0">
                  <a:moveTo>
                    <a:pt x="4681" y="1"/>
                  </a:moveTo>
                  <a:cubicBezTo>
                    <a:pt x="4549" y="58"/>
                    <a:pt x="4419" y="116"/>
                    <a:pt x="4290" y="174"/>
                  </a:cubicBezTo>
                  <a:cubicBezTo>
                    <a:pt x="3885" y="353"/>
                    <a:pt x="3488" y="553"/>
                    <a:pt x="3109" y="783"/>
                  </a:cubicBezTo>
                  <a:cubicBezTo>
                    <a:pt x="3053" y="817"/>
                    <a:pt x="2998" y="856"/>
                    <a:pt x="2943" y="893"/>
                  </a:cubicBezTo>
                  <a:cubicBezTo>
                    <a:pt x="2950" y="875"/>
                    <a:pt x="2957" y="861"/>
                    <a:pt x="2962" y="852"/>
                  </a:cubicBezTo>
                  <a:cubicBezTo>
                    <a:pt x="3055" y="680"/>
                    <a:pt x="3152" y="507"/>
                    <a:pt x="3252" y="340"/>
                  </a:cubicBezTo>
                  <a:cubicBezTo>
                    <a:pt x="3296" y="267"/>
                    <a:pt x="3341" y="196"/>
                    <a:pt x="3388" y="124"/>
                  </a:cubicBezTo>
                  <a:lnTo>
                    <a:pt x="3388" y="124"/>
                  </a:lnTo>
                  <a:cubicBezTo>
                    <a:pt x="3286" y="156"/>
                    <a:pt x="3202" y="183"/>
                    <a:pt x="3147" y="197"/>
                  </a:cubicBezTo>
                  <a:cubicBezTo>
                    <a:pt x="3136" y="200"/>
                    <a:pt x="3127" y="202"/>
                    <a:pt x="3116" y="205"/>
                  </a:cubicBezTo>
                  <a:cubicBezTo>
                    <a:pt x="3108" y="219"/>
                    <a:pt x="3098" y="233"/>
                    <a:pt x="3090" y="246"/>
                  </a:cubicBezTo>
                  <a:cubicBezTo>
                    <a:pt x="3044" y="318"/>
                    <a:pt x="2709" y="855"/>
                    <a:pt x="2670" y="1081"/>
                  </a:cubicBezTo>
                  <a:cubicBezTo>
                    <a:pt x="2418" y="1264"/>
                    <a:pt x="2175" y="1457"/>
                    <a:pt x="1927" y="1644"/>
                  </a:cubicBezTo>
                  <a:cubicBezTo>
                    <a:pt x="1696" y="1817"/>
                    <a:pt x="1460" y="1986"/>
                    <a:pt x="1228" y="2161"/>
                  </a:cubicBezTo>
                  <a:cubicBezTo>
                    <a:pt x="1269" y="2017"/>
                    <a:pt x="1301" y="1868"/>
                    <a:pt x="1349" y="1729"/>
                  </a:cubicBezTo>
                  <a:cubicBezTo>
                    <a:pt x="1445" y="1465"/>
                    <a:pt x="1555" y="1207"/>
                    <a:pt x="1681" y="957"/>
                  </a:cubicBezTo>
                  <a:cubicBezTo>
                    <a:pt x="1710" y="897"/>
                    <a:pt x="1744" y="839"/>
                    <a:pt x="1776" y="780"/>
                  </a:cubicBezTo>
                  <a:lnTo>
                    <a:pt x="1776" y="780"/>
                  </a:lnTo>
                  <a:cubicBezTo>
                    <a:pt x="1732" y="808"/>
                    <a:pt x="1688" y="831"/>
                    <a:pt x="1646" y="863"/>
                  </a:cubicBezTo>
                  <a:cubicBezTo>
                    <a:pt x="1581" y="908"/>
                    <a:pt x="1521" y="959"/>
                    <a:pt x="1460" y="1008"/>
                  </a:cubicBezTo>
                  <a:cubicBezTo>
                    <a:pt x="1356" y="1225"/>
                    <a:pt x="1267" y="1449"/>
                    <a:pt x="1191" y="1678"/>
                  </a:cubicBezTo>
                  <a:cubicBezTo>
                    <a:pt x="1131" y="1868"/>
                    <a:pt x="1053" y="2089"/>
                    <a:pt x="1055" y="2296"/>
                  </a:cubicBezTo>
                  <a:cubicBezTo>
                    <a:pt x="956" y="2376"/>
                    <a:pt x="858" y="2457"/>
                    <a:pt x="764" y="2542"/>
                  </a:cubicBezTo>
                  <a:cubicBezTo>
                    <a:pt x="487" y="2794"/>
                    <a:pt x="274" y="3106"/>
                    <a:pt x="1" y="3361"/>
                  </a:cubicBezTo>
                  <a:cubicBezTo>
                    <a:pt x="1" y="3386"/>
                    <a:pt x="6" y="3411"/>
                    <a:pt x="16" y="3433"/>
                  </a:cubicBezTo>
                  <a:cubicBezTo>
                    <a:pt x="22" y="3441"/>
                    <a:pt x="28" y="3449"/>
                    <a:pt x="35" y="3457"/>
                  </a:cubicBezTo>
                  <a:cubicBezTo>
                    <a:pt x="308" y="3320"/>
                    <a:pt x="512" y="3036"/>
                    <a:pt x="713" y="2823"/>
                  </a:cubicBezTo>
                  <a:cubicBezTo>
                    <a:pt x="723" y="2814"/>
                    <a:pt x="733" y="2805"/>
                    <a:pt x="742" y="2796"/>
                  </a:cubicBezTo>
                  <a:cubicBezTo>
                    <a:pt x="999" y="2819"/>
                    <a:pt x="1264" y="2809"/>
                    <a:pt x="1521" y="2827"/>
                  </a:cubicBezTo>
                  <a:cubicBezTo>
                    <a:pt x="1723" y="2841"/>
                    <a:pt x="1926" y="2843"/>
                    <a:pt x="2129" y="2843"/>
                  </a:cubicBezTo>
                  <a:cubicBezTo>
                    <a:pt x="2219" y="2843"/>
                    <a:pt x="2310" y="2843"/>
                    <a:pt x="2401" y="2842"/>
                  </a:cubicBezTo>
                  <a:lnTo>
                    <a:pt x="2690" y="2842"/>
                  </a:lnTo>
                  <a:cubicBezTo>
                    <a:pt x="2774" y="2782"/>
                    <a:pt x="2856" y="2717"/>
                    <a:pt x="2939" y="2654"/>
                  </a:cubicBezTo>
                  <a:lnTo>
                    <a:pt x="2939" y="2654"/>
                  </a:lnTo>
                  <a:cubicBezTo>
                    <a:pt x="2762" y="2658"/>
                    <a:pt x="2586" y="2664"/>
                    <a:pt x="2412" y="2668"/>
                  </a:cubicBezTo>
                  <a:cubicBezTo>
                    <a:pt x="2244" y="2671"/>
                    <a:pt x="2078" y="2673"/>
                    <a:pt x="1911" y="2673"/>
                  </a:cubicBezTo>
                  <a:cubicBezTo>
                    <a:pt x="1774" y="2673"/>
                    <a:pt x="1637" y="2672"/>
                    <a:pt x="1500" y="2668"/>
                  </a:cubicBezTo>
                  <a:cubicBezTo>
                    <a:pt x="1372" y="2663"/>
                    <a:pt x="1231" y="2650"/>
                    <a:pt x="1090" y="2650"/>
                  </a:cubicBezTo>
                  <a:cubicBezTo>
                    <a:pt x="1021" y="2650"/>
                    <a:pt x="952" y="2653"/>
                    <a:pt x="885" y="2662"/>
                  </a:cubicBezTo>
                  <a:cubicBezTo>
                    <a:pt x="1179" y="2399"/>
                    <a:pt x="1519" y="2178"/>
                    <a:pt x="1836" y="1950"/>
                  </a:cubicBezTo>
                  <a:cubicBezTo>
                    <a:pt x="1851" y="1939"/>
                    <a:pt x="1865" y="1928"/>
                    <a:pt x="1879" y="1917"/>
                  </a:cubicBezTo>
                  <a:cubicBezTo>
                    <a:pt x="2116" y="2015"/>
                    <a:pt x="2405" y="2030"/>
                    <a:pt x="2653" y="2058"/>
                  </a:cubicBezTo>
                  <a:cubicBezTo>
                    <a:pt x="2943" y="2093"/>
                    <a:pt x="3233" y="2116"/>
                    <a:pt x="3525" y="2126"/>
                  </a:cubicBezTo>
                  <a:lnTo>
                    <a:pt x="3529" y="2126"/>
                  </a:lnTo>
                  <a:cubicBezTo>
                    <a:pt x="3591" y="2063"/>
                    <a:pt x="3651" y="1998"/>
                    <a:pt x="3710" y="1932"/>
                  </a:cubicBezTo>
                  <a:lnTo>
                    <a:pt x="3710" y="1932"/>
                  </a:lnTo>
                  <a:cubicBezTo>
                    <a:pt x="3655" y="1934"/>
                    <a:pt x="3600" y="1936"/>
                    <a:pt x="3544" y="1936"/>
                  </a:cubicBezTo>
                  <a:cubicBezTo>
                    <a:pt x="3531" y="1936"/>
                    <a:pt x="3518" y="1936"/>
                    <a:pt x="3505" y="1936"/>
                  </a:cubicBezTo>
                  <a:cubicBezTo>
                    <a:pt x="3229" y="1936"/>
                    <a:pt x="2954" y="1923"/>
                    <a:pt x="2679" y="1899"/>
                  </a:cubicBezTo>
                  <a:cubicBezTo>
                    <a:pt x="2461" y="1881"/>
                    <a:pt x="2226" y="1831"/>
                    <a:pt x="2001" y="1826"/>
                  </a:cubicBezTo>
                  <a:cubicBezTo>
                    <a:pt x="2343" y="1571"/>
                    <a:pt x="2677" y="1303"/>
                    <a:pt x="3031" y="1067"/>
                  </a:cubicBezTo>
                  <a:cubicBezTo>
                    <a:pt x="3164" y="981"/>
                    <a:pt x="3301" y="904"/>
                    <a:pt x="3438" y="824"/>
                  </a:cubicBezTo>
                  <a:cubicBezTo>
                    <a:pt x="3507" y="852"/>
                    <a:pt x="3580" y="868"/>
                    <a:pt x="3653" y="875"/>
                  </a:cubicBezTo>
                  <a:cubicBezTo>
                    <a:pt x="3728" y="883"/>
                    <a:pt x="3804" y="887"/>
                    <a:pt x="3880" y="887"/>
                  </a:cubicBezTo>
                  <a:cubicBezTo>
                    <a:pt x="3993" y="887"/>
                    <a:pt x="4106" y="880"/>
                    <a:pt x="4217" y="872"/>
                  </a:cubicBezTo>
                  <a:cubicBezTo>
                    <a:pt x="4316" y="865"/>
                    <a:pt x="4412" y="852"/>
                    <a:pt x="4509" y="841"/>
                  </a:cubicBezTo>
                  <a:cubicBezTo>
                    <a:pt x="4544" y="783"/>
                    <a:pt x="4575" y="725"/>
                    <a:pt x="4604" y="669"/>
                  </a:cubicBezTo>
                  <a:lnTo>
                    <a:pt x="4604" y="669"/>
                  </a:lnTo>
                  <a:cubicBezTo>
                    <a:pt x="4487" y="684"/>
                    <a:pt x="4371" y="702"/>
                    <a:pt x="4253" y="713"/>
                  </a:cubicBezTo>
                  <a:cubicBezTo>
                    <a:pt x="4103" y="731"/>
                    <a:pt x="3951" y="741"/>
                    <a:pt x="3799" y="741"/>
                  </a:cubicBezTo>
                  <a:cubicBezTo>
                    <a:pt x="3765" y="741"/>
                    <a:pt x="3731" y="740"/>
                    <a:pt x="3697" y="739"/>
                  </a:cubicBezTo>
                  <a:cubicBezTo>
                    <a:pt x="3662" y="738"/>
                    <a:pt x="3629" y="732"/>
                    <a:pt x="3595" y="730"/>
                  </a:cubicBezTo>
                  <a:cubicBezTo>
                    <a:pt x="3808" y="614"/>
                    <a:pt x="4023" y="506"/>
                    <a:pt x="4243" y="404"/>
                  </a:cubicBezTo>
                  <a:cubicBezTo>
                    <a:pt x="4416" y="322"/>
                    <a:pt x="4593" y="249"/>
                    <a:pt x="4771" y="176"/>
                  </a:cubicBezTo>
                  <a:cubicBezTo>
                    <a:pt x="4773" y="146"/>
                    <a:pt x="4767" y="116"/>
                    <a:pt x="4756" y="88"/>
                  </a:cubicBezTo>
                  <a:cubicBezTo>
                    <a:pt x="4738" y="53"/>
                    <a:pt x="4712" y="23"/>
                    <a:pt x="468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34"/>
            <p:cNvSpPr/>
            <p:nvPr/>
          </p:nvSpPr>
          <p:spPr>
            <a:xfrm rot="635057">
              <a:off x="6362243" y="1462907"/>
              <a:ext cx="400681" cy="174211"/>
            </a:xfrm>
            <a:custGeom>
              <a:avLst/>
              <a:gdLst/>
              <a:ahLst/>
              <a:cxnLst/>
              <a:rect l="l" t="t" r="r" b="b"/>
              <a:pathLst>
                <a:path w="5751" h="2452" extrusionOk="0">
                  <a:moveTo>
                    <a:pt x="1808" y="1"/>
                  </a:moveTo>
                  <a:cubicBezTo>
                    <a:pt x="1406" y="1"/>
                    <a:pt x="175" y="56"/>
                    <a:pt x="32" y="347"/>
                  </a:cubicBezTo>
                  <a:cubicBezTo>
                    <a:pt x="7" y="398"/>
                    <a:pt x="0" y="455"/>
                    <a:pt x="12" y="509"/>
                  </a:cubicBezTo>
                  <a:cubicBezTo>
                    <a:pt x="82" y="897"/>
                    <a:pt x="907" y="1377"/>
                    <a:pt x="1122" y="1539"/>
                  </a:cubicBezTo>
                  <a:cubicBezTo>
                    <a:pt x="1565" y="1875"/>
                    <a:pt x="2040" y="2142"/>
                    <a:pt x="2578" y="2297"/>
                  </a:cubicBezTo>
                  <a:cubicBezTo>
                    <a:pt x="2945" y="2400"/>
                    <a:pt x="3324" y="2452"/>
                    <a:pt x="3704" y="2452"/>
                  </a:cubicBezTo>
                  <a:cubicBezTo>
                    <a:pt x="3831" y="2452"/>
                    <a:pt x="3958" y="2446"/>
                    <a:pt x="4086" y="2434"/>
                  </a:cubicBezTo>
                  <a:cubicBezTo>
                    <a:pt x="4375" y="2407"/>
                    <a:pt x="4635" y="2337"/>
                    <a:pt x="4909" y="2245"/>
                  </a:cubicBezTo>
                  <a:cubicBezTo>
                    <a:pt x="5073" y="2190"/>
                    <a:pt x="5535" y="2120"/>
                    <a:pt x="5602" y="1963"/>
                  </a:cubicBezTo>
                  <a:cubicBezTo>
                    <a:pt x="5751" y="1623"/>
                    <a:pt x="4982" y="1101"/>
                    <a:pt x="4773" y="932"/>
                  </a:cubicBezTo>
                  <a:cubicBezTo>
                    <a:pt x="4382" y="618"/>
                    <a:pt x="3972" y="383"/>
                    <a:pt x="3486" y="246"/>
                  </a:cubicBezTo>
                  <a:cubicBezTo>
                    <a:pt x="2961" y="98"/>
                    <a:pt x="2420" y="15"/>
                    <a:pt x="1875" y="1"/>
                  </a:cubicBezTo>
                  <a:cubicBezTo>
                    <a:pt x="1857" y="1"/>
                    <a:pt x="1834" y="1"/>
                    <a:pt x="180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34"/>
            <p:cNvSpPr/>
            <p:nvPr/>
          </p:nvSpPr>
          <p:spPr>
            <a:xfrm rot="635057">
              <a:off x="6363433" y="1463251"/>
              <a:ext cx="390370" cy="165898"/>
            </a:xfrm>
            <a:custGeom>
              <a:avLst/>
              <a:gdLst/>
              <a:ahLst/>
              <a:cxnLst/>
              <a:rect l="l" t="t" r="r" b="b"/>
              <a:pathLst>
                <a:path w="5603" h="2335" extrusionOk="0">
                  <a:moveTo>
                    <a:pt x="2117" y="1"/>
                  </a:moveTo>
                  <a:lnTo>
                    <a:pt x="2117" y="1"/>
                  </a:lnTo>
                  <a:cubicBezTo>
                    <a:pt x="2151" y="43"/>
                    <a:pt x="2189" y="84"/>
                    <a:pt x="2223" y="127"/>
                  </a:cubicBezTo>
                  <a:cubicBezTo>
                    <a:pt x="2404" y="352"/>
                    <a:pt x="2574" y="585"/>
                    <a:pt x="2735" y="826"/>
                  </a:cubicBezTo>
                  <a:cubicBezTo>
                    <a:pt x="2857" y="1010"/>
                    <a:pt x="2963" y="1224"/>
                    <a:pt x="3100" y="1402"/>
                  </a:cubicBezTo>
                  <a:cubicBezTo>
                    <a:pt x="2688" y="1294"/>
                    <a:pt x="2271" y="1202"/>
                    <a:pt x="1865" y="1071"/>
                  </a:cubicBezTo>
                  <a:cubicBezTo>
                    <a:pt x="1715" y="1022"/>
                    <a:pt x="1568" y="963"/>
                    <a:pt x="1421" y="905"/>
                  </a:cubicBezTo>
                  <a:lnTo>
                    <a:pt x="1421" y="904"/>
                  </a:lnTo>
                  <a:cubicBezTo>
                    <a:pt x="1399" y="834"/>
                    <a:pt x="1368" y="767"/>
                    <a:pt x="1326" y="705"/>
                  </a:cubicBezTo>
                  <a:cubicBezTo>
                    <a:pt x="1226" y="547"/>
                    <a:pt x="1099" y="404"/>
                    <a:pt x="972" y="266"/>
                  </a:cubicBezTo>
                  <a:cubicBezTo>
                    <a:pt x="906" y="194"/>
                    <a:pt x="835" y="127"/>
                    <a:pt x="765" y="58"/>
                  </a:cubicBezTo>
                  <a:cubicBezTo>
                    <a:pt x="699" y="68"/>
                    <a:pt x="635" y="79"/>
                    <a:pt x="571" y="90"/>
                  </a:cubicBezTo>
                  <a:cubicBezTo>
                    <a:pt x="658" y="172"/>
                    <a:pt x="743" y="253"/>
                    <a:pt x="827" y="337"/>
                  </a:cubicBezTo>
                  <a:cubicBezTo>
                    <a:pt x="959" y="467"/>
                    <a:pt x="1081" y="607"/>
                    <a:pt x="1193" y="756"/>
                  </a:cubicBezTo>
                  <a:cubicBezTo>
                    <a:pt x="1214" y="783"/>
                    <a:pt x="1230" y="813"/>
                    <a:pt x="1250" y="841"/>
                  </a:cubicBezTo>
                  <a:cubicBezTo>
                    <a:pt x="1026" y="747"/>
                    <a:pt x="806" y="647"/>
                    <a:pt x="589" y="539"/>
                  </a:cubicBezTo>
                  <a:cubicBezTo>
                    <a:pt x="419" y="454"/>
                    <a:pt x="252" y="360"/>
                    <a:pt x="83" y="267"/>
                  </a:cubicBezTo>
                  <a:cubicBezTo>
                    <a:pt x="58" y="285"/>
                    <a:pt x="39" y="307"/>
                    <a:pt x="24" y="333"/>
                  </a:cubicBezTo>
                  <a:cubicBezTo>
                    <a:pt x="7" y="368"/>
                    <a:pt x="0" y="408"/>
                    <a:pt x="2" y="448"/>
                  </a:cubicBezTo>
                  <a:cubicBezTo>
                    <a:pt x="129" y="514"/>
                    <a:pt x="257" y="580"/>
                    <a:pt x="382" y="644"/>
                  </a:cubicBezTo>
                  <a:cubicBezTo>
                    <a:pt x="775" y="848"/>
                    <a:pt x="1178" y="1034"/>
                    <a:pt x="1594" y="1185"/>
                  </a:cubicBezTo>
                  <a:cubicBezTo>
                    <a:pt x="1657" y="1209"/>
                    <a:pt x="1720" y="1226"/>
                    <a:pt x="1785" y="1248"/>
                  </a:cubicBezTo>
                  <a:cubicBezTo>
                    <a:pt x="1767" y="1253"/>
                    <a:pt x="1751" y="1255"/>
                    <a:pt x="1740" y="1258"/>
                  </a:cubicBezTo>
                  <a:cubicBezTo>
                    <a:pt x="1547" y="1292"/>
                    <a:pt x="1354" y="1327"/>
                    <a:pt x="1159" y="1351"/>
                  </a:cubicBezTo>
                  <a:cubicBezTo>
                    <a:pt x="1075" y="1362"/>
                    <a:pt x="991" y="1372"/>
                    <a:pt x="906" y="1380"/>
                  </a:cubicBezTo>
                  <a:cubicBezTo>
                    <a:pt x="994" y="1439"/>
                    <a:pt x="1068" y="1489"/>
                    <a:pt x="1112" y="1523"/>
                  </a:cubicBezTo>
                  <a:cubicBezTo>
                    <a:pt x="1121" y="1529"/>
                    <a:pt x="1130" y="1534"/>
                    <a:pt x="1138" y="1541"/>
                  </a:cubicBezTo>
                  <a:cubicBezTo>
                    <a:pt x="1155" y="1539"/>
                    <a:pt x="1171" y="1538"/>
                    <a:pt x="1188" y="1537"/>
                  </a:cubicBezTo>
                  <a:cubicBezTo>
                    <a:pt x="1272" y="1527"/>
                    <a:pt x="1900" y="1454"/>
                    <a:pt x="2102" y="1343"/>
                  </a:cubicBezTo>
                  <a:cubicBezTo>
                    <a:pt x="2401" y="1426"/>
                    <a:pt x="2702" y="1494"/>
                    <a:pt x="3004" y="1572"/>
                  </a:cubicBezTo>
                  <a:cubicBezTo>
                    <a:pt x="3284" y="1644"/>
                    <a:pt x="3564" y="1723"/>
                    <a:pt x="3846" y="1795"/>
                  </a:cubicBezTo>
                  <a:cubicBezTo>
                    <a:pt x="3707" y="1852"/>
                    <a:pt x="3571" y="1923"/>
                    <a:pt x="3431" y="1971"/>
                  </a:cubicBezTo>
                  <a:cubicBezTo>
                    <a:pt x="3166" y="2061"/>
                    <a:pt x="2897" y="2135"/>
                    <a:pt x="2622" y="2193"/>
                  </a:cubicBezTo>
                  <a:cubicBezTo>
                    <a:pt x="2556" y="2208"/>
                    <a:pt x="2491" y="2218"/>
                    <a:pt x="2425" y="2230"/>
                  </a:cubicBezTo>
                  <a:cubicBezTo>
                    <a:pt x="2474" y="2246"/>
                    <a:pt x="2521" y="2266"/>
                    <a:pt x="2570" y="2281"/>
                  </a:cubicBezTo>
                  <a:cubicBezTo>
                    <a:pt x="2646" y="2303"/>
                    <a:pt x="2723" y="2318"/>
                    <a:pt x="2799" y="2334"/>
                  </a:cubicBezTo>
                  <a:cubicBezTo>
                    <a:pt x="3034" y="2279"/>
                    <a:pt x="3265" y="2209"/>
                    <a:pt x="3491" y="2126"/>
                  </a:cubicBezTo>
                  <a:cubicBezTo>
                    <a:pt x="3677" y="2056"/>
                    <a:pt x="3898" y="1979"/>
                    <a:pt x="4058" y="1847"/>
                  </a:cubicBezTo>
                  <a:cubicBezTo>
                    <a:pt x="4182" y="1874"/>
                    <a:pt x="4307" y="1901"/>
                    <a:pt x="4432" y="1920"/>
                  </a:cubicBezTo>
                  <a:cubicBezTo>
                    <a:pt x="4802" y="1980"/>
                    <a:pt x="5179" y="1951"/>
                    <a:pt x="5548" y="2006"/>
                  </a:cubicBezTo>
                  <a:cubicBezTo>
                    <a:pt x="5567" y="1991"/>
                    <a:pt x="5583" y="1972"/>
                    <a:pt x="5594" y="1949"/>
                  </a:cubicBezTo>
                  <a:cubicBezTo>
                    <a:pt x="5597" y="1939"/>
                    <a:pt x="5600" y="1929"/>
                    <a:pt x="5603" y="1918"/>
                  </a:cubicBezTo>
                  <a:cubicBezTo>
                    <a:pt x="5325" y="1792"/>
                    <a:pt x="4975" y="1810"/>
                    <a:pt x="4683" y="1785"/>
                  </a:cubicBezTo>
                  <a:cubicBezTo>
                    <a:pt x="4669" y="1784"/>
                    <a:pt x="4657" y="1781"/>
                    <a:pt x="4643" y="1780"/>
                  </a:cubicBezTo>
                  <a:cubicBezTo>
                    <a:pt x="4502" y="1564"/>
                    <a:pt x="4329" y="1364"/>
                    <a:pt x="4182" y="1152"/>
                  </a:cubicBezTo>
                  <a:cubicBezTo>
                    <a:pt x="4014" y="912"/>
                    <a:pt x="3829" y="684"/>
                    <a:pt x="3645" y="455"/>
                  </a:cubicBezTo>
                  <a:cubicBezTo>
                    <a:pt x="3585" y="381"/>
                    <a:pt x="3524" y="304"/>
                    <a:pt x="3464" y="228"/>
                  </a:cubicBezTo>
                  <a:cubicBezTo>
                    <a:pt x="3365" y="201"/>
                    <a:pt x="3263" y="178"/>
                    <a:pt x="3162" y="153"/>
                  </a:cubicBezTo>
                  <a:lnTo>
                    <a:pt x="3162" y="153"/>
                  </a:lnTo>
                  <a:cubicBezTo>
                    <a:pt x="3274" y="287"/>
                    <a:pt x="3390" y="422"/>
                    <a:pt x="3501" y="557"/>
                  </a:cubicBezTo>
                  <a:cubicBezTo>
                    <a:pt x="3696" y="790"/>
                    <a:pt x="3888" y="1025"/>
                    <a:pt x="4069" y="1269"/>
                  </a:cubicBezTo>
                  <a:cubicBezTo>
                    <a:pt x="4185" y="1421"/>
                    <a:pt x="4301" y="1612"/>
                    <a:pt x="4450" y="1752"/>
                  </a:cubicBezTo>
                  <a:cubicBezTo>
                    <a:pt x="4061" y="1688"/>
                    <a:pt x="3675" y="1557"/>
                    <a:pt x="3299" y="1454"/>
                  </a:cubicBezTo>
                  <a:cubicBezTo>
                    <a:pt x="3281" y="1449"/>
                    <a:pt x="3265" y="1445"/>
                    <a:pt x="3247" y="1441"/>
                  </a:cubicBezTo>
                  <a:cubicBezTo>
                    <a:pt x="3176" y="1195"/>
                    <a:pt x="3007" y="960"/>
                    <a:pt x="2875" y="747"/>
                  </a:cubicBezTo>
                  <a:cubicBezTo>
                    <a:pt x="2721" y="500"/>
                    <a:pt x="2558" y="260"/>
                    <a:pt x="2383" y="25"/>
                  </a:cubicBezTo>
                  <a:lnTo>
                    <a:pt x="2381" y="23"/>
                  </a:lnTo>
                  <a:cubicBezTo>
                    <a:pt x="2293" y="13"/>
                    <a:pt x="2205" y="6"/>
                    <a:pt x="211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34"/>
            <p:cNvSpPr/>
            <p:nvPr/>
          </p:nvSpPr>
          <p:spPr>
            <a:xfrm rot="635057">
              <a:off x="6550656" y="1246694"/>
              <a:ext cx="193548" cy="317871"/>
            </a:xfrm>
            <a:custGeom>
              <a:avLst/>
              <a:gdLst/>
              <a:ahLst/>
              <a:cxnLst/>
              <a:rect l="l" t="t" r="r" b="b"/>
              <a:pathLst>
                <a:path w="2778" h="4474" extrusionOk="0">
                  <a:moveTo>
                    <a:pt x="361" y="1"/>
                  </a:moveTo>
                  <a:cubicBezTo>
                    <a:pt x="347" y="1"/>
                    <a:pt x="333" y="3"/>
                    <a:pt x="321" y="6"/>
                  </a:cubicBezTo>
                  <a:cubicBezTo>
                    <a:pt x="275" y="18"/>
                    <a:pt x="235" y="46"/>
                    <a:pt x="207" y="84"/>
                  </a:cubicBezTo>
                  <a:cubicBezTo>
                    <a:pt x="1" y="351"/>
                    <a:pt x="167" y="1148"/>
                    <a:pt x="186" y="1378"/>
                  </a:cubicBezTo>
                  <a:cubicBezTo>
                    <a:pt x="226" y="1853"/>
                    <a:pt x="329" y="2306"/>
                    <a:pt x="537" y="2737"/>
                  </a:cubicBezTo>
                  <a:cubicBezTo>
                    <a:pt x="728" y="3127"/>
                    <a:pt x="990" y="3478"/>
                    <a:pt x="1310" y="3772"/>
                  </a:cubicBezTo>
                  <a:cubicBezTo>
                    <a:pt x="1493" y="3941"/>
                    <a:pt x="1686" y="4066"/>
                    <a:pt x="1902" y="4188"/>
                  </a:cubicBezTo>
                  <a:cubicBezTo>
                    <a:pt x="2019" y="4254"/>
                    <a:pt x="2288" y="4473"/>
                    <a:pt x="2438" y="4473"/>
                  </a:cubicBezTo>
                  <a:cubicBezTo>
                    <a:pt x="2452" y="4473"/>
                    <a:pt x="2464" y="4472"/>
                    <a:pt x="2476" y="4468"/>
                  </a:cubicBezTo>
                  <a:cubicBezTo>
                    <a:pt x="2778" y="4368"/>
                    <a:pt x="2669" y="3581"/>
                    <a:pt x="2657" y="3353"/>
                  </a:cubicBezTo>
                  <a:cubicBezTo>
                    <a:pt x="2634" y="2923"/>
                    <a:pt x="2549" y="2531"/>
                    <a:pt x="2358" y="2144"/>
                  </a:cubicBezTo>
                  <a:cubicBezTo>
                    <a:pt x="2153" y="1725"/>
                    <a:pt x="1896" y="1334"/>
                    <a:pt x="1593" y="979"/>
                  </a:cubicBezTo>
                  <a:cubicBezTo>
                    <a:pt x="1432" y="792"/>
                    <a:pt x="676" y="1"/>
                    <a:pt x="3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34"/>
            <p:cNvSpPr/>
            <p:nvPr/>
          </p:nvSpPr>
          <p:spPr>
            <a:xfrm rot="635057">
              <a:off x="6561734" y="1245932"/>
              <a:ext cx="163241" cy="317871"/>
            </a:xfrm>
            <a:custGeom>
              <a:avLst/>
              <a:gdLst/>
              <a:ahLst/>
              <a:cxnLst/>
              <a:rect l="l" t="t" r="r" b="b"/>
              <a:pathLst>
                <a:path w="2343" h="4474" extrusionOk="0">
                  <a:moveTo>
                    <a:pt x="200" y="1"/>
                  </a:moveTo>
                  <a:cubicBezTo>
                    <a:pt x="187" y="1"/>
                    <a:pt x="175" y="2"/>
                    <a:pt x="163" y="5"/>
                  </a:cubicBezTo>
                  <a:cubicBezTo>
                    <a:pt x="130" y="14"/>
                    <a:pt x="99" y="32"/>
                    <a:pt x="76" y="57"/>
                  </a:cubicBezTo>
                  <a:cubicBezTo>
                    <a:pt x="106" y="175"/>
                    <a:pt x="138" y="293"/>
                    <a:pt x="168" y="410"/>
                  </a:cubicBezTo>
                  <a:cubicBezTo>
                    <a:pt x="261" y="778"/>
                    <a:pt x="378" y="1137"/>
                    <a:pt x="517" y="1490"/>
                  </a:cubicBezTo>
                  <a:cubicBezTo>
                    <a:pt x="539" y="1542"/>
                    <a:pt x="563" y="1594"/>
                    <a:pt x="585" y="1647"/>
                  </a:cubicBezTo>
                  <a:cubicBezTo>
                    <a:pt x="573" y="1637"/>
                    <a:pt x="562" y="1629"/>
                    <a:pt x="554" y="1623"/>
                  </a:cubicBezTo>
                  <a:cubicBezTo>
                    <a:pt x="422" y="1520"/>
                    <a:pt x="290" y="1417"/>
                    <a:pt x="163" y="1308"/>
                  </a:cubicBezTo>
                  <a:cubicBezTo>
                    <a:pt x="108" y="1261"/>
                    <a:pt x="54" y="1213"/>
                    <a:pt x="1" y="1163"/>
                  </a:cubicBezTo>
                  <a:lnTo>
                    <a:pt x="1" y="1163"/>
                  </a:lnTo>
                  <a:cubicBezTo>
                    <a:pt x="13" y="1253"/>
                    <a:pt x="24" y="1328"/>
                    <a:pt x="28" y="1376"/>
                  </a:cubicBezTo>
                  <a:cubicBezTo>
                    <a:pt x="28" y="1386"/>
                    <a:pt x="29" y="1394"/>
                    <a:pt x="31" y="1404"/>
                  </a:cubicBezTo>
                  <a:cubicBezTo>
                    <a:pt x="42" y="1413"/>
                    <a:pt x="51" y="1423"/>
                    <a:pt x="61" y="1432"/>
                  </a:cubicBezTo>
                  <a:cubicBezTo>
                    <a:pt x="116" y="1481"/>
                    <a:pt x="521" y="1837"/>
                    <a:pt x="706" y="1903"/>
                  </a:cubicBezTo>
                  <a:cubicBezTo>
                    <a:pt x="826" y="2139"/>
                    <a:pt x="953" y="2371"/>
                    <a:pt x="1077" y="2606"/>
                  </a:cubicBezTo>
                  <a:cubicBezTo>
                    <a:pt x="1191" y="2825"/>
                    <a:pt x="1301" y="3048"/>
                    <a:pt x="1416" y="3268"/>
                  </a:cubicBezTo>
                  <a:cubicBezTo>
                    <a:pt x="1299" y="3213"/>
                    <a:pt x="1178" y="3166"/>
                    <a:pt x="1067" y="3105"/>
                  </a:cubicBezTo>
                  <a:cubicBezTo>
                    <a:pt x="859" y="2989"/>
                    <a:pt x="658" y="2860"/>
                    <a:pt x="465" y="2720"/>
                  </a:cubicBezTo>
                  <a:cubicBezTo>
                    <a:pt x="418" y="2686"/>
                    <a:pt x="374" y="2650"/>
                    <a:pt x="329" y="2616"/>
                  </a:cubicBezTo>
                  <a:lnTo>
                    <a:pt x="329" y="2616"/>
                  </a:lnTo>
                  <a:cubicBezTo>
                    <a:pt x="345" y="2656"/>
                    <a:pt x="360" y="2697"/>
                    <a:pt x="379" y="2737"/>
                  </a:cubicBezTo>
                  <a:cubicBezTo>
                    <a:pt x="410" y="2797"/>
                    <a:pt x="444" y="2855"/>
                    <a:pt x="477" y="2914"/>
                  </a:cubicBezTo>
                  <a:cubicBezTo>
                    <a:pt x="646" y="3030"/>
                    <a:pt x="821" y="3137"/>
                    <a:pt x="1004" y="3234"/>
                  </a:cubicBezTo>
                  <a:cubicBezTo>
                    <a:pt x="1155" y="3310"/>
                    <a:pt x="1331" y="3408"/>
                    <a:pt x="1505" y="3434"/>
                  </a:cubicBezTo>
                  <a:cubicBezTo>
                    <a:pt x="1559" y="3529"/>
                    <a:pt x="1614" y="3623"/>
                    <a:pt x="1673" y="3714"/>
                  </a:cubicBezTo>
                  <a:cubicBezTo>
                    <a:pt x="1846" y="3983"/>
                    <a:pt x="2079" y="4206"/>
                    <a:pt x="2256" y="4472"/>
                  </a:cubicBezTo>
                  <a:cubicBezTo>
                    <a:pt x="2264" y="4473"/>
                    <a:pt x="2272" y="4474"/>
                    <a:pt x="2280" y="4474"/>
                  </a:cubicBezTo>
                  <a:cubicBezTo>
                    <a:pt x="2293" y="4474"/>
                    <a:pt x="2305" y="4472"/>
                    <a:pt x="2318" y="4468"/>
                  </a:cubicBezTo>
                  <a:cubicBezTo>
                    <a:pt x="2326" y="4465"/>
                    <a:pt x="2334" y="4461"/>
                    <a:pt x="2343" y="4455"/>
                  </a:cubicBezTo>
                  <a:cubicBezTo>
                    <a:pt x="2264" y="4207"/>
                    <a:pt x="2053" y="3996"/>
                    <a:pt x="1900" y="3795"/>
                  </a:cubicBezTo>
                  <a:cubicBezTo>
                    <a:pt x="1895" y="3787"/>
                    <a:pt x="1889" y="3776"/>
                    <a:pt x="1883" y="3768"/>
                  </a:cubicBezTo>
                  <a:cubicBezTo>
                    <a:pt x="1939" y="3555"/>
                    <a:pt x="1966" y="3330"/>
                    <a:pt x="2017" y="3116"/>
                  </a:cubicBezTo>
                  <a:cubicBezTo>
                    <a:pt x="2075" y="2871"/>
                    <a:pt x="2113" y="2623"/>
                    <a:pt x="2153" y="2376"/>
                  </a:cubicBezTo>
                  <a:cubicBezTo>
                    <a:pt x="2167" y="2295"/>
                    <a:pt x="2181" y="2214"/>
                    <a:pt x="2194" y="2131"/>
                  </a:cubicBezTo>
                  <a:cubicBezTo>
                    <a:pt x="2154" y="2053"/>
                    <a:pt x="2112" y="1975"/>
                    <a:pt x="2069" y="1896"/>
                  </a:cubicBezTo>
                  <a:cubicBezTo>
                    <a:pt x="2049" y="2045"/>
                    <a:pt x="2028" y="2194"/>
                    <a:pt x="2008" y="2343"/>
                  </a:cubicBezTo>
                  <a:cubicBezTo>
                    <a:pt x="1970" y="2599"/>
                    <a:pt x="1931" y="2856"/>
                    <a:pt x="1880" y="3110"/>
                  </a:cubicBezTo>
                  <a:cubicBezTo>
                    <a:pt x="1848" y="3271"/>
                    <a:pt x="1793" y="3453"/>
                    <a:pt x="1789" y="3628"/>
                  </a:cubicBezTo>
                  <a:cubicBezTo>
                    <a:pt x="1608" y="3343"/>
                    <a:pt x="1471" y="3025"/>
                    <a:pt x="1321" y="2727"/>
                  </a:cubicBezTo>
                  <a:cubicBezTo>
                    <a:pt x="1314" y="2713"/>
                    <a:pt x="1307" y="2700"/>
                    <a:pt x="1301" y="2686"/>
                  </a:cubicBezTo>
                  <a:cubicBezTo>
                    <a:pt x="1414" y="2501"/>
                    <a:pt x="1468" y="2259"/>
                    <a:pt x="1527" y="2053"/>
                  </a:cubicBezTo>
                  <a:cubicBezTo>
                    <a:pt x="1597" y="1814"/>
                    <a:pt x="1656" y="1573"/>
                    <a:pt x="1706" y="1328"/>
                  </a:cubicBezTo>
                  <a:cubicBezTo>
                    <a:pt x="1706" y="1327"/>
                    <a:pt x="1706" y="1325"/>
                    <a:pt x="1706" y="1324"/>
                  </a:cubicBezTo>
                  <a:cubicBezTo>
                    <a:pt x="1660" y="1264"/>
                    <a:pt x="1615" y="1205"/>
                    <a:pt x="1568" y="1144"/>
                  </a:cubicBezTo>
                  <a:cubicBezTo>
                    <a:pt x="1561" y="1191"/>
                    <a:pt x="1556" y="1238"/>
                    <a:pt x="1548" y="1284"/>
                  </a:cubicBezTo>
                  <a:cubicBezTo>
                    <a:pt x="1509" y="1529"/>
                    <a:pt x="1457" y="1770"/>
                    <a:pt x="1397" y="2009"/>
                  </a:cubicBezTo>
                  <a:cubicBezTo>
                    <a:pt x="1350" y="2190"/>
                    <a:pt x="1274" y="2381"/>
                    <a:pt x="1240" y="2571"/>
                  </a:cubicBezTo>
                  <a:cubicBezTo>
                    <a:pt x="1073" y="2247"/>
                    <a:pt x="893" y="1928"/>
                    <a:pt x="745" y="1596"/>
                  </a:cubicBezTo>
                  <a:cubicBezTo>
                    <a:pt x="690" y="1472"/>
                    <a:pt x="643" y="1346"/>
                    <a:pt x="596" y="1220"/>
                  </a:cubicBezTo>
                  <a:cubicBezTo>
                    <a:pt x="628" y="1165"/>
                    <a:pt x="653" y="1107"/>
                    <a:pt x="668" y="1047"/>
                  </a:cubicBezTo>
                  <a:cubicBezTo>
                    <a:pt x="712" y="892"/>
                    <a:pt x="729" y="728"/>
                    <a:pt x="745" y="570"/>
                  </a:cubicBezTo>
                  <a:cubicBezTo>
                    <a:pt x="753" y="487"/>
                    <a:pt x="754" y="403"/>
                    <a:pt x="758" y="319"/>
                  </a:cubicBezTo>
                  <a:cubicBezTo>
                    <a:pt x="714" y="283"/>
                    <a:pt x="670" y="248"/>
                    <a:pt x="628" y="215"/>
                  </a:cubicBezTo>
                  <a:cubicBezTo>
                    <a:pt x="625" y="316"/>
                    <a:pt x="622" y="418"/>
                    <a:pt x="616" y="518"/>
                  </a:cubicBezTo>
                  <a:cubicBezTo>
                    <a:pt x="609" y="677"/>
                    <a:pt x="589" y="835"/>
                    <a:pt x="559" y="990"/>
                  </a:cubicBezTo>
                  <a:cubicBezTo>
                    <a:pt x="554" y="1019"/>
                    <a:pt x="546" y="1047"/>
                    <a:pt x="539" y="1074"/>
                  </a:cubicBezTo>
                  <a:cubicBezTo>
                    <a:pt x="470" y="879"/>
                    <a:pt x="408" y="683"/>
                    <a:pt x="353" y="483"/>
                  </a:cubicBezTo>
                  <a:cubicBezTo>
                    <a:pt x="311" y="326"/>
                    <a:pt x="274" y="165"/>
                    <a:pt x="238" y="5"/>
                  </a:cubicBezTo>
                  <a:cubicBezTo>
                    <a:pt x="225" y="2"/>
                    <a:pt x="212" y="1"/>
                    <a:pt x="2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34"/>
            <p:cNvSpPr/>
            <p:nvPr/>
          </p:nvSpPr>
          <p:spPr>
            <a:xfrm rot="635057">
              <a:off x="6898865" y="1131663"/>
              <a:ext cx="332264" cy="283910"/>
            </a:xfrm>
            <a:custGeom>
              <a:avLst/>
              <a:gdLst/>
              <a:ahLst/>
              <a:cxnLst/>
              <a:rect l="l" t="t" r="r" b="b"/>
              <a:pathLst>
                <a:path w="4769" h="3996" extrusionOk="0">
                  <a:moveTo>
                    <a:pt x="387" y="1"/>
                  </a:moveTo>
                  <a:cubicBezTo>
                    <a:pt x="306" y="1"/>
                    <a:pt x="240" y="15"/>
                    <a:pt x="198" y="47"/>
                  </a:cubicBezTo>
                  <a:cubicBezTo>
                    <a:pt x="154" y="80"/>
                    <a:pt x="123" y="128"/>
                    <a:pt x="108" y="182"/>
                  </a:cubicBezTo>
                  <a:cubicBezTo>
                    <a:pt x="1" y="560"/>
                    <a:pt x="529" y="1355"/>
                    <a:pt x="650" y="1594"/>
                  </a:cubicBezTo>
                  <a:cubicBezTo>
                    <a:pt x="900" y="2094"/>
                    <a:pt x="1209" y="2541"/>
                    <a:pt x="1623" y="2917"/>
                  </a:cubicBezTo>
                  <a:cubicBezTo>
                    <a:pt x="2002" y="3258"/>
                    <a:pt x="2439" y="3524"/>
                    <a:pt x="2915" y="3705"/>
                  </a:cubicBezTo>
                  <a:cubicBezTo>
                    <a:pt x="3187" y="3810"/>
                    <a:pt x="3451" y="3861"/>
                    <a:pt x="3739" y="3899"/>
                  </a:cubicBezTo>
                  <a:cubicBezTo>
                    <a:pt x="3863" y="3916"/>
                    <a:pt x="4133" y="3995"/>
                    <a:pt x="4320" y="3995"/>
                  </a:cubicBezTo>
                  <a:cubicBezTo>
                    <a:pt x="4391" y="3995"/>
                    <a:pt x="4450" y="3984"/>
                    <a:pt x="4486" y="3954"/>
                  </a:cubicBezTo>
                  <a:cubicBezTo>
                    <a:pt x="4768" y="3712"/>
                    <a:pt x="4309" y="2907"/>
                    <a:pt x="4195" y="2662"/>
                  </a:cubicBezTo>
                  <a:cubicBezTo>
                    <a:pt x="3983" y="2208"/>
                    <a:pt x="3718" y="1817"/>
                    <a:pt x="3342" y="1479"/>
                  </a:cubicBezTo>
                  <a:cubicBezTo>
                    <a:pt x="2937" y="1115"/>
                    <a:pt x="2488" y="802"/>
                    <a:pt x="2005" y="548"/>
                  </a:cubicBezTo>
                  <a:cubicBezTo>
                    <a:pt x="1776" y="429"/>
                    <a:pt x="836" y="1"/>
                    <a:pt x="38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34"/>
            <p:cNvSpPr/>
            <p:nvPr/>
          </p:nvSpPr>
          <p:spPr>
            <a:xfrm rot="635057">
              <a:off x="6907649" y="1131626"/>
              <a:ext cx="305162" cy="282275"/>
            </a:xfrm>
            <a:custGeom>
              <a:avLst/>
              <a:gdLst/>
              <a:ahLst/>
              <a:cxnLst/>
              <a:rect l="l" t="t" r="r" b="b"/>
              <a:pathLst>
                <a:path w="4380" h="3973" extrusionOk="0">
                  <a:moveTo>
                    <a:pt x="153" y="1"/>
                  </a:moveTo>
                  <a:cubicBezTo>
                    <a:pt x="124" y="6"/>
                    <a:pt x="97" y="18"/>
                    <a:pt x="72" y="35"/>
                  </a:cubicBezTo>
                  <a:cubicBezTo>
                    <a:pt x="40" y="60"/>
                    <a:pt x="17" y="91"/>
                    <a:pt x="1" y="128"/>
                  </a:cubicBezTo>
                  <a:cubicBezTo>
                    <a:pt x="86" y="244"/>
                    <a:pt x="171" y="359"/>
                    <a:pt x="255" y="472"/>
                  </a:cubicBezTo>
                  <a:cubicBezTo>
                    <a:pt x="518" y="827"/>
                    <a:pt x="798" y="1173"/>
                    <a:pt x="1104" y="1492"/>
                  </a:cubicBezTo>
                  <a:cubicBezTo>
                    <a:pt x="1151" y="1541"/>
                    <a:pt x="1200" y="1585"/>
                    <a:pt x="1249" y="1632"/>
                  </a:cubicBezTo>
                  <a:cubicBezTo>
                    <a:pt x="1231" y="1627"/>
                    <a:pt x="1214" y="1625"/>
                    <a:pt x="1203" y="1621"/>
                  </a:cubicBezTo>
                  <a:cubicBezTo>
                    <a:pt x="1015" y="1567"/>
                    <a:pt x="827" y="1512"/>
                    <a:pt x="642" y="1449"/>
                  </a:cubicBezTo>
                  <a:cubicBezTo>
                    <a:pt x="562" y="1423"/>
                    <a:pt x="481" y="1394"/>
                    <a:pt x="403" y="1364"/>
                  </a:cubicBezTo>
                  <a:lnTo>
                    <a:pt x="403" y="1364"/>
                  </a:lnTo>
                  <a:cubicBezTo>
                    <a:pt x="455" y="1456"/>
                    <a:pt x="499" y="1533"/>
                    <a:pt x="525" y="1583"/>
                  </a:cubicBezTo>
                  <a:cubicBezTo>
                    <a:pt x="529" y="1593"/>
                    <a:pt x="535" y="1601"/>
                    <a:pt x="540" y="1611"/>
                  </a:cubicBezTo>
                  <a:cubicBezTo>
                    <a:pt x="555" y="1616"/>
                    <a:pt x="570" y="1623"/>
                    <a:pt x="585" y="1629"/>
                  </a:cubicBezTo>
                  <a:cubicBezTo>
                    <a:pt x="663" y="1657"/>
                    <a:pt x="1231" y="1858"/>
                    <a:pt x="1473" y="1858"/>
                  </a:cubicBezTo>
                  <a:cubicBezTo>
                    <a:pt x="1480" y="1858"/>
                    <a:pt x="1486" y="1858"/>
                    <a:pt x="1492" y="1858"/>
                  </a:cubicBezTo>
                  <a:cubicBezTo>
                    <a:pt x="1724" y="2064"/>
                    <a:pt x="1964" y="2260"/>
                    <a:pt x="2201" y="2462"/>
                  </a:cubicBezTo>
                  <a:cubicBezTo>
                    <a:pt x="2420" y="2649"/>
                    <a:pt x="2636" y="2845"/>
                    <a:pt x="2857" y="3032"/>
                  </a:cubicBezTo>
                  <a:cubicBezTo>
                    <a:pt x="2706" y="3024"/>
                    <a:pt x="2554" y="3025"/>
                    <a:pt x="2409" y="3007"/>
                  </a:cubicBezTo>
                  <a:cubicBezTo>
                    <a:pt x="2131" y="2971"/>
                    <a:pt x="1855" y="2919"/>
                    <a:pt x="1585" y="2851"/>
                  </a:cubicBezTo>
                  <a:cubicBezTo>
                    <a:pt x="1519" y="2834"/>
                    <a:pt x="1456" y="2815"/>
                    <a:pt x="1391" y="2797"/>
                  </a:cubicBezTo>
                  <a:lnTo>
                    <a:pt x="1391" y="2797"/>
                  </a:lnTo>
                  <a:cubicBezTo>
                    <a:pt x="1427" y="2833"/>
                    <a:pt x="1460" y="2871"/>
                    <a:pt x="1498" y="2905"/>
                  </a:cubicBezTo>
                  <a:cubicBezTo>
                    <a:pt x="1557" y="2959"/>
                    <a:pt x="1619" y="3006"/>
                    <a:pt x="1681" y="3055"/>
                  </a:cubicBezTo>
                  <a:cubicBezTo>
                    <a:pt x="1916" y="3110"/>
                    <a:pt x="2153" y="3148"/>
                    <a:pt x="2393" y="3173"/>
                  </a:cubicBezTo>
                  <a:cubicBezTo>
                    <a:pt x="2512" y="3184"/>
                    <a:pt x="2643" y="3198"/>
                    <a:pt x="2772" y="3198"/>
                  </a:cubicBezTo>
                  <a:cubicBezTo>
                    <a:pt x="2859" y="3198"/>
                    <a:pt x="2945" y="3192"/>
                    <a:pt x="3026" y="3173"/>
                  </a:cubicBezTo>
                  <a:cubicBezTo>
                    <a:pt x="3125" y="3253"/>
                    <a:pt x="3225" y="3331"/>
                    <a:pt x="3328" y="3404"/>
                  </a:cubicBezTo>
                  <a:cubicBezTo>
                    <a:pt x="3634" y="3621"/>
                    <a:pt x="3985" y="3761"/>
                    <a:pt x="4293" y="3972"/>
                  </a:cubicBezTo>
                  <a:cubicBezTo>
                    <a:pt x="4317" y="3968"/>
                    <a:pt x="4340" y="3957"/>
                    <a:pt x="4359" y="3942"/>
                  </a:cubicBezTo>
                  <a:cubicBezTo>
                    <a:pt x="4366" y="3935"/>
                    <a:pt x="4373" y="3927"/>
                    <a:pt x="4380" y="3919"/>
                  </a:cubicBezTo>
                  <a:cubicBezTo>
                    <a:pt x="4186" y="3681"/>
                    <a:pt x="3865" y="3545"/>
                    <a:pt x="3612" y="3393"/>
                  </a:cubicBezTo>
                  <a:cubicBezTo>
                    <a:pt x="3602" y="3386"/>
                    <a:pt x="3592" y="3378"/>
                    <a:pt x="3581" y="3371"/>
                  </a:cubicBezTo>
                  <a:cubicBezTo>
                    <a:pt x="3548" y="3116"/>
                    <a:pt x="3481" y="2859"/>
                    <a:pt x="3444" y="2605"/>
                  </a:cubicBezTo>
                  <a:cubicBezTo>
                    <a:pt x="3400" y="2314"/>
                    <a:pt x="3332" y="2028"/>
                    <a:pt x="3268" y="1741"/>
                  </a:cubicBezTo>
                  <a:cubicBezTo>
                    <a:pt x="3247" y="1648"/>
                    <a:pt x="3228" y="1553"/>
                    <a:pt x="3206" y="1459"/>
                  </a:cubicBezTo>
                  <a:cubicBezTo>
                    <a:pt x="3129" y="1390"/>
                    <a:pt x="3050" y="1323"/>
                    <a:pt x="2969" y="1257"/>
                  </a:cubicBezTo>
                  <a:lnTo>
                    <a:pt x="2969" y="1257"/>
                  </a:lnTo>
                  <a:cubicBezTo>
                    <a:pt x="3011" y="1428"/>
                    <a:pt x="3054" y="1599"/>
                    <a:pt x="3095" y="1769"/>
                  </a:cubicBezTo>
                  <a:cubicBezTo>
                    <a:pt x="3168" y="2064"/>
                    <a:pt x="3235" y="2360"/>
                    <a:pt x="3291" y="2658"/>
                  </a:cubicBezTo>
                  <a:cubicBezTo>
                    <a:pt x="3327" y="2848"/>
                    <a:pt x="3349" y="3070"/>
                    <a:pt x="3420" y="3260"/>
                  </a:cubicBezTo>
                  <a:cubicBezTo>
                    <a:pt x="3099" y="3030"/>
                    <a:pt x="2809" y="2745"/>
                    <a:pt x="2518" y="2485"/>
                  </a:cubicBezTo>
                  <a:cubicBezTo>
                    <a:pt x="2505" y="2473"/>
                    <a:pt x="2491" y="2462"/>
                    <a:pt x="2477" y="2451"/>
                  </a:cubicBezTo>
                  <a:cubicBezTo>
                    <a:pt x="2521" y="2199"/>
                    <a:pt x="2473" y="1914"/>
                    <a:pt x="2448" y="1666"/>
                  </a:cubicBezTo>
                  <a:cubicBezTo>
                    <a:pt x="2420" y="1375"/>
                    <a:pt x="2378" y="1087"/>
                    <a:pt x="2325" y="800"/>
                  </a:cubicBezTo>
                  <a:cubicBezTo>
                    <a:pt x="2325" y="798"/>
                    <a:pt x="2325" y="797"/>
                    <a:pt x="2325" y="796"/>
                  </a:cubicBezTo>
                  <a:cubicBezTo>
                    <a:pt x="2249" y="749"/>
                    <a:pt x="2174" y="704"/>
                    <a:pt x="2097" y="660"/>
                  </a:cubicBezTo>
                  <a:lnTo>
                    <a:pt x="2097" y="660"/>
                  </a:lnTo>
                  <a:cubicBezTo>
                    <a:pt x="2111" y="713"/>
                    <a:pt x="2124" y="767"/>
                    <a:pt x="2137" y="820"/>
                  </a:cubicBezTo>
                  <a:cubicBezTo>
                    <a:pt x="2200" y="1103"/>
                    <a:pt x="2249" y="1387"/>
                    <a:pt x="2288" y="1673"/>
                  </a:cubicBezTo>
                  <a:cubicBezTo>
                    <a:pt x="2317" y="1891"/>
                    <a:pt x="2318" y="2131"/>
                    <a:pt x="2362" y="2351"/>
                  </a:cubicBezTo>
                  <a:cubicBezTo>
                    <a:pt x="2039" y="2074"/>
                    <a:pt x="1706" y="1806"/>
                    <a:pt x="1400" y="1511"/>
                  </a:cubicBezTo>
                  <a:cubicBezTo>
                    <a:pt x="1286" y="1401"/>
                    <a:pt x="1181" y="1283"/>
                    <a:pt x="1074" y="1166"/>
                  </a:cubicBezTo>
                  <a:lnTo>
                    <a:pt x="1074" y="1165"/>
                  </a:lnTo>
                  <a:cubicBezTo>
                    <a:pt x="1085" y="1092"/>
                    <a:pt x="1087" y="1018"/>
                    <a:pt x="1077" y="945"/>
                  </a:cubicBezTo>
                  <a:cubicBezTo>
                    <a:pt x="1058" y="758"/>
                    <a:pt x="1006" y="573"/>
                    <a:pt x="953" y="395"/>
                  </a:cubicBezTo>
                  <a:cubicBezTo>
                    <a:pt x="926" y="300"/>
                    <a:pt x="890" y="209"/>
                    <a:pt x="859" y="116"/>
                  </a:cubicBezTo>
                  <a:cubicBezTo>
                    <a:pt x="796" y="95"/>
                    <a:pt x="732" y="78"/>
                    <a:pt x="671" y="60"/>
                  </a:cubicBezTo>
                  <a:lnTo>
                    <a:pt x="671" y="60"/>
                  </a:lnTo>
                  <a:cubicBezTo>
                    <a:pt x="710" y="171"/>
                    <a:pt x="753" y="282"/>
                    <a:pt x="790" y="395"/>
                  </a:cubicBezTo>
                  <a:cubicBezTo>
                    <a:pt x="852" y="570"/>
                    <a:pt x="900" y="749"/>
                    <a:pt x="936" y="931"/>
                  </a:cubicBezTo>
                  <a:cubicBezTo>
                    <a:pt x="941" y="966"/>
                    <a:pt x="944" y="999"/>
                    <a:pt x="948" y="1033"/>
                  </a:cubicBezTo>
                  <a:cubicBezTo>
                    <a:pt x="789" y="850"/>
                    <a:pt x="636" y="664"/>
                    <a:pt x="489" y="470"/>
                  </a:cubicBezTo>
                  <a:cubicBezTo>
                    <a:pt x="374" y="316"/>
                    <a:pt x="264" y="159"/>
                    <a:pt x="1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34"/>
            <p:cNvSpPr/>
            <p:nvPr/>
          </p:nvSpPr>
          <p:spPr>
            <a:xfrm rot="635057">
              <a:off x="7132111" y="1011068"/>
              <a:ext cx="132097" cy="352613"/>
            </a:xfrm>
            <a:custGeom>
              <a:avLst/>
              <a:gdLst/>
              <a:ahLst/>
              <a:cxnLst/>
              <a:rect l="l" t="t" r="r" b="b"/>
              <a:pathLst>
                <a:path w="1896" h="4963" extrusionOk="0">
                  <a:moveTo>
                    <a:pt x="974" y="1"/>
                  </a:moveTo>
                  <a:cubicBezTo>
                    <a:pt x="939" y="1"/>
                    <a:pt x="904" y="9"/>
                    <a:pt x="873" y="25"/>
                  </a:cubicBezTo>
                  <a:cubicBezTo>
                    <a:pt x="571" y="174"/>
                    <a:pt x="368" y="964"/>
                    <a:pt x="284" y="1177"/>
                  </a:cubicBezTo>
                  <a:cubicBezTo>
                    <a:pt x="110" y="1620"/>
                    <a:pt x="3" y="2073"/>
                    <a:pt x="0" y="2553"/>
                  </a:cubicBezTo>
                  <a:cubicBezTo>
                    <a:pt x="0" y="2986"/>
                    <a:pt x="80" y="3417"/>
                    <a:pt x="238" y="3822"/>
                  </a:cubicBezTo>
                  <a:cubicBezTo>
                    <a:pt x="327" y="4054"/>
                    <a:pt x="445" y="4251"/>
                    <a:pt x="584" y="4455"/>
                  </a:cubicBezTo>
                  <a:cubicBezTo>
                    <a:pt x="667" y="4577"/>
                    <a:pt x="832" y="4941"/>
                    <a:pt x="976" y="4960"/>
                  </a:cubicBezTo>
                  <a:cubicBezTo>
                    <a:pt x="985" y="4962"/>
                    <a:pt x="993" y="4962"/>
                    <a:pt x="1002" y="4962"/>
                  </a:cubicBezTo>
                  <a:cubicBezTo>
                    <a:pt x="1306" y="4962"/>
                    <a:pt x="1544" y="4245"/>
                    <a:pt x="1631" y="4039"/>
                  </a:cubicBezTo>
                  <a:cubicBezTo>
                    <a:pt x="1799" y="3644"/>
                    <a:pt x="1896" y="3253"/>
                    <a:pt x="1896" y="2820"/>
                  </a:cubicBezTo>
                  <a:cubicBezTo>
                    <a:pt x="1896" y="2355"/>
                    <a:pt x="1838" y="1891"/>
                    <a:pt x="1723" y="1439"/>
                  </a:cubicBezTo>
                  <a:cubicBezTo>
                    <a:pt x="1657" y="1188"/>
                    <a:pt x="1300" y="58"/>
                    <a:pt x="1009" y="3"/>
                  </a:cubicBezTo>
                  <a:cubicBezTo>
                    <a:pt x="998" y="2"/>
                    <a:pt x="986" y="1"/>
                    <a:pt x="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34"/>
            <p:cNvSpPr/>
            <p:nvPr/>
          </p:nvSpPr>
          <p:spPr>
            <a:xfrm rot="635057">
              <a:off x="7132167" y="1011216"/>
              <a:ext cx="132028" cy="352471"/>
            </a:xfrm>
            <a:custGeom>
              <a:avLst/>
              <a:gdLst/>
              <a:ahLst/>
              <a:cxnLst/>
              <a:rect l="l" t="t" r="r" b="b"/>
              <a:pathLst>
                <a:path w="1895" h="4961" extrusionOk="0">
                  <a:moveTo>
                    <a:pt x="978" y="1"/>
                  </a:moveTo>
                  <a:cubicBezTo>
                    <a:pt x="955" y="1"/>
                    <a:pt x="931" y="4"/>
                    <a:pt x="908" y="12"/>
                  </a:cubicBezTo>
                  <a:cubicBezTo>
                    <a:pt x="883" y="132"/>
                    <a:pt x="859" y="252"/>
                    <a:pt x="835" y="369"/>
                  </a:cubicBezTo>
                  <a:cubicBezTo>
                    <a:pt x="757" y="740"/>
                    <a:pt x="703" y="1115"/>
                    <a:pt x="673" y="1492"/>
                  </a:cubicBezTo>
                  <a:cubicBezTo>
                    <a:pt x="669" y="1550"/>
                    <a:pt x="668" y="1606"/>
                    <a:pt x="666" y="1664"/>
                  </a:cubicBezTo>
                  <a:cubicBezTo>
                    <a:pt x="658" y="1650"/>
                    <a:pt x="651" y="1639"/>
                    <a:pt x="647" y="1629"/>
                  </a:cubicBezTo>
                  <a:cubicBezTo>
                    <a:pt x="574" y="1480"/>
                    <a:pt x="502" y="1329"/>
                    <a:pt x="436" y="1175"/>
                  </a:cubicBezTo>
                  <a:cubicBezTo>
                    <a:pt x="407" y="1108"/>
                    <a:pt x="379" y="1040"/>
                    <a:pt x="353" y="973"/>
                  </a:cubicBezTo>
                  <a:cubicBezTo>
                    <a:pt x="326" y="1060"/>
                    <a:pt x="303" y="1131"/>
                    <a:pt x="285" y="1176"/>
                  </a:cubicBezTo>
                  <a:cubicBezTo>
                    <a:pt x="281" y="1185"/>
                    <a:pt x="278" y="1193"/>
                    <a:pt x="275" y="1202"/>
                  </a:cubicBezTo>
                  <a:cubicBezTo>
                    <a:pt x="281" y="1215"/>
                    <a:pt x="285" y="1229"/>
                    <a:pt x="290" y="1241"/>
                  </a:cubicBezTo>
                  <a:cubicBezTo>
                    <a:pt x="318" y="1308"/>
                    <a:pt x="524" y="1808"/>
                    <a:pt x="661" y="1948"/>
                  </a:cubicBezTo>
                  <a:cubicBezTo>
                    <a:pt x="664" y="2213"/>
                    <a:pt x="677" y="2478"/>
                    <a:pt x="683" y="2743"/>
                  </a:cubicBezTo>
                  <a:cubicBezTo>
                    <a:pt x="690" y="2990"/>
                    <a:pt x="688" y="3238"/>
                    <a:pt x="697" y="3487"/>
                  </a:cubicBezTo>
                  <a:cubicBezTo>
                    <a:pt x="616" y="3387"/>
                    <a:pt x="528" y="3291"/>
                    <a:pt x="456" y="3186"/>
                  </a:cubicBezTo>
                  <a:cubicBezTo>
                    <a:pt x="320" y="2990"/>
                    <a:pt x="195" y="2785"/>
                    <a:pt x="84" y="2574"/>
                  </a:cubicBezTo>
                  <a:cubicBezTo>
                    <a:pt x="58" y="2522"/>
                    <a:pt x="33" y="2471"/>
                    <a:pt x="9" y="2419"/>
                  </a:cubicBezTo>
                  <a:cubicBezTo>
                    <a:pt x="6" y="2463"/>
                    <a:pt x="1" y="2507"/>
                    <a:pt x="1" y="2551"/>
                  </a:cubicBezTo>
                  <a:cubicBezTo>
                    <a:pt x="1" y="2618"/>
                    <a:pt x="6" y="2685"/>
                    <a:pt x="10" y="2752"/>
                  </a:cubicBezTo>
                  <a:cubicBezTo>
                    <a:pt x="109" y="2932"/>
                    <a:pt x="220" y="3105"/>
                    <a:pt x="342" y="3271"/>
                  </a:cubicBezTo>
                  <a:cubicBezTo>
                    <a:pt x="443" y="3407"/>
                    <a:pt x="558" y="3572"/>
                    <a:pt x="703" y="3674"/>
                  </a:cubicBezTo>
                  <a:cubicBezTo>
                    <a:pt x="709" y="3782"/>
                    <a:pt x="717" y="3890"/>
                    <a:pt x="729" y="3998"/>
                  </a:cubicBezTo>
                  <a:cubicBezTo>
                    <a:pt x="767" y="4316"/>
                    <a:pt x="878" y="4618"/>
                    <a:pt x="919" y="4935"/>
                  </a:cubicBezTo>
                  <a:cubicBezTo>
                    <a:pt x="935" y="4947"/>
                    <a:pt x="955" y="4956"/>
                    <a:pt x="977" y="4960"/>
                  </a:cubicBezTo>
                  <a:cubicBezTo>
                    <a:pt x="981" y="4961"/>
                    <a:pt x="985" y="4961"/>
                    <a:pt x="990" y="4961"/>
                  </a:cubicBezTo>
                  <a:cubicBezTo>
                    <a:pt x="994" y="4961"/>
                    <a:pt x="999" y="4961"/>
                    <a:pt x="1003" y="4960"/>
                  </a:cubicBezTo>
                  <a:cubicBezTo>
                    <a:pt x="1042" y="4703"/>
                    <a:pt x="946" y="4420"/>
                    <a:pt x="898" y="4173"/>
                  </a:cubicBezTo>
                  <a:cubicBezTo>
                    <a:pt x="897" y="4162"/>
                    <a:pt x="896" y="4150"/>
                    <a:pt x="894" y="4139"/>
                  </a:cubicBezTo>
                  <a:cubicBezTo>
                    <a:pt x="1038" y="3973"/>
                    <a:pt x="1162" y="3783"/>
                    <a:pt x="1302" y="3613"/>
                  </a:cubicBezTo>
                  <a:cubicBezTo>
                    <a:pt x="1461" y="3420"/>
                    <a:pt x="1605" y="3214"/>
                    <a:pt x="1751" y="3009"/>
                  </a:cubicBezTo>
                  <a:cubicBezTo>
                    <a:pt x="1799" y="2942"/>
                    <a:pt x="1847" y="2876"/>
                    <a:pt x="1895" y="2809"/>
                  </a:cubicBezTo>
                  <a:cubicBezTo>
                    <a:pt x="1895" y="2719"/>
                    <a:pt x="1891" y="2632"/>
                    <a:pt x="1887" y="2542"/>
                  </a:cubicBezTo>
                  <a:cubicBezTo>
                    <a:pt x="1803" y="2666"/>
                    <a:pt x="1719" y="2791"/>
                    <a:pt x="1634" y="2914"/>
                  </a:cubicBezTo>
                  <a:cubicBezTo>
                    <a:pt x="1487" y="3129"/>
                    <a:pt x="1339" y="3341"/>
                    <a:pt x="1181" y="3547"/>
                  </a:cubicBezTo>
                  <a:cubicBezTo>
                    <a:pt x="1082" y="3678"/>
                    <a:pt x="952" y="3819"/>
                    <a:pt x="872" y="3973"/>
                  </a:cubicBezTo>
                  <a:cubicBezTo>
                    <a:pt x="835" y="3638"/>
                    <a:pt x="852" y="3291"/>
                    <a:pt x="849" y="2957"/>
                  </a:cubicBezTo>
                  <a:lnTo>
                    <a:pt x="849" y="2912"/>
                  </a:lnTo>
                  <a:cubicBezTo>
                    <a:pt x="1034" y="2795"/>
                    <a:pt x="1188" y="2603"/>
                    <a:pt x="1332" y="2445"/>
                  </a:cubicBezTo>
                  <a:cubicBezTo>
                    <a:pt x="1500" y="2260"/>
                    <a:pt x="1660" y="2069"/>
                    <a:pt x="1811" y="1871"/>
                  </a:cubicBezTo>
                  <a:lnTo>
                    <a:pt x="1814" y="1868"/>
                  </a:lnTo>
                  <a:cubicBezTo>
                    <a:pt x="1802" y="1794"/>
                    <a:pt x="1787" y="1720"/>
                    <a:pt x="1770" y="1646"/>
                  </a:cubicBezTo>
                  <a:cubicBezTo>
                    <a:pt x="1744" y="1684"/>
                    <a:pt x="1718" y="1724"/>
                    <a:pt x="1690" y="1763"/>
                  </a:cubicBezTo>
                  <a:cubicBezTo>
                    <a:pt x="1548" y="1964"/>
                    <a:pt x="1395" y="2158"/>
                    <a:pt x="1235" y="2346"/>
                  </a:cubicBezTo>
                  <a:cubicBezTo>
                    <a:pt x="1114" y="2489"/>
                    <a:pt x="961" y="2626"/>
                    <a:pt x="848" y="2781"/>
                  </a:cubicBezTo>
                  <a:cubicBezTo>
                    <a:pt x="839" y="2416"/>
                    <a:pt x="819" y="2052"/>
                    <a:pt x="832" y="1688"/>
                  </a:cubicBezTo>
                  <a:cubicBezTo>
                    <a:pt x="837" y="1554"/>
                    <a:pt x="852" y="1419"/>
                    <a:pt x="865" y="1285"/>
                  </a:cubicBezTo>
                  <a:cubicBezTo>
                    <a:pt x="919" y="1251"/>
                    <a:pt x="966" y="1209"/>
                    <a:pt x="1007" y="1161"/>
                  </a:cubicBezTo>
                  <a:cubicBezTo>
                    <a:pt x="1114" y="1042"/>
                    <a:pt x="1202" y="903"/>
                    <a:pt x="1285" y="767"/>
                  </a:cubicBezTo>
                  <a:cubicBezTo>
                    <a:pt x="1331" y="696"/>
                    <a:pt x="1368" y="622"/>
                    <a:pt x="1409" y="549"/>
                  </a:cubicBezTo>
                  <a:cubicBezTo>
                    <a:pt x="1386" y="497"/>
                    <a:pt x="1361" y="446"/>
                    <a:pt x="1338" y="398"/>
                  </a:cubicBezTo>
                  <a:cubicBezTo>
                    <a:pt x="1290" y="487"/>
                    <a:pt x="1243" y="576"/>
                    <a:pt x="1194" y="664"/>
                  </a:cubicBezTo>
                  <a:cubicBezTo>
                    <a:pt x="1117" y="803"/>
                    <a:pt x="1030" y="938"/>
                    <a:pt x="934" y="1064"/>
                  </a:cubicBezTo>
                  <a:cubicBezTo>
                    <a:pt x="918" y="1086"/>
                    <a:pt x="897" y="1108"/>
                    <a:pt x="878" y="1130"/>
                  </a:cubicBezTo>
                  <a:cubicBezTo>
                    <a:pt x="902" y="924"/>
                    <a:pt x="934" y="719"/>
                    <a:pt x="972" y="516"/>
                  </a:cubicBezTo>
                  <a:cubicBezTo>
                    <a:pt x="1001" y="355"/>
                    <a:pt x="1038" y="196"/>
                    <a:pt x="1077" y="36"/>
                  </a:cubicBezTo>
                  <a:cubicBezTo>
                    <a:pt x="1056" y="20"/>
                    <a:pt x="1033" y="10"/>
                    <a:pt x="1008" y="3"/>
                  </a:cubicBezTo>
                  <a:cubicBezTo>
                    <a:pt x="998" y="1"/>
                    <a:pt x="988" y="1"/>
                    <a:pt x="9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34"/>
            <p:cNvSpPr/>
            <p:nvPr/>
          </p:nvSpPr>
          <p:spPr>
            <a:xfrm rot="635057">
              <a:off x="7480784" y="1093961"/>
              <a:ext cx="148261" cy="373786"/>
            </a:xfrm>
            <a:custGeom>
              <a:avLst/>
              <a:gdLst/>
              <a:ahLst/>
              <a:cxnLst/>
              <a:rect l="l" t="t" r="r" b="b"/>
              <a:pathLst>
                <a:path w="2128" h="5261" extrusionOk="0">
                  <a:moveTo>
                    <a:pt x="841" y="0"/>
                  </a:moveTo>
                  <a:cubicBezTo>
                    <a:pt x="797" y="0"/>
                    <a:pt x="754" y="13"/>
                    <a:pt x="717" y="37"/>
                  </a:cubicBezTo>
                  <a:cubicBezTo>
                    <a:pt x="411" y="225"/>
                    <a:pt x="277" y="1083"/>
                    <a:pt x="209" y="1317"/>
                  </a:cubicBezTo>
                  <a:cubicBezTo>
                    <a:pt x="69" y="1806"/>
                    <a:pt x="1" y="2295"/>
                    <a:pt x="46" y="2804"/>
                  </a:cubicBezTo>
                  <a:cubicBezTo>
                    <a:pt x="90" y="3264"/>
                    <a:pt x="218" y="3713"/>
                    <a:pt x="426" y="4128"/>
                  </a:cubicBezTo>
                  <a:cubicBezTo>
                    <a:pt x="544" y="4365"/>
                    <a:pt x="688" y="4561"/>
                    <a:pt x="857" y="4765"/>
                  </a:cubicBezTo>
                  <a:cubicBezTo>
                    <a:pt x="957" y="4884"/>
                    <a:pt x="1169" y="5255"/>
                    <a:pt x="1324" y="5260"/>
                  </a:cubicBezTo>
                  <a:cubicBezTo>
                    <a:pt x="1327" y="5260"/>
                    <a:pt x="1330" y="5260"/>
                    <a:pt x="1332" y="5260"/>
                  </a:cubicBezTo>
                  <a:cubicBezTo>
                    <a:pt x="1666" y="5260"/>
                    <a:pt x="1852" y="4448"/>
                    <a:pt x="1925" y="4217"/>
                  </a:cubicBezTo>
                  <a:cubicBezTo>
                    <a:pt x="2063" y="3782"/>
                    <a:pt x="2127" y="3356"/>
                    <a:pt x="2083" y="2899"/>
                  </a:cubicBezTo>
                  <a:cubicBezTo>
                    <a:pt x="2037" y="2405"/>
                    <a:pt x="1928" y="1919"/>
                    <a:pt x="1762" y="1452"/>
                  </a:cubicBezTo>
                  <a:cubicBezTo>
                    <a:pt x="1667" y="1191"/>
                    <a:pt x="1173" y="30"/>
                    <a:pt x="860" y="1"/>
                  </a:cubicBezTo>
                  <a:cubicBezTo>
                    <a:pt x="854" y="0"/>
                    <a:pt x="847" y="0"/>
                    <a:pt x="84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34"/>
            <p:cNvSpPr/>
            <p:nvPr/>
          </p:nvSpPr>
          <p:spPr>
            <a:xfrm rot="635057">
              <a:off x="7483561" y="1093992"/>
              <a:ext cx="142269" cy="373786"/>
            </a:xfrm>
            <a:custGeom>
              <a:avLst/>
              <a:gdLst/>
              <a:ahLst/>
              <a:cxnLst/>
              <a:rect l="l" t="t" r="r" b="b"/>
              <a:pathLst>
                <a:path w="2042" h="5261" extrusionOk="0">
                  <a:moveTo>
                    <a:pt x="804" y="1"/>
                  </a:moveTo>
                  <a:cubicBezTo>
                    <a:pt x="773" y="1"/>
                    <a:pt x="743" y="8"/>
                    <a:pt x="716" y="21"/>
                  </a:cubicBezTo>
                  <a:cubicBezTo>
                    <a:pt x="701" y="150"/>
                    <a:pt x="687" y="279"/>
                    <a:pt x="673" y="406"/>
                  </a:cubicBezTo>
                  <a:cubicBezTo>
                    <a:pt x="628" y="807"/>
                    <a:pt x="607" y="1211"/>
                    <a:pt x="614" y="1614"/>
                  </a:cubicBezTo>
                  <a:cubicBezTo>
                    <a:pt x="615" y="1675"/>
                    <a:pt x="620" y="1735"/>
                    <a:pt x="624" y="1796"/>
                  </a:cubicBezTo>
                  <a:cubicBezTo>
                    <a:pt x="614" y="1782"/>
                    <a:pt x="606" y="1771"/>
                    <a:pt x="600" y="1761"/>
                  </a:cubicBezTo>
                  <a:cubicBezTo>
                    <a:pt x="507" y="1610"/>
                    <a:pt x="415" y="1456"/>
                    <a:pt x="330" y="1300"/>
                  </a:cubicBezTo>
                  <a:cubicBezTo>
                    <a:pt x="293" y="1233"/>
                    <a:pt x="257" y="1164"/>
                    <a:pt x="223" y="1094"/>
                  </a:cubicBezTo>
                  <a:cubicBezTo>
                    <a:pt x="201" y="1187"/>
                    <a:pt x="183" y="1266"/>
                    <a:pt x="169" y="1318"/>
                  </a:cubicBezTo>
                  <a:cubicBezTo>
                    <a:pt x="167" y="1326"/>
                    <a:pt x="165" y="1336"/>
                    <a:pt x="162" y="1345"/>
                  </a:cubicBezTo>
                  <a:cubicBezTo>
                    <a:pt x="169" y="1359"/>
                    <a:pt x="175" y="1373"/>
                    <a:pt x="182" y="1385"/>
                  </a:cubicBezTo>
                  <a:cubicBezTo>
                    <a:pt x="217" y="1454"/>
                    <a:pt x="486" y="1963"/>
                    <a:pt x="647" y="2098"/>
                  </a:cubicBezTo>
                  <a:cubicBezTo>
                    <a:pt x="676" y="2379"/>
                    <a:pt x="716" y="2658"/>
                    <a:pt x="750" y="2939"/>
                  </a:cubicBezTo>
                  <a:cubicBezTo>
                    <a:pt x="782" y="3199"/>
                    <a:pt x="805" y="3464"/>
                    <a:pt x="838" y="3726"/>
                  </a:cubicBezTo>
                  <a:cubicBezTo>
                    <a:pt x="743" y="3627"/>
                    <a:pt x="639" y="3534"/>
                    <a:pt x="552" y="3432"/>
                  </a:cubicBezTo>
                  <a:cubicBezTo>
                    <a:pt x="389" y="3237"/>
                    <a:pt x="237" y="3032"/>
                    <a:pt x="98" y="2818"/>
                  </a:cubicBezTo>
                  <a:cubicBezTo>
                    <a:pt x="64" y="2767"/>
                    <a:pt x="33" y="2715"/>
                    <a:pt x="0" y="2663"/>
                  </a:cubicBezTo>
                  <a:lnTo>
                    <a:pt x="0" y="2663"/>
                  </a:lnTo>
                  <a:cubicBezTo>
                    <a:pt x="3" y="2710"/>
                    <a:pt x="0" y="2757"/>
                    <a:pt x="6" y="2803"/>
                  </a:cubicBezTo>
                  <a:cubicBezTo>
                    <a:pt x="13" y="2875"/>
                    <a:pt x="25" y="2945"/>
                    <a:pt x="36" y="3016"/>
                  </a:cubicBezTo>
                  <a:cubicBezTo>
                    <a:pt x="160" y="3197"/>
                    <a:pt x="296" y="3370"/>
                    <a:pt x="441" y="3534"/>
                  </a:cubicBezTo>
                  <a:cubicBezTo>
                    <a:pt x="561" y="3668"/>
                    <a:pt x="699" y="3830"/>
                    <a:pt x="864" y="3923"/>
                  </a:cubicBezTo>
                  <a:cubicBezTo>
                    <a:pt x="882" y="4037"/>
                    <a:pt x="901" y="4151"/>
                    <a:pt x="924" y="4264"/>
                  </a:cubicBezTo>
                  <a:cubicBezTo>
                    <a:pt x="996" y="4597"/>
                    <a:pt x="1144" y="4908"/>
                    <a:pt x="1220" y="5240"/>
                  </a:cubicBezTo>
                  <a:cubicBezTo>
                    <a:pt x="1239" y="5251"/>
                    <a:pt x="1261" y="5258"/>
                    <a:pt x="1284" y="5260"/>
                  </a:cubicBezTo>
                  <a:cubicBezTo>
                    <a:pt x="1294" y="5259"/>
                    <a:pt x="1302" y="5259"/>
                    <a:pt x="1311" y="5256"/>
                  </a:cubicBezTo>
                  <a:cubicBezTo>
                    <a:pt x="1329" y="4979"/>
                    <a:pt x="1198" y="4689"/>
                    <a:pt x="1122" y="4433"/>
                  </a:cubicBezTo>
                  <a:cubicBezTo>
                    <a:pt x="1119" y="4422"/>
                    <a:pt x="1118" y="4409"/>
                    <a:pt x="1114" y="4398"/>
                  </a:cubicBezTo>
                  <a:cubicBezTo>
                    <a:pt x="1250" y="4208"/>
                    <a:pt x="1362" y="3995"/>
                    <a:pt x="1494" y="3801"/>
                  </a:cubicBezTo>
                  <a:cubicBezTo>
                    <a:pt x="1644" y="3579"/>
                    <a:pt x="1775" y="3347"/>
                    <a:pt x="1909" y="3115"/>
                  </a:cubicBezTo>
                  <a:cubicBezTo>
                    <a:pt x="1953" y="3039"/>
                    <a:pt x="1998" y="2964"/>
                    <a:pt x="2042" y="2887"/>
                  </a:cubicBezTo>
                  <a:cubicBezTo>
                    <a:pt x="2032" y="2794"/>
                    <a:pt x="2020" y="2700"/>
                    <a:pt x="2006" y="2606"/>
                  </a:cubicBezTo>
                  <a:cubicBezTo>
                    <a:pt x="1929" y="2747"/>
                    <a:pt x="1854" y="2887"/>
                    <a:pt x="1775" y="3027"/>
                  </a:cubicBezTo>
                  <a:cubicBezTo>
                    <a:pt x="1642" y="3269"/>
                    <a:pt x="1505" y="3509"/>
                    <a:pt x="1360" y="3744"/>
                  </a:cubicBezTo>
                  <a:cubicBezTo>
                    <a:pt x="1266" y="3890"/>
                    <a:pt x="1144" y="4054"/>
                    <a:pt x="1074" y="4225"/>
                  </a:cubicBezTo>
                  <a:cubicBezTo>
                    <a:pt x="1000" y="3874"/>
                    <a:pt x="983" y="3505"/>
                    <a:pt x="948" y="3151"/>
                  </a:cubicBezTo>
                  <a:cubicBezTo>
                    <a:pt x="946" y="3134"/>
                    <a:pt x="944" y="3118"/>
                    <a:pt x="942" y="3102"/>
                  </a:cubicBezTo>
                  <a:cubicBezTo>
                    <a:pt x="1126" y="2960"/>
                    <a:pt x="1270" y="2740"/>
                    <a:pt x="1408" y="2557"/>
                  </a:cubicBezTo>
                  <a:cubicBezTo>
                    <a:pt x="1567" y="2346"/>
                    <a:pt x="1718" y="2128"/>
                    <a:pt x="1858" y="1903"/>
                  </a:cubicBezTo>
                  <a:cubicBezTo>
                    <a:pt x="1858" y="1901"/>
                    <a:pt x="1859" y="1900"/>
                    <a:pt x="1859" y="1899"/>
                  </a:cubicBezTo>
                  <a:cubicBezTo>
                    <a:pt x="1839" y="1822"/>
                    <a:pt x="1815" y="1745"/>
                    <a:pt x="1791" y="1668"/>
                  </a:cubicBezTo>
                  <a:cubicBezTo>
                    <a:pt x="1767" y="1712"/>
                    <a:pt x="1744" y="1757"/>
                    <a:pt x="1719" y="1800"/>
                  </a:cubicBezTo>
                  <a:cubicBezTo>
                    <a:pt x="1587" y="2028"/>
                    <a:pt x="1445" y="2249"/>
                    <a:pt x="1294" y="2464"/>
                  </a:cubicBezTo>
                  <a:cubicBezTo>
                    <a:pt x="1180" y="2627"/>
                    <a:pt x="1033" y="2788"/>
                    <a:pt x="926" y="2964"/>
                  </a:cubicBezTo>
                  <a:cubicBezTo>
                    <a:pt x="882" y="2579"/>
                    <a:pt x="823" y="2194"/>
                    <a:pt x="801" y="1807"/>
                  </a:cubicBezTo>
                  <a:cubicBezTo>
                    <a:pt x="791" y="1664"/>
                    <a:pt x="794" y="1520"/>
                    <a:pt x="795" y="1375"/>
                  </a:cubicBezTo>
                  <a:cubicBezTo>
                    <a:pt x="847" y="1334"/>
                    <a:pt x="894" y="1285"/>
                    <a:pt x="933" y="1230"/>
                  </a:cubicBezTo>
                  <a:cubicBezTo>
                    <a:pt x="1034" y="1093"/>
                    <a:pt x="1114" y="938"/>
                    <a:pt x="1189" y="784"/>
                  </a:cubicBezTo>
                  <a:cubicBezTo>
                    <a:pt x="1229" y="704"/>
                    <a:pt x="1262" y="622"/>
                    <a:pt x="1298" y="539"/>
                  </a:cubicBezTo>
                  <a:cubicBezTo>
                    <a:pt x="1268" y="487"/>
                    <a:pt x="1237" y="435"/>
                    <a:pt x="1206" y="387"/>
                  </a:cubicBezTo>
                  <a:cubicBezTo>
                    <a:pt x="1165" y="486"/>
                    <a:pt x="1125" y="586"/>
                    <a:pt x="1081" y="684"/>
                  </a:cubicBezTo>
                  <a:cubicBezTo>
                    <a:pt x="1014" y="839"/>
                    <a:pt x="935" y="990"/>
                    <a:pt x="846" y="1134"/>
                  </a:cubicBezTo>
                  <a:cubicBezTo>
                    <a:pt x="830" y="1160"/>
                    <a:pt x="810" y="1183"/>
                    <a:pt x="793" y="1209"/>
                  </a:cubicBezTo>
                  <a:cubicBezTo>
                    <a:pt x="798" y="990"/>
                    <a:pt x="812" y="769"/>
                    <a:pt x="832" y="549"/>
                  </a:cubicBezTo>
                  <a:cubicBezTo>
                    <a:pt x="847" y="376"/>
                    <a:pt x="872" y="202"/>
                    <a:pt x="896" y="29"/>
                  </a:cubicBezTo>
                  <a:cubicBezTo>
                    <a:pt x="872" y="14"/>
                    <a:pt x="846" y="5"/>
                    <a:pt x="820" y="1"/>
                  </a:cubicBezTo>
                  <a:cubicBezTo>
                    <a:pt x="815" y="1"/>
                    <a:pt x="809" y="1"/>
                    <a:pt x="80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34"/>
            <p:cNvSpPr/>
            <p:nvPr/>
          </p:nvSpPr>
          <p:spPr>
            <a:xfrm rot="635057">
              <a:off x="7569212" y="1228822"/>
              <a:ext cx="231519" cy="245543"/>
            </a:xfrm>
            <a:custGeom>
              <a:avLst/>
              <a:gdLst/>
              <a:ahLst/>
              <a:cxnLst/>
              <a:rect l="l" t="t" r="r" b="b"/>
              <a:pathLst>
                <a:path w="3323" h="3456" extrusionOk="0">
                  <a:moveTo>
                    <a:pt x="2963" y="1"/>
                  </a:moveTo>
                  <a:cubicBezTo>
                    <a:pt x="2647" y="1"/>
                    <a:pt x="2122" y="339"/>
                    <a:pt x="1952" y="422"/>
                  </a:cubicBezTo>
                  <a:cubicBezTo>
                    <a:pt x="1562" y="611"/>
                    <a:pt x="1211" y="847"/>
                    <a:pt x="915" y="1167"/>
                  </a:cubicBezTo>
                  <a:cubicBezTo>
                    <a:pt x="647" y="1458"/>
                    <a:pt x="435" y="1796"/>
                    <a:pt x="291" y="2164"/>
                  </a:cubicBezTo>
                  <a:cubicBezTo>
                    <a:pt x="208" y="2375"/>
                    <a:pt x="165" y="2580"/>
                    <a:pt x="132" y="2802"/>
                  </a:cubicBezTo>
                  <a:cubicBezTo>
                    <a:pt x="113" y="2935"/>
                    <a:pt x="0" y="3281"/>
                    <a:pt x="84" y="3383"/>
                  </a:cubicBezTo>
                  <a:cubicBezTo>
                    <a:pt x="127" y="3435"/>
                    <a:pt x="195" y="3456"/>
                    <a:pt x="276" y="3456"/>
                  </a:cubicBezTo>
                  <a:cubicBezTo>
                    <a:pt x="541" y="3456"/>
                    <a:pt x="946" y="3235"/>
                    <a:pt x="1092" y="3169"/>
                  </a:cubicBezTo>
                  <a:cubicBezTo>
                    <a:pt x="1446" y="3008"/>
                    <a:pt x="1753" y="2805"/>
                    <a:pt x="2018" y="2517"/>
                  </a:cubicBezTo>
                  <a:cubicBezTo>
                    <a:pt x="2307" y="2205"/>
                    <a:pt x="2554" y="1858"/>
                    <a:pt x="2754" y="1484"/>
                  </a:cubicBezTo>
                  <a:cubicBezTo>
                    <a:pt x="2865" y="1276"/>
                    <a:pt x="3322" y="298"/>
                    <a:pt x="3160" y="83"/>
                  </a:cubicBezTo>
                  <a:cubicBezTo>
                    <a:pt x="3134" y="48"/>
                    <a:pt x="3097" y="24"/>
                    <a:pt x="3056" y="13"/>
                  </a:cubicBezTo>
                  <a:cubicBezTo>
                    <a:pt x="3028" y="4"/>
                    <a:pt x="2997" y="1"/>
                    <a:pt x="2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34"/>
            <p:cNvSpPr/>
            <p:nvPr/>
          </p:nvSpPr>
          <p:spPr>
            <a:xfrm rot="635057">
              <a:off x="7573627" y="1230271"/>
              <a:ext cx="217863" cy="239646"/>
            </a:xfrm>
            <a:custGeom>
              <a:avLst/>
              <a:gdLst/>
              <a:ahLst/>
              <a:cxnLst/>
              <a:rect l="l" t="t" r="r" b="b"/>
              <a:pathLst>
                <a:path w="3127" h="3373" extrusionOk="0">
                  <a:moveTo>
                    <a:pt x="3029" y="1"/>
                  </a:moveTo>
                  <a:cubicBezTo>
                    <a:pt x="2938" y="65"/>
                    <a:pt x="2848" y="131"/>
                    <a:pt x="2759" y="194"/>
                  </a:cubicBezTo>
                  <a:cubicBezTo>
                    <a:pt x="2479" y="395"/>
                    <a:pt x="2211" y="613"/>
                    <a:pt x="1958" y="846"/>
                  </a:cubicBezTo>
                  <a:cubicBezTo>
                    <a:pt x="1920" y="882"/>
                    <a:pt x="1884" y="921"/>
                    <a:pt x="1847" y="958"/>
                  </a:cubicBezTo>
                  <a:cubicBezTo>
                    <a:pt x="1851" y="944"/>
                    <a:pt x="1854" y="932"/>
                    <a:pt x="1857" y="923"/>
                  </a:cubicBezTo>
                  <a:cubicBezTo>
                    <a:pt x="1899" y="776"/>
                    <a:pt x="1945" y="631"/>
                    <a:pt x="1995" y="487"/>
                  </a:cubicBezTo>
                  <a:cubicBezTo>
                    <a:pt x="2017" y="425"/>
                    <a:pt x="2041" y="363"/>
                    <a:pt x="2064" y="301"/>
                  </a:cubicBezTo>
                  <a:lnTo>
                    <a:pt x="2064" y="301"/>
                  </a:lnTo>
                  <a:cubicBezTo>
                    <a:pt x="1993" y="341"/>
                    <a:pt x="1932" y="376"/>
                    <a:pt x="1892" y="395"/>
                  </a:cubicBezTo>
                  <a:cubicBezTo>
                    <a:pt x="1884" y="399"/>
                    <a:pt x="1877" y="403"/>
                    <a:pt x="1870" y="407"/>
                  </a:cubicBezTo>
                  <a:cubicBezTo>
                    <a:pt x="1866" y="418"/>
                    <a:pt x="1861" y="430"/>
                    <a:pt x="1857" y="441"/>
                  </a:cubicBezTo>
                  <a:cubicBezTo>
                    <a:pt x="1833" y="503"/>
                    <a:pt x="1663" y="964"/>
                    <a:pt x="1669" y="1144"/>
                  </a:cubicBezTo>
                  <a:cubicBezTo>
                    <a:pt x="1508" y="1323"/>
                    <a:pt x="1353" y="1509"/>
                    <a:pt x="1194" y="1691"/>
                  </a:cubicBezTo>
                  <a:cubicBezTo>
                    <a:pt x="1047" y="1860"/>
                    <a:pt x="893" y="2026"/>
                    <a:pt x="745" y="2196"/>
                  </a:cubicBezTo>
                  <a:cubicBezTo>
                    <a:pt x="752" y="2079"/>
                    <a:pt x="752" y="1961"/>
                    <a:pt x="768" y="1847"/>
                  </a:cubicBezTo>
                  <a:cubicBezTo>
                    <a:pt x="798" y="1632"/>
                    <a:pt x="841" y="1419"/>
                    <a:pt x="897" y="1207"/>
                  </a:cubicBezTo>
                  <a:cubicBezTo>
                    <a:pt x="909" y="1157"/>
                    <a:pt x="926" y="1107"/>
                    <a:pt x="941" y="1058"/>
                  </a:cubicBezTo>
                  <a:lnTo>
                    <a:pt x="941" y="1058"/>
                  </a:lnTo>
                  <a:cubicBezTo>
                    <a:pt x="912" y="1085"/>
                    <a:pt x="882" y="1111"/>
                    <a:pt x="855" y="1140"/>
                  </a:cubicBezTo>
                  <a:cubicBezTo>
                    <a:pt x="813" y="1186"/>
                    <a:pt x="776" y="1234"/>
                    <a:pt x="736" y="1282"/>
                  </a:cubicBezTo>
                  <a:cubicBezTo>
                    <a:pt x="693" y="1463"/>
                    <a:pt x="660" y="1648"/>
                    <a:pt x="639" y="1835"/>
                  </a:cubicBezTo>
                  <a:cubicBezTo>
                    <a:pt x="623" y="1987"/>
                    <a:pt x="599" y="2168"/>
                    <a:pt x="634" y="2326"/>
                  </a:cubicBezTo>
                  <a:cubicBezTo>
                    <a:pt x="570" y="2402"/>
                    <a:pt x="510" y="2480"/>
                    <a:pt x="451" y="2560"/>
                  </a:cubicBezTo>
                  <a:cubicBezTo>
                    <a:pt x="279" y="2796"/>
                    <a:pt x="168" y="3066"/>
                    <a:pt x="1" y="3304"/>
                  </a:cubicBezTo>
                  <a:cubicBezTo>
                    <a:pt x="5" y="3323"/>
                    <a:pt x="13" y="3341"/>
                    <a:pt x="24" y="3356"/>
                  </a:cubicBezTo>
                  <a:cubicBezTo>
                    <a:pt x="29" y="3361"/>
                    <a:pt x="35" y="3367"/>
                    <a:pt x="42" y="3372"/>
                  </a:cubicBezTo>
                  <a:cubicBezTo>
                    <a:pt x="227" y="3224"/>
                    <a:pt x="337" y="2976"/>
                    <a:pt x="458" y="2781"/>
                  </a:cubicBezTo>
                  <a:cubicBezTo>
                    <a:pt x="463" y="2771"/>
                    <a:pt x="470" y="2763"/>
                    <a:pt x="474" y="2755"/>
                  </a:cubicBezTo>
                  <a:cubicBezTo>
                    <a:pt x="673" y="2733"/>
                    <a:pt x="874" y="2682"/>
                    <a:pt x="1071" y="2654"/>
                  </a:cubicBezTo>
                  <a:cubicBezTo>
                    <a:pt x="1298" y="2623"/>
                    <a:pt x="1522" y="2575"/>
                    <a:pt x="1744" y="2527"/>
                  </a:cubicBezTo>
                  <a:cubicBezTo>
                    <a:pt x="1818" y="2510"/>
                    <a:pt x="1891" y="2497"/>
                    <a:pt x="1965" y="2481"/>
                  </a:cubicBezTo>
                  <a:cubicBezTo>
                    <a:pt x="2019" y="2422"/>
                    <a:pt x="2072" y="2359"/>
                    <a:pt x="2124" y="2297"/>
                  </a:cubicBezTo>
                  <a:lnTo>
                    <a:pt x="2124" y="2297"/>
                  </a:lnTo>
                  <a:cubicBezTo>
                    <a:pt x="1990" y="2329"/>
                    <a:pt x="1857" y="2361"/>
                    <a:pt x="1725" y="2392"/>
                  </a:cubicBezTo>
                  <a:cubicBezTo>
                    <a:pt x="1494" y="2444"/>
                    <a:pt x="1264" y="2495"/>
                    <a:pt x="1030" y="2536"/>
                  </a:cubicBezTo>
                  <a:cubicBezTo>
                    <a:pt x="885" y="2562"/>
                    <a:pt x="710" y="2578"/>
                    <a:pt x="562" y="2631"/>
                  </a:cubicBezTo>
                  <a:cubicBezTo>
                    <a:pt x="743" y="2383"/>
                    <a:pt x="968" y="2162"/>
                    <a:pt x="1173" y="1936"/>
                  </a:cubicBezTo>
                  <a:cubicBezTo>
                    <a:pt x="1183" y="1925"/>
                    <a:pt x="1191" y="1916"/>
                    <a:pt x="1200" y="1905"/>
                  </a:cubicBezTo>
                  <a:cubicBezTo>
                    <a:pt x="1263" y="1916"/>
                    <a:pt x="1327" y="1920"/>
                    <a:pt x="1393" y="1920"/>
                  </a:cubicBezTo>
                  <a:cubicBezTo>
                    <a:pt x="1534" y="1920"/>
                    <a:pt x="1679" y="1901"/>
                    <a:pt x="1811" y="1890"/>
                  </a:cubicBezTo>
                  <a:cubicBezTo>
                    <a:pt x="2038" y="1869"/>
                    <a:pt x="2262" y="1840"/>
                    <a:pt x="2485" y="1802"/>
                  </a:cubicBezTo>
                  <a:lnTo>
                    <a:pt x="2488" y="1802"/>
                  </a:lnTo>
                  <a:cubicBezTo>
                    <a:pt x="2527" y="1743"/>
                    <a:pt x="2562" y="1685"/>
                    <a:pt x="2597" y="1626"/>
                  </a:cubicBezTo>
                  <a:lnTo>
                    <a:pt x="2597" y="1626"/>
                  </a:lnTo>
                  <a:cubicBezTo>
                    <a:pt x="2555" y="1636"/>
                    <a:pt x="2513" y="1647"/>
                    <a:pt x="2472" y="1655"/>
                  </a:cubicBezTo>
                  <a:cubicBezTo>
                    <a:pt x="2252" y="1702"/>
                    <a:pt x="2030" y="1737"/>
                    <a:pt x="1807" y="1765"/>
                  </a:cubicBezTo>
                  <a:cubicBezTo>
                    <a:pt x="1637" y="1785"/>
                    <a:pt x="1450" y="1784"/>
                    <a:pt x="1279" y="1817"/>
                  </a:cubicBezTo>
                  <a:cubicBezTo>
                    <a:pt x="1498" y="1567"/>
                    <a:pt x="1708" y="1310"/>
                    <a:pt x="1942" y="1076"/>
                  </a:cubicBezTo>
                  <a:cubicBezTo>
                    <a:pt x="2028" y="988"/>
                    <a:pt x="2122" y="907"/>
                    <a:pt x="2212" y="826"/>
                  </a:cubicBezTo>
                  <a:lnTo>
                    <a:pt x="2214" y="826"/>
                  </a:lnTo>
                  <a:cubicBezTo>
                    <a:pt x="2246" y="831"/>
                    <a:pt x="2278" y="833"/>
                    <a:pt x="2311" y="833"/>
                  </a:cubicBezTo>
                  <a:cubicBezTo>
                    <a:pt x="2335" y="833"/>
                    <a:pt x="2360" y="832"/>
                    <a:pt x="2385" y="829"/>
                  </a:cubicBezTo>
                  <a:cubicBezTo>
                    <a:pt x="2531" y="815"/>
                    <a:pt x="2675" y="778"/>
                    <a:pt x="2814" y="738"/>
                  </a:cubicBezTo>
                  <a:cubicBezTo>
                    <a:pt x="2888" y="717"/>
                    <a:pt x="2959" y="691"/>
                    <a:pt x="3030" y="667"/>
                  </a:cubicBezTo>
                  <a:cubicBezTo>
                    <a:pt x="3048" y="617"/>
                    <a:pt x="3063" y="569"/>
                    <a:pt x="3077" y="521"/>
                  </a:cubicBezTo>
                  <a:lnTo>
                    <a:pt x="3077" y="521"/>
                  </a:lnTo>
                  <a:cubicBezTo>
                    <a:pt x="2989" y="553"/>
                    <a:pt x="2903" y="583"/>
                    <a:pt x="2816" y="612"/>
                  </a:cubicBezTo>
                  <a:cubicBezTo>
                    <a:pt x="2679" y="657"/>
                    <a:pt x="2539" y="693"/>
                    <a:pt x="2396" y="719"/>
                  </a:cubicBezTo>
                  <a:cubicBezTo>
                    <a:pt x="2370" y="723"/>
                    <a:pt x="2344" y="726"/>
                    <a:pt x="2318" y="728"/>
                  </a:cubicBezTo>
                  <a:cubicBezTo>
                    <a:pt x="2461" y="606"/>
                    <a:pt x="2608" y="488"/>
                    <a:pt x="2759" y="377"/>
                  </a:cubicBezTo>
                  <a:cubicBezTo>
                    <a:pt x="2878" y="288"/>
                    <a:pt x="3002" y="204"/>
                    <a:pt x="3127" y="120"/>
                  </a:cubicBezTo>
                  <a:cubicBezTo>
                    <a:pt x="3122" y="97"/>
                    <a:pt x="3113" y="75"/>
                    <a:pt x="3100" y="56"/>
                  </a:cubicBezTo>
                  <a:cubicBezTo>
                    <a:pt x="3081" y="32"/>
                    <a:pt x="3057" y="13"/>
                    <a:pt x="30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34"/>
            <p:cNvSpPr/>
            <p:nvPr/>
          </p:nvSpPr>
          <p:spPr>
            <a:xfrm rot="635057">
              <a:off x="7315680" y="1055560"/>
              <a:ext cx="121089" cy="320997"/>
            </a:xfrm>
            <a:custGeom>
              <a:avLst/>
              <a:gdLst/>
              <a:ahLst/>
              <a:cxnLst/>
              <a:rect l="l" t="t" r="r" b="b"/>
              <a:pathLst>
                <a:path w="1738" h="4518" extrusionOk="0">
                  <a:moveTo>
                    <a:pt x="864" y="1"/>
                  </a:moveTo>
                  <a:cubicBezTo>
                    <a:pt x="832" y="1"/>
                    <a:pt x="801" y="9"/>
                    <a:pt x="772" y="24"/>
                  </a:cubicBezTo>
                  <a:cubicBezTo>
                    <a:pt x="499" y="161"/>
                    <a:pt x="323" y="883"/>
                    <a:pt x="249" y="1078"/>
                  </a:cubicBezTo>
                  <a:cubicBezTo>
                    <a:pt x="94" y="1483"/>
                    <a:pt x="1" y="1897"/>
                    <a:pt x="5" y="2332"/>
                  </a:cubicBezTo>
                  <a:cubicBezTo>
                    <a:pt x="9" y="2727"/>
                    <a:pt x="86" y="3118"/>
                    <a:pt x="233" y="3486"/>
                  </a:cubicBezTo>
                  <a:cubicBezTo>
                    <a:pt x="316" y="3696"/>
                    <a:pt x="426" y="3875"/>
                    <a:pt x="555" y="4060"/>
                  </a:cubicBezTo>
                  <a:cubicBezTo>
                    <a:pt x="631" y="4170"/>
                    <a:pt x="786" y="4499"/>
                    <a:pt x="916" y="4516"/>
                  </a:cubicBezTo>
                  <a:cubicBezTo>
                    <a:pt x="923" y="4517"/>
                    <a:pt x="930" y="4517"/>
                    <a:pt x="937" y="4517"/>
                  </a:cubicBezTo>
                  <a:cubicBezTo>
                    <a:pt x="1215" y="4517"/>
                    <a:pt x="1426" y="3859"/>
                    <a:pt x="1504" y="3669"/>
                  </a:cubicBezTo>
                  <a:cubicBezTo>
                    <a:pt x="1652" y="3309"/>
                    <a:pt x="1737" y="2951"/>
                    <a:pt x="1732" y="2558"/>
                  </a:cubicBezTo>
                  <a:cubicBezTo>
                    <a:pt x="1728" y="2134"/>
                    <a:pt x="1670" y="1713"/>
                    <a:pt x="1560" y="1304"/>
                  </a:cubicBezTo>
                  <a:cubicBezTo>
                    <a:pt x="1498" y="1074"/>
                    <a:pt x="1161" y="50"/>
                    <a:pt x="896" y="4"/>
                  </a:cubicBezTo>
                  <a:cubicBezTo>
                    <a:pt x="885" y="2"/>
                    <a:pt x="874" y="1"/>
                    <a:pt x="86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34"/>
            <p:cNvSpPr/>
            <p:nvPr/>
          </p:nvSpPr>
          <p:spPr>
            <a:xfrm rot="635057">
              <a:off x="7315760" y="1055593"/>
              <a:ext cx="120532" cy="320784"/>
            </a:xfrm>
            <a:custGeom>
              <a:avLst/>
              <a:gdLst/>
              <a:ahLst/>
              <a:cxnLst/>
              <a:rect l="l" t="t" r="r" b="b"/>
              <a:pathLst>
                <a:path w="1730" h="4515" extrusionOk="0">
                  <a:moveTo>
                    <a:pt x="868" y="1"/>
                  </a:moveTo>
                  <a:cubicBezTo>
                    <a:pt x="846" y="1"/>
                    <a:pt x="824" y="4"/>
                    <a:pt x="804" y="12"/>
                  </a:cubicBezTo>
                  <a:cubicBezTo>
                    <a:pt x="783" y="122"/>
                    <a:pt x="761" y="230"/>
                    <a:pt x="741" y="337"/>
                  </a:cubicBezTo>
                  <a:cubicBezTo>
                    <a:pt x="674" y="675"/>
                    <a:pt x="628" y="1018"/>
                    <a:pt x="604" y="1362"/>
                  </a:cubicBezTo>
                  <a:cubicBezTo>
                    <a:pt x="601" y="1414"/>
                    <a:pt x="601" y="1465"/>
                    <a:pt x="599" y="1517"/>
                  </a:cubicBezTo>
                  <a:cubicBezTo>
                    <a:pt x="593" y="1504"/>
                    <a:pt x="586" y="1493"/>
                    <a:pt x="582" y="1487"/>
                  </a:cubicBezTo>
                  <a:cubicBezTo>
                    <a:pt x="513" y="1349"/>
                    <a:pt x="447" y="1212"/>
                    <a:pt x="385" y="1075"/>
                  </a:cubicBezTo>
                  <a:cubicBezTo>
                    <a:pt x="358" y="1014"/>
                    <a:pt x="333" y="952"/>
                    <a:pt x="308" y="892"/>
                  </a:cubicBezTo>
                  <a:cubicBezTo>
                    <a:pt x="284" y="970"/>
                    <a:pt x="263" y="1036"/>
                    <a:pt x="247" y="1077"/>
                  </a:cubicBezTo>
                  <a:cubicBezTo>
                    <a:pt x="244" y="1084"/>
                    <a:pt x="243" y="1093"/>
                    <a:pt x="240" y="1101"/>
                  </a:cubicBezTo>
                  <a:cubicBezTo>
                    <a:pt x="244" y="1113"/>
                    <a:pt x="248" y="1124"/>
                    <a:pt x="253" y="1135"/>
                  </a:cubicBezTo>
                  <a:cubicBezTo>
                    <a:pt x="278" y="1195"/>
                    <a:pt x="472" y="1649"/>
                    <a:pt x="598" y="1775"/>
                  </a:cubicBezTo>
                  <a:cubicBezTo>
                    <a:pt x="604" y="2015"/>
                    <a:pt x="617" y="2257"/>
                    <a:pt x="627" y="2498"/>
                  </a:cubicBezTo>
                  <a:cubicBezTo>
                    <a:pt x="634" y="2722"/>
                    <a:pt x="636" y="2949"/>
                    <a:pt x="646" y="3175"/>
                  </a:cubicBezTo>
                  <a:cubicBezTo>
                    <a:pt x="571" y="3084"/>
                    <a:pt x="490" y="2998"/>
                    <a:pt x="422" y="2905"/>
                  </a:cubicBezTo>
                  <a:cubicBezTo>
                    <a:pt x="297" y="2726"/>
                    <a:pt x="182" y="2542"/>
                    <a:pt x="78" y="2350"/>
                  </a:cubicBezTo>
                  <a:cubicBezTo>
                    <a:pt x="53" y="2305"/>
                    <a:pt x="31" y="2258"/>
                    <a:pt x="8" y="2211"/>
                  </a:cubicBezTo>
                  <a:cubicBezTo>
                    <a:pt x="6" y="2251"/>
                    <a:pt x="1" y="2290"/>
                    <a:pt x="2" y="2331"/>
                  </a:cubicBezTo>
                  <a:cubicBezTo>
                    <a:pt x="2" y="2393"/>
                    <a:pt x="8" y="2453"/>
                    <a:pt x="12" y="2515"/>
                  </a:cubicBezTo>
                  <a:cubicBezTo>
                    <a:pt x="105" y="2677"/>
                    <a:pt x="207" y="2835"/>
                    <a:pt x="319" y="2984"/>
                  </a:cubicBezTo>
                  <a:cubicBezTo>
                    <a:pt x="413" y="3106"/>
                    <a:pt x="520" y="3256"/>
                    <a:pt x="653" y="3345"/>
                  </a:cubicBezTo>
                  <a:cubicBezTo>
                    <a:pt x="658" y="3444"/>
                    <a:pt x="667" y="3543"/>
                    <a:pt x="680" y="3640"/>
                  </a:cubicBezTo>
                  <a:cubicBezTo>
                    <a:pt x="716" y="3930"/>
                    <a:pt x="820" y="4205"/>
                    <a:pt x="862" y="4493"/>
                  </a:cubicBezTo>
                  <a:cubicBezTo>
                    <a:pt x="878" y="4504"/>
                    <a:pt x="896" y="4511"/>
                    <a:pt x="915" y="4514"/>
                  </a:cubicBezTo>
                  <a:cubicBezTo>
                    <a:pt x="919" y="4514"/>
                    <a:pt x="922" y="4515"/>
                    <a:pt x="926" y="4515"/>
                  </a:cubicBezTo>
                  <a:cubicBezTo>
                    <a:pt x="930" y="4515"/>
                    <a:pt x="934" y="4514"/>
                    <a:pt x="939" y="4514"/>
                  </a:cubicBezTo>
                  <a:cubicBezTo>
                    <a:pt x="973" y="4279"/>
                    <a:pt x="882" y="4023"/>
                    <a:pt x="836" y="3798"/>
                  </a:cubicBezTo>
                  <a:cubicBezTo>
                    <a:pt x="834" y="3789"/>
                    <a:pt x="833" y="3778"/>
                    <a:pt x="831" y="3768"/>
                  </a:cubicBezTo>
                  <a:cubicBezTo>
                    <a:pt x="960" y="3616"/>
                    <a:pt x="1072" y="3443"/>
                    <a:pt x="1198" y="3286"/>
                  </a:cubicBezTo>
                  <a:cubicBezTo>
                    <a:pt x="1341" y="3108"/>
                    <a:pt x="1470" y="2920"/>
                    <a:pt x="1600" y="2732"/>
                  </a:cubicBezTo>
                  <a:cubicBezTo>
                    <a:pt x="1643" y="2670"/>
                    <a:pt x="1685" y="2609"/>
                    <a:pt x="1729" y="2548"/>
                  </a:cubicBezTo>
                  <a:cubicBezTo>
                    <a:pt x="1728" y="2467"/>
                    <a:pt x="1724" y="2386"/>
                    <a:pt x="1718" y="2305"/>
                  </a:cubicBezTo>
                  <a:cubicBezTo>
                    <a:pt x="1643" y="2419"/>
                    <a:pt x="1569" y="2534"/>
                    <a:pt x="1493" y="2647"/>
                  </a:cubicBezTo>
                  <a:cubicBezTo>
                    <a:pt x="1361" y="2844"/>
                    <a:pt x="1228" y="3039"/>
                    <a:pt x="1087" y="3227"/>
                  </a:cubicBezTo>
                  <a:cubicBezTo>
                    <a:pt x="998" y="3347"/>
                    <a:pt x="881" y="3477"/>
                    <a:pt x="809" y="3618"/>
                  </a:cubicBezTo>
                  <a:cubicBezTo>
                    <a:pt x="772" y="3314"/>
                    <a:pt x="783" y="2997"/>
                    <a:pt x="779" y="2693"/>
                  </a:cubicBezTo>
                  <a:cubicBezTo>
                    <a:pt x="779" y="2679"/>
                    <a:pt x="778" y="2666"/>
                    <a:pt x="778" y="2652"/>
                  </a:cubicBezTo>
                  <a:cubicBezTo>
                    <a:pt x="944" y="2545"/>
                    <a:pt x="1083" y="2368"/>
                    <a:pt x="1212" y="2222"/>
                  </a:cubicBezTo>
                  <a:cubicBezTo>
                    <a:pt x="1363" y="2052"/>
                    <a:pt x="1507" y="1878"/>
                    <a:pt x="1643" y="1695"/>
                  </a:cubicBezTo>
                  <a:lnTo>
                    <a:pt x="1644" y="1692"/>
                  </a:lnTo>
                  <a:cubicBezTo>
                    <a:pt x="1632" y="1624"/>
                    <a:pt x="1618" y="1558"/>
                    <a:pt x="1603" y="1492"/>
                  </a:cubicBezTo>
                  <a:cubicBezTo>
                    <a:pt x="1578" y="1526"/>
                    <a:pt x="1556" y="1563"/>
                    <a:pt x="1532" y="1599"/>
                  </a:cubicBezTo>
                  <a:cubicBezTo>
                    <a:pt x="1404" y="1783"/>
                    <a:pt x="1267" y="1962"/>
                    <a:pt x="1122" y="2133"/>
                  </a:cubicBezTo>
                  <a:cubicBezTo>
                    <a:pt x="1013" y="2265"/>
                    <a:pt x="877" y="2391"/>
                    <a:pt x="774" y="2534"/>
                  </a:cubicBezTo>
                  <a:cubicBezTo>
                    <a:pt x="763" y="2202"/>
                    <a:pt x="741" y="1871"/>
                    <a:pt x="749" y="1539"/>
                  </a:cubicBezTo>
                  <a:cubicBezTo>
                    <a:pt x="752" y="1417"/>
                    <a:pt x="764" y="1294"/>
                    <a:pt x="775" y="1172"/>
                  </a:cubicBezTo>
                  <a:lnTo>
                    <a:pt x="777" y="1172"/>
                  </a:lnTo>
                  <a:cubicBezTo>
                    <a:pt x="823" y="1139"/>
                    <a:pt x="866" y="1101"/>
                    <a:pt x="903" y="1057"/>
                  </a:cubicBezTo>
                  <a:cubicBezTo>
                    <a:pt x="999" y="948"/>
                    <a:pt x="1079" y="821"/>
                    <a:pt x="1153" y="697"/>
                  </a:cubicBezTo>
                  <a:cubicBezTo>
                    <a:pt x="1192" y="631"/>
                    <a:pt x="1227" y="564"/>
                    <a:pt x="1262" y="497"/>
                  </a:cubicBezTo>
                  <a:cubicBezTo>
                    <a:pt x="1241" y="450"/>
                    <a:pt x="1219" y="403"/>
                    <a:pt x="1197" y="359"/>
                  </a:cubicBezTo>
                  <a:cubicBezTo>
                    <a:pt x="1154" y="442"/>
                    <a:pt x="1113" y="523"/>
                    <a:pt x="1068" y="604"/>
                  </a:cubicBezTo>
                  <a:cubicBezTo>
                    <a:pt x="999" y="731"/>
                    <a:pt x="922" y="854"/>
                    <a:pt x="836" y="970"/>
                  </a:cubicBezTo>
                  <a:cubicBezTo>
                    <a:pt x="820" y="991"/>
                    <a:pt x="801" y="1010"/>
                    <a:pt x="785" y="1031"/>
                  </a:cubicBezTo>
                  <a:cubicBezTo>
                    <a:pt x="805" y="843"/>
                    <a:pt x="833" y="657"/>
                    <a:pt x="866" y="472"/>
                  </a:cubicBezTo>
                  <a:cubicBezTo>
                    <a:pt x="893" y="324"/>
                    <a:pt x="925" y="178"/>
                    <a:pt x="958" y="31"/>
                  </a:cubicBezTo>
                  <a:cubicBezTo>
                    <a:pt x="939" y="18"/>
                    <a:pt x="918" y="8"/>
                    <a:pt x="895" y="3"/>
                  </a:cubicBezTo>
                  <a:cubicBezTo>
                    <a:pt x="886" y="1"/>
                    <a:pt x="877" y="1"/>
                    <a:pt x="86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34"/>
            <p:cNvSpPr/>
            <p:nvPr/>
          </p:nvSpPr>
          <p:spPr>
            <a:xfrm rot="635057">
              <a:off x="7856034" y="1715132"/>
              <a:ext cx="288510" cy="171937"/>
            </a:xfrm>
            <a:custGeom>
              <a:avLst/>
              <a:gdLst/>
              <a:ahLst/>
              <a:cxnLst/>
              <a:rect l="l" t="t" r="r" b="b"/>
              <a:pathLst>
                <a:path w="4141" h="2420" extrusionOk="0">
                  <a:moveTo>
                    <a:pt x="3605" y="1"/>
                  </a:moveTo>
                  <a:cubicBezTo>
                    <a:pt x="3305" y="1"/>
                    <a:pt x="2946" y="78"/>
                    <a:pt x="2810" y="93"/>
                  </a:cubicBezTo>
                  <a:cubicBezTo>
                    <a:pt x="2379" y="139"/>
                    <a:pt x="1969" y="241"/>
                    <a:pt x="1582" y="440"/>
                  </a:cubicBezTo>
                  <a:cubicBezTo>
                    <a:pt x="1230" y="622"/>
                    <a:pt x="916" y="868"/>
                    <a:pt x="655" y="1165"/>
                  </a:cubicBezTo>
                  <a:cubicBezTo>
                    <a:pt x="504" y="1335"/>
                    <a:pt x="394" y="1513"/>
                    <a:pt x="288" y="1711"/>
                  </a:cubicBezTo>
                  <a:cubicBezTo>
                    <a:pt x="224" y="1829"/>
                    <a:pt x="0" y="2116"/>
                    <a:pt x="44" y="2240"/>
                  </a:cubicBezTo>
                  <a:cubicBezTo>
                    <a:pt x="96" y="2383"/>
                    <a:pt x="317" y="2419"/>
                    <a:pt x="545" y="2419"/>
                  </a:cubicBezTo>
                  <a:cubicBezTo>
                    <a:pt x="752" y="2419"/>
                    <a:pt x="965" y="2390"/>
                    <a:pt x="1064" y="2382"/>
                  </a:cubicBezTo>
                  <a:cubicBezTo>
                    <a:pt x="1453" y="2352"/>
                    <a:pt x="1811" y="2266"/>
                    <a:pt x="2158" y="2085"/>
                  </a:cubicBezTo>
                  <a:cubicBezTo>
                    <a:pt x="2534" y="1890"/>
                    <a:pt x="2886" y="1648"/>
                    <a:pt x="3202" y="1365"/>
                  </a:cubicBezTo>
                  <a:cubicBezTo>
                    <a:pt x="3377" y="1207"/>
                    <a:pt x="4140" y="444"/>
                    <a:pt x="4061" y="186"/>
                  </a:cubicBezTo>
                  <a:cubicBezTo>
                    <a:pt x="4049" y="145"/>
                    <a:pt x="4022" y="109"/>
                    <a:pt x="3988" y="84"/>
                  </a:cubicBezTo>
                  <a:cubicBezTo>
                    <a:pt x="3903" y="22"/>
                    <a:pt x="3762" y="1"/>
                    <a:pt x="360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34"/>
            <p:cNvSpPr/>
            <p:nvPr/>
          </p:nvSpPr>
          <p:spPr>
            <a:xfrm rot="635057">
              <a:off x="7859253" y="1719435"/>
              <a:ext cx="280846" cy="156235"/>
            </a:xfrm>
            <a:custGeom>
              <a:avLst/>
              <a:gdLst/>
              <a:ahLst/>
              <a:cxnLst/>
              <a:rect l="l" t="t" r="r" b="b"/>
              <a:pathLst>
                <a:path w="4031" h="2199" extrusionOk="0">
                  <a:moveTo>
                    <a:pt x="2967" y="1"/>
                  </a:moveTo>
                  <a:cubicBezTo>
                    <a:pt x="2886" y="14"/>
                    <a:pt x="2817" y="25"/>
                    <a:pt x="2773" y="30"/>
                  </a:cubicBezTo>
                  <a:cubicBezTo>
                    <a:pt x="2765" y="31"/>
                    <a:pt x="2757" y="32"/>
                    <a:pt x="2749" y="34"/>
                  </a:cubicBezTo>
                  <a:cubicBezTo>
                    <a:pt x="2740" y="43"/>
                    <a:pt x="2732" y="52"/>
                    <a:pt x="2724" y="63"/>
                  </a:cubicBezTo>
                  <a:cubicBezTo>
                    <a:pt x="2681" y="112"/>
                    <a:pt x="2363" y="488"/>
                    <a:pt x="2308" y="660"/>
                  </a:cubicBezTo>
                  <a:cubicBezTo>
                    <a:pt x="2095" y="772"/>
                    <a:pt x="1886" y="893"/>
                    <a:pt x="1675" y="1010"/>
                  </a:cubicBezTo>
                  <a:cubicBezTo>
                    <a:pt x="1479" y="1118"/>
                    <a:pt x="1277" y="1223"/>
                    <a:pt x="1081" y="1332"/>
                  </a:cubicBezTo>
                  <a:cubicBezTo>
                    <a:pt x="1127" y="1225"/>
                    <a:pt x="1168" y="1114"/>
                    <a:pt x="1222" y="1012"/>
                  </a:cubicBezTo>
                  <a:cubicBezTo>
                    <a:pt x="1324" y="820"/>
                    <a:pt x="1436" y="634"/>
                    <a:pt x="1561" y="455"/>
                  </a:cubicBezTo>
                  <a:cubicBezTo>
                    <a:pt x="1590" y="411"/>
                    <a:pt x="1623" y="371"/>
                    <a:pt x="1653" y="329"/>
                  </a:cubicBezTo>
                  <a:lnTo>
                    <a:pt x="1653" y="329"/>
                  </a:lnTo>
                  <a:cubicBezTo>
                    <a:pt x="1617" y="347"/>
                    <a:pt x="1580" y="359"/>
                    <a:pt x="1545" y="378"/>
                  </a:cubicBezTo>
                  <a:cubicBezTo>
                    <a:pt x="1490" y="406"/>
                    <a:pt x="1438" y="439"/>
                    <a:pt x="1385" y="469"/>
                  </a:cubicBezTo>
                  <a:cubicBezTo>
                    <a:pt x="1281" y="625"/>
                    <a:pt x="1188" y="789"/>
                    <a:pt x="1105" y="956"/>
                  </a:cubicBezTo>
                  <a:cubicBezTo>
                    <a:pt x="1037" y="1095"/>
                    <a:pt x="953" y="1257"/>
                    <a:pt x="932" y="1416"/>
                  </a:cubicBezTo>
                  <a:cubicBezTo>
                    <a:pt x="846" y="1467"/>
                    <a:pt x="762" y="1519"/>
                    <a:pt x="681" y="1574"/>
                  </a:cubicBezTo>
                  <a:cubicBezTo>
                    <a:pt x="439" y="1737"/>
                    <a:pt x="242" y="1954"/>
                    <a:pt x="3" y="2120"/>
                  </a:cubicBezTo>
                  <a:cubicBezTo>
                    <a:pt x="0" y="2140"/>
                    <a:pt x="2" y="2159"/>
                    <a:pt x="7" y="2178"/>
                  </a:cubicBezTo>
                  <a:cubicBezTo>
                    <a:pt x="11" y="2185"/>
                    <a:pt x="15" y="2192"/>
                    <a:pt x="19" y="2199"/>
                  </a:cubicBezTo>
                  <a:cubicBezTo>
                    <a:pt x="245" y="2123"/>
                    <a:pt x="431" y="1927"/>
                    <a:pt x="611" y="1784"/>
                  </a:cubicBezTo>
                  <a:cubicBezTo>
                    <a:pt x="619" y="1777"/>
                    <a:pt x="629" y="1773"/>
                    <a:pt x="636" y="1766"/>
                  </a:cubicBezTo>
                  <a:cubicBezTo>
                    <a:pt x="831" y="1813"/>
                    <a:pt x="1037" y="1835"/>
                    <a:pt x="1232" y="1876"/>
                  </a:cubicBezTo>
                  <a:cubicBezTo>
                    <a:pt x="1455" y="1924"/>
                    <a:pt x="1682" y="1954"/>
                    <a:pt x="1908" y="1984"/>
                  </a:cubicBezTo>
                  <a:cubicBezTo>
                    <a:pt x="1983" y="1995"/>
                    <a:pt x="2057" y="2006"/>
                    <a:pt x="2131" y="2017"/>
                  </a:cubicBezTo>
                  <a:cubicBezTo>
                    <a:pt x="2202" y="1980"/>
                    <a:pt x="2272" y="1939"/>
                    <a:pt x="2344" y="1898"/>
                  </a:cubicBezTo>
                  <a:cubicBezTo>
                    <a:pt x="2206" y="1883"/>
                    <a:pt x="2070" y="1868"/>
                    <a:pt x="1936" y="1851"/>
                  </a:cubicBezTo>
                  <a:cubicBezTo>
                    <a:pt x="1701" y="1822"/>
                    <a:pt x="1466" y="1792"/>
                    <a:pt x="1234" y="1751"/>
                  </a:cubicBezTo>
                  <a:cubicBezTo>
                    <a:pt x="1087" y="1725"/>
                    <a:pt x="920" y="1680"/>
                    <a:pt x="761" y="1680"/>
                  </a:cubicBezTo>
                  <a:cubicBezTo>
                    <a:pt x="1016" y="1508"/>
                    <a:pt x="1303" y="1376"/>
                    <a:pt x="1572" y="1235"/>
                  </a:cubicBezTo>
                  <a:cubicBezTo>
                    <a:pt x="1584" y="1228"/>
                    <a:pt x="1597" y="1221"/>
                    <a:pt x="1609" y="1214"/>
                  </a:cubicBezTo>
                  <a:cubicBezTo>
                    <a:pt x="1781" y="1316"/>
                    <a:pt x="2000" y="1358"/>
                    <a:pt x="2188" y="1409"/>
                  </a:cubicBezTo>
                  <a:cubicBezTo>
                    <a:pt x="2408" y="1467"/>
                    <a:pt x="2629" y="1516"/>
                    <a:pt x="2853" y="1556"/>
                  </a:cubicBezTo>
                  <a:lnTo>
                    <a:pt x="2856" y="1556"/>
                  </a:lnTo>
                  <a:cubicBezTo>
                    <a:pt x="2911" y="1514"/>
                    <a:pt x="2964" y="1471"/>
                    <a:pt x="3016" y="1427"/>
                  </a:cubicBezTo>
                  <a:cubicBezTo>
                    <a:pt x="2974" y="1423"/>
                    <a:pt x="2931" y="1419"/>
                    <a:pt x="2889" y="1412"/>
                  </a:cubicBezTo>
                  <a:cubicBezTo>
                    <a:pt x="2666" y="1382"/>
                    <a:pt x="2445" y="1339"/>
                    <a:pt x="2227" y="1288"/>
                  </a:cubicBezTo>
                  <a:cubicBezTo>
                    <a:pt x="2059" y="1250"/>
                    <a:pt x="1885" y="1185"/>
                    <a:pt x="1712" y="1158"/>
                  </a:cubicBezTo>
                  <a:cubicBezTo>
                    <a:pt x="2003" y="999"/>
                    <a:pt x="2290" y="829"/>
                    <a:pt x="2589" y="687"/>
                  </a:cubicBezTo>
                  <a:cubicBezTo>
                    <a:pt x="2699" y="635"/>
                    <a:pt x="2814" y="590"/>
                    <a:pt x="2928" y="544"/>
                  </a:cubicBezTo>
                  <a:cubicBezTo>
                    <a:pt x="2978" y="573"/>
                    <a:pt x="3031" y="594"/>
                    <a:pt x="3088" y="606"/>
                  </a:cubicBezTo>
                  <a:cubicBezTo>
                    <a:pt x="3229" y="643"/>
                    <a:pt x="3377" y="656"/>
                    <a:pt x="3523" y="667"/>
                  </a:cubicBezTo>
                  <a:cubicBezTo>
                    <a:pt x="3598" y="672"/>
                    <a:pt x="3675" y="672"/>
                    <a:pt x="3751" y="675"/>
                  </a:cubicBezTo>
                  <a:cubicBezTo>
                    <a:pt x="3784" y="634"/>
                    <a:pt x="3814" y="592"/>
                    <a:pt x="3843" y="553"/>
                  </a:cubicBezTo>
                  <a:cubicBezTo>
                    <a:pt x="3751" y="553"/>
                    <a:pt x="3659" y="553"/>
                    <a:pt x="3567" y="548"/>
                  </a:cubicBezTo>
                  <a:cubicBezTo>
                    <a:pt x="3423" y="546"/>
                    <a:pt x="3278" y="531"/>
                    <a:pt x="3136" y="507"/>
                  </a:cubicBezTo>
                  <a:cubicBezTo>
                    <a:pt x="3110" y="502"/>
                    <a:pt x="3085" y="495"/>
                    <a:pt x="3059" y="489"/>
                  </a:cubicBezTo>
                  <a:cubicBezTo>
                    <a:pt x="3235" y="424"/>
                    <a:pt x="3413" y="363"/>
                    <a:pt x="3594" y="310"/>
                  </a:cubicBezTo>
                  <a:cubicBezTo>
                    <a:pt x="3736" y="266"/>
                    <a:pt x="3881" y="229"/>
                    <a:pt x="4027" y="192"/>
                  </a:cubicBezTo>
                  <a:cubicBezTo>
                    <a:pt x="4031" y="170"/>
                    <a:pt x="4029" y="146"/>
                    <a:pt x="4024" y="123"/>
                  </a:cubicBezTo>
                  <a:cubicBezTo>
                    <a:pt x="4014" y="94"/>
                    <a:pt x="3998" y="68"/>
                    <a:pt x="3976" y="47"/>
                  </a:cubicBezTo>
                  <a:cubicBezTo>
                    <a:pt x="3869" y="78"/>
                    <a:pt x="3762" y="108"/>
                    <a:pt x="3656" y="138"/>
                  </a:cubicBezTo>
                  <a:cubicBezTo>
                    <a:pt x="3324" y="230"/>
                    <a:pt x="2998" y="344"/>
                    <a:pt x="2680" y="477"/>
                  </a:cubicBezTo>
                  <a:cubicBezTo>
                    <a:pt x="2633" y="498"/>
                    <a:pt x="2587" y="521"/>
                    <a:pt x="2540" y="543"/>
                  </a:cubicBezTo>
                  <a:cubicBezTo>
                    <a:pt x="2547" y="532"/>
                    <a:pt x="2554" y="521"/>
                    <a:pt x="2559" y="514"/>
                  </a:cubicBezTo>
                  <a:cubicBezTo>
                    <a:pt x="2650" y="392"/>
                    <a:pt x="2742" y="270"/>
                    <a:pt x="2839" y="152"/>
                  </a:cubicBezTo>
                  <a:cubicBezTo>
                    <a:pt x="2880" y="101"/>
                    <a:pt x="2923" y="50"/>
                    <a:pt x="29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34"/>
            <p:cNvSpPr/>
            <p:nvPr/>
          </p:nvSpPr>
          <p:spPr>
            <a:xfrm rot="635057">
              <a:off x="6732363" y="1230570"/>
              <a:ext cx="219535" cy="188847"/>
            </a:xfrm>
            <a:custGeom>
              <a:avLst/>
              <a:gdLst/>
              <a:ahLst/>
              <a:cxnLst/>
              <a:rect l="l" t="t" r="r" b="b"/>
              <a:pathLst>
                <a:path w="3151" h="2658" extrusionOk="0">
                  <a:moveTo>
                    <a:pt x="253" y="1"/>
                  </a:moveTo>
                  <a:cubicBezTo>
                    <a:pt x="200" y="1"/>
                    <a:pt x="158" y="10"/>
                    <a:pt x="131" y="31"/>
                  </a:cubicBezTo>
                  <a:cubicBezTo>
                    <a:pt x="102" y="54"/>
                    <a:pt x="81" y="84"/>
                    <a:pt x="72" y="120"/>
                  </a:cubicBezTo>
                  <a:cubicBezTo>
                    <a:pt x="0" y="371"/>
                    <a:pt x="347" y="900"/>
                    <a:pt x="427" y="1059"/>
                  </a:cubicBezTo>
                  <a:cubicBezTo>
                    <a:pt x="592" y="1390"/>
                    <a:pt x="795" y="1686"/>
                    <a:pt x="1070" y="1938"/>
                  </a:cubicBezTo>
                  <a:cubicBezTo>
                    <a:pt x="1319" y="2164"/>
                    <a:pt x="1608" y="2343"/>
                    <a:pt x="1923" y="2463"/>
                  </a:cubicBezTo>
                  <a:cubicBezTo>
                    <a:pt x="2103" y="2532"/>
                    <a:pt x="2278" y="2568"/>
                    <a:pt x="2468" y="2594"/>
                  </a:cubicBezTo>
                  <a:cubicBezTo>
                    <a:pt x="2550" y="2605"/>
                    <a:pt x="2729" y="2658"/>
                    <a:pt x="2854" y="2658"/>
                  </a:cubicBezTo>
                  <a:cubicBezTo>
                    <a:pt x="2900" y="2658"/>
                    <a:pt x="2939" y="2651"/>
                    <a:pt x="2963" y="2631"/>
                  </a:cubicBezTo>
                  <a:cubicBezTo>
                    <a:pt x="3151" y="2472"/>
                    <a:pt x="2849" y="1936"/>
                    <a:pt x="2773" y="1774"/>
                  </a:cubicBezTo>
                  <a:cubicBezTo>
                    <a:pt x="2635" y="1472"/>
                    <a:pt x="2460" y="1213"/>
                    <a:pt x="2212" y="989"/>
                  </a:cubicBezTo>
                  <a:cubicBezTo>
                    <a:pt x="1944" y="746"/>
                    <a:pt x="1647" y="537"/>
                    <a:pt x="1328" y="368"/>
                  </a:cubicBezTo>
                  <a:cubicBezTo>
                    <a:pt x="1176" y="289"/>
                    <a:pt x="550" y="1"/>
                    <a:pt x="2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34"/>
            <p:cNvSpPr/>
            <p:nvPr/>
          </p:nvSpPr>
          <p:spPr>
            <a:xfrm rot="635057">
              <a:off x="6738187" y="1230555"/>
              <a:ext cx="201630" cy="187852"/>
            </a:xfrm>
            <a:custGeom>
              <a:avLst/>
              <a:gdLst/>
              <a:ahLst/>
              <a:cxnLst/>
              <a:rect l="l" t="t" r="r" b="b"/>
              <a:pathLst>
                <a:path w="2894" h="2644" extrusionOk="0">
                  <a:moveTo>
                    <a:pt x="102" y="1"/>
                  </a:moveTo>
                  <a:cubicBezTo>
                    <a:pt x="83" y="5"/>
                    <a:pt x="64" y="12"/>
                    <a:pt x="48" y="24"/>
                  </a:cubicBezTo>
                  <a:cubicBezTo>
                    <a:pt x="27" y="39"/>
                    <a:pt x="12" y="61"/>
                    <a:pt x="1" y="85"/>
                  </a:cubicBezTo>
                  <a:cubicBezTo>
                    <a:pt x="57" y="161"/>
                    <a:pt x="113" y="238"/>
                    <a:pt x="168" y="314"/>
                  </a:cubicBezTo>
                  <a:cubicBezTo>
                    <a:pt x="340" y="551"/>
                    <a:pt x="528" y="778"/>
                    <a:pt x="728" y="992"/>
                  </a:cubicBezTo>
                  <a:cubicBezTo>
                    <a:pt x="760" y="1024"/>
                    <a:pt x="792" y="1054"/>
                    <a:pt x="823" y="1085"/>
                  </a:cubicBezTo>
                  <a:cubicBezTo>
                    <a:pt x="812" y="1083"/>
                    <a:pt x="801" y="1080"/>
                    <a:pt x="794" y="1077"/>
                  </a:cubicBezTo>
                  <a:cubicBezTo>
                    <a:pt x="669" y="1041"/>
                    <a:pt x="545" y="1004"/>
                    <a:pt x="422" y="962"/>
                  </a:cubicBezTo>
                  <a:cubicBezTo>
                    <a:pt x="369" y="944"/>
                    <a:pt x="317" y="925"/>
                    <a:pt x="263" y="904"/>
                  </a:cubicBezTo>
                  <a:lnTo>
                    <a:pt x="263" y="904"/>
                  </a:lnTo>
                  <a:cubicBezTo>
                    <a:pt x="297" y="966"/>
                    <a:pt x="328" y="1017"/>
                    <a:pt x="344" y="1051"/>
                  </a:cubicBezTo>
                  <a:cubicBezTo>
                    <a:pt x="347" y="1056"/>
                    <a:pt x="351" y="1063"/>
                    <a:pt x="354" y="1069"/>
                  </a:cubicBezTo>
                  <a:cubicBezTo>
                    <a:pt x="365" y="1073"/>
                    <a:pt x="374" y="1077"/>
                    <a:pt x="384" y="1081"/>
                  </a:cubicBezTo>
                  <a:cubicBezTo>
                    <a:pt x="436" y="1100"/>
                    <a:pt x="813" y="1235"/>
                    <a:pt x="974" y="1235"/>
                  </a:cubicBezTo>
                  <a:cubicBezTo>
                    <a:pt x="978" y="1235"/>
                    <a:pt x="982" y="1235"/>
                    <a:pt x="985" y="1235"/>
                  </a:cubicBezTo>
                  <a:cubicBezTo>
                    <a:pt x="1138" y="1372"/>
                    <a:pt x="1297" y="1503"/>
                    <a:pt x="1453" y="1637"/>
                  </a:cubicBezTo>
                  <a:cubicBezTo>
                    <a:pt x="1597" y="1762"/>
                    <a:pt x="1740" y="1891"/>
                    <a:pt x="1887" y="2016"/>
                  </a:cubicBezTo>
                  <a:cubicBezTo>
                    <a:pt x="1787" y="2011"/>
                    <a:pt x="1687" y="2012"/>
                    <a:pt x="1589" y="2000"/>
                  </a:cubicBezTo>
                  <a:cubicBezTo>
                    <a:pt x="1405" y="1975"/>
                    <a:pt x="1223" y="1939"/>
                    <a:pt x="1044" y="1892"/>
                  </a:cubicBezTo>
                  <a:cubicBezTo>
                    <a:pt x="1000" y="1883"/>
                    <a:pt x="958" y="1869"/>
                    <a:pt x="915" y="1857"/>
                  </a:cubicBezTo>
                  <a:lnTo>
                    <a:pt x="915" y="1857"/>
                  </a:lnTo>
                  <a:cubicBezTo>
                    <a:pt x="940" y="1882"/>
                    <a:pt x="962" y="1906"/>
                    <a:pt x="987" y="1930"/>
                  </a:cubicBezTo>
                  <a:cubicBezTo>
                    <a:pt x="1025" y="1964"/>
                    <a:pt x="1066" y="1997"/>
                    <a:pt x="1107" y="2030"/>
                  </a:cubicBezTo>
                  <a:cubicBezTo>
                    <a:pt x="1262" y="2065"/>
                    <a:pt x="1420" y="2093"/>
                    <a:pt x="1580" y="2109"/>
                  </a:cubicBezTo>
                  <a:cubicBezTo>
                    <a:pt x="1659" y="2117"/>
                    <a:pt x="1746" y="2127"/>
                    <a:pt x="1833" y="2127"/>
                  </a:cubicBezTo>
                  <a:cubicBezTo>
                    <a:pt x="1889" y="2127"/>
                    <a:pt x="1945" y="2123"/>
                    <a:pt x="1998" y="2111"/>
                  </a:cubicBezTo>
                  <a:cubicBezTo>
                    <a:pt x="2063" y="2163"/>
                    <a:pt x="2130" y="2215"/>
                    <a:pt x="2197" y="2265"/>
                  </a:cubicBezTo>
                  <a:cubicBezTo>
                    <a:pt x="2401" y="2409"/>
                    <a:pt x="2633" y="2503"/>
                    <a:pt x="2836" y="2643"/>
                  </a:cubicBezTo>
                  <a:cubicBezTo>
                    <a:pt x="2852" y="2641"/>
                    <a:pt x="2867" y="2634"/>
                    <a:pt x="2880" y="2624"/>
                  </a:cubicBezTo>
                  <a:cubicBezTo>
                    <a:pt x="2885" y="2619"/>
                    <a:pt x="2889" y="2613"/>
                    <a:pt x="2893" y="2608"/>
                  </a:cubicBezTo>
                  <a:cubicBezTo>
                    <a:pt x="2766" y="2451"/>
                    <a:pt x="2553" y="2359"/>
                    <a:pt x="2387" y="2258"/>
                  </a:cubicBezTo>
                  <a:cubicBezTo>
                    <a:pt x="2379" y="2254"/>
                    <a:pt x="2373" y="2248"/>
                    <a:pt x="2365" y="2244"/>
                  </a:cubicBezTo>
                  <a:cubicBezTo>
                    <a:pt x="2344" y="2074"/>
                    <a:pt x="2300" y="1903"/>
                    <a:pt x="2276" y="1735"/>
                  </a:cubicBezTo>
                  <a:cubicBezTo>
                    <a:pt x="2247" y="1542"/>
                    <a:pt x="2204" y="1353"/>
                    <a:pt x="2162" y="1164"/>
                  </a:cubicBezTo>
                  <a:cubicBezTo>
                    <a:pt x="2148" y="1100"/>
                    <a:pt x="2136" y="1037"/>
                    <a:pt x="2122" y="975"/>
                  </a:cubicBezTo>
                  <a:cubicBezTo>
                    <a:pt x="2070" y="929"/>
                    <a:pt x="2018" y="885"/>
                    <a:pt x="1964" y="841"/>
                  </a:cubicBezTo>
                  <a:lnTo>
                    <a:pt x="1964" y="841"/>
                  </a:lnTo>
                  <a:cubicBezTo>
                    <a:pt x="1991" y="955"/>
                    <a:pt x="2020" y="1067"/>
                    <a:pt x="2048" y="1180"/>
                  </a:cubicBezTo>
                  <a:cubicBezTo>
                    <a:pt x="2094" y="1376"/>
                    <a:pt x="2138" y="1573"/>
                    <a:pt x="2175" y="1770"/>
                  </a:cubicBezTo>
                  <a:cubicBezTo>
                    <a:pt x="2197" y="1895"/>
                    <a:pt x="2211" y="2044"/>
                    <a:pt x="2258" y="2170"/>
                  </a:cubicBezTo>
                  <a:cubicBezTo>
                    <a:pt x="2046" y="2017"/>
                    <a:pt x="1856" y="1827"/>
                    <a:pt x="1663" y="1654"/>
                  </a:cubicBezTo>
                  <a:cubicBezTo>
                    <a:pt x="1654" y="1647"/>
                    <a:pt x="1644" y="1639"/>
                    <a:pt x="1636" y="1630"/>
                  </a:cubicBezTo>
                  <a:cubicBezTo>
                    <a:pt x="1666" y="1464"/>
                    <a:pt x="1635" y="1275"/>
                    <a:pt x="1618" y="1110"/>
                  </a:cubicBezTo>
                  <a:cubicBezTo>
                    <a:pt x="1600" y="918"/>
                    <a:pt x="1574" y="726"/>
                    <a:pt x="1540" y="536"/>
                  </a:cubicBezTo>
                  <a:lnTo>
                    <a:pt x="1540" y="533"/>
                  </a:lnTo>
                  <a:cubicBezTo>
                    <a:pt x="1489" y="502"/>
                    <a:pt x="1440" y="472"/>
                    <a:pt x="1389" y="443"/>
                  </a:cubicBezTo>
                  <a:lnTo>
                    <a:pt x="1389" y="443"/>
                  </a:lnTo>
                  <a:cubicBezTo>
                    <a:pt x="1397" y="479"/>
                    <a:pt x="1407" y="514"/>
                    <a:pt x="1415" y="550"/>
                  </a:cubicBezTo>
                  <a:cubicBezTo>
                    <a:pt x="1456" y="737"/>
                    <a:pt x="1488" y="925"/>
                    <a:pt x="1512" y="1115"/>
                  </a:cubicBezTo>
                  <a:cubicBezTo>
                    <a:pt x="1532" y="1260"/>
                    <a:pt x="1532" y="1419"/>
                    <a:pt x="1560" y="1566"/>
                  </a:cubicBezTo>
                  <a:cubicBezTo>
                    <a:pt x="1346" y="1380"/>
                    <a:pt x="1127" y="1202"/>
                    <a:pt x="925" y="1006"/>
                  </a:cubicBezTo>
                  <a:cubicBezTo>
                    <a:pt x="849" y="932"/>
                    <a:pt x="781" y="853"/>
                    <a:pt x="709" y="776"/>
                  </a:cubicBezTo>
                  <a:cubicBezTo>
                    <a:pt x="717" y="727"/>
                    <a:pt x="717" y="679"/>
                    <a:pt x="712" y="631"/>
                  </a:cubicBezTo>
                  <a:cubicBezTo>
                    <a:pt x="700" y="507"/>
                    <a:pt x="665" y="384"/>
                    <a:pt x="631" y="264"/>
                  </a:cubicBezTo>
                  <a:cubicBezTo>
                    <a:pt x="613" y="203"/>
                    <a:pt x="590" y="142"/>
                    <a:pt x="569" y="80"/>
                  </a:cubicBezTo>
                  <a:cubicBezTo>
                    <a:pt x="527" y="67"/>
                    <a:pt x="485" y="54"/>
                    <a:pt x="446" y="43"/>
                  </a:cubicBezTo>
                  <a:lnTo>
                    <a:pt x="446" y="43"/>
                  </a:lnTo>
                  <a:cubicBezTo>
                    <a:pt x="472" y="116"/>
                    <a:pt x="499" y="190"/>
                    <a:pt x="524" y="264"/>
                  </a:cubicBezTo>
                  <a:cubicBezTo>
                    <a:pt x="564" y="381"/>
                    <a:pt x="595" y="500"/>
                    <a:pt x="619" y="621"/>
                  </a:cubicBezTo>
                  <a:cubicBezTo>
                    <a:pt x="621" y="643"/>
                    <a:pt x="624" y="665"/>
                    <a:pt x="627" y="689"/>
                  </a:cubicBezTo>
                  <a:cubicBezTo>
                    <a:pt x="521" y="566"/>
                    <a:pt x="421" y="443"/>
                    <a:pt x="323" y="314"/>
                  </a:cubicBezTo>
                  <a:cubicBezTo>
                    <a:pt x="247" y="211"/>
                    <a:pt x="175" y="106"/>
                    <a:pt x="10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34"/>
            <p:cNvSpPr/>
            <p:nvPr/>
          </p:nvSpPr>
          <p:spPr>
            <a:xfrm rot="635057">
              <a:off x="7761284" y="1307289"/>
              <a:ext cx="162474" cy="331796"/>
            </a:xfrm>
            <a:custGeom>
              <a:avLst/>
              <a:gdLst/>
              <a:ahLst/>
              <a:cxnLst/>
              <a:rect l="l" t="t" r="r" b="b"/>
              <a:pathLst>
                <a:path w="2332" h="4670" extrusionOk="0">
                  <a:moveTo>
                    <a:pt x="1970" y="1"/>
                  </a:moveTo>
                  <a:cubicBezTo>
                    <a:pt x="1962" y="1"/>
                    <a:pt x="1953" y="1"/>
                    <a:pt x="1945" y="2"/>
                  </a:cubicBezTo>
                  <a:cubicBezTo>
                    <a:pt x="1611" y="32"/>
                    <a:pt x="1140" y="698"/>
                    <a:pt x="986" y="867"/>
                  </a:cubicBezTo>
                  <a:cubicBezTo>
                    <a:pt x="666" y="1220"/>
                    <a:pt x="406" y="1604"/>
                    <a:pt x="233" y="2050"/>
                  </a:cubicBezTo>
                  <a:cubicBezTo>
                    <a:pt x="78" y="2455"/>
                    <a:pt x="1" y="2887"/>
                    <a:pt x="3" y="3320"/>
                  </a:cubicBezTo>
                  <a:cubicBezTo>
                    <a:pt x="3" y="3569"/>
                    <a:pt x="43" y="3794"/>
                    <a:pt x="101" y="4034"/>
                  </a:cubicBezTo>
                  <a:cubicBezTo>
                    <a:pt x="135" y="4178"/>
                    <a:pt x="161" y="4576"/>
                    <a:pt x="288" y="4645"/>
                  </a:cubicBezTo>
                  <a:cubicBezTo>
                    <a:pt x="318" y="4662"/>
                    <a:pt x="351" y="4669"/>
                    <a:pt x="386" y="4669"/>
                  </a:cubicBezTo>
                  <a:cubicBezTo>
                    <a:pt x="672" y="4669"/>
                    <a:pt x="1085" y="4165"/>
                    <a:pt x="1227" y="4018"/>
                  </a:cubicBezTo>
                  <a:cubicBezTo>
                    <a:pt x="1523" y="3709"/>
                    <a:pt x="1754" y="3378"/>
                    <a:pt x="1906" y="2974"/>
                  </a:cubicBezTo>
                  <a:cubicBezTo>
                    <a:pt x="2072" y="2541"/>
                    <a:pt x="2183" y="2086"/>
                    <a:pt x="2236" y="1625"/>
                  </a:cubicBezTo>
                  <a:cubicBezTo>
                    <a:pt x="2264" y="1367"/>
                    <a:pt x="2332" y="185"/>
                    <a:pt x="2079" y="31"/>
                  </a:cubicBezTo>
                  <a:cubicBezTo>
                    <a:pt x="2046" y="11"/>
                    <a:pt x="2008" y="1"/>
                    <a:pt x="197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34"/>
            <p:cNvSpPr/>
            <p:nvPr/>
          </p:nvSpPr>
          <p:spPr>
            <a:xfrm rot="635057">
              <a:off x="7773148" y="1308130"/>
              <a:ext cx="145544" cy="330517"/>
            </a:xfrm>
            <a:custGeom>
              <a:avLst/>
              <a:gdLst/>
              <a:ahLst/>
              <a:cxnLst/>
              <a:rect l="l" t="t" r="r" b="b"/>
              <a:pathLst>
                <a:path w="2089" h="4652" extrusionOk="0">
                  <a:moveTo>
                    <a:pt x="1816" y="1"/>
                  </a:moveTo>
                  <a:cubicBezTo>
                    <a:pt x="1748" y="104"/>
                    <a:pt x="1684" y="207"/>
                    <a:pt x="1619" y="308"/>
                  </a:cubicBezTo>
                  <a:cubicBezTo>
                    <a:pt x="1415" y="627"/>
                    <a:pt x="1231" y="957"/>
                    <a:pt x="1069" y="1299"/>
                  </a:cubicBezTo>
                  <a:cubicBezTo>
                    <a:pt x="1044" y="1350"/>
                    <a:pt x="1024" y="1404"/>
                    <a:pt x="1002" y="1456"/>
                  </a:cubicBezTo>
                  <a:cubicBezTo>
                    <a:pt x="999" y="1441"/>
                    <a:pt x="996" y="1427"/>
                    <a:pt x="996" y="1417"/>
                  </a:cubicBezTo>
                  <a:cubicBezTo>
                    <a:pt x="981" y="1251"/>
                    <a:pt x="967" y="1084"/>
                    <a:pt x="960" y="916"/>
                  </a:cubicBezTo>
                  <a:cubicBezTo>
                    <a:pt x="958" y="845"/>
                    <a:pt x="955" y="772"/>
                    <a:pt x="955" y="699"/>
                  </a:cubicBezTo>
                  <a:cubicBezTo>
                    <a:pt x="897" y="769"/>
                    <a:pt x="851" y="828"/>
                    <a:pt x="818" y="864"/>
                  </a:cubicBezTo>
                  <a:cubicBezTo>
                    <a:pt x="811" y="871"/>
                    <a:pt x="807" y="879"/>
                    <a:pt x="800" y="886"/>
                  </a:cubicBezTo>
                  <a:lnTo>
                    <a:pt x="800" y="927"/>
                  </a:lnTo>
                  <a:cubicBezTo>
                    <a:pt x="803" y="1000"/>
                    <a:pt x="818" y="1540"/>
                    <a:pt x="896" y="1719"/>
                  </a:cubicBezTo>
                  <a:cubicBezTo>
                    <a:pt x="804" y="1968"/>
                    <a:pt x="722" y="2219"/>
                    <a:pt x="634" y="2469"/>
                  </a:cubicBezTo>
                  <a:cubicBezTo>
                    <a:pt x="551" y="2701"/>
                    <a:pt x="463" y="2933"/>
                    <a:pt x="381" y="3168"/>
                  </a:cubicBezTo>
                  <a:cubicBezTo>
                    <a:pt x="343" y="3045"/>
                    <a:pt x="293" y="2925"/>
                    <a:pt x="263" y="2803"/>
                  </a:cubicBezTo>
                  <a:cubicBezTo>
                    <a:pt x="207" y="2571"/>
                    <a:pt x="163" y="2336"/>
                    <a:pt x="134" y="2098"/>
                  </a:cubicBezTo>
                  <a:cubicBezTo>
                    <a:pt x="127" y="2042"/>
                    <a:pt x="123" y="1986"/>
                    <a:pt x="118" y="1927"/>
                  </a:cubicBezTo>
                  <a:cubicBezTo>
                    <a:pt x="100" y="1968"/>
                    <a:pt x="79" y="2006"/>
                    <a:pt x="64" y="2047"/>
                  </a:cubicBezTo>
                  <a:cubicBezTo>
                    <a:pt x="39" y="2109"/>
                    <a:pt x="20" y="2175"/>
                    <a:pt x="1" y="2238"/>
                  </a:cubicBezTo>
                  <a:cubicBezTo>
                    <a:pt x="30" y="2441"/>
                    <a:pt x="71" y="2643"/>
                    <a:pt x="126" y="2842"/>
                  </a:cubicBezTo>
                  <a:cubicBezTo>
                    <a:pt x="172" y="3004"/>
                    <a:pt x="221" y="3199"/>
                    <a:pt x="321" y="3345"/>
                  </a:cubicBezTo>
                  <a:cubicBezTo>
                    <a:pt x="288" y="3448"/>
                    <a:pt x="256" y="3552"/>
                    <a:pt x="230" y="3656"/>
                  </a:cubicBezTo>
                  <a:cubicBezTo>
                    <a:pt x="152" y="3967"/>
                    <a:pt x="148" y="4289"/>
                    <a:pt x="74" y="4600"/>
                  </a:cubicBezTo>
                  <a:cubicBezTo>
                    <a:pt x="85" y="4617"/>
                    <a:pt x="101" y="4632"/>
                    <a:pt x="119" y="4643"/>
                  </a:cubicBezTo>
                  <a:cubicBezTo>
                    <a:pt x="127" y="4646"/>
                    <a:pt x="135" y="4650"/>
                    <a:pt x="144" y="4652"/>
                  </a:cubicBezTo>
                  <a:cubicBezTo>
                    <a:pt x="273" y="4427"/>
                    <a:pt x="284" y="4129"/>
                    <a:pt x="326" y="3880"/>
                  </a:cubicBezTo>
                  <a:cubicBezTo>
                    <a:pt x="328" y="3869"/>
                    <a:pt x="332" y="3858"/>
                    <a:pt x="334" y="3847"/>
                  </a:cubicBezTo>
                  <a:cubicBezTo>
                    <a:pt x="528" y="3743"/>
                    <a:pt x="712" y="3611"/>
                    <a:pt x="901" y="3501"/>
                  </a:cubicBezTo>
                  <a:cubicBezTo>
                    <a:pt x="1120" y="3378"/>
                    <a:pt x="1327" y="3236"/>
                    <a:pt x="1534" y="3098"/>
                  </a:cubicBezTo>
                  <a:cubicBezTo>
                    <a:pt x="1603" y="3051"/>
                    <a:pt x="1672" y="3007"/>
                    <a:pt x="1740" y="2962"/>
                  </a:cubicBezTo>
                  <a:cubicBezTo>
                    <a:pt x="1772" y="2879"/>
                    <a:pt x="1801" y="2794"/>
                    <a:pt x="1828" y="2709"/>
                  </a:cubicBezTo>
                  <a:lnTo>
                    <a:pt x="1828" y="2709"/>
                  </a:lnTo>
                  <a:cubicBezTo>
                    <a:pt x="1704" y="2796"/>
                    <a:pt x="1582" y="2884"/>
                    <a:pt x="1459" y="2969"/>
                  </a:cubicBezTo>
                  <a:cubicBezTo>
                    <a:pt x="1246" y="3116"/>
                    <a:pt x="1032" y="3261"/>
                    <a:pt x="811" y="3397"/>
                  </a:cubicBezTo>
                  <a:cubicBezTo>
                    <a:pt x="672" y="3483"/>
                    <a:pt x="502" y="3569"/>
                    <a:pt x="372" y="3684"/>
                  </a:cubicBezTo>
                  <a:cubicBezTo>
                    <a:pt x="455" y="3358"/>
                    <a:pt x="595" y="3040"/>
                    <a:pt x="712" y="2728"/>
                  </a:cubicBezTo>
                  <a:cubicBezTo>
                    <a:pt x="717" y="2713"/>
                    <a:pt x="722" y="2700"/>
                    <a:pt x="727" y="2684"/>
                  </a:cubicBezTo>
                  <a:cubicBezTo>
                    <a:pt x="941" y="2642"/>
                    <a:pt x="1153" y="2517"/>
                    <a:pt x="1343" y="2420"/>
                  </a:cubicBezTo>
                  <a:cubicBezTo>
                    <a:pt x="1566" y="2308"/>
                    <a:pt x="1783" y="2186"/>
                    <a:pt x="1994" y="2056"/>
                  </a:cubicBezTo>
                  <a:lnTo>
                    <a:pt x="1997" y="2054"/>
                  </a:lnTo>
                  <a:cubicBezTo>
                    <a:pt x="2012" y="1979"/>
                    <a:pt x="2024" y="1906"/>
                    <a:pt x="2035" y="1831"/>
                  </a:cubicBezTo>
                  <a:lnTo>
                    <a:pt x="2035" y="1831"/>
                  </a:lnTo>
                  <a:cubicBezTo>
                    <a:pt x="1997" y="1858"/>
                    <a:pt x="1958" y="1885"/>
                    <a:pt x="1920" y="1912"/>
                  </a:cubicBezTo>
                  <a:cubicBezTo>
                    <a:pt x="1715" y="2049"/>
                    <a:pt x="1504" y="2175"/>
                    <a:pt x="1287" y="2295"/>
                  </a:cubicBezTo>
                  <a:cubicBezTo>
                    <a:pt x="1122" y="2384"/>
                    <a:pt x="933" y="2458"/>
                    <a:pt x="771" y="2562"/>
                  </a:cubicBezTo>
                  <a:cubicBezTo>
                    <a:pt x="893" y="2219"/>
                    <a:pt x="1003" y="1872"/>
                    <a:pt x="1144" y="1537"/>
                  </a:cubicBezTo>
                  <a:cubicBezTo>
                    <a:pt x="1198" y="1412"/>
                    <a:pt x="1258" y="1292"/>
                    <a:pt x="1319" y="1172"/>
                  </a:cubicBezTo>
                  <a:lnTo>
                    <a:pt x="1320" y="1172"/>
                  </a:lnTo>
                  <a:cubicBezTo>
                    <a:pt x="1382" y="1158"/>
                    <a:pt x="1441" y="1136"/>
                    <a:pt x="1496" y="1106"/>
                  </a:cubicBezTo>
                  <a:cubicBezTo>
                    <a:pt x="1637" y="1033"/>
                    <a:pt x="1769" y="934"/>
                    <a:pt x="1897" y="838"/>
                  </a:cubicBezTo>
                  <a:cubicBezTo>
                    <a:pt x="1963" y="787"/>
                    <a:pt x="2024" y="731"/>
                    <a:pt x="2089" y="677"/>
                  </a:cubicBezTo>
                  <a:cubicBezTo>
                    <a:pt x="2085" y="621"/>
                    <a:pt x="2081" y="565"/>
                    <a:pt x="2075" y="511"/>
                  </a:cubicBezTo>
                  <a:cubicBezTo>
                    <a:pt x="2000" y="577"/>
                    <a:pt x="1924" y="644"/>
                    <a:pt x="1846" y="709"/>
                  </a:cubicBezTo>
                  <a:cubicBezTo>
                    <a:pt x="1725" y="812"/>
                    <a:pt x="1597" y="905"/>
                    <a:pt x="1463" y="989"/>
                  </a:cubicBezTo>
                  <a:cubicBezTo>
                    <a:pt x="1438" y="1004"/>
                    <a:pt x="1411" y="1016"/>
                    <a:pt x="1386" y="1032"/>
                  </a:cubicBezTo>
                  <a:cubicBezTo>
                    <a:pt x="1482" y="848"/>
                    <a:pt x="1585" y="668"/>
                    <a:pt x="1692" y="492"/>
                  </a:cubicBezTo>
                  <a:cubicBezTo>
                    <a:pt x="1777" y="355"/>
                    <a:pt x="1869" y="219"/>
                    <a:pt x="1963" y="83"/>
                  </a:cubicBezTo>
                  <a:cubicBezTo>
                    <a:pt x="1949" y="61"/>
                    <a:pt x="1931" y="42"/>
                    <a:pt x="1910" y="28"/>
                  </a:cubicBezTo>
                  <a:cubicBezTo>
                    <a:pt x="1882" y="12"/>
                    <a:pt x="1849" y="2"/>
                    <a:pt x="181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34"/>
            <p:cNvSpPr/>
            <p:nvPr/>
          </p:nvSpPr>
          <p:spPr>
            <a:xfrm rot="635057">
              <a:off x="6410491" y="1281856"/>
              <a:ext cx="1567123" cy="1598092"/>
            </a:xfrm>
            <a:custGeom>
              <a:avLst/>
              <a:gdLst/>
              <a:ahLst/>
              <a:cxnLst/>
              <a:rect l="l" t="t" r="r" b="b"/>
              <a:pathLst>
                <a:path w="22493" h="22493" extrusionOk="0">
                  <a:moveTo>
                    <a:pt x="11246" y="0"/>
                  </a:moveTo>
                  <a:cubicBezTo>
                    <a:pt x="8263" y="0"/>
                    <a:pt x="5404" y="1186"/>
                    <a:pt x="3294" y="3295"/>
                  </a:cubicBezTo>
                  <a:cubicBezTo>
                    <a:pt x="1185" y="5404"/>
                    <a:pt x="0" y="8265"/>
                    <a:pt x="0" y="11246"/>
                  </a:cubicBezTo>
                  <a:cubicBezTo>
                    <a:pt x="0" y="14229"/>
                    <a:pt x="1185" y="17090"/>
                    <a:pt x="3294" y="19199"/>
                  </a:cubicBezTo>
                  <a:cubicBezTo>
                    <a:pt x="5404" y="21308"/>
                    <a:pt x="8263" y="22492"/>
                    <a:pt x="11246" y="22492"/>
                  </a:cubicBezTo>
                  <a:cubicBezTo>
                    <a:pt x="14228" y="22492"/>
                    <a:pt x="17089" y="21308"/>
                    <a:pt x="19198" y="19199"/>
                  </a:cubicBezTo>
                  <a:cubicBezTo>
                    <a:pt x="21308" y="17090"/>
                    <a:pt x="22492" y="14229"/>
                    <a:pt x="22492" y="11246"/>
                  </a:cubicBezTo>
                  <a:cubicBezTo>
                    <a:pt x="22492" y="8265"/>
                    <a:pt x="21308" y="5404"/>
                    <a:pt x="19198" y="3295"/>
                  </a:cubicBezTo>
                  <a:cubicBezTo>
                    <a:pt x="17089" y="1186"/>
                    <a:pt x="14228" y="0"/>
                    <a:pt x="112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34"/>
            <p:cNvSpPr/>
            <p:nvPr/>
          </p:nvSpPr>
          <p:spPr>
            <a:xfrm rot="635057">
              <a:off x="6355988" y="1870268"/>
              <a:ext cx="1567123" cy="1004625"/>
            </a:xfrm>
            <a:custGeom>
              <a:avLst/>
              <a:gdLst/>
              <a:ahLst/>
              <a:cxnLst/>
              <a:rect l="l" t="t" r="r" b="b"/>
              <a:pathLst>
                <a:path w="22493" h="14140" extrusionOk="0">
                  <a:moveTo>
                    <a:pt x="378" y="1"/>
                  </a:moveTo>
                  <a:cubicBezTo>
                    <a:pt x="127" y="944"/>
                    <a:pt x="0" y="1917"/>
                    <a:pt x="0" y="2893"/>
                  </a:cubicBezTo>
                  <a:cubicBezTo>
                    <a:pt x="0" y="9105"/>
                    <a:pt x="5036" y="14139"/>
                    <a:pt x="11246" y="14139"/>
                  </a:cubicBezTo>
                  <a:cubicBezTo>
                    <a:pt x="17457" y="14139"/>
                    <a:pt x="22492" y="9105"/>
                    <a:pt x="22492" y="2893"/>
                  </a:cubicBezTo>
                  <a:cubicBezTo>
                    <a:pt x="22492" y="1917"/>
                    <a:pt x="22365" y="944"/>
                    <a:pt x="22115" y="1"/>
                  </a:cubicBezTo>
                  <a:cubicBezTo>
                    <a:pt x="20838" y="4808"/>
                    <a:pt x="16456" y="8353"/>
                    <a:pt x="11246" y="8353"/>
                  </a:cubicBezTo>
                  <a:cubicBezTo>
                    <a:pt x="6037" y="8353"/>
                    <a:pt x="1655" y="4808"/>
                    <a:pt x="378" y="1"/>
                  </a:cubicBezTo>
                  <a:close/>
                </a:path>
              </a:pathLst>
            </a:custGeom>
            <a:solidFill>
              <a:srgbClr val="1E3865">
                <a:alpha val="383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640;p34"/>
            <p:cNvSpPr/>
            <p:nvPr/>
          </p:nvSpPr>
          <p:spPr>
            <a:xfrm rot="635057">
              <a:off x="6405093" y="1379777"/>
              <a:ext cx="1567332" cy="1460045"/>
            </a:xfrm>
            <a:custGeom>
              <a:avLst/>
              <a:gdLst/>
              <a:ahLst/>
              <a:cxnLst/>
              <a:rect l="l" t="t" r="r" b="b"/>
              <a:pathLst>
                <a:path w="22496" h="20550" extrusionOk="0">
                  <a:moveTo>
                    <a:pt x="16654" y="0"/>
                  </a:moveTo>
                  <a:cubicBezTo>
                    <a:pt x="16276" y="500"/>
                    <a:pt x="15954" y="1040"/>
                    <a:pt x="15692" y="1608"/>
                  </a:cubicBezTo>
                  <a:cubicBezTo>
                    <a:pt x="15506" y="2009"/>
                    <a:pt x="15351" y="2473"/>
                    <a:pt x="15516" y="2882"/>
                  </a:cubicBezTo>
                  <a:cubicBezTo>
                    <a:pt x="15781" y="3548"/>
                    <a:pt x="16658" y="3648"/>
                    <a:pt x="17290" y="3983"/>
                  </a:cubicBezTo>
                  <a:cubicBezTo>
                    <a:pt x="18060" y="4392"/>
                    <a:pt x="18535" y="5298"/>
                    <a:pt x="18432" y="6164"/>
                  </a:cubicBezTo>
                  <a:cubicBezTo>
                    <a:pt x="18377" y="6631"/>
                    <a:pt x="18172" y="7066"/>
                    <a:pt x="18064" y="7523"/>
                  </a:cubicBezTo>
                  <a:cubicBezTo>
                    <a:pt x="17955" y="7981"/>
                    <a:pt x="17959" y="8509"/>
                    <a:pt x="18267" y="8863"/>
                  </a:cubicBezTo>
                  <a:cubicBezTo>
                    <a:pt x="18502" y="9134"/>
                    <a:pt x="18877" y="9260"/>
                    <a:pt x="19085" y="9550"/>
                  </a:cubicBezTo>
                  <a:cubicBezTo>
                    <a:pt x="19449" y="10056"/>
                    <a:pt x="19136" y="10773"/>
                    <a:pt x="18730" y="11245"/>
                  </a:cubicBezTo>
                  <a:cubicBezTo>
                    <a:pt x="18323" y="11719"/>
                    <a:pt x="17799" y="12161"/>
                    <a:pt x="17707" y="12777"/>
                  </a:cubicBezTo>
                  <a:cubicBezTo>
                    <a:pt x="17596" y="13510"/>
                    <a:pt x="18141" y="14169"/>
                    <a:pt x="18690" y="14666"/>
                  </a:cubicBezTo>
                  <a:cubicBezTo>
                    <a:pt x="19283" y="15201"/>
                    <a:pt x="19925" y="15678"/>
                    <a:pt x="20608" y="16092"/>
                  </a:cubicBezTo>
                  <a:cubicBezTo>
                    <a:pt x="21839" y="14247"/>
                    <a:pt x="22495" y="12078"/>
                    <a:pt x="22492" y="9861"/>
                  </a:cubicBezTo>
                  <a:cubicBezTo>
                    <a:pt x="22492" y="5611"/>
                    <a:pt x="20134" y="1913"/>
                    <a:pt x="16654" y="0"/>
                  </a:cubicBezTo>
                  <a:close/>
                  <a:moveTo>
                    <a:pt x="5569" y="156"/>
                  </a:moveTo>
                  <a:cubicBezTo>
                    <a:pt x="2240" y="2108"/>
                    <a:pt x="0" y="5722"/>
                    <a:pt x="0" y="9861"/>
                  </a:cubicBezTo>
                  <a:cubicBezTo>
                    <a:pt x="0" y="14850"/>
                    <a:pt x="3251" y="19078"/>
                    <a:pt x="7749" y="20550"/>
                  </a:cubicBezTo>
                  <a:lnTo>
                    <a:pt x="8097" y="18245"/>
                  </a:lnTo>
                  <a:cubicBezTo>
                    <a:pt x="8147" y="17925"/>
                    <a:pt x="8195" y="17596"/>
                    <a:pt x="8119" y="17280"/>
                  </a:cubicBezTo>
                  <a:cubicBezTo>
                    <a:pt x="7957" y="16610"/>
                    <a:pt x="7287" y="16193"/>
                    <a:pt x="6638" y="15959"/>
                  </a:cubicBezTo>
                  <a:cubicBezTo>
                    <a:pt x="5989" y="15724"/>
                    <a:pt x="5282" y="15589"/>
                    <a:pt x="4742" y="15159"/>
                  </a:cubicBezTo>
                  <a:cubicBezTo>
                    <a:pt x="4203" y="14729"/>
                    <a:pt x="3925" y="13856"/>
                    <a:pt x="4393" y="13350"/>
                  </a:cubicBezTo>
                  <a:cubicBezTo>
                    <a:pt x="4620" y="13107"/>
                    <a:pt x="4956" y="13008"/>
                    <a:pt x="5246" y="12844"/>
                  </a:cubicBezTo>
                  <a:cubicBezTo>
                    <a:pt x="5536" y="12681"/>
                    <a:pt x="5807" y="12378"/>
                    <a:pt x="5731" y="12055"/>
                  </a:cubicBezTo>
                  <a:cubicBezTo>
                    <a:pt x="5696" y="11903"/>
                    <a:pt x="5589" y="11779"/>
                    <a:pt x="5483" y="11666"/>
                  </a:cubicBezTo>
                  <a:cubicBezTo>
                    <a:pt x="4948" y="11100"/>
                    <a:pt x="4242" y="10487"/>
                    <a:pt x="4365" y="9718"/>
                  </a:cubicBezTo>
                  <a:cubicBezTo>
                    <a:pt x="4393" y="9540"/>
                    <a:pt x="4466" y="9362"/>
                    <a:pt x="4425" y="9187"/>
                  </a:cubicBezTo>
                  <a:cubicBezTo>
                    <a:pt x="4363" y="8921"/>
                    <a:pt x="4076" y="8788"/>
                    <a:pt x="3826" y="8681"/>
                  </a:cubicBezTo>
                  <a:cubicBezTo>
                    <a:pt x="3308" y="8460"/>
                    <a:pt x="2783" y="8177"/>
                    <a:pt x="2476" y="7705"/>
                  </a:cubicBezTo>
                  <a:cubicBezTo>
                    <a:pt x="2167" y="7232"/>
                    <a:pt x="2154" y="6525"/>
                    <a:pt x="2585" y="6162"/>
                  </a:cubicBezTo>
                  <a:cubicBezTo>
                    <a:pt x="2752" y="6022"/>
                    <a:pt x="2963" y="5946"/>
                    <a:pt x="3162" y="5858"/>
                  </a:cubicBezTo>
                  <a:cubicBezTo>
                    <a:pt x="4251" y="5374"/>
                    <a:pt x="5246" y="4386"/>
                    <a:pt x="6383" y="4386"/>
                  </a:cubicBezTo>
                  <a:cubicBezTo>
                    <a:pt x="6503" y="4386"/>
                    <a:pt x="6625" y="4397"/>
                    <a:pt x="6749" y="4421"/>
                  </a:cubicBezTo>
                  <a:cubicBezTo>
                    <a:pt x="7193" y="4507"/>
                    <a:pt x="7681" y="4749"/>
                    <a:pt x="8103" y="4749"/>
                  </a:cubicBezTo>
                  <a:cubicBezTo>
                    <a:pt x="8292" y="4749"/>
                    <a:pt x="8468" y="4700"/>
                    <a:pt x="8622" y="4568"/>
                  </a:cubicBezTo>
                  <a:cubicBezTo>
                    <a:pt x="8985" y="4253"/>
                    <a:pt x="8914" y="3660"/>
                    <a:pt x="8696" y="3231"/>
                  </a:cubicBezTo>
                  <a:cubicBezTo>
                    <a:pt x="8524" y="2894"/>
                    <a:pt x="8285" y="2596"/>
                    <a:pt x="7994" y="2356"/>
                  </a:cubicBezTo>
                  <a:cubicBezTo>
                    <a:pt x="7600" y="2029"/>
                    <a:pt x="7124" y="1819"/>
                    <a:pt x="6709" y="1523"/>
                  </a:cubicBezTo>
                  <a:cubicBezTo>
                    <a:pt x="6219" y="1173"/>
                    <a:pt x="5834" y="694"/>
                    <a:pt x="5569" y="15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641" name="Google Shape;2641;p34"/>
            <p:cNvSpPr/>
            <p:nvPr/>
          </p:nvSpPr>
          <p:spPr>
            <a:xfrm rot="635057">
              <a:off x="7613167" y="1986709"/>
              <a:ext cx="332055" cy="648317"/>
            </a:xfrm>
            <a:custGeom>
              <a:avLst/>
              <a:gdLst/>
              <a:ahLst/>
              <a:cxnLst/>
              <a:rect l="l" t="t" r="r" b="b"/>
              <a:pathLst>
                <a:path w="4766" h="9125" extrusionOk="0">
                  <a:moveTo>
                    <a:pt x="4388" y="1"/>
                  </a:moveTo>
                  <a:cubicBezTo>
                    <a:pt x="3703" y="2583"/>
                    <a:pt x="2122" y="4799"/>
                    <a:pt x="0" y="6298"/>
                  </a:cubicBezTo>
                  <a:cubicBezTo>
                    <a:pt x="120" y="6835"/>
                    <a:pt x="540" y="7315"/>
                    <a:pt x="964" y="7699"/>
                  </a:cubicBezTo>
                  <a:cubicBezTo>
                    <a:pt x="1557" y="8235"/>
                    <a:pt x="2199" y="8711"/>
                    <a:pt x="2882" y="9124"/>
                  </a:cubicBezTo>
                  <a:cubicBezTo>
                    <a:pt x="2957" y="9013"/>
                    <a:pt x="3030" y="8899"/>
                    <a:pt x="3100" y="8784"/>
                  </a:cubicBezTo>
                  <a:cubicBezTo>
                    <a:pt x="3147" y="8710"/>
                    <a:pt x="3189" y="8634"/>
                    <a:pt x="3234" y="8559"/>
                  </a:cubicBezTo>
                  <a:cubicBezTo>
                    <a:pt x="3270" y="8497"/>
                    <a:pt x="3306" y="8435"/>
                    <a:pt x="3340" y="8373"/>
                  </a:cubicBezTo>
                  <a:cubicBezTo>
                    <a:pt x="3383" y="8298"/>
                    <a:pt x="3424" y="8221"/>
                    <a:pt x="3465" y="8144"/>
                  </a:cubicBezTo>
                  <a:cubicBezTo>
                    <a:pt x="3501" y="8076"/>
                    <a:pt x="3535" y="8007"/>
                    <a:pt x="3569" y="7938"/>
                  </a:cubicBezTo>
                  <a:cubicBezTo>
                    <a:pt x="3611" y="7859"/>
                    <a:pt x="3650" y="7780"/>
                    <a:pt x="3689" y="7698"/>
                  </a:cubicBezTo>
                  <a:cubicBezTo>
                    <a:pt x="3745" y="7577"/>
                    <a:pt x="3801" y="7455"/>
                    <a:pt x="3854" y="7333"/>
                  </a:cubicBezTo>
                  <a:cubicBezTo>
                    <a:pt x="3884" y="7264"/>
                    <a:pt x="3911" y="7193"/>
                    <a:pt x="3940" y="7124"/>
                  </a:cubicBezTo>
                  <a:cubicBezTo>
                    <a:pt x="3974" y="7042"/>
                    <a:pt x="4006" y="6959"/>
                    <a:pt x="4038" y="6876"/>
                  </a:cubicBezTo>
                  <a:cubicBezTo>
                    <a:pt x="4064" y="6807"/>
                    <a:pt x="4090" y="6737"/>
                    <a:pt x="4114" y="6667"/>
                  </a:cubicBezTo>
                  <a:cubicBezTo>
                    <a:pt x="4149" y="6568"/>
                    <a:pt x="4183" y="6469"/>
                    <a:pt x="4215" y="6371"/>
                  </a:cubicBezTo>
                  <a:cubicBezTo>
                    <a:pt x="4232" y="6316"/>
                    <a:pt x="4252" y="6262"/>
                    <a:pt x="4268" y="6207"/>
                  </a:cubicBezTo>
                  <a:cubicBezTo>
                    <a:pt x="4315" y="6060"/>
                    <a:pt x="4356" y="5911"/>
                    <a:pt x="4394" y="5761"/>
                  </a:cubicBezTo>
                  <a:cubicBezTo>
                    <a:pt x="4411" y="5703"/>
                    <a:pt x="4425" y="5644"/>
                    <a:pt x="4438" y="5585"/>
                  </a:cubicBezTo>
                  <a:cubicBezTo>
                    <a:pt x="4464" y="5478"/>
                    <a:pt x="4491" y="5371"/>
                    <a:pt x="4512" y="5263"/>
                  </a:cubicBezTo>
                  <a:cubicBezTo>
                    <a:pt x="4526" y="5204"/>
                    <a:pt x="4539" y="5145"/>
                    <a:pt x="4550" y="5086"/>
                  </a:cubicBezTo>
                  <a:cubicBezTo>
                    <a:pt x="4577" y="4948"/>
                    <a:pt x="4602" y="4811"/>
                    <a:pt x="4624" y="4672"/>
                  </a:cubicBezTo>
                  <a:cubicBezTo>
                    <a:pt x="4628" y="4646"/>
                    <a:pt x="4633" y="4620"/>
                    <a:pt x="4637" y="4593"/>
                  </a:cubicBezTo>
                  <a:cubicBezTo>
                    <a:pt x="4662" y="4429"/>
                    <a:pt x="4683" y="4263"/>
                    <a:pt x="4701" y="4097"/>
                  </a:cubicBezTo>
                  <a:cubicBezTo>
                    <a:pt x="4706" y="4046"/>
                    <a:pt x="4710" y="3994"/>
                    <a:pt x="4714" y="3945"/>
                  </a:cubicBezTo>
                  <a:cubicBezTo>
                    <a:pt x="4727" y="3819"/>
                    <a:pt x="4736" y="3692"/>
                    <a:pt x="4743" y="3567"/>
                  </a:cubicBezTo>
                  <a:cubicBezTo>
                    <a:pt x="4747" y="3515"/>
                    <a:pt x="4750" y="3464"/>
                    <a:pt x="4753" y="3412"/>
                  </a:cubicBezTo>
                  <a:cubicBezTo>
                    <a:pt x="4760" y="3241"/>
                    <a:pt x="4765" y="3068"/>
                    <a:pt x="4765" y="2893"/>
                  </a:cubicBezTo>
                  <a:cubicBezTo>
                    <a:pt x="4765" y="2764"/>
                    <a:pt x="4764" y="2637"/>
                    <a:pt x="4758" y="2510"/>
                  </a:cubicBezTo>
                  <a:cubicBezTo>
                    <a:pt x="4757" y="2448"/>
                    <a:pt x="4754" y="2387"/>
                    <a:pt x="4750" y="2325"/>
                  </a:cubicBezTo>
                  <a:cubicBezTo>
                    <a:pt x="4747" y="2262"/>
                    <a:pt x="4744" y="2197"/>
                    <a:pt x="4740" y="2135"/>
                  </a:cubicBezTo>
                  <a:cubicBezTo>
                    <a:pt x="4735" y="2052"/>
                    <a:pt x="4727" y="1968"/>
                    <a:pt x="4720" y="1884"/>
                  </a:cubicBezTo>
                  <a:cubicBezTo>
                    <a:pt x="4716" y="1846"/>
                    <a:pt x="4713" y="1806"/>
                    <a:pt x="4710" y="1768"/>
                  </a:cubicBezTo>
                  <a:cubicBezTo>
                    <a:pt x="4699" y="1669"/>
                    <a:pt x="4688" y="1571"/>
                    <a:pt x="4676" y="1475"/>
                  </a:cubicBezTo>
                  <a:cubicBezTo>
                    <a:pt x="4672" y="1452"/>
                    <a:pt x="4670" y="1428"/>
                    <a:pt x="4666" y="1407"/>
                  </a:cubicBezTo>
                  <a:cubicBezTo>
                    <a:pt x="4653" y="1298"/>
                    <a:pt x="4636" y="1191"/>
                    <a:pt x="4620" y="1084"/>
                  </a:cubicBezTo>
                  <a:cubicBezTo>
                    <a:pt x="4617" y="1073"/>
                    <a:pt x="4615" y="1062"/>
                    <a:pt x="4614" y="1051"/>
                  </a:cubicBezTo>
                  <a:cubicBezTo>
                    <a:pt x="4595" y="936"/>
                    <a:pt x="4574" y="822"/>
                    <a:pt x="4552" y="708"/>
                  </a:cubicBezTo>
                  <a:cubicBezTo>
                    <a:pt x="4552" y="705"/>
                    <a:pt x="4551" y="702"/>
                    <a:pt x="4550" y="700"/>
                  </a:cubicBezTo>
                  <a:cubicBezTo>
                    <a:pt x="4503" y="463"/>
                    <a:pt x="4449" y="231"/>
                    <a:pt x="438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642;p34"/>
            <p:cNvSpPr/>
            <p:nvPr/>
          </p:nvSpPr>
          <p:spPr>
            <a:xfrm rot="635073">
              <a:off x="6368049" y="1779042"/>
              <a:ext cx="571019" cy="964984"/>
            </a:xfrm>
            <a:custGeom>
              <a:avLst/>
              <a:gdLst/>
              <a:ahLst/>
              <a:cxnLst/>
              <a:rect l="l" t="t" r="r" b="b"/>
              <a:pathLst>
                <a:path w="8196" h="13582" extrusionOk="0">
                  <a:moveTo>
                    <a:pt x="378" y="0"/>
                  </a:moveTo>
                  <a:cubicBezTo>
                    <a:pt x="222" y="584"/>
                    <a:pt x="115" y="1178"/>
                    <a:pt x="55" y="1780"/>
                  </a:cubicBezTo>
                  <a:cubicBezTo>
                    <a:pt x="55" y="1792"/>
                    <a:pt x="54" y="1803"/>
                    <a:pt x="52" y="1814"/>
                  </a:cubicBezTo>
                  <a:cubicBezTo>
                    <a:pt x="43" y="1924"/>
                    <a:pt x="33" y="2034"/>
                    <a:pt x="25" y="2145"/>
                  </a:cubicBezTo>
                  <a:cubicBezTo>
                    <a:pt x="22" y="2186"/>
                    <a:pt x="21" y="2228"/>
                    <a:pt x="19" y="2271"/>
                  </a:cubicBezTo>
                  <a:cubicBezTo>
                    <a:pt x="15" y="2352"/>
                    <a:pt x="10" y="2433"/>
                    <a:pt x="7" y="2515"/>
                  </a:cubicBezTo>
                  <a:cubicBezTo>
                    <a:pt x="3" y="2640"/>
                    <a:pt x="0" y="2767"/>
                    <a:pt x="0" y="2893"/>
                  </a:cubicBezTo>
                  <a:cubicBezTo>
                    <a:pt x="0" y="3070"/>
                    <a:pt x="6" y="3247"/>
                    <a:pt x="14" y="3423"/>
                  </a:cubicBezTo>
                  <a:cubicBezTo>
                    <a:pt x="18" y="3480"/>
                    <a:pt x="22" y="3535"/>
                    <a:pt x="25" y="3590"/>
                  </a:cubicBezTo>
                  <a:cubicBezTo>
                    <a:pt x="33" y="3712"/>
                    <a:pt x="41" y="3833"/>
                    <a:pt x="52" y="3953"/>
                  </a:cubicBezTo>
                  <a:cubicBezTo>
                    <a:pt x="59" y="4014"/>
                    <a:pt x="65" y="4078"/>
                    <a:pt x="71" y="4139"/>
                  </a:cubicBezTo>
                  <a:cubicBezTo>
                    <a:pt x="85" y="4256"/>
                    <a:pt x="99" y="4374"/>
                    <a:pt x="117" y="4491"/>
                  </a:cubicBezTo>
                  <a:cubicBezTo>
                    <a:pt x="125" y="4547"/>
                    <a:pt x="132" y="4603"/>
                    <a:pt x="140" y="4660"/>
                  </a:cubicBezTo>
                  <a:cubicBezTo>
                    <a:pt x="165" y="4812"/>
                    <a:pt x="191" y="4962"/>
                    <a:pt x="221" y="5111"/>
                  </a:cubicBezTo>
                  <a:cubicBezTo>
                    <a:pt x="225" y="5131"/>
                    <a:pt x="228" y="5150"/>
                    <a:pt x="232" y="5168"/>
                  </a:cubicBezTo>
                  <a:cubicBezTo>
                    <a:pt x="266" y="5332"/>
                    <a:pt x="303" y="5496"/>
                    <a:pt x="345" y="5659"/>
                  </a:cubicBezTo>
                  <a:cubicBezTo>
                    <a:pt x="360" y="5715"/>
                    <a:pt x="375" y="5770"/>
                    <a:pt x="390" y="5827"/>
                  </a:cubicBezTo>
                  <a:cubicBezTo>
                    <a:pt x="419" y="5935"/>
                    <a:pt x="449" y="6042"/>
                    <a:pt x="482" y="6148"/>
                  </a:cubicBezTo>
                  <a:cubicBezTo>
                    <a:pt x="501" y="6212"/>
                    <a:pt x="520" y="6275"/>
                    <a:pt x="541" y="6339"/>
                  </a:cubicBezTo>
                  <a:cubicBezTo>
                    <a:pt x="573" y="6439"/>
                    <a:pt x="607" y="6538"/>
                    <a:pt x="643" y="6637"/>
                  </a:cubicBezTo>
                  <a:cubicBezTo>
                    <a:pt x="663" y="6698"/>
                    <a:pt x="685" y="6761"/>
                    <a:pt x="708" y="6822"/>
                  </a:cubicBezTo>
                  <a:cubicBezTo>
                    <a:pt x="750" y="6936"/>
                    <a:pt x="795" y="7047"/>
                    <a:pt x="840" y="7158"/>
                  </a:cubicBezTo>
                  <a:cubicBezTo>
                    <a:pt x="861" y="7209"/>
                    <a:pt x="880" y="7260"/>
                    <a:pt x="902" y="7309"/>
                  </a:cubicBezTo>
                  <a:cubicBezTo>
                    <a:pt x="961" y="7448"/>
                    <a:pt x="1023" y="7584"/>
                    <a:pt x="1087" y="7720"/>
                  </a:cubicBezTo>
                  <a:cubicBezTo>
                    <a:pt x="1119" y="7784"/>
                    <a:pt x="1152" y="7849"/>
                    <a:pt x="1183" y="7913"/>
                  </a:cubicBezTo>
                  <a:cubicBezTo>
                    <a:pt x="1225" y="7996"/>
                    <a:pt x="1266" y="8078"/>
                    <a:pt x="1310" y="8159"/>
                  </a:cubicBezTo>
                  <a:cubicBezTo>
                    <a:pt x="1347" y="8229"/>
                    <a:pt x="1385" y="8299"/>
                    <a:pt x="1424" y="8368"/>
                  </a:cubicBezTo>
                  <a:cubicBezTo>
                    <a:pt x="1465" y="8442"/>
                    <a:pt x="1507" y="8514"/>
                    <a:pt x="1550" y="8587"/>
                  </a:cubicBezTo>
                  <a:cubicBezTo>
                    <a:pt x="1591" y="8657"/>
                    <a:pt x="1634" y="8729"/>
                    <a:pt x="1676" y="8799"/>
                  </a:cubicBezTo>
                  <a:cubicBezTo>
                    <a:pt x="1720" y="8869"/>
                    <a:pt x="1763" y="8936"/>
                    <a:pt x="1807" y="9003"/>
                  </a:cubicBezTo>
                  <a:cubicBezTo>
                    <a:pt x="1895" y="9138"/>
                    <a:pt x="1985" y="9271"/>
                    <a:pt x="2079" y="9403"/>
                  </a:cubicBezTo>
                  <a:cubicBezTo>
                    <a:pt x="2117" y="9456"/>
                    <a:pt x="2155" y="9513"/>
                    <a:pt x="2195" y="9566"/>
                  </a:cubicBezTo>
                  <a:cubicBezTo>
                    <a:pt x="2253" y="9644"/>
                    <a:pt x="2312" y="9721"/>
                    <a:pt x="2372" y="9797"/>
                  </a:cubicBezTo>
                  <a:cubicBezTo>
                    <a:pt x="2411" y="9846"/>
                    <a:pt x="2449" y="9897"/>
                    <a:pt x="2489" y="9946"/>
                  </a:cubicBezTo>
                  <a:cubicBezTo>
                    <a:pt x="2552" y="10023"/>
                    <a:pt x="2615" y="10100"/>
                    <a:pt x="2680" y="10174"/>
                  </a:cubicBezTo>
                  <a:cubicBezTo>
                    <a:pt x="2717" y="10220"/>
                    <a:pt x="2755" y="10263"/>
                    <a:pt x="2794" y="10307"/>
                  </a:cubicBezTo>
                  <a:cubicBezTo>
                    <a:pt x="2862" y="10384"/>
                    <a:pt x="2931" y="10463"/>
                    <a:pt x="3001" y="10539"/>
                  </a:cubicBezTo>
                  <a:cubicBezTo>
                    <a:pt x="3030" y="10570"/>
                    <a:pt x="3060" y="10600"/>
                    <a:pt x="3089" y="10630"/>
                  </a:cubicBezTo>
                  <a:cubicBezTo>
                    <a:pt x="3348" y="10905"/>
                    <a:pt x="3622" y="11164"/>
                    <a:pt x="3907" y="11411"/>
                  </a:cubicBezTo>
                  <a:cubicBezTo>
                    <a:pt x="3932" y="11432"/>
                    <a:pt x="3955" y="11454"/>
                    <a:pt x="3980" y="11474"/>
                  </a:cubicBezTo>
                  <a:cubicBezTo>
                    <a:pt x="4072" y="11551"/>
                    <a:pt x="4164" y="11627"/>
                    <a:pt x="4257" y="11701"/>
                  </a:cubicBezTo>
                  <a:cubicBezTo>
                    <a:pt x="4283" y="11721"/>
                    <a:pt x="4311" y="11743"/>
                    <a:pt x="4338" y="11764"/>
                  </a:cubicBezTo>
                  <a:cubicBezTo>
                    <a:pt x="4436" y="11841"/>
                    <a:pt x="4534" y="11915"/>
                    <a:pt x="4635" y="11989"/>
                  </a:cubicBezTo>
                  <a:cubicBezTo>
                    <a:pt x="4644" y="11996"/>
                    <a:pt x="4654" y="12003"/>
                    <a:pt x="4665" y="12010"/>
                  </a:cubicBezTo>
                  <a:cubicBezTo>
                    <a:pt x="5005" y="12257"/>
                    <a:pt x="5360" y="12483"/>
                    <a:pt x="5725" y="12691"/>
                  </a:cubicBezTo>
                  <a:lnTo>
                    <a:pt x="5745" y="12702"/>
                  </a:lnTo>
                  <a:cubicBezTo>
                    <a:pt x="5862" y="12767"/>
                    <a:pt x="5979" y="12831"/>
                    <a:pt x="6098" y="12891"/>
                  </a:cubicBezTo>
                  <a:lnTo>
                    <a:pt x="6153" y="12920"/>
                  </a:lnTo>
                  <a:cubicBezTo>
                    <a:pt x="6272" y="12980"/>
                    <a:pt x="6395" y="13041"/>
                    <a:pt x="6518" y="13098"/>
                  </a:cubicBezTo>
                  <a:lnTo>
                    <a:pt x="6520" y="13098"/>
                  </a:lnTo>
                  <a:cubicBezTo>
                    <a:pt x="6919" y="13284"/>
                    <a:pt x="7329" y="13444"/>
                    <a:pt x="7748" y="13582"/>
                  </a:cubicBezTo>
                  <a:lnTo>
                    <a:pt x="8098" y="11278"/>
                  </a:lnTo>
                  <a:cubicBezTo>
                    <a:pt x="8146" y="10958"/>
                    <a:pt x="8196" y="10629"/>
                    <a:pt x="8119" y="10313"/>
                  </a:cubicBezTo>
                  <a:cubicBezTo>
                    <a:pt x="7958" y="9643"/>
                    <a:pt x="7288" y="9226"/>
                    <a:pt x="6639" y="8992"/>
                  </a:cubicBezTo>
                  <a:cubicBezTo>
                    <a:pt x="5990" y="8757"/>
                    <a:pt x="5283" y="8622"/>
                    <a:pt x="4743" y="8192"/>
                  </a:cubicBezTo>
                  <a:cubicBezTo>
                    <a:pt x="4204" y="7761"/>
                    <a:pt x="3925" y="6889"/>
                    <a:pt x="4394" y="6383"/>
                  </a:cubicBezTo>
                  <a:cubicBezTo>
                    <a:pt x="4463" y="6310"/>
                    <a:pt x="4541" y="6248"/>
                    <a:pt x="4626" y="6196"/>
                  </a:cubicBezTo>
                  <a:cubicBezTo>
                    <a:pt x="2574" y="4699"/>
                    <a:pt x="1049" y="2524"/>
                    <a:pt x="37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643;p34"/>
            <p:cNvSpPr/>
            <p:nvPr/>
          </p:nvSpPr>
          <p:spPr>
            <a:xfrm rot="635057">
              <a:off x="7301872" y="1768018"/>
              <a:ext cx="201142" cy="124690"/>
            </a:xfrm>
            <a:custGeom>
              <a:avLst/>
              <a:gdLst/>
              <a:ahLst/>
              <a:cxnLst/>
              <a:rect l="l" t="t" r="r" b="b"/>
              <a:pathLst>
                <a:path w="2887" h="1755" extrusionOk="0">
                  <a:moveTo>
                    <a:pt x="1346" y="1"/>
                  </a:moveTo>
                  <a:cubicBezTo>
                    <a:pt x="876" y="1"/>
                    <a:pt x="420" y="312"/>
                    <a:pt x="225" y="751"/>
                  </a:cubicBezTo>
                  <a:cubicBezTo>
                    <a:pt x="111" y="1008"/>
                    <a:pt x="1" y="1377"/>
                    <a:pt x="140" y="1641"/>
                  </a:cubicBezTo>
                  <a:cubicBezTo>
                    <a:pt x="181" y="1721"/>
                    <a:pt x="255" y="1754"/>
                    <a:pt x="332" y="1754"/>
                  </a:cubicBezTo>
                  <a:cubicBezTo>
                    <a:pt x="481" y="1754"/>
                    <a:pt x="638" y="1626"/>
                    <a:pt x="575" y="1457"/>
                  </a:cubicBezTo>
                  <a:cubicBezTo>
                    <a:pt x="572" y="1450"/>
                    <a:pt x="568" y="1443"/>
                    <a:pt x="565" y="1438"/>
                  </a:cubicBezTo>
                  <a:cubicBezTo>
                    <a:pt x="565" y="1434"/>
                    <a:pt x="565" y="1431"/>
                    <a:pt x="565" y="1428"/>
                  </a:cubicBezTo>
                  <a:cubicBezTo>
                    <a:pt x="564" y="1399"/>
                    <a:pt x="564" y="1371"/>
                    <a:pt x="565" y="1342"/>
                  </a:cubicBezTo>
                  <a:cubicBezTo>
                    <a:pt x="566" y="1284"/>
                    <a:pt x="575" y="1226"/>
                    <a:pt x="588" y="1170"/>
                  </a:cubicBezTo>
                  <a:cubicBezTo>
                    <a:pt x="612" y="1056"/>
                    <a:pt x="646" y="942"/>
                    <a:pt x="689" y="864"/>
                  </a:cubicBezTo>
                  <a:cubicBezTo>
                    <a:pt x="826" y="614"/>
                    <a:pt x="1072" y="425"/>
                    <a:pt x="1365" y="417"/>
                  </a:cubicBezTo>
                  <a:cubicBezTo>
                    <a:pt x="1372" y="416"/>
                    <a:pt x="1378" y="416"/>
                    <a:pt x="1385" y="416"/>
                  </a:cubicBezTo>
                  <a:cubicBezTo>
                    <a:pt x="1912" y="416"/>
                    <a:pt x="2036" y="1087"/>
                    <a:pt x="2097" y="1501"/>
                  </a:cubicBezTo>
                  <a:cubicBezTo>
                    <a:pt x="2109" y="1589"/>
                    <a:pt x="2200" y="1640"/>
                    <a:pt x="2285" y="1640"/>
                  </a:cubicBezTo>
                  <a:cubicBezTo>
                    <a:pt x="2319" y="1640"/>
                    <a:pt x="2352" y="1632"/>
                    <a:pt x="2379" y="1615"/>
                  </a:cubicBezTo>
                  <a:cubicBezTo>
                    <a:pt x="2545" y="1511"/>
                    <a:pt x="2665" y="1362"/>
                    <a:pt x="2801" y="1224"/>
                  </a:cubicBezTo>
                  <a:cubicBezTo>
                    <a:pt x="2887" y="1138"/>
                    <a:pt x="2818" y="993"/>
                    <a:pt x="2708" y="993"/>
                  </a:cubicBezTo>
                  <a:cubicBezTo>
                    <a:pt x="2696" y="993"/>
                    <a:pt x="2684" y="995"/>
                    <a:pt x="2671" y="999"/>
                  </a:cubicBezTo>
                  <a:cubicBezTo>
                    <a:pt x="2579" y="1025"/>
                    <a:pt x="2505" y="1074"/>
                    <a:pt x="2433" y="1126"/>
                  </a:cubicBezTo>
                  <a:cubicBezTo>
                    <a:pt x="2355" y="708"/>
                    <a:pt x="2169" y="274"/>
                    <a:pt x="1779" y="95"/>
                  </a:cubicBezTo>
                  <a:cubicBezTo>
                    <a:pt x="1638" y="30"/>
                    <a:pt x="1491" y="1"/>
                    <a:pt x="13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644;p34"/>
            <p:cNvSpPr/>
            <p:nvPr/>
          </p:nvSpPr>
          <p:spPr>
            <a:xfrm rot="635057">
              <a:off x="7130665" y="1848437"/>
              <a:ext cx="70" cy="1066"/>
            </a:xfrm>
            <a:custGeom>
              <a:avLst/>
              <a:gdLst/>
              <a:ahLst/>
              <a:cxnLst/>
              <a:rect l="l" t="t" r="r" b="b"/>
              <a:pathLst>
                <a:path w="1" h="15" extrusionOk="0">
                  <a:moveTo>
                    <a:pt x="1" y="2"/>
                  </a:moveTo>
                  <a:cubicBezTo>
                    <a:pt x="1" y="2"/>
                    <a:pt x="1" y="2"/>
                    <a:pt x="1" y="1"/>
                  </a:cubicBezTo>
                  <a:cubicBezTo>
                    <a:pt x="1" y="14"/>
                    <a:pt x="1" y="11"/>
                    <a:pt x="1" y="2"/>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645;p34"/>
            <p:cNvSpPr/>
            <p:nvPr/>
          </p:nvSpPr>
          <p:spPr>
            <a:xfrm rot="635057">
              <a:off x="6974171" y="1722039"/>
              <a:ext cx="202675" cy="142168"/>
            </a:xfrm>
            <a:custGeom>
              <a:avLst/>
              <a:gdLst/>
              <a:ahLst/>
              <a:cxnLst/>
              <a:rect l="l" t="t" r="r" b="b"/>
              <a:pathLst>
                <a:path w="2909" h="2001" extrusionOk="0">
                  <a:moveTo>
                    <a:pt x="1609" y="0"/>
                  </a:moveTo>
                  <a:cubicBezTo>
                    <a:pt x="1453" y="0"/>
                    <a:pt x="1297" y="37"/>
                    <a:pt x="1154" y="109"/>
                  </a:cubicBezTo>
                  <a:cubicBezTo>
                    <a:pt x="897" y="242"/>
                    <a:pt x="706" y="496"/>
                    <a:pt x="587" y="755"/>
                  </a:cubicBezTo>
                  <a:cubicBezTo>
                    <a:pt x="536" y="864"/>
                    <a:pt x="493" y="977"/>
                    <a:pt x="459" y="1094"/>
                  </a:cubicBezTo>
                  <a:cubicBezTo>
                    <a:pt x="397" y="1050"/>
                    <a:pt x="326" y="1022"/>
                    <a:pt x="250" y="1015"/>
                  </a:cubicBezTo>
                  <a:cubicBezTo>
                    <a:pt x="246" y="1015"/>
                    <a:pt x="241" y="1015"/>
                    <a:pt x="237" y="1015"/>
                  </a:cubicBezTo>
                  <a:cubicBezTo>
                    <a:pt x="117" y="1015"/>
                    <a:pt x="1" y="1138"/>
                    <a:pt x="9" y="1258"/>
                  </a:cubicBezTo>
                  <a:cubicBezTo>
                    <a:pt x="17" y="1408"/>
                    <a:pt x="109" y="1505"/>
                    <a:pt x="199" y="1618"/>
                  </a:cubicBezTo>
                  <a:cubicBezTo>
                    <a:pt x="263" y="1695"/>
                    <a:pt x="320" y="1776"/>
                    <a:pt x="371" y="1862"/>
                  </a:cubicBezTo>
                  <a:cubicBezTo>
                    <a:pt x="428" y="1958"/>
                    <a:pt x="518" y="2001"/>
                    <a:pt x="608" y="2001"/>
                  </a:cubicBezTo>
                  <a:cubicBezTo>
                    <a:pt x="753" y="2001"/>
                    <a:pt x="898" y="1890"/>
                    <a:pt x="906" y="1717"/>
                  </a:cubicBezTo>
                  <a:cubicBezTo>
                    <a:pt x="908" y="1669"/>
                    <a:pt x="912" y="1619"/>
                    <a:pt x="917" y="1570"/>
                  </a:cubicBezTo>
                  <a:cubicBezTo>
                    <a:pt x="917" y="1560"/>
                    <a:pt x="919" y="1552"/>
                    <a:pt x="920" y="1543"/>
                  </a:cubicBezTo>
                  <a:cubicBezTo>
                    <a:pt x="924" y="1515"/>
                    <a:pt x="928" y="1488"/>
                    <a:pt x="934" y="1460"/>
                  </a:cubicBezTo>
                  <a:cubicBezTo>
                    <a:pt x="953" y="1348"/>
                    <a:pt x="982" y="1235"/>
                    <a:pt x="1018" y="1125"/>
                  </a:cubicBezTo>
                  <a:cubicBezTo>
                    <a:pt x="1077" y="944"/>
                    <a:pt x="1171" y="752"/>
                    <a:pt x="1317" y="620"/>
                  </a:cubicBezTo>
                  <a:cubicBezTo>
                    <a:pt x="1376" y="568"/>
                    <a:pt x="1446" y="531"/>
                    <a:pt x="1522" y="512"/>
                  </a:cubicBezTo>
                  <a:cubicBezTo>
                    <a:pt x="1557" y="504"/>
                    <a:pt x="1592" y="501"/>
                    <a:pt x="1628" y="501"/>
                  </a:cubicBezTo>
                  <a:cubicBezTo>
                    <a:pt x="1680" y="501"/>
                    <a:pt x="1731" y="508"/>
                    <a:pt x="1781" y="524"/>
                  </a:cubicBezTo>
                  <a:cubicBezTo>
                    <a:pt x="1822" y="540"/>
                    <a:pt x="1862" y="561"/>
                    <a:pt x="1899" y="584"/>
                  </a:cubicBezTo>
                  <a:cubicBezTo>
                    <a:pt x="1943" y="613"/>
                    <a:pt x="1983" y="647"/>
                    <a:pt x="2018" y="685"/>
                  </a:cubicBezTo>
                  <a:cubicBezTo>
                    <a:pt x="2097" y="766"/>
                    <a:pt x="2164" y="857"/>
                    <a:pt x="2215" y="959"/>
                  </a:cubicBezTo>
                  <a:cubicBezTo>
                    <a:pt x="2275" y="1068"/>
                    <a:pt x="2320" y="1184"/>
                    <a:pt x="2347" y="1306"/>
                  </a:cubicBezTo>
                  <a:cubicBezTo>
                    <a:pt x="2353" y="1335"/>
                    <a:pt x="2360" y="1365"/>
                    <a:pt x="2364" y="1396"/>
                  </a:cubicBezTo>
                  <a:cubicBezTo>
                    <a:pt x="2364" y="1396"/>
                    <a:pt x="2364" y="1396"/>
                    <a:pt x="2364" y="1396"/>
                  </a:cubicBezTo>
                  <a:lnTo>
                    <a:pt x="2364" y="1396"/>
                  </a:lnTo>
                  <a:cubicBezTo>
                    <a:pt x="2364" y="1397"/>
                    <a:pt x="2365" y="1399"/>
                    <a:pt x="2365" y="1401"/>
                  </a:cubicBezTo>
                  <a:lnTo>
                    <a:pt x="2365" y="1401"/>
                  </a:lnTo>
                  <a:cubicBezTo>
                    <a:pt x="2365" y="1399"/>
                    <a:pt x="2365" y="1398"/>
                    <a:pt x="2364" y="1396"/>
                  </a:cubicBezTo>
                  <a:lnTo>
                    <a:pt x="2364" y="1396"/>
                  </a:lnTo>
                  <a:cubicBezTo>
                    <a:pt x="2366" y="1407"/>
                    <a:pt x="2366" y="1410"/>
                    <a:pt x="2366" y="1410"/>
                  </a:cubicBezTo>
                  <a:cubicBezTo>
                    <a:pt x="2366" y="1410"/>
                    <a:pt x="2365" y="1406"/>
                    <a:pt x="2365" y="1401"/>
                  </a:cubicBezTo>
                  <a:lnTo>
                    <a:pt x="2365" y="1401"/>
                  </a:lnTo>
                  <a:cubicBezTo>
                    <a:pt x="2366" y="1416"/>
                    <a:pt x="2367" y="1430"/>
                    <a:pt x="2369" y="1445"/>
                  </a:cubicBezTo>
                  <a:cubicBezTo>
                    <a:pt x="2371" y="1477"/>
                    <a:pt x="2373" y="1507"/>
                    <a:pt x="2374" y="1538"/>
                  </a:cubicBezTo>
                  <a:cubicBezTo>
                    <a:pt x="2374" y="1555"/>
                    <a:pt x="2378" y="1607"/>
                    <a:pt x="2380" y="1626"/>
                  </a:cubicBezTo>
                  <a:cubicBezTo>
                    <a:pt x="2388" y="1720"/>
                    <a:pt x="2441" y="1805"/>
                    <a:pt x="2536" y="1832"/>
                  </a:cubicBezTo>
                  <a:cubicBezTo>
                    <a:pt x="2553" y="1837"/>
                    <a:pt x="2571" y="1839"/>
                    <a:pt x="2589" y="1839"/>
                  </a:cubicBezTo>
                  <a:cubicBezTo>
                    <a:pt x="2665" y="1839"/>
                    <a:pt x="2748" y="1802"/>
                    <a:pt x="2779" y="1733"/>
                  </a:cubicBezTo>
                  <a:cubicBezTo>
                    <a:pt x="2908" y="1445"/>
                    <a:pt x="2812" y="1107"/>
                    <a:pt x="2693" y="830"/>
                  </a:cubicBezTo>
                  <a:cubicBezTo>
                    <a:pt x="2569" y="544"/>
                    <a:pt x="2360" y="267"/>
                    <a:pt x="2080" y="119"/>
                  </a:cubicBezTo>
                  <a:cubicBezTo>
                    <a:pt x="1933" y="40"/>
                    <a:pt x="1771" y="0"/>
                    <a:pt x="160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646;p34"/>
            <p:cNvSpPr/>
            <p:nvPr/>
          </p:nvSpPr>
          <p:spPr>
            <a:xfrm rot="635057">
              <a:off x="7100838" y="1631097"/>
              <a:ext cx="1742" cy="355"/>
            </a:xfrm>
            <a:custGeom>
              <a:avLst/>
              <a:gdLst/>
              <a:ahLst/>
              <a:cxnLst/>
              <a:rect l="l" t="t" r="r" b="b"/>
              <a:pathLst>
                <a:path w="25" h="5" extrusionOk="0">
                  <a:moveTo>
                    <a:pt x="1" y="0"/>
                  </a:moveTo>
                  <a:cubicBezTo>
                    <a:pt x="14" y="3"/>
                    <a:pt x="21" y="5"/>
                    <a:pt x="23" y="5"/>
                  </a:cubicBezTo>
                  <a:cubicBezTo>
                    <a:pt x="24" y="5"/>
                    <a:pt x="24" y="5"/>
                    <a:pt x="24" y="4"/>
                  </a:cubicBezTo>
                  <a:cubicBezTo>
                    <a:pt x="17" y="3"/>
                    <a:pt x="10" y="2"/>
                    <a:pt x="3" y="0"/>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647;p34"/>
            <p:cNvSpPr/>
            <p:nvPr/>
          </p:nvSpPr>
          <p:spPr>
            <a:xfrm rot="635057">
              <a:off x="7051614" y="1597030"/>
              <a:ext cx="93012" cy="50018"/>
            </a:xfrm>
            <a:custGeom>
              <a:avLst/>
              <a:gdLst/>
              <a:ahLst/>
              <a:cxnLst/>
              <a:rect l="l" t="t" r="r" b="b"/>
              <a:pathLst>
                <a:path w="1335" h="704" extrusionOk="0">
                  <a:moveTo>
                    <a:pt x="705" y="0"/>
                  </a:moveTo>
                  <a:cubicBezTo>
                    <a:pt x="650" y="0"/>
                    <a:pt x="595" y="5"/>
                    <a:pt x="541" y="15"/>
                  </a:cubicBezTo>
                  <a:cubicBezTo>
                    <a:pt x="400" y="44"/>
                    <a:pt x="280" y="122"/>
                    <a:pt x="181" y="224"/>
                  </a:cubicBezTo>
                  <a:cubicBezTo>
                    <a:pt x="92" y="317"/>
                    <a:pt x="7" y="433"/>
                    <a:pt x="0" y="566"/>
                  </a:cubicBezTo>
                  <a:cubicBezTo>
                    <a:pt x="0" y="627"/>
                    <a:pt x="41" y="681"/>
                    <a:pt x="100" y="697"/>
                  </a:cubicBezTo>
                  <a:cubicBezTo>
                    <a:pt x="121" y="701"/>
                    <a:pt x="141" y="703"/>
                    <a:pt x="162" y="703"/>
                  </a:cubicBezTo>
                  <a:cubicBezTo>
                    <a:pt x="200" y="703"/>
                    <a:pt x="239" y="696"/>
                    <a:pt x="276" y="684"/>
                  </a:cubicBezTo>
                  <a:cubicBezTo>
                    <a:pt x="317" y="669"/>
                    <a:pt x="354" y="647"/>
                    <a:pt x="387" y="618"/>
                  </a:cubicBezTo>
                  <a:lnTo>
                    <a:pt x="394" y="612"/>
                  </a:lnTo>
                  <a:cubicBezTo>
                    <a:pt x="397" y="611"/>
                    <a:pt x="398" y="611"/>
                    <a:pt x="401" y="608"/>
                  </a:cubicBezTo>
                  <a:cubicBezTo>
                    <a:pt x="420" y="593"/>
                    <a:pt x="440" y="579"/>
                    <a:pt x="457" y="564"/>
                  </a:cubicBezTo>
                  <a:cubicBezTo>
                    <a:pt x="466" y="559"/>
                    <a:pt x="474" y="552"/>
                    <a:pt x="482" y="545"/>
                  </a:cubicBezTo>
                  <a:cubicBezTo>
                    <a:pt x="483" y="544"/>
                    <a:pt x="483" y="544"/>
                    <a:pt x="483" y="544"/>
                  </a:cubicBezTo>
                  <a:cubicBezTo>
                    <a:pt x="483" y="544"/>
                    <a:pt x="483" y="544"/>
                    <a:pt x="485" y="544"/>
                  </a:cubicBezTo>
                  <a:cubicBezTo>
                    <a:pt x="507" y="530"/>
                    <a:pt x="527" y="516"/>
                    <a:pt x="549" y="504"/>
                  </a:cubicBezTo>
                  <a:lnTo>
                    <a:pt x="551" y="504"/>
                  </a:lnTo>
                  <a:cubicBezTo>
                    <a:pt x="560" y="500"/>
                    <a:pt x="569" y="496"/>
                    <a:pt x="577" y="493"/>
                  </a:cubicBezTo>
                  <a:cubicBezTo>
                    <a:pt x="606" y="483"/>
                    <a:pt x="633" y="478"/>
                    <a:pt x="662" y="468"/>
                  </a:cubicBezTo>
                  <a:cubicBezTo>
                    <a:pt x="673" y="468"/>
                    <a:pt x="683" y="467"/>
                    <a:pt x="694" y="467"/>
                  </a:cubicBezTo>
                  <a:cubicBezTo>
                    <a:pt x="703" y="467"/>
                    <a:pt x="718" y="467"/>
                    <a:pt x="731" y="468"/>
                  </a:cubicBezTo>
                  <a:lnTo>
                    <a:pt x="729" y="468"/>
                  </a:lnTo>
                  <a:lnTo>
                    <a:pt x="729" y="468"/>
                  </a:lnTo>
                  <a:cubicBezTo>
                    <a:pt x="730" y="468"/>
                    <a:pt x="732" y="468"/>
                    <a:pt x="733" y="468"/>
                  </a:cubicBezTo>
                  <a:cubicBezTo>
                    <a:pt x="740" y="470"/>
                    <a:pt x="747" y="471"/>
                    <a:pt x="754" y="474"/>
                  </a:cubicBezTo>
                  <a:cubicBezTo>
                    <a:pt x="790" y="482"/>
                    <a:pt x="827" y="490"/>
                    <a:pt x="862" y="500"/>
                  </a:cubicBezTo>
                  <a:cubicBezTo>
                    <a:pt x="926" y="516"/>
                    <a:pt x="990" y="526"/>
                    <a:pt x="1055" y="530"/>
                  </a:cubicBezTo>
                  <a:cubicBezTo>
                    <a:pt x="1063" y="531"/>
                    <a:pt x="1072" y="531"/>
                    <a:pt x="1080" y="531"/>
                  </a:cubicBezTo>
                  <a:cubicBezTo>
                    <a:pt x="1155" y="531"/>
                    <a:pt x="1228" y="499"/>
                    <a:pt x="1277" y="442"/>
                  </a:cubicBezTo>
                  <a:cubicBezTo>
                    <a:pt x="1325" y="393"/>
                    <a:pt x="1335" y="317"/>
                    <a:pt x="1302" y="257"/>
                  </a:cubicBezTo>
                  <a:cubicBezTo>
                    <a:pt x="1289" y="227"/>
                    <a:pt x="1271" y="198"/>
                    <a:pt x="1251" y="173"/>
                  </a:cubicBezTo>
                  <a:cubicBezTo>
                    <a:pt x="1221" y="141"/>
                    <a:pt x="1182" y="128"/>
                    <a:pt x="1144" y="110"/>
                  </a:cubicBezTo>
                  <a:cubicBezTo>
                    <a:pt x="1082" y="80"/>
                    <a:pt x="1016" y="55"/>
                    <a:pt x="950" y="36"/>
                  </a:cubicBezTo>
                  <a:cubicBezTo>
                    <a:pt x="870" y="12"/>
                    <a:pt x="788" y="0"/>
                    <a:pt x="7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2648;p34"/>
            <p:cNvSpPr/>
            <p:nvPr/>
          </p:nvSpPr>
          <p:spPr>
            <a:xfrm rot="635057">
              <a:off x="7367886" y="1668885"/>
              <a:ext cx="348" cy="2131"/>
            </a:xfrm>
            <a:custGeom>
              <a:avLst/>
              <a:gdLst/>
              <a:ahLst/>
              <a:cxnLst/>
              <a:rect l="l" t="t" r="r" b="b"/>
              <a:pathLst>
                <a:path w="5" h="30" extrusionOk="0">
                  <a:moveTo>
                    <a:pt x="5" y="0"/>
                  </a:moveTo>
                  <a:cubicBezTo>
                    <a:pt x="2" y="20"/>
                    <a:pt x="0" y="30"/>
                    <a:pt x="1" y="30"/>
                  </a:cubicBezTo>
                  <a:cubicBezTo>
                    <a:pt x="1" y="30"/>
                    <a:pt x="2" y="21"/>
                    <a:pt x="5" y="3"/>
                  </a:cubicBezTo>
                  <a:lnTo>
                    <a:pt x="5" y="0"/>
                  </a:ln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34"/>
            <p:cNvSpPr/>
            <p:nvPr/>
          </p:nvSpPr>
          <p:spPr>
            <a:xfrm rot="635057">
              <a:off x="7422304" y="1683558"/>
              <a:ext cx="1533" cy="355"/>
            </a:xfrm>
            <a:custGeom>
              <a:avLst/>
              <a:gdLst/>
              <a:ahLst/>
              <a:cxnLst/>
              <a:rect l="l" t="t" r="r" b="b"/>
              <a:pathLst>
                <a:path w="22" h="5" extrusionOk="0">
                  <a:moveTo>
                    <a:pt x="1" y="1"/>
                  </a:moveTo>
                  <a:cubicBezTo>
                    <a:pt x="8" y="4"/>
                    <a:pt x="15" y="5"/>
                    <a:pt x="22" y="5"/>
                  </a:cubicBezTo>
                  <a:cubicBezTo>
                    <a:pt x="16" y="5"/>
                    <a:pt x="11" y="2"/>
                    <a:pt x="4" y="1"/>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34"/>
            <p:cNvSpPr/>
            <p:nvPr/>
          </p:nvSpPr>
          <p:spPr>
            <a:xfrm rot="635057">
              <a:off x="7428522" y="1686387"/>
              <a:ext cx="70" cy="71"/>
            </a:xfrm>
            <a:custGeom>
              <a:avLst/>
              <a:gdLst/>
              <a:ahLst/>
              <a:cxnLst/>
              <a:rect l="l" t="t" r="r" b="b"/>
              <a:pathLst>
                <a:path w="1" h="1" extrusionOk="0">
                  <a:moveTo>
                    <a:pt x="1" y="1"/>
                  </a:move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2651;p34"/>
            <p:cNvSpPr/>
            <p:nvPr/>
          </p:nvSpPr>
          <p:spPr>
            <a:xfrm rot="635057">
              <a:off x="7367759" y="1648385"/>
              <a:ext cx="93569" cy="45542"/>
            </a:xfrm>
            <a:custGeom>
              <a:avLst/>
              <a:gdLst/>
              <a:ahLst/>
              <a:cxnLst/>
              <a:rect l="l" t="t" r="r" b="b"/>
              <a:pathLst>
                <a:path w="1343" h="641" extrusionOk="0">
                  <a:moveTo>
                    <a:pt x="813" y="472"/>
                  </a:moveTo>
                  <a:cubicBezTo>
                    <a:pt x="814" y="472"/>
                    <a:pt x="815" y="472"/>
                    <a:pt x="816" y="472"/>
                  </a:cubicBezTo>
                  <a:cubicBezTo>
                    <a:pt x="815" y="472"/>
                    <a:pt x="814" y="472"/>
                    <a:pt x="813" y="472"/>
                  </a:cubicBezTo>
                  <a:close/>
                  <a:moveTo>
                    <a:pt x="775" y="0"/>
                  </a:moveTo>
                  <a:cubicBezTo>
                    <a:pt x="715" y="0"/>
                    <a:pt x="655" y="6"/>
                    <a:pt x="595" y="18"/>
                  </a:cubicBezTo>
                  <a:cubicBezTo>
                    <a:pt x="490" y="38"/>
                    <a:pt x="387" y="85"/>
                    <a:pt x="292" y="135"/>
                  </a:cubicBezTo>
                  <a:cubicBezTo>
                    <a:pt x="237" y="162"/>
                    <a:pt x="185" y="195"/>
                    <a:pt x="137" y="232"/>
                  </a:cubicBezTo>
                  <a:cubicBezTo>
                    <a:pt x="116" y="248"/>
                    <a:pt x="98" y="266"/>
                    <a:pt x="81" y="284"/>
                  </a:cubicBezTo>
                  <a:cubicBezTo>
                    <a:pt x="64" y="301"/>
                    <a:pt x="50" y="318"/>
                    <a:pt x="38" y="338"/>
                  </a:cubicBezTo>
                  <a:cubicBezTo>
                    <a:pt x="24" y="358"/>
                    <a:pt x="16" y="384"/>
                    <a:pt x="15" y="409"/>
                  </a:cubicBezTo>
                  <a:cubicBezTo>
                    <a:pt x="1" y="509"/>
                    <a:pt x="39" y="588"/>
                    <a:pt x="135" y="625"/>
                  </a:cubicBezTo>
                  <a:lnTo>
                    <a:pt x="159" y="634"/>
                  </a:lnTo>
                  <a:cubicBezTo>
                    <a:pt x="177" y="638"/>
                    <a:pt x="195" y="640"/>
                    <a:pt x="213" y="640"/>
                  </a:cubicBezTo>
                  <a:cubicBezTo>
                    <a:pt x="231" y="640"/>
                    <a:pt x="249" y="638"/>
                    <a:pt x="266" y="634"/>
                  </a:cubicBezTo>
                  <a:cubicBezTo>
                    <a:pt x="289" y="630"/>
                    <a:pt x="311" y="623"/>
                    <a:pt x="333" y="616"/>
                  </a:cubicBezTo>
                  <a:cubicBezTo>
                    <a:pt x="387" y="597"/>
                    <a:pt x="439" y="574"/>
                    <a:pt x="488" y="548"/>
                  </a:cubicBezTo>
                  <a:lnTo>
                    <a:pt x="515" y="534"/>
                  </a:lnTo>
                  <a:lnTo>
                    <a:pt x="515" y="534"/>
                  </a:lnTo>
                  <a:cubicBezTo>
                    <a:pt x="519" y="533"/>
                    <a:pt x="522" y="532"/>
                    <a:pt x="525" y="530"/>
                  </a:cubicBezTo>
                  <a:cubicBezTo>
                    <a:pt x="528" y="530"/>
                    <a:pt x="529" y="529"/>
                    <a:pt x="532" y="527"/>
                  </a:cubicBezTo>
                  <a:cubicBezTo>
                    <a:pt x="545" y="523"/>
                    <a:pt x="557" y="518"/>
                    <a:pt x="569" y="513"/>
                  </a:cubicBezTo>
                  <a:cubicBezTo>
                    <a:pt x="609" y="500"/>
                    <a:pt x="650" y="489"/>
                    <a:pt x="691" y="479"/>
                  </a:cubicBezTo>
                  <a:cubicBezTo>
                    <a:pt x="701" y="478"/>
                    <a:pt x="711" y="475"/>
                    <a:pt x="719" y="474"/>
                  </a:cubicBezTo>
                  <a:lnTo>
                    <a:pt x="731" y="472"/>
                  </a:lnTo>
                  <a:cubicBezTo>
                    <a:pt x="742" y="472"/>
                    <a:pt x="752" y="471"/>
                    <a:pt x="761" y="471"/>
                  </a:cubicBezTo>
                  <a:cubicBezTo>
                    <a:pt x="778" y="471"/>
                    <a:pt x="795" y="471"/>
                    <a:pt x="813" y="472"/>
                  </a:cubicBezTo>
                  <a:lnTo>
                    <a:pt x="813" y="472"/>
                  </a:lnTo>
                  <a:cubicBezTo>
                    <a:pt x="812" y="472"/>
                    <a:pt x="811" y="471"/>
                    <a:pt x="811" y="471"/>
                  </a:cubicBezTo>
                  <a:lnTo>
                    <a:pt x="811" y="471"/>
                  </a:lnTo>
                  <a:cubicBezTo>
                    <a:pt x="814" y="472"/>
                    <a:pt x="816" y="472"/>
                    <a:pt x="819" y="472"/>
                  </a:cubicBezTo>
                  <a:lnTo>
                    <a:pt x="820" y="472"/>
                  </a:lnTo>
                  <a:cubicBezTo>
                    <a:pt x="842" y="475"/>
                    <a:pt x="842" y="476"/>
                    <a:pt x="836" y="476"/>
                  </a:cubicBezTo>
                  <a:lnTo>
                    <a:pt x="841" y="478"/>
                  </a:lnTo>
                  <a:cubicBezTo>
                    <a:pt x="861" y="482"/>
                    <a:pt x="881" y="488"/>
                    <a:pt x="900" y="494"/>
                  </a:cubicBezTo>
                  <a:lnTo>
                    <a:pt x="900" y="494"/>
                  </a:lnTo>
                  <a:cubicBezTo>
                    <a:pt x="897" y="492"/>
                    <a:pt x="895" y="491"/>
                    <a:pt x="892" y="489"/>
                  </a:cubicBezTo>
                  <a:lnTo>
                    <a:pt x="892" y="489"/>
                  </a:lnTo>
                  <a:cubicBezTo>
                    <a:pt x="896" y="491"/>
                    <a:pt x="901" y="493"/>
                    <a:pt x="905" y="495"/>
                  </a:cubicBezTo>
                  <a:lnTo>
                    <a:pt x="905" y="495"/>
                  </a:lnTo>
                  <a:lnTo>
                    <a:pt x="901" y="494"/>
                  </a:lnTo>
                  <a:cubicBezTo>
                    <a:pt x="901" y="494"/>
                    <a:pt x="901" y="494"/>
                    <a:pt x="900" y="494"/>
                  </a:cubicBezTo>
                  <a:lnTo>
                    <a:pt x="900" y="494"/>
                  </a:lnTo>
                  <a:cubicBezTo>
                    <a:pt x="902" y="495"/>
                    <a:pt x="905" y="496"/>
                    <a:pt x="907" y="496"/>
                  </a:cubicBezTo>
                  <a:lnTo>
                    <a:pt x="907" y="496"/>
                  </a:lnTo>
                  <a:cubicBezTo>
                    <a:pt x="906" y="496"/>
                    <a:pt x="906" y="496"/>
                    <a:pt x="905" y="495"/>
                  </a:cubicBezTo>
                  <a:lnTo>
                    <a:pt x="905" y="495"/>
                  </a:lnTo>
                  <a:lnTo>
                    <a:pt x="910" y="497"/>
                  </a:lnTo>
                  <a:cubicBezTo>
                    <a:pt x="909" y="497"/>
                    <a:pt x="908" y="497"/>
                    <a:pt x="907" y="496"/>
                  </a:cubicBezTo>
                  <a:lnTo>
                    <a:pt x="907" y="496"/>
                  </a:lnTo>
                  <a:cubicBezTo>
                    <a:pt x="925" y="505"/>
                    <a:pt x="944" y="512"/>
                    <a:pt x="965" y="519"/>
                  </a:cubicBezTo>
                  <a:cubicBezTo>
                    <a:pt x="989" y="527"/>
                    <a:pt x="1014" y="537"/>
                    <a:pt x="1039" y="545"/>
                  </a:cubicBezTo>
                  <a:cubicBezTo>
                    <a:pt x="1060" y="552"/>
                    <a:pt x="1081" y="555"/>
                    <a:pt x="1103" y="555"/>
                  </a:cubicBezTo>
                  <a:cubicBezTo>
                    <a:pt x="1132" y="555"/>
                    <a:pt x="1161" y="550"/>
                    <a:pt x="1190" y="544"/>
                  </a:cubicBezTo>
                  <a:cubicBezTo>
                    <a:pt x="1298" y="520"/>
                    <a:pt x="1342" y="402"/>
                    <a:pt x="1324" y="303"/>
                  </a:cubicBezTo>
                  <a:cubicBezTo>
                    <a:pt x="1297" y="147"/>
                    <a:pt x="1114" y="56"/>
                    <a:pt x="974" y="22"/>
                  </a:cubicBezTo>
                  <a:cubicBezTo>
                    <a:pt x="908" y="8"/>
                    <a:pt x="842" y="0"/>
                    <a:pt x="77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2652;p34"/>
            <p:cNvSpPr/>
            <p:nvPr/>
          </p:nvSpPr>
          <p:spPr>
            <a:xfrm rot="635057">
              <a:off x="7401090" y="1683571"/>
              <a:ext cx="1533" cy="568"/>
            </a:xfrm>
            <a:custGeom>
              <a:avLst/>
              <a:gdLst/>
              <a:ahLst/>
              <a:cxnLst/>
              <a:rect l="l" t="t" r="r" b="b"/>
              <a:pathLst>
                <a:path w="22" h="8" extrusionOk="0">
                  <a:moveTo>
                    <a:pt x="19" y="1"/>
                  </a:moveTo>
                  <a:lnTo>
                    <a:pt x="10" y="4"/>
                  </a:lnTo>
                  <a:cubicBezTo>
                    <a:pt x="6" y="5"/>
                    <a:pt x="5" y="6"/>
                    <a:pt x="1" y="8"/>
                  </a:cubicBezTo>
                  <a:cubicBezTo>
                    <a:pt x="14" y="4"/>
                    <a:pt x="21" y="1"/>
                    <a:pt x="19" y="1"/>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2653;p34"/>
            <p:cNvSpPr/>
            <p:nvPr/>
          </p:nvSpPr>
          <p:spPr>
            <a:xfrm rot="635057">
              <a:off x="7372175" y="1684576"/>
              <a:ext cx="2020" cy="853"/>
            </a:xfrm>
            <a:custGeom>
              <a:avLst/>
              <a:gdLst/>
              <a:ahLst/>
              <a:cxnLst/>
              <a:rect l="l" t="t" r="r" b="b"/>
              <a:pathLst>
                <a:path w="29" h="12" extrusionOk="0">
                  <a:moveTo>
                    <a:pt x="1" y="1"/>
                  </a:moveTo>
                  <a:lnTo>
                    <a:pt x="27" y="12"/>
                  </a:lnTo>
                  <a:lnTo>
                    <a:pt x="28" y="12"/>
                  </a:lnTo>
                  <a:lnTo>
                    <a:pt x="1" y="1"/>
                  </a:ln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2654;p34"/>
            <p:cNvSpPr/>
            <p:nvPr/>
          </p:nvSpPr>
          <p:spPr>
            <a:xfrm rot="635057">
              <a:off x="7368352" y="1668928"/>
              <a:ext cx="70" cy="71"/>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2655;p34"/>
            <p:cNvSpPr/>
            <p:nvPr/>
          </p:nvSpPr>
          <p:spPr>
            <a:xfrm rot="635057">
              <a:off x="7455093" y="1912086"/>
              <a:ext cx="108409" cy="66288"/>
            </a:xfrm>
            <a:custGeom>
              <a:avLst/>
              <a:gdLst/>
              <a:ahLst/>
              <a:cxnLst/>
              <a:rect l="l" t="t" r="r" b="b"/>
              <a:pathLst>
                <a:path w="1556" h="933" extrusionOk="0">
                  <a:moveTo>
                    <a:pt x="777" y="1"/>
                  </a:moveTo>
                  <a:cubicBezTo>
                    <a:pt x="349" y="1"/>
                    <a:pt x="0" y="209"/>
                    <a:pt x="0" y="466"/>
                  </a:cubicBezTo>
                  <a:cubicBezTo>
                    <a:pt x="0" y="724"/>
                    <a:pt x="349" y="933"/>
                    <a:pt x="777" y="933"/>
                  </a:cubicBezTo>
                  <a:cubicBezTo>
                    <a:pt x="1207" y="933"/>
                    <a:pt x="1555" y="724"/>
                    <a:pt x="1555" y="466"/>
                  </a:cubicBezTo>
                  <a:cubicBezTo>
                    <a:pt x="1555" y="209"/>
                    <a:pt x="1207" y="1"/>
                    <a:pt x="7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2656;p34"/>
            <p:cNvSpPr/>
            <p:nvPr/>
          </p:nvSpPr>
          <p:spPr>
            <a:xfrm rot="635057">
              <a:off x="6870696" y="1824937"/>
              <a:ext cx="108479" cy="66430"/>
            </a:xfrm>
            <a:custGeom>
              <a:avLst/>
              <a:gdLst/>
              <a:ahLst/>
              <a:cxnLst/>
              <a:rect l="l" t="t" r="r" b="b"/>
              <a:pathLst>
                <a:path w="1557" h="935" extrusionOk="0">
                  <a:moveTo>
                    <a:pt x="778" y="1"/>
                  </a:moveTo>
                  <a:cubicBezTo>
                    <a:pt x="348" y="1"/>
                    <a:pt x="1" y="209"/>
                    <a:pt x="1" y="467"/>
                  </a:cubicBezTo>
                  <a:cubicBezTo>
                    <a:pt x="1" y="725"/>
                    <a:pt x="348" y="934"/>
                    <a:pt x="778" y="934"/>
                  </a:cubicBezTo>
                  <a:cubicBezTo>
                    <a:pt x="1207" y="934"/>
                    <a:pt x="1556" y="725"/>
                    <a:pt x="1556" y="467"/>
                  </a:cubicBezTo>
                  <a:cubicBezTo>
                    <a:pt x="1556" y="209"/>
                    <a:pt x="1207" y="1"/>
                    <a:pt x="77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2657;p34"/>
            <p:cNvSpPr/>
            <p:nvPr/>
          </p:nvSpPr>
          <p:spPr>
            <a:xfrm rot="635057">
              <a:off x="7055366" y="1917894"/>
              <a:ext cx="338674" cy="184371"/>
            </a:xfrm>
            <a:custGeom>
              <a:avLst/>
              <a:gdLst/>
              <a:ahLst/>
              <a:cxnLst/>
              <a:rect l="l" t="t" r="r" b="b"/>
              <a:pathLst>
                <a:path w="4861" h="2595" extrusionOk="0">
                  <a:moveTo>
                    <a:pt x="3794" y="0"/>
                  </a:moveTo>
                  <a:cubicBezTo>
                    <a:pt x="2592" y="0"/>
                    <a:pt x="399" y="126"/>
                    <a:pt x="236" y="305"/>
                  </a:cubicBezTo>
                  <a:cubicBezTo>
                    <a:pt x="1" y="563"/>
                    <a:pt x="521" y="2595"/>
                    <a:pt x="2497" y="2595"/>
                  </a:cubicBezTo>
                  <a:cubicBezTo>
                    <a:pt x="2521" y="2595"/>
                    <a:pt x="2546" y="2594"/>
                    <a:pt x="2572" y="2594"/>
                  </a:cubicBezTo>
                  <a:cubicBezTo>
                    <a:pt x="4384" y="2546"/>
                    <a:pt x="4860" y="163"/>
                    <a:pt x="4550" y="43"/>
                  </a:cubicBezTo>
                  <a:cubicBezTo>
                    <a:pt x="4474" y="14"/>
                    <a:pt x="4187" y="0"/>
                    <a:pt x="37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34"/>
            <p:cNvSpPr/>
            <p:nvPr/>
          </p:nvSpPr>
          <p:spPr>
            <a:xfrm rot="635057">
              <a:off x="7110461" y="2027171"/>
              <a:ext cx="216121" cy="74814"/>
            </a:xfrm>
            <a:custGeom>
              <a:avLst/>
              <a:gdLst/>
              <a:ahLst/>
              <a:cxnLst/>
              <a:rect l="l" t="t" r="r" b="b"/>
              <a:pathLst>
                <a:path w="3102" h="1053" extrusionOk="0">
                  <a:moveTo>
                    <a:pt x="1743" y="0"/>
                  </a:moveTo>
                  <a:cubicBezTo>
                    <a:pt x="1134" y="0"/>
                    <a:pt x="523" y="164"/>
                    <a:pt x="1" y="478"/>
                  </a:cubicBezTo>
                  <a:cubicBezTo>
                    <a:pt x="364" y="808"/>
                    <a:pt x="874" y="1052"/>
                    <a:pt x="1558" y="1052"/>
                  </a:cubicBezTo>
                  <a:cubicBezTo>
                    <a:pt x="1584" y="1052"/>
                    <a:pt x="1609" y="1052"/>
                    <a:pt x="1636" y="1051"/>
                  </a:cubicBezTo>
                  <a:cubicBezTo>
                    <a:pt x="2290" y="1035"/>
                    <a:pt x="2770" y="712"/>
                    <a:pt x="3102" y="302"/>
                  </a:cubicBezTo>
                  <a:cubicBezTo>
                    <a:pt x="3019" y="259"/>
                    <a:pt x="2936" y="222"/>
                    <a:pt x="2849" y="192"/>
                  </a:cubicBezTo>
                  <a:cubicBezTo>
                    <a:pt x="2495" y="63"/>
                    <a:pt x="2119" y="0"/>
                    <a:pt x="17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34"/>
            <p:cNvSpPr/>
            <p:nvPr/>
          </p:nvSpPr>
          <p:spPr>
            <a:xfrm rot="635057">
              <a:off x="7080329" y="1918645"/>
              <a:ext cx="309481" cy="63944"/>
            </a:xfrm>
            <a:custGeom>
              <a:avLst/>
              <a:gdLst/>
              <a:ahLst/>
              <a:cxnLst/>
              <a:rect l="l" t="t" r="r" b="b"/>
              <a:pathLst>
                <a:path w="4442" h="900" extrusionOk="0">
                  <a:moveTo>
                    <a:pt x="3595" y="1"/>
                  </a:moveTo>
                  <a:cubicBezTo>
                    <a:pt x="2393" y="1"/>
                    <a:pt x="200" y="127"/>
                    <a:pt x="37" y="306"/>
                  </a:cubicBezTo>
                  <a:cubicBezTo>
                    <a:pt x="18" y="328"/>
                    <a:pt x="6" y="355"/>
                    <a:pt x="0" y="383"/>
                  </a:cubicBezTo>
                  <a:cubicBezTo>
                    <a:pt x="69" y="530"/>
                    <a:pt x="101" y="710"/>
                    <a:pt x="231" y="806"/>
                  </a:cubicBezTo>
                  <a:cubicBezTo>
                    <a:pt x="323" y="874"/>
                    <a:pt x="447" y="882"/>
                    <a:pt x="563" y="887"/>
                  </a:cubicBezTo>
                  <a:cubicBezTo>
                    <a:pt x="787" y="895"/>
                    <a:pt x="1012" y="899"/>
                    <a:pt x="1236" y="899"/>
                  </a:cubicBezTo>
                  <a:cubicBezTo>
                    <a:pt x="2063" y="899"/>
                    <a:pt x="2890" y="842"/>
                    <a:pt x="3710" y="726"/>
                  </a:cubicBezTo>
                  <a:cubicBezTo>
                    <a:pt x="3872" y="703"/>
                    <a:pt x="4039" y="677"/>
                    <a:pt x="4181" y="593"/>
                  </a:cubicBezTo>
                  <a:cubicBezTo>
                    <a:pt x="4285" y="528"/>
                    <a:pt x="4373" y="440"/>
                    <a:pt x="4439" y="336"/>
                  </a:cubicBezTo>
                  <a:cubicBezTo>
                    <a:pt x="4441" y="177"/>
                    <a:pt x="4411" y="67"/>
                    <a:pt x="4351" y="44"/>
                  </a:cubicBezTo>
                  <a:cubicBezTo>
                    <a:pt x="4275" y="14"/>
                    <a:pt x="3988" y="1"/>
                    <a:pt x="359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34"/>
            <p:cNvSpPr/>
            <p:nvPr/>
          </p:nvSpPr>
          <p:spPr>
            <a:xfrm rot="635057">
              <a:off x="6263985" y="2272284"/>
              <a:ext cx="611298" cy="458049"/>
            </a:xfrm>
            <a:custGeom>
              <a:avLst/>
              <a:gdLst/>
              <a:ahLst/>
              <a:cxnLst/>
              <a:rect l="l" t="t" r="r" b="b"/>
              <a:pathLst>
                <a:path w="8774" h="6447" extrusionOk="0">
                  <a:moveTo>
                    <a:pt x="4798" y="0"/>
                  </a:moveTo>
                  <a:cubicBezTo>
                    <a:pt x="4313" y="0"/>
                    <a:pt x="3067" y="632"/>
                    <a:pt x="2203" y="715"/>
                  </a:cubicBezTo>
                  <a:cubicBezTo>
                    <a:pt x="1739" y="333"/>
                    <a:pt x="1214" y="244"/>
                    <a:pt x="826" y="244"/>
                  </a:cubicBezTo>
                  <a:cubicBezTo>
                    <a:pt x="489" y="244"/>
                    <a:pt x="255" y="312"/>
                    <a:pt x="255" y="312"/>
                  </a:cubicBezTo>
                  <a:cubicBezTo>
                    <a:pt x="255" y="312"/>
                    <a:pt x="1" y="2250"/>
                    <a:pt x="255" y="2758"/>
                  </a:cubicBezTo>
                  <a:cubicBezTo>
                    <a:pt x="509" y="3267"/>
                    <a:pt x="1526" y="3490"/>
                    <a:pt x="1526" y="3490"/>
                  </a:cubicBezTo>
                  <a:cubicBezTo>
                    <a:pt x="1526" y="3490"/>
                    <a:pt x="1304" y="4251"/>
                    <a:pt x="1972" y="4761"/>
                  </a:cubicBezTo>
                  <a:cubicBezTo>
                    <a:pt x="2200" y="4934"/>
                    <a:pt x="2532" y="4991"/>
                    <a:pt x="2872" y="4991"/>
                  </a:cubicBezTo>
                  <a:cubicBezTo>
                    <a:pt x="3529" y="4991"/>
                    <a:pt x="4213" y="4777"/>
                    <a:pt x="4213" y="4777"/>
                  </a:cubicBezTo>
                  <a:cubicBezTo>
                    <a:pt x="4213" y="4777"/>
                    <a:pt x="4530" y="5635"/>
                    <a:pt x="5102" y="5889"/>
                  </a:cubicBezTo>
                  <a:cubicBezTo>
                    <a:pt x="5250" y="5955"/>
                    <a:pt x="5400" y="5979"/>
                    <a:pt x="5541" y="5979"/>
                  </a:cubicBezTo>
                  <a:cubicBezTo>
                    <a:pt x="5946" y="5979"/>
                    <a:pt x="6279" y="5778"/>
                    <a:pt x="6279" y="5778"/>
                  </a:cubicBezTo>
                  <a:cubicBezTo>
                    <a:pt x="6279" y="5778"/>
                    <a:pt x="6476" y="6446"/>
                    <a:pt x="7079" y="6446"/>
                  </a:cubicBezTo>
                  <a:cubicBezTo>
                    <a:pt x="7092" y="6446"/>
                    <a:pt x="7106" y="6446"/>
                    <a:pt x="7120" y="6445"/>
                  </a:cubicBezTo>
                  <a:cubicBezTo>
                    <a:pt x="7757" y="6414"/>
                    <a:pt x="8645" y="5174"/>
                    <a:pt x="8710" y="4602"/>
                  </a:cubicBezTo>
                  <a:cubicBezTo>
                    <a:pt x="8773" y="4030"/>
                    <a:pt x="7884" y="3934"/>
                    <a:pt x="7884" y="3934"/>
                  </a:cubicBezTo>
                  <a:cubicBezTo>
                    <a:pt x="7884" y="3934"/>
                    <a:pt x="8645" y="3282"/>
                    <a:pt x="8106" y="2726"/>
                  </a:cubicBezTo>
                  <a:cubicBezTo>
                    <a:pt x="7915" y="2529"/>
                    <a:pt x="7733" y="2474"/>
                    <a:pt x="7589" y="2474"/>
                  </a:cubicBezTo>
                  <a:cubicBezTo>
                    <a:pt x="7403" y="2474"/>
                    <a:pt x="7280" y="2567"/>
                    <a:pt x="7280" y="2567"/>
                  </a:cubicBezTo>
                  <a:cubicBezTo>
                    <a:pt x="7280" y="2567"/>
                    <a:pt x="7757" y="1646"/>
                    <a:pt x="7312" y="1073"/>
                  </a:cubicBezTo>
                  <a:cubicBezTo>
                    <a:pt x="7112" y="816"/>
                    <a:pt x="6712" y="746"/>
                    <a:pt x="6332" y="746"/>
                  </a:cubicBezTo>
                  <a:cubicBezTo>
                    <a:pt x="5869" y="746"/>
                    <a:pt x="5437" y="851"/>
                    <a:pt x="5437" y="851"/>
                  </a:cubicBezTo>
                  <a:cubicBezTo>
                    <a:pt x="5437" y="851"/>
                    <a:pt x="5691" y="406"/>
                    <a:pt x="4928" y="25"/>
                  </a:cubicBezTo>
                  <a:cubicBezTo>
                    <a:pt x="4895" y="8"/>
                    <a:pt x="4851" y="0"/>
                    <a:pt x="4798" y="0"/>
                  </a:cubicBezTo>
                  <a:close/>
                </a:path>
              </a:pathLst>
            </a:custGeom>
            <a:solidFill>
              <a:srgbClr val="FFBE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2661;p34"/>
            <p:cNvSpPr/>
            <p:nvPr/>
          </p:nvSpPr>
          <p:spPr>
            <a:xfrm rot="635057">
              <a:off x="6284806" y="1999454"/>
              <a:ext cx="210757" cy="284052"/>
            </a:xfrm>
            <a:custGeom>
              <a:avLst/>
              <a:gdLst/>
              <a:ahLst/>
              <a:cxnLst/>
              <a:rect l="l" t="t" r="r" b="b"/>
              <a:pathLst>
                <a:path w="3025" h="3998" extrusionOk="0">
                  <a:moveTo>
                    <a:pt x="1286" y="0"/>
                  </a:moveTo>
                  <a:cubicBezTo>
                    <a:pt x="1" y="0"/>
                    <a:pt x="42" y="2867"/>
                    <a:pt x="862" y="3625"/>
                  </a:cubicBezTo>
                  <a:cubicBezTo>
                    <a:pt x="1149" y="3890"/>
                    <a:pt x="1489" y="3998"/>
                    <a:pt x="1813" y="3998"/>
                  </a:cubicBezTo>
                  <a:cubicBezTo>
                    <a:pt x="2420" y="3998"/>
                    <a:pt x="2968" y="3616"/>
                    <a:pt x="2990" y="3180"/>
                  </a:cubicBezTo>
                  <a:cubicBezTo>
                    <a:pt x="3024" y="2512"/>
                    <a:pt x="2272" y="32"/>
                    <a:pt x="1314" y="1"/>
                  </a:cubicBezTo>
                  <a:cubicBezTo>
                    <a:pt x="1304" y="0"/>
                    <a:pt x="1295" y="0"/>
                    <a:pt x="1286" y="0"/>
                  </a:cubicBezTo>
                  <a:close/>
                </a:path>
              </a:pathLst>
            </a:custGeom>
            <a:solidFill>
              <a:srgbClr val="FFBE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2" name="Google Shape;2662;p34"/>
            <p:cNvSpPr/>
            <p:nvPr/>
          </p:nvSpPr>
          <p:spPr>
            <a:xfrm rot="635057">
              <a:off x="6322099" y="2005568"/>
              <a:ext cx="189367" cy="290943"/>
            </a:xfrm>
            <a:custGeom>
              <a:avLst/>
              <a:gdLst/>
              <a:ahLst/>
              <a:cxnLst/>
              <a:rect l="l" t="t" r="r" b="b"/>
              <a:pathLst>
                <a:path w="2718" h="4095" extrusionOk="0">
                  <a:moveTo>
                    <a:pt x="786" y="1"/>
                  </a:moveTo>
                  <a:cubicBezTo>
                    <a:pt x="783" y="1"/>
                    <a:pt x="780" y="1"/>
                    <a:pt x="776" y="1"/>
                  </a:cubicBezTo>
                  <a:cubicBezTo>
                    <a:pt x="759" y="1"/>
                    <a:pt x="752" y="24"/>
                    <a:pt x="767" y="35"/>
                  </a:cubicBezTo>
                  <a:cubicBezTo>
                    <a:pt x="973" y="160"/>
                    <a:pt x="1190" y="279"/>
                    <a:pt x="1363" y="448"/>
                  </a:cubicBezTo>
                  <a:cubicBezTo>
                    <a:pt x="1538" y="624"/>
                    <a:pt x="1687" y="827"/>
                    <a:pt x="1798" y="1050"/>
                  </a:cubicBezTo>
                  <a:cubicBezTo>
                    <a:pt x="2031" y="1505"/>
                    <a:pt x="2125" y="2008"/>
                    <a:pt x="2226" y="2506"/>
                  </a:cubicBezTo>
                  <a:cubicBezTo>
                    <a:pt x="2289" y="2820"/>
                    <a:pt x="2346" y="3164"/>
                    <a:pt x="2142" y="3444"/>
                  </a:cubicBezTo>
                  <a:cubicBezTo>
                    <a:pt x="1984" y="3661"/>
                    <a:pt x="1707" y="3791"/>
                    <a:pt x="1442" y="3802"/>
                  </a:cubicBezTo>
                  <a:cubicBezTo>
                    <a:pt x="1427" y="3803"/>
                    <a:pt x="1411" y="3803"/>
                    <a:pt x="1395" y="3803"/>
                  </a:cubicBezTo>
                  <a:cubicBezTo>
                    <a:pt x="951" y="3803"/>
                    <a:pt x="405" y="3581"/>
                    <a:pt x="149" y="3223"/>
                  </a:cubicBezTo>
                  <a:cubicBezTo>
                    <a:pt x="133" y="3198"/>
                    <a:pt x="110" y="3188"/>
                    <a:pt x="87" y="3188"/>
                  </a:cubicBezTo>
                  <a:cubicBezTo>
                    <a:pt x="44" y="3188"/>
                    <a:pt x="1" y="3226"/>
                    <a:pt x="13" y="3280"/>
                  </a:cubicBezTo>
                  <a:cubicBezTo>
                    <a:pt x="104" y="3710"/>
                    <a:pt x="635" y="3931"/>
                    <a:pt x="1008" y="4042"/>
                  </a:cubicBezTo>
                  <a:cubicBezTo>
                    <a:pt x="1124" y="4077"/>
                    <a:pt x="1247" y="4094"/>
                    <a:pt x="1370" y="4094"/>
                  </a:cubicBezTo>
                  <a:cubicBezTo>
                    <a:pt x="1711" y="4094"/>
                    <a:pt x="2060" y="3964"/>
                    <a:pt x="2293" y="3721"/>
                  </a:cubicBezTo>
                  <a:cubicBezTo>
                    <a:pt x="2718" y="3279"/>
                    <a:pt x="2536" y="2678"/>
                    <a:pt x="2427" y="2153"/>
                  </a:cubicBezTo>
                  <a:cubicBezTo>
                    <a:pt x="2329" y="1685"/>
                    <a:pt x="2168" y="1235"/>
                    <a:pt x="1917" y="827"/>
                  </a:cubicBezTo>
                  <a:cubicBezTo>
                    <a:pt x="1676" y="436"/>
                    <a:pt x="1281" y="1"/>
                    <a:pt x="786" y="1"/>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3" name="Google Shape;2663;p34"/>
            <p:cNvSpPr/>
            <p:nvPr/>
          </p:nvSpPr>
          <p:spPr>
            <a:xfrm rot="635057">
              <a:off x="6308669" y="2275944"/>
              <a:ext cx="576741" cy="472969"/>
            </a:xfrm>
            <a:custGeom>
              <a:avLst/>
              <a:gdLst/>
              <a:ahLst/>
              <a:cxnLst/>
              <a:rect l="l" t="t" r="r" b="b"/>
              <a:pathLst>
                <a:path w="8278" h="6657" extrusionOk="0">
                  <a:moveTo>
                    <a:pt x="5771" y="1008"/>
                  </a:moveTo>
                  <a:cubicBezTo>
                    <a:pt x="5805" y="1008"/>
                    <a:pt x="5839" y="1008"/>
                    <a:pt x="5873" y="1008"/>
                  </a:cubicBezTo>
                  <a:cubicBezTo>
                    <a:pt x="6325" y="1009"/>
                    <a:pt x="6790" y="1046"/>
                    <a:pt x="6845" y="1606"/>
                  </a:cubicBezTo>
                  <a:cubicBezTo>
                    <a:pt x="6886" y="2028"/>
                    <a:pt x="6622" y="2423"/>
                    <a:pt x="6363" y="2729"/>
                  </a:cubicBezTo>
                  <a:cubicBezTo>
                    <a:pt x="6102" y="3037"/>
                    <a:pt x="5811" y="3318"/>
                    <a:pt x="5497" y="3569"/>
                  </a:cubicBezTo>
                  <a:cubicBezTo>
                    <a:pt x="4786" y="4140"/>
                    <a:pt x="3849" y="4599"/>
                    <a:pt x="2950" y="4761"/>
                  </a:cubicBezTo>
                  <a:cubicBezTo>
                    <a:pt x="2719" y="4803"/>
                    <a:pt x="2464" y="4838"/>
                    <a:pt x="2213" y="4838"/>
                  </a:cubicBezTo>
                  <a:cubicBezTo>
                    <a:pt x="1994" y="4838"/>
                    <a:pt x="1777" y="4811"/>
                    <a:pt x="1580" y="4737"/>
                  </a:cubicBezTo>
                  <a:cubicBezTo>
                    <a:pt x="1128" y="4569"/>
                    <a:pt x="899" y="4080"/>
                    <a:pt x="984" y="3616"/>
                  </a:cubicBezTo>
                  <a:lnTo>
                    <a:pt x="984" y="3606"/>
                  </a:lnTo>
                  <a:cubicBezTo>
                    <a:pt x="1657" y="3577"/>
                    <a:pt x="2405" y="3153"/>
                    <a:pt x="2898" y="2857"/>
                  </a:cubicBezTo>
                  <a:cubicBezTo>
                    <a:pt x="3376" y="2568"/>
                    <a:pt x="3881" y="2282"/>
                    <a:pt x="4322" y="1941"/>
                  </a:cubicBezTo>
                  <a:cubicBezTo>
                    <a:pt x="4589" y="1734"/>
                    <a:pt x="4884" y="1382"/>
                    <a:pt x="4989" y="1010"/>
                  </a:cubicBezTo>
                  <a:cubicBezTo>
                    <a:pt x="5034" y="1022"/>
                    <a:pt x="5081" y="1026"/>
                    <a:pt x="5128" y="1026"/>
                  </a:cubicBezTo>
                  <a:cubicBezTo>
                    <a:pt x="5173" y="1026"/>
                    <a:pt x="5218" y="1023"/>
                    <a:pt x="5262" y="1020"/>
                  </a:cubicBezTo>
                  <a:cubicBezTo>
                    <a:pt x="5432" y="1008"/>
                    <a:pt x="5601" y="1008"/>
                    <a:pt x="5771" y="1008"/>
                  </a:cubicBezTo>
                  <a:close/>
                  <a:moveTo>
                    <a:pt x="6847" y="2595"/>
                  </a:moveTo>
                  <a:cubicBezTo>
                    <a:pt x="7038" y="2595"/>
                    <a:pt x="7228" y="2720"/>
                    <a:pt x="7362" y="2842"/>
                  </a:cubicBezTo>
                  <a:cubicBezTo>
                    <a:pt x="7441" y="2913"/>
                    <a:pt x="7524" y="2997"/>
                    <a:pt x="7572" y="3090"/>
                  </a:cubicBezTo>
                  <a:cubicBezTo>
                    <a:pt x="7645" y="3231"/>
                    <a:pt x="7570" y="3373"/>
                    <a:pt x="7496" y="3499"/>
                  </a:cubicBezTo>
                  <a:cubicBezTo>
                    <a:pt x="7169" y="4054"/>
                    <a:pt x="6890" y="4617"/>
                    <a:pt x="6437" y="5085"/>
                  </a:cubicBezTo>
                  <a:cubicBezTo>
                    <a:pt x="6042" y="5495"/>
                    <a:pt x="5513" y="5878"/>
                    <a:pt x="4920" y="5893"/>
                  </a:cubicBezTo>
                  <a:lnTo>
                    <a:pt x="4919" y="5893"/>
                  </a:lnTo>
                  <a:cubicBezTo>
                    <a:pt x="4912" y="5894"/>
                    <a:pt x="4906" y="5894"/>
                    <a:pt x="4900" y="5894"/>
                  </a:cubicBezTo>
                  <a:cubicBezTo>
                    <a:pt x="4615" y="5894"/>
                    <a:pt x="4393" y="5743"/>
                    <a:pt x="4206" y="5535"/>
                  </a:cubicBezTo>
                  <a:cubicBezTo>
                    <a:pt x="4020" y="5328"/>
                    <a:pt x="3842" y="5088"/>
                    <a:pt x="3837" y="4799"/>
                  </a:cubicBezTo>
                  <a:cubicBezTo>
                    <a:pt x="3836" y="4788"/>
                    <a:pt x="3833" y="4779"/>
                    <a:pt x="3830" y="4769"/>
                  </a:cubicBezTo>
                  <a:cubicBezTo>
                    <a:pt x="3941" y="4726"/>
                    <a:pt x="4051" y="4683"/>
                    <a:pt x="4158" y="4636"/>
                  </a:cubicBezTo>
                  <a:cubicBezTo>
                    <a:pt x="4939" y="4297"/>
                    <a:pt x="5661" y="3852"/>
                    <a:pt x="6259" y="3240"/>
                  </a:cubicBezTo>
                  <a:cubicBezTo>
                    <a:pt x="6445" y="3048"/>
                    <a:pt x="6633" y="2833"/>
                    <a:pt x="6780" y="2600"/>
                  </a:cubicBezTo>
                  <a:cubicBezTo>
                    <a:pt x="6802" y="2596"/>
                    <a:pt x="6825" y="2595"/>
                    <a:pt x="6847" y="2595"/>
                  </a:cubicBezTo>
                  <a:close/>
                  <a:moveTo>
                    <a:pt x="7372" y="4079"/>
                  </a:moveTo>
                  <a:cubicBezTo>
                    <a:pt x="7383" y="4085"/>
                    <a:pt x="7397" y="4088"/>
                    <a:pt x="7409" y="4091"/>
                  </a:cubicBezTo>
                  <a:cubicBezTo>
                    <a:pt x="7575" y="4107"/>
                    <a:pt x="7752" y="4144"/>
                    <a:pt x="7873" y="4269"/>
                  </a:cubicBezTo>
                  <a:cubicBezTo>
                    <a:pt x="8006" y="4409"/>
                    <a:pt x="8021" y="4608"/>
                    <a:pt x="7957" y="4786"/>
                  </a:cubicBezTo>
                  <a:lnTo>
                    <a:pt x="7955" y="4786"/>
                  </a:lnTo>
                  <a:cubicBezTo>
                    <a:pt x="7891" y="4958"/>
                    <a:pt x="7760" y="5103"/>
                    <a:pt x="7645" y="5244"/>
                  </a:cubicBezTo>
                  <a:cubicBezTo>
                    <a:pt x="7509" y="5412"/>
                    <a:pt x="7384" y="5587"/>
                    <a:pt x="7254" y="5759"/>
                  </a:cubicBezTo>
                  <a:cubicBezTo>
                    <a:pt x="7042" y="6038"/>
                    <a:pt x="6771" y="6397"/>
                    <a:pt x="6401" y="6456"/>
                  </a:cubicBezTo>
                  <a:cubicBezTo>
                    <a:pt x="6370" y="6461"/>
                    <a:pt x="6340" y="6464"/>
                    <a:pt x="6312" y="6464"/>
                  </a:cubicBezTo>
                  <a:cubicBezTo>
                    <a:pt x="5993" y="6464"/>
                    <a:pt x="5853" y="6155"/>
                    <a:pt x="5711" y="5896"/>
                  </a:cubicBezTo>
                  <a:cubicBezTo>
                    <a:pt x="5704" y="5884"/>
                    <a:pt x="5696" y="5874"/>
                    <a:pt x="5685" y="5866"/>
                  </a:cubicBezTo>
                  <a:cubicBezTo>
                    <a:pt x="5752" y="5834"/>
                    <a:pt x="5817" y="5800"/>
                    <a:pt x="5877" y="5763"/>
                  </a:cubicBezTo>
                  <a:cubicBezTo>
                    <a:pt x="6386" y="5455"/>
                    <a:pt x="6761" y="4953"/>
                    <a:pt x="7108" y="4481"/>
                  </a:cubicBezTo>
                  <a:cubicBezTo>
                    <a:pt x="7203" y="4352"/>
                    <a:pt x="7291" y="4217"/>
                    <a:pt x="7372" y="4079"/>
                  </a:cubicBezTo>
                  <a:close/>
                  <a:moveTo>
                    <a:pt x="4273" y="0"/>
                  </a:moveTo>
                  <a:cubicBezTo>
                    <a:pt x="4004" y="0"/>
                    <a:pt x="3717" y="96"/>
                    <a:pt x="3490" y="176"/>
                  </a:cubicBezTo>
                  <a:cubicBezTo>
                    <a:pt x="3280" y="248"/>
                    <a:pt x="3072" y="332"/>
                    <a:pt x="2854" y="379"/>
                  </a:cubicBezTo>
                  <a:cubicBezTo>
                    <a:pt x="2606" y="432"/>
                    <a:pt x="2354" y="468"/>
                    <a:pt x="2107" y="534"/>
                  </a:cubicBezTo>
                  <a:cubicBezTo>
                    <a:pt x="1616" y="663"/>
                    <a:pt x="1159" y="879"/>
                    <a:pt x="656" y="970"/>
                  </a:cubicBezTo>
                  <a:cubicBezTo>
                    <a:pt x="596" y="983"/>
                    <a:pt x="594" y="1083"/>
                    <a:pt x="656" y="1093"/>
                  </a:cubicBezTo>
                  <a:cubicBezTo>
                    <a:pt x="716" y="1103"/>
                    <a:pt x="775" y="1108"/>
                    <a:pt x="834" y="1108"/>
                  </a:cubicBezTo>
                  <a:cubicBezTo>
                    <a:pt x="1140" y="1108"/>
                    <a:pt x="1430" y="982"/>
                    <a:pt x="1722" y="889"/>
                  </a:cubicBezTo>
                  <a:cubicBezTo>
                    <a:pt x="2128" y="762"/>
                    <a:pt x="2533" y="677"/>
                    <a:pt x="2946" y="579"/>
                  </a:cubicBezTo>
                  <a:cubicBezTo>
                    <a:pt x="3310" y="494"/>
                    <a:pt x="3649" y="316"/>
                    <a:pt x="4020" y="250"/>
                  </a:cubicBezTo>
                  <a:cubicBezTo>
                    <a:pt x="4100" y="236"/>
                    <a:pt x="4194" y="222"/>
                    <a:pt x="4287" y="222"/>
                  </a:cubicBezTo>
                  <a:cubicBezTo>
                    <a:pt x="4418" y="222"/>
                    <a:pt x="4547" y="248"/>
                    <a:pt x="4637" y="334"/>
                  </a:cubicBezTo>
                  <a:cubicBezTo>
                    <a:pt x="5123" y="795"/>
                    <a:pt x="4477" y="1520"/>
                    <a:pt x="4102" y="1793"/>
                  </a:cubicBezTo>
                  <a:cubicBezTo>
                    <a:pt x="3704" y="2082"/>
                    <a:pt x="3266" y="2335"/>
                    <a:pt x="2844" y="2592"/>
                  </a:cubicBezTo>
                  <a:cubicBezTo>
                    <a:pt x="2411" y="2857"/>
                    <a:pt x="1958" y="3118"/>
                    <a:pt x="1481" y="3297"/>
                  </a:cubicBezTo>
                  <a:cubicBezTo>
                    <a:pt x="1288" y="3370"/>
                    <a:pt x="1087" y="3419"/>
                    <a:pt x="883" y="3419"/>
                  </a:cubicBezTo>
                  <a:cubicBezTo>
                    <a:pt x="808" y="3419"/>
                    <a:pt x="733" y="3412"/>
                    <a:pt x="658" y="3398"/>
                  </a:cubicBezTo>
                  <a:cubicBezTo>
                    <a:pt x="438" y="3355"/>
                    <a:pt x="243" y="3245"/>
                    <a:pt x="26" y="3194"/>
                  </a:cubicBezTo>
                  <a:cubicBezTo>
                    <a:pt x="25" y="3194"/>
                    <a:pt x="24" y="3194"/>
                    <a:pt x="23" y="3194"/>
                  </a:cubicBezTo>
                  <a:cubicBezTo>
                    <a:pt x="10" y="3194"/>
                    <a:pt x="1" y="3210"/>
                    <a:pt x="11" y="3221"/>
                  </a:cubicBezTo>
                  <a:cubicBezTo>
                    <a:pt x="229" y="3469"/>
                    <a:pt x="500" y="3579"/>
                    <a:pt x="789" y="3604"/>
                  </a:cubicBezTo>
                  <a:cubicBezTo>
                    <a:pt x="664" y="3895"/>
                    <a:pt x="734" y="4238"/>
                    <a:pt x="885" y="4510"/>
                  </a:cubicBezTo>
                  <a:cubicBezTo>
                    <a:pt x="1061" y="4825"/>
                    <a:pt x="1369" y="4996"/>
                    <a:pt x="1716" y="5056"/>
                  </a:cubicBezTo>
                  <a:cubicBezTo>
                    <a:pt x="1887" y="5085"/>
                    <a:pt x="2058" y="5099"/>
                    <a:pt x="2230" y="5099"/>
                  </a:cubicBezTo>
                  <a:cubicBezTo>
                    <a:pt x="2699" y="5099"/>
                    <a:pt x="3167" y="4998"/>
                    <a:pt x="3615" y="4847"/>
                  </a:cubicBezTo>
                  <a:cubicBezTo>
                    <a:pt x="3634" y="5328"/>
                    <a:pt x="3995" y="5784"/>
                    <a:pt x="4425" y="5974"/>
                  </a:cubicBezTo>
                  <a:cubicBezTo>
                    <a:pt x="4573" y="6040"/>
                    <a:pt x="4731" y="6069"/>
                    <a:pt x="4890" y="6069"/>
                  </a:cubicBezTo>
                  <a:cubicBezTo>
                    <a:pt x="5110" y="6069"/>
                    <a:pt x="5333" y="6015"/>
                    <a:pt x="5539" y="5932"/>
                  </a:cubicBezTo>
                  <a:lnTo>
                    <a:pt x="5539" y="5932"/>
                  </a:lnTo>
                  <a:cubicBezTo>
                    <a:pt x="5537" y="5952"/>
                    <a:pt x="5539" y="5973"/>
                    <a:pt x="5550" y="5991"/>
                  </a:cubicBezTo>
                  <a:cubicBezTo>
                    <a:pt x="5688" y="6234"/>
                    <a:pt x="5819" y="6514"/>
                    <a:pt x="6101" y="6617"/>
                  </a:cubicBezTo>
                  <a:cubicBezTo>
                    <a:pt x="6176" y="6644"/>
                    <a:pt x="6252" y="6657"/>
                    <a:pt x="6328" y="6657"/>
                  </a:cubicBezTo>
                  <a:cubicBezTo>
                    <a:pt x="6579" y="6657"/>
                    <a:pt x="6824" y="6520"/>
                    <a:pt x="7011" y="6357"/>
                  </a:cubicBezTo>
                  <a:cubicBezTo>
                    <a:pt x="7324" y="6086"/>
                    <a:pt x="7560" y="5737"/>
                    <a:pt x="7813" y="5412"/>
                  </a:cubicBezTo>
                  <a:cubicBezTo>
                    <a:pt x="8032" y="5130"/>
                    <a:pt x="8278" y="4829"/>
                    <a:pt x="8196" y="4448"/>
                  </a:cubicBezTo>
                  <a:cubicBezTo>
                    <a:pt x="8126" y="4128"/>
                    <a:pt x="7791" y="3921"/>
                    <a:pt x="7476" y="3892"/>
                  </a:cubicBezTo>
                  <a:cubicBezTo>
                    <a:pt x="7528" y="3798"/>
                    <a:pt x="7577" y="3704"/>
                    <a:pt x="7623" y="3609"/>
                  </a:cubicBezTo>
                  <a:cubicBezTo>
                    <a:pt x="7719" y="3414"/>
                    <a:pt x="7802" y="3201"/>
                    <a:pt x="7726" y="2984"/>
                  </a:cubicBezTo>
                  <a:cubicBezTo>
                    <a:pt x="7632" y="2713"/>
                    <a:pt x="7272" y="2402"/>
                    <a:pt x="6952" y="2402"/>
                  </a:cubicBezTo>
                  <a:cubicBezTo>
                    <a:pt x="6932" y="2402"/>
                    <a:pt x="6913" y="2403"/>
                    <a:pt x="6894" y="2405"/>
                  </a:cubicBezTo>
                  <a:cubicBezTo>
                    <a:pt x="7055" y="2087"/>
                    <a:pt x="7126" y="1738"/>
                    <a:pt x="7016" y="1367"/>
                  </a:cubicBezTo>
                  <a:cubicBezTo>
                    <a:pt x="6909" y="1009"/>
                    <a:pt x="6661" y="824"/>
                    <a:pt x="6293" y="782"/>
                  </a:cubicBezTo>
                  <a:cubicBezTo>
                    <a:pt x="6183" y="770"/>
                    <a:pt x="6072" y="767"/>
                    <a:pt x="5961" y="767"/>
                  </a:cubicBezTo>
                  <a:cubicBezTo>
                    <a:pt x="5857" y="767"/>
                    <a:pt x="5752" y="770"/>
                    <a:pt x="5649" y="770"/>
                  </a:cubicBezTo>
                  <a:cubicBezTo>
                    <a:pt x="5609" y="770"/>
                    <a:pt x="5569" y="770"/>
                    <a:pt x="5530" y="770"/>
                  </a:cubicBezTo>
                  <a:cubicBezTo>
                    <a:pt x="5460" y="770"/>
                    <a:pt x="5391" y="771"/>
                    <a:pt x="5322" y="777"/>
                  </a:cubicBezTo>
                  <a:cubicBezTo>
                    <a:pt x="5262" y="783"/>
                    <a:pt x="5170" y="808"/>
                    <a:pt x="5094" y="808"/>
                  </a:cubicBezTo>
                  <a:cubicBezTo>
                    <a:pt x="5070" y="808"/>
                    <a:pt x="5048" y="805"/>
                    <a:pt x="5029" y="799"/>
                  </a:cubicBezTo>
                  <a:cubicBezTo>
                    <a:pt x="5037" y="690"/>
                    <a:pt x="5023" y="579"/>
                    <a:pt x="4986" y="476"/>
                  </a:cubicBezTo>
                  <a:cubicBezTo>
                    <a:pt x="4927" y="312"/>
                    <a:pt x="4812" y="174"/>
                    <a:pt x="4659" y="89"/>
                  </a:cubicBezTo>
                  <a:cubicBezTo>
                    <a:pt x="4542" y="25"/>
                    <a:pt x="4409" y="0"/>
                    <a:pt x="4273" y="0"/>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34"/>
            <p:cNvSpPr/>
            <p:nvPr/>
          </p:nvSpPr>
          <p:spPr>
            <a:xfrm rot="635057">
              <a:off x="6336834" y="2135223"/>
              <a:ext cx="114540" cy="111262"/>
            </a:xfrm>
            <a:custGeom>
              <a:avLst/>
              <a:gdLst/>
              <a:ahLst/>
              <a:cxnLst/>
              <a:rect l="l" t="t" r="r" b="b"/>
              <a:pathLst>
                <a:path w="1644" h="1566" extrusionOk="0">
                  <a:moveTo>
                    <a:pt x="1230" y="0"/>
                  </a:moveTo>
                  <a:cubicBezTo>
                    <a:pt x="1190" y="0"/>
                    <a:pt x="1150" y="6"/>
                    <a:pt x="1108" y="13"/>
                  </a:cubicBezTo>
                  <a:cubicBezTo>
                    <a:pt x="999" y="32"/>
                    <a:pt x="891" y="43"/>
                    <a:pt x="783" y="65"/>
                  </a:cubicBezTo>
                  <a:cubicBezTo>
                    <a:pt x="649" y="93"/>
                    <a:pt x="512" y="143"/>
                    <a:pt x="401" y="224"/>
                  </a:cubicBezTo>
                  <a:cubicBezTo>
                    <a:pt x="365" y="250"/>
                    <a:pt x="331" y="282"/>
                    <a:pt x="301" y="315"/>
                  </a:cubicBezTo>
                  <a:cubicBezTo>
                    <a:pt x="203" y="385"/>
                    <a:pt x="117" y="469"/>
                    <a:pt x="43" y="562"/>
                  </a:cubicBezTo>
                  <a:cubicBezTo>
                    <a:pt x="0" y="618"/>
                    <a:pt x="27" y="697"/>
                    <a:pt x="66" y="743"/>
                  </a:cubicBezTo>
                  <a:cubicBezTo>
                    <a:pt x="91" y="774"/>
                    <a:pt x="111" y="859"/>
                    <a:pt x="128" y="912"/>
                  </a:cubicBezTo>
                  <a:cubicBezTo>
                    <a:pt x="155" y="997"/>
                    <a:pt x="198" y="1077"/>
                    <a:pt x="253" y="1147"/>
                  </a:cubicBezTo>
                  <a:cubicBezTo>
                    <a:pt x="356" y="1284"/>
                    <a:pt x="482" y="1430"/>
                    <a:pt x="641" y="1502"/>
                  </a:cubicBezTo>
                  <a:cubicBezTo>
                    <a:pt x="734" y="1545"/>
                    <a:pt x="835" y="1566"/>
                    <a:pt x="935" y="1566"/>
                  </a:cubicBezTo>
                  <a:cubicBezTo>
                    <a:pt x="1191" y="1566"/>
                    <a:pt x="1443" y="1430"/>
                    <a:pt x="1557" y="1184"/>
                  </a:cubicBezTo>
                  <a:cubicBezTo>
                    <a:pt x="1627" y="1032"/>
                    <a:pt x="1643" y="868"/>
                    <a:pt x="1641" y="704"/>
                  </a:cubicBezTo>
                  <a:cubicBezTo>
                    <a:pt x="1638" y="532"/>
                    <a:pt x="1635" y="355"/>
                    <a:pt x="1540" y="204"/>
                  </a:cubicBezTo>
                  <a:cubicBezTo>
                    <a:pt x="1498" y="138"/>
                    <a:pt x="1443" y="71"/>
                    <a:pt x="1373" y="34"/>
                  </a:cubicBezTo>
                  <a:cubicBezTo>
                    <a:pt x="1326" y="9"/>
                    <a:pt x="1279" y="0"/>
                    <a:pt x="1230" y="0"/>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34"/>
            <p:cNvSpPr/>
            <p:nvPr/>
          </p:nvSpPr>
          <p:spPr>
            <a:xfrm rot="635057">
              <a:off x="6681318" y="2397006"/>
              <a:ext cx="108618" cy="102665"/>
            </a:xfrm>
            <a:custGeom>
              <a:avLst/>
              <a:gdLst/>
              <a:ahLst/>
              <a:cxnLst/>
              <a:rect l="l" t="t" r="r" b="b"/>
              <a:pathLst>
                <a:path w="1559" h="1445" extrusionOk="0">
                  <a:moveTo>
                    <a:pt x="1035" y="0"/>
                  </a:moveTo>
                  <a:cubicBezTo>
                    <a:pt x="976" y="0"/>
                    <a:pt x="916" y="7"/>
                    <a:pt x="857" y="20"/>
                  </a:cubicBezTo>
                  <a:cubicBezTo>
                    <a:pt x="528" y="90"/>
                    <a:pt x="271" y="321"/>
                    <a:pt x="98" y="602"/>
                  </a:cubicBezTo>
                  <a:cubicBezTo>
                    <a:pt x="76" y="639"/>
                    <a:pt x="73" y="686"/>
                    <a:pt x="93" y="724"/>
                  </a:cubicBezTo>
                  <a:cubicBezTo>
                    <a:pt x="1" y="857"/>
                    <a:pt x="377" y="1261"/>
                    <a:pt x="465" y="1336"/>
                  </a:cubicBezTo>
                  <a:cubicBezTo>
                    <a:pt x="544" y="1403"/>
                    <a:pt x="631" y="1444"/>
                    <a:pt x="728" y="1444"/>
                  </a:cubicBezTo>
                  <a:cubicBezTo>
                    <a:pt x="759" y="1444"/>
                    <a:pt x="791" y="1440"/>
                    <a:pt x="824" y="1431"/>
                  </a:cubicBezTo>
                  <a:cubicBezTo>
                    <a:pt x="968" y="1391"/>
                    <a:pt x="1091" y="1290"/>
                    <a:pt x="1194" y="1184"/>
                  </a:cubicBezTo>
                  <a:cubicBezTo>
                    <a:pt x="1380" y="993"/>
                    <a:pt x="1559" y="737"/>
                    <a:pt x="1546" y="455"/>
                  </a:cubicBezTo>
                  <a:cubicBezTo>
                    <a:pt x="1538" y="295"/>
                    <a:pt x="1463" y="139"/>
                    <a:pt x="1314" y="64"/>
                  </a:cubicBezTo>
                  <a:cubicBezTo>
                    <a:pt x="1226" y="19"/>
                    <a:pt x="1131" y="0"/>
                    <a:pt x="1035" y="0"/>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34"/>
            <p:cNvSpPr/>
            <p:nvPr/>
          </p:nvSpPr>
          <p:spPr>
            <a:xfrm rot="635057">
              <a:off x="6587376" y="2313870"/>
              <a:ext cx="78102" cy="69983"/>
            </a:xfrm>
            <a:custGeom>
              <a:avLst/>
              <a:gdLst/>
              <a:ahLst/>
              <a:cxnLst/>
              <a:rect l="l" t="t" r="r" b="b"/>
              <a:pathLst>
                <a:path w="1121" h="985" extrusionOk="0">
                  <a:moveTo>
                    <a:pt x="643" y="1"/>
                  </a:moveTo>
                  <a:cubicBezTo>
                    <a:pt x="631" y="1"/>
                    <a:pt x="618" y="1"/>
                    <a:pt x="606" y="3"/>
                  </a:cubicBezTo>
                  <a:cubicBezTo>
                    <a:pt x="481" y="14"/>
                    <a:pt x="360" y="52"/>
                    <a:pt x="250" y="112"/>
                  </a:cubicBezTo>
                  <a:cubicBezTo>
                    <a:pt x="136" y="176"/>
                    <a:pt x="0" y="292"/>
                    <a:pt x="54" y="439"/>
                  </a:cubicBezTo>
                  <a:cubicBezTo>
                    <a:pt x="77" y="502"/>
                    <a:pt x="112" y="560"/>
                    <a:pt x="139" y="620"/>
                  </a:cubicBezTo>
                  <a:cubicBezTo>
                    <a:pt x="150" y="646"/>
                    <a:pt x="161" y="671"/>
                    <a:pt x="173" y="696"/>
                  </a:cubicBezTo>
                  <a:cubicBezTo>
                    <a:pt x="180" y="710"/>
                    <a:pt x="186" y="723"/>
                    <a:pt x="191" y="736"/>
                  </a:cubicBezTo>
                  <a:cubicBezTo>
                    <a:pt x="198" y="749"/>
                    <a:pt x="208" y="767"/>
                    <a:pt x="216" y="782"/>
                  </a:cubicBezTo>
                  <a:lnTo>
                    <a:pt x="223" y="793"/>
                  </a:lnTo>
                  <a:cubicBezTo>
                    <a:pt x="223" y="796"/>
                    <a:pt x="224" y="797"/>
                    <a:pt x="224" y="799"/>
                  </a:cubicBezTo>
                  <a:cubicBezTo>
                    <a:pt x="230" y="813"/>
                    <a:pt x="237" y="826"/>
                    <a:pt x="243" y="839"/>
                  </a:cubicBezTo>
                  <a:cubicBezTo>
                    <a:pt x="252" y="854"/>
                    <a:pt x="263" y="867"/>
                    <a:pt x="276" y="878"/>
                  </a:cubicBezTo>
                  <a:cubicBezTo>
                    <a:pt x="298" y="910"/>
                    <a:pt x="326" y="937"/>
                    <a:pt x="360" y="958"/>
                  </a:cubicBezTo>
                  <a:cubicBezTo>
                    <a:pt x="389" y="976"/>
                    <a:pt x="422" y="984"/>
                    <a:pt x="456" y="984"/>
                  </a:cubicBezTo>
                  <a:cubicBezTo>
                    <a:pt x="478" y="984"/>
                    <a:pt x="500" y="981"/>
                    <a:pt x="521" y="973"/>
                  </a:cubicBezTo>
                  <a:cubicBezTo>
                    <a:pt x="566" y="958"/>
                    <a:pt x="610" y="937"/>
                    <a:pt x="650" y="911"/>
                  </a:cubicBezTo>
                  <a:cubicBezTo>
                    <a:pt x="739" y="855"/>
                    <a:pt x="820" y="791"/>
                    <a:pt x="895" y="718"/>
                  </a:cubicBezTo>
                  <a:cubicBezTo>
                    <a:pt x="967" y="649"/>
                    <a:pt x="1040" y="576"/>
                    <a:pt x="1074" y="483"/>
                  </a:cubicBezTo>
                  <a:cubicBezTo>
                    <a:pt x="1121" y="351"/>
                    <a:pt x="1060" y="207"/>
                    <a:pt x="957" y="122"/>
                  </a:cubicBezTo>
                  <a:cubicBezTo>
                    <a:pt x="869" y="51"/>
                    <a:pt x="758" y="1"/>
                    <a:pt x="643"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34"/>
            <p:cNvSpPr/>
            <p:nvPr/>
          </p:nvSpPr>
          <p:spPr>
            <a:xfrm rot="635057">
              <a:off x="6770431" y="2539979"/>
              <a:ext cx="279" cy="639"/>
            </a:xfrm>
            <a:custGeom>
              <a:avLst/>
              <a:gdLst/>
              <a:ahLst/>
              <a:cxnLst/>
              <a:rect l="l" t="t" r="r" b="b"/>
              <a:pathLst>
                <a:path w="4" h="9" extrusionOk="0">
                  <a:moveTo>
                    <a:pt x="3" y="1"/>
                  </a:moveTo>
                  <a:lnTo>
                    <a:pt x="3" y="3"/>
                  </a:lnTo>
                  <a:lnTo>
                    <a:pt x="3" y="3"/>
                  </a:lnTo>
                  <a:cubicBezTo>
                    <a:pt x="3" y="2"/>
                    <a:pt x="3" y="1"/>
                    <a:pt x="3" y="1"/>
                  </a:cubicBezTo>
                  <a:close/>
                  <a:moveTo>
                    <a:pt x="3" y="3"/>
                  </a:moveTo>
                  <a:cubicBezTo>
                    <a:pt x="2" y="3"/>
                    <a:pt x="2" y="4"/>
                    <a:pt x="2" y="5"/>
                  </a:cubicBezTo>
                  <a:lnTo>
                    <a:pt x="2" y="5"/>
                  </a:lnTo>
                  <a:lnTo>
                    <a:pt x="3" y="3"/>
                  </a:lnTo>
                  <a:close/>
                  <a:moveTo>
                    <a:pt x="2" y="5"/>
                  </a:moveTo>
                  <a:cubicBezTo>
                    <a:pt x="0" y="6"/>
                    <a:pt x="0" y="6"/>
                    <a:pt x="0" y="8"/>
                  </a:cubicBezTo>
                  <a:lnTo>
                    <a:pt x="0" y="9"/>
                  </a:lnTo>
                  <a:lnTo>
                    <a:pt x="2" y="5"/>
                  </a:ln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34"/>
            <p:cNvSpPr/>
            <p:nvPr/>
          </p:nvSpPr>
          <p:spPr>
            <a:xfrm rot="635057">
              <a:off x="6764909" y="2520332"/>
              <a:ext cx="62077" cy="63801"/>
            </a:xfrm>
            <a:custGeom>
              <a:avLst/>
              <a:gdLst/>
              <a:ahLst/>
              <a:cxnLst/>
              <a:rect l="l" t="t" r="r" b="b"/>
              <a:pathLst>
                <a:path w="891" h="898" extrusionOk="0">
                  <a:moveTo>
                    <a:pt x="581" y="1"/>
                  </a:moveTo>
                  <a:cubicBezTo>
                    <a:pt x="498" y="1"/>
                    <a:pt x="413" y="26"/>
                    <a:pt x="339" y="63"/>
                  </a:cubicBezTo>
                  <a:cubicBezTo>
                    <a:pt x="263" y="99"/>
                    <a:pt x="196" y="151"/>
                    <a:pt x="141" y="214"/>
                  </a:cubicBezTo>
                  <a:cubicBezTo>
                    <a:pt x="112" y="247"/>
                    <a:pt x="86" y="284"/>
                    <a:pt x="67" y="324"/>
                  </a:cubicBezTo>
                  <a:cubicBezTo>
                    <a:pt x="65" y="328"/>
                    <a:pt x="64" y="331"/>
                    <a:pt x="61" y="335"/>
                  </a:cubicBezTo>
                  <a:cubicBezTo>
                    <a:pt x="60" y="339"/>
                    <a:pt x="57" y="344"/>
                    <a:pt x="56" y="350"/>
                  </a:cubicBezTo>
                  <a:cubicBezTo>
                    <a:pt x="54" y="351"/>
                    <a:pt x="54" y="351"/>
                    <a:pt x="54" y="351"/>
                  </a:cubicBezTo>
                  <a:lnTo>
                    <a:pt x="50" y="361"/>
                  </a:lnTo>
                  <a:lnTo>
                    <a:pt x="54" y="353"/>
                  </a:lnTo>
                  <a:lnTo>
                    <a:pt x="54" y="353"/>
                  </a:lnTo>
                  <a:cubicBezTo>
                    <a:pt x="49" y="364"/>
                    <a:pt x="42" y="380"/>
                    <a:pt x="42" y="380"/>
                  </a:cubicBezTo>
                  <a:cubicBezTo>
                    <a:pt x="33" y="399"/>
                    <a:pt x="26" y="421"/>
                    <a:pt x="20" y="442"/>
                  </a:cubicBezTo>
                  <a:cubicBezTo>
                    <a:pt x="19" y="453"/>
                    <a:pt x="19" y="462"/>
                    <a:pt x="19" y="472"/>
                  </a:cubicBezTo>
                  <a:cubicBezTo>
                    <a:pt x="5" y="488"/>
                    <a:pt x="1" y="509"/>
                    <a:pt x="6" y="530"/>
                  </a:cubicBezTo>
                  <a:cubicBezTo>
                    <a:pt x="28" y="604"/>
                    <a:pt x="94" y="675"/>
                    <a:pt x="149" y="730"/>
                  </a:cubicBezTo>
                  <a:cubicBezTo>
                    <a:pt x="214" y="795"/>
                    <a:pt x="291" y="860"/>
                    <a:pt x="378" y="888"/>
                  </a:cubicBezTo>
                  <a:cubicBezTo>
                    <a:pt x="400" y="895"/>
                    <a:pt x="422" y="898"/>
                    <a:pt x="442" y="898"/>
                  </a:cubicBezTo>
                  <a:cubicBezTo>
                    <a:pt x="517" y="898"/>
                    <a:pt x="584" y="859"/>
                    <a:pt x="638" y="806"/>
                  </a:cubicBezTo>
                  <a:cubicBezTo>
                    <a:pt x="704" y="737"/>
                    <a:pt x="761" y="659"/>
                    <a:pt x="807" y="575"/>
                  </a:cubicBezTo>
                  <a:cubicBezTo>
                    <a:pt x="849" y="498"/>
                    <a:pt x="891" y="413"/>
                    <a:pt x="891" y="322"/>
                  </a:cubicBezTo>
                  <a:cubicBezTo>
                    <a:pt x="889" y="236"/>
                    <a:pt x="862" y="145"/>
                    <a:pt x="797" y="83"/>
                  </a:cubicBezTo>
                  <a:cubicBezTo>
                    <a:pt x="735" y="24"/>
                    <a:pt x="659" y="1"/>
                    <a:pt x="581"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9" name="Google Shape;2669;p34"/>
            <p:cNvSpPr/>
            <p:nvPr/>
          </p:nvSpPr>
          <p:spPr>
            <a:xfrm rot="635057">
              <a:off x="6794066" y="2629570"/>
              <a:ext cx="43266" cy="41279"/>
            </a:xfrm>
            <a:custGeom>
              <a:avLst/>
              <a:gdLst/>
              <a:ahLst/>
              <a:cxnLst/>
              <a:rect l="l" t="t" r="r" b="b"/>
              <a:pathLst>
                <a:path w="621" h="581" extrusionOk="0">
                  <a:moveTo>
                    <a:pt x="61" y="147"/>
                  </a:moveTo>
                  <a:cubicBezTo>
                    <a:pt x="61" y="147"/>
                    <a:pt x="59" y="149"/>
                    <a:pt x="55" y="154"/>
                  </a:cubicBezTo>
                  <a:lnTo>
                    <a:pt x="55" y="154"/>
                  </a:lnTo>
                  <a:lnTo>
                    <a:pt x="55" y="154"/>
                  </a:lnTo>
                  <a:cubicBezTo>
                    <a:pt x="58" y="151"/>
                    <a:pt x="61" y="147"/>
                    <a:pt x="61" y="147"/>
                  </a:cubicBezTo>
                  <a:close/>
                  <a:moveTo>
                    <a:pt x="364" y="1"/>
                  </a:moveTo>
                  <a:cubicBezTo>
                    <a:pt x="326" y="1"/>
                    <a:pt x="288" y="7"/>
                    <a:pt x="253" y="18"/>
                  </a:cubicBezTo>
                  <a:cubicBezTo>
                    <a:pt x="197" y="36"/>
                    <a:pt x="146" y="65"/>
                    <a:pt x="100" y="103"/>
                  </a:cubicBezTo>
                  <a:cubicBezTo>
                    <a:pt x="94" y="110"/>
                    <a:pt x="87" y="117"/>
                    <a:pt x="81" y="124"/>
                  </a:cubicBezTo>
                  <a:cubicBezTo>
                    <a:pt x="77" y="128"/>
                    <a:pt x="74" y="132"/>
                    <a:pt x="70" y="136"/>
                  </a:cubicBezTo>
                  <a:cubicBezTo>
                    <a:pt x="67" y="140"/>
                    <a:pt x="61" y="150"/>
                    <a:pt x="55" y="155"/>
                  </a:cubicBezTo>
                  <a:lnTo>
                    <a:pt x="55" y="154"/>
                  </a:lnTo>
                  <a:lnTo>
                    <a:pt x="55" y="154"/>
                  </a:lnTo>
                  <a:cubicBezTo>
                    <a:pt x="54" y="156"/>
                    <a:pt x="53" y="157"/>
                    <a:pt x="52" y="158"/>
                  </a:cubicBezTo>
                  <a:cubicBezTo>
                    <a:pt x="46" y="166"/>
                    <a:pt x="39" y="175"/>
                    <a:pt x="32" y="184"/>
                  </a:cubicBezTo>
                  <a:cubicBezTo>
                    <a:pt x="26" y="192"/>
                    <a:pt x="22" y="201"/>
                    <a:pt x="18" y="209"/>
                  </a:cubicBezTo>
                  <a:cubicBezTo>
                    <a:pt x="3" y="246"/>
                    <a:pt x="0" y="283"/>
                    <a:pt x="26" y="316"/>
                  </a:cubicBezTo>
                  <a:cubicBezTo>
                    <a:pt x="36" y="328"/>
                    <a:pt x="48" y="336"/>
                    <a:pt x="63" y="342"/>
                  </a:cubicBezTo>
                  <a:cubicBezTo>
                    <a:pt x="65" y="350"/>
                    <a:pt x="67" y="357"/>
                    <a:pt x="70" y="364"/>
                  </a:cubicBezTo>
                  <a:cubicBezTo>
                    <a:pt x="83" y="385"/>
                    <a:pt x="95" y="402"/>
                    <a:pt x="107" y="422"/>
                  </a:cubicBezTo>
                  <a:cubicBezTo>
                    <a:pt x="140" y="471"/>
                    <a:pt x="181" y="515"/>
                    <a:pt x="231" y="549"/>
                  </a:cubicBezTo>
                  <a:cubicBezTo>
                    <a:pt x="260" y="570"/>
                    <a:pt x="295" y="580"/>
                    <a:pt x="329" y="580"/>
                  </a:cubicBezTo>
                  <a:cubicBezTo>
                    <a:pt x="361" y="580"/>
                    <a:pt x="394" y="571"/>
                    <a:pt x="422" y="552"/>
                  </a:cubicBezTo>
                  <a:cubicBezTo>
                    <a:pt x="474" y="515"/>
                    <a:pt x="519" y="468"/>
                    <a:pt x="555" y="415"/>
                  </a:cubicBezTo>
                  <a:cubicBezTo>
                    <a:pt x="589" y="365"/>
                    <a:pt x="617" y="306"/>
                    <a:pt x="618" y="246"/>
                  </a:cubicBezTo>
                  <a:cubicBezTo>
                    <a:pt x="621" y="181"/>
                    <a:pt x="596" y="117"/>
                    <a:pt x="551" y="70"/>
                  </a:cubicBezTo>
                  <a:cubicBezTo>
                    <a:pt x="500" y="21"/>
                    <a:pt x="432" y="1"/>
                    <a:pt x="364"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0" name="Google Shape;2670;p34"/>
            <p:cNvSpPr/>
            <p:nvPr/>
          </p:nvSpPr>
          <p:spPr>
            <a:xfrm rot="635057">
              <a:off x="7300903" y="2466037"/>
              <a:ext cx="611229" cy="458049"/>
            </a:xfrm>
            <a:custGeom>
              <a:avLst/>
              <a:gdLst/>
              <a:ahLst/>
              <a:cxnLst/>
              <a:rect l="l" t="t" r="r" b="b"/>
              <a:pathLst>
                <a:path w="8773" h="6447" extrusionOk="0">
                  <a:moveTo>
                    <a:pt x="3976" y="0"/>
                  </a:moveTo>
                  <a:cubicBezTo>
                    <a:pt x="3923" y="0"/>
                    <a:pt x="3879" y="8"/>
                    <a:pt x="3846" y="25"/>
                  </a:cubicBezTo>
                  <a:cubicBezTo>
                    <a:pt x="3083" y="406"/>
                    <a:pt x="3338" y="851"/>
                    <a:pt x="3338" y="851"/>
                  </a:cubicBezTo>
                  <a:cubicBezTo>
                    <a:pt x="3338" y="851"/>
                    <a:pt x="2905" y="746"/>
                    <a:pt x="2442" y="746"/>
                  </a:cubicBezTo>
                  <a:cubicBezTo>
                    <a:pt x="2063" y="746"/>
                    <a:pt x="1663" y="816"/>
                    <a:pt x="1463" y="1073"/>
                  </a:cubicBezTo>
                  <a:cubicBezTo>
                    <a:pt x="1018" y="1646"/>
                    <a:pt x="1494" y="2567"/>
                    <a:pt x="1494" y="2567"/>
                  </a:cubicBezTo>
                  <a:cubicBezTo>
                    <a:pt x="1494" y="2567"/>
                    <a:pt x="1371" y="2474"/>
                    <a:pt x="1185" y="2474"/>
                  </a:cubicBezTo>
                  <a:cubicBezTo>
                    <a:pt x="1041" y="2474"/>
                    <a:pt x="859" y="2529"/>
                    <a:pt x="668" y="2726"/>
                  </a:cubicBezTo>
                  <a:cubicBezTo>
                    <a:pt x="128" y="3282"/>
                    <a:pt x="890" y="3934"/>
                    <a:pt x="890" y="3934"/>
                  </a:cubicBezTo>
                  <a:cubicBezTo>
                    <a:pt x="890" y="3934"/>
                    <a:pt x="1" y="4030"/>
                    <a:pt x="64" y="4602"/>
                  </a:cubicBezTo>
                  <a:cubicBezTo>
                    <a:pt x="128" y="5174"/>
                    <a:pt x="1018" y="6414"/>
                    <a:pt x="1653" y="6445"/>
                  </a:cubicBezTo>
                  <a:cubicBezTo>
                    <a:pt x="1668" y="6446"/>
                    <a:pt x="1681" y="6446"/>
                    <a:pt x="1695" y="6446"/>
                  </a:cubicBezTo>
                  <a:cubicBezTo>
                    <a:pt x="2299" y="6446"/>
                    <a:pt x="2496" y="5778"/>
                    <a:pt x="2496" y="5778"/>
                  </a:cubicBezTo>
                  <a:cubicBezTo>
                    <a:pt x="2496" y="5778"/>
                    <a:pt x="2828" y="5979"/>
                    <a:pt x="3233" y="5979"/>
                  </a:cubicBezTo>
                  <a:cubicBezTo>
                    <a:pt x="3374" y="5979"/>
                    <a:pt x="3524" y="5955"/>
                    <a:pt x="3671" y="5889"/>
                  </a:cubicBezTo>
                  <a:cubicBezTo>
                    <a:pt x="4244" y="5635"/>
                    <a:pt x="4561" y="4777"/>
                    <a:pt x="4561" y="4777"/>
                  </a:cubicBezTo>
                  <a:cubicBezTo>
                    <a:pt x="4561" y="4777"/>
                    <a:pt x="5245" y="4991"/>
                    <a:pt x="5903" y="4991"/>
                  </a:cubicBezTo>
                  <a:cubicBezTo>
                    <a:pt x="6242" y="4991"/>
                    <a:pt x="6575" y="4934"/>
                    <a:pt x="6803" y="4761"/>
                  </a:cubicBezTo>
                  <a:cubicBezTo>
                    <a:pt x="7470" y="4251"/>
                    <a:pt x="7248" y="3490"/>
                    <a:pt x="7248" y="3490"/>
                  </a:cubicBezTo>
                  <a:cubicBezTo>
                    <a:pt x="7248" y="3490"/>
                    <a:pt x="8265" y="3267"/>
                    <a:pt x="8519" y="2758"/>
                  </a:cubicBezTo>
                  <a:cubicBezTo>
                    <a:pt x="8773" y="2250"/>
                    <a:pt x="8519" y="312"/>
                    <a:pt x="8519" y="312"/>
                  </a:cubicBezTo>
                  <a:cubicBezTo>
                    <a:pt x="8519" y="312"/>
                    <a:pt x="8285" y="244"/>
                    <a:pt x="7948" y="244"/>
                  </a:cubicBezTo>
                  <a:cubicBezTo>
                    <a:pt x="7560" y="244"/>
                    <a:pt x="7035" y="333"/>
                    <a:pt x="6571" y="715"/>
                  </a:cubicBezTo>
                  <a:cubicBezTo>
                    <a:pt x="5707" y="632"/>
                    <a:pt x="4461" y="0"/>
                    <a:pt x="3976" y="0"/>
                  </a:cubicBezTo>
                  <a:close/>
                </a:path>
              </a:pathLst>
            </a:custGeom>
            <a:solidFill>
              <a:srgbClr val="FFBE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34"/>
            <p:cNvSpPr/>
            <p:nvPr/>
          </p:nvSpPr>
          <p:spPr>
            <a:xfrm rot="635057">
              <a:off x="7798441" y="2282287"/>
              <a:ext cx="210687" cy="284052"/>
            </a:xfrm>
            <a:custGeom>
              <a:avLst/>
              <a:gdLst/>
              <a:ahLst/>
              <a:cxnLst/>
              <a:rect l="l" t="t" r="r" b="b"/>
              <a:pathLst>
                <a:path w="3024" h="3998" extrusionOk="0">
                  <a:moveTo>
                    <a:pt x="1741" y="0"/>
                  </a:moveTo>
                  <a:cubicBezTo>
                    <a:pt x="1731" y="0"/>
                    <a:pt x="1722" y="0"/>
                    <a:pt x="1712" y="1"/>
                  </a:cubicBezTo>
                  <a:cubicBezTo>
                    <a:pt x="753" y="32"/>
                    <a:pt x="0" y="2512"/>
                    <a:pt x="35" y="3180"/>
                  </a:cubicBezTo>
                  <a:cubicBezTo>
                    <a:pt x="57" y="3616"/>
                    <a:pt x="605" y="3998"/>
                    <a:pt x="1212" y="3998"/>
                  </a:cubicBezTo>
                  <a:cubicBezTo>
                    <a:pt x="1535" y="3998"/>
                    <a:pt x="1875" y="3890"/>
                    <a:pt x="2162" y="3625"/>
                  </a:cubicBezTo>
                  <a:cubicBezTo>
                    <a:pt x="2983" y="2867"/>
                    <a:pt x="3024" y="0"/>
                    <a:pt x="1741" y="0"/>
                  </a:cubicBezTo>
                  <a:close/>
                </a:path>
              </a:pathLst>
            </a:custGeom>
            <a:solidFill>
              <a:srgbClr val="FFBE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34"/>
            <p:cNvSpPr/>
            <p:nvPr/>
          </p:nvSpPr>
          <p:spPr>
            <a:xfrm rot="635057">
              <a:off x="7780879" y="2278151"/>
              <a:ext cx="189298" cy="290943"/>
            </a:xfrm>
            <a:custGeom>
              <a:avLst/>
              <a:gdLst/>
              <a:ahLst/>
              <a:cxnLst/>
              <a:rect l="l" t="t" r="r" b="b"/>
              <a:pathLst>
                <a:path w="2717" h="4095" extrusionOk="0">
                  <a:moveTo>
                    <a:pt x="1932" y="1"/>
                  </a:moveTo>
                  <a:cubicBezTo>
                    <a:pt x="1437" y="1"/>
                    <a:pt x="1043" y="436"/>
                    <a:pt x="801" y="827"/>
                  </a:cubicBezTo>
                  <a:cubicBezTo>
                    <a:pt x="549" y="1235"/>
                    <a:pt x="390" y="1685"/>
                    <a:pt x="291" y="2153"/>
                  </a:cubicBezTo>
                  <a:cubicBezTo>
                    <a:pt x="181" y="2678"/>
                    <a:pt x="0" y="3279"/>
                    <a:pt x="424" y="3721"/>
                  </a:cubicBezTo>
                  <a:cubicBezTo>
                    <a:pt x="658" y="3964"/>
                    <a:pt x="1007" y="4094"/>
                    <a:pt x="1348" y="4094"/>
                  </a:cubicBezTo>
                  <a:cubicBezTo>
                    <a:pt x="1471" y="4094"/>
                    <a:pt x="1594" y="4077"/>
                    <a:pt x="1709" y="4042"/>
                  </a:cubicBezTo>
                  <a:cubicBezTo>
                    <a:pt x="2083" y="3931"/>
                    <a:pt x="2614" y="3710"/>
                    <a:pt x="2705" y="3280"/>
                  </a:cubicBezTo>
                  <a:cubicBezTo>
                    <a:pt x="2716" y="3225"/>
                    <a:pt x="2676" y="3189"/>
                    <a:pt x="2633" y="3189"/>
                  </a:cubicBezTo>
                  <a:cubicBezTo>
                    <a:pt x="2610" y="3189"/>
                    <a:pt x="2586" y="3199"/>
                    <a:pt x="2569" y="3223"/>
                  </a:cubicBezTo>
                  <a:cubicBezTo>
                    <a:pt x="2313" y="3581"/>
                    <a:pt x="1766" y="3803"/>
                    <a:pt x="1322" y="3803"/>
                  </a:cubicBezTo>
                  <a:cubicBezTo>
                    <a:pt x="1307" y="3803"/>
                    <a:pt x="1291" y="3803"/>
                    <a:pt x="1276" y="3802"/>
                  </a:cubicBezTo>
                  <a:cubicBezTo>
                    <a:pt x="1011" y="3791"/>
                    <a:pt x="733" y="3661"/>
                    <a:pt x="575" y="3444"/>
                  </a:cubicBezTo>
                  <a:cubicBezTo>
                    <a:pt x="372" y="3164"/>
                    <a:pt x="428" y="2820"/>
                    <a:pt x="492" y="2506"/>
                  </a:cubicBezTo>
                  <a:cubicBezTo>
                    <a:pt x="593" y="2008"/>
                    <a:pt x="687" y="1505"/>
                    <a:pt x="920" y="1050"/>
                  </a:cubicBezTo>
                  <a:cubicBezTo>
                    <a:pt x="1031" y="827"/>
                    <a:pt x="1179" y="624"/>
                    <a:pt x="1355" y="448"/>
                  </a:cubicBezTo>
                  <a:cubicBezTo>
                    <a:pt x="1528" y="279"/>
                    <a:pt x="1745" y="160"/>
                    <a:pt x="1951" y="35"/>
                  </a:cubicBezTo>
                  <a:cubicBezTo>
                    <a:pt x="1966" y="24"/>
                    <a:pt x="1959" y="1"/>
                    <a:pt x="1941" y="1"/>
                  </a:cubicBezTo>
                  <a:cubicBezTo>
                    <a:pt x="1938" y="1"/>
                    <a:pt x="1935" y="1"/>
                    <a:pt x="1932" y="1"/>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34"/>
            <p:cNvSpPr/>
            <p:nvPr/>
          </p:nvSpPr>
          <p:spPr>
            <a:xfrm rot="635057">
              <a:off x="7288546" y="2458974"/>
              <a:ext cx="576741" cy="473040"/>
            </a:xfrm>
            <a:custGeom>
              <a:avLst/>
              <a:gdLst/>
              <a:ahLst/>
              <a:cxnLst/>
              <a:rect l="l" t="t" r="r" b="b"/>
              <a:pathLst>
                <a:path w="8278" h="6658" extrusionOk="0">
                  <a:moveTo>
                    <a:pt x="2507" y="1009"/>
                  </a:moveTo>
                  <a:cubicBezTo>
                    <a:pt x="2676" y="1009"/>
                    <a:pt x="2845" y="1009"/>
                    <a:pt x="3015" y="1021"/>
                  </a:cubicBezTo>
                  <a:cubicBezTo>
                    <a:pt x="3061" y="1024"/>
                    <a:pt x="3107" y="1027"/>
                    <a:pt x="3153" y="1027"/>
                  </a:cubicBezTo>
                  <a:cubicBezTo>
                    <a:pt x="3199" y="1027"/>
                    <a:pt x="3245" y="1024"/>
                    <a:pt x="3289" y="1013"/>
                  </a:cubicBezTo>
                  <a:cubicBezTo>
                    <a:pt x="3393" y="1383"/>
                    <a:pt x="3688" y="1735"/>
                    <a:pt x="3956" y="1942"/>
                  </a:cubicBezTo>
                  <a:cubicBezTo>
                    <a:pt x="4396" y="2283"/>
                    <a:pt x="4902" y="2569"/>
                    <a:pt x="5379" y="2858"/>
                  </a:cubicBezTo>
                  <a:cubicBezTo>
                    <a:pt x="5872" y="3154"/>
                    <a:pt x="6620" y="3578"/>
                    <a:pt x="7293" y="3607"/>
                  </a:cubicBezTo>
                  <a:cubicBezTo>
                    <a:pt x="7293" y="3610"/>
                    <a:pt x="7293" y="3614"/>
                    <a:pt x="7293" y="3617"/>
                  </a:cubicBezTo>
                  <a:cubicBezTo>
                    <a:pt x="7378" y="4081"/>
                    <a:pt x="7149" y="4570"/>
                    <a:pt x="6697" y="4738"/>
                  </a:cubicBezTo>
                  <a:cubicBezTo>
                    <a:pt x="6500" y="4812"/>
                    <a:pt x="6282" y="4840"/>
                    <a:pt x="6062" y="4840"/>
                  </a:cubicBezTo>
                  <a:cubicBezTo>
                    <a:pt x="5811" y="4840"/>
                    <a:pt x="5557" y="4804"/>
                    <a:pt x="5327" y="4762"/>
                  </a:cubicBezTo>
                  <a:cubicBezTo>
                    <a:pt x="4429" y="4600"/>
                    <a:pt x="3493" y="4141"/>
                    <a:pt x="2781" y="3570"/>
                  </a:cubicBezTo>
                  <a:cubicBezTo>
                    <a:pt x="2466" y="3319"/>
                    <a:pt x="2175" y="3038"/>
                    <a:pt x="1914" y="2731"/>
                  </a:cubicBezTo>
                  <a:cubicBezTo>
                    <a:pt x="1655" y="2424"/>
                    <a:pt x="1391" y="2029"/>
                    <a:pt x="1433" y="1607"/>
                  </a:cubicBezTo>
                  <a:cubicBezTo>
                    <a:pt x="1487" y="1047"/>
                    <a:pt x="1953" y="1010"/>
                    <a:pt x="2405" y="1009"/>
                  </a:cubicBezTo>
                  <a:cubicBezTo>
                    <a:pt x="2439" y="1009"/>
                    <a:pt x="2473" y="1009"/>
                    <a:pt x="2507" y="1009"/>
                  </a:cubicBezTo>
                  <a:close/>
                  <a:moveTo>
                    <a:pt x="1430" y="2596"/>
                  </a:moveTo>
                  <a:cubicBezTo>
                    <a:pt x="1452" y="2596"/>
                    <a:pt x="1475" y="2597"/>
                    <a:pt x="1497" y="2601"/>
                  </a:cubicBezTo>
                  <a:cubicBezTo>
                    <a:pt x="1644" y="2834"/>
                    <a:pt x="1832" y="3049"/>
                    <a:pt x="2019" y="3241"/>
                  </a:cubicBezTo>
                  <a:cubicBezTo>
                    <a:pt x="2616" y="3853"/>
                    <a:pt x="3338" y="4298"/>
                    <a:pt x="4119" y="4637"/>
                  </a:cubicBezTo>
                  <a:cubicBezTo>
                    <a:pt x="4228" y="4684"/>
                    <a:pt x="4336" y="4727"/>
                    <a:pt x="4447" y="4770"/>
                  </a:cubicBezTo>
                  <a:cubicBezTo>
                    <a:pt x="4444" y="4780"/>
                    <a:pt x="4442" y="4789"/>
                    <a:pt x="4440" y="4799"/>
                  </a:cubicBezTo>
                  <a:cubicBezTo>
                    <a:pt x="4435" y="5089"/>
                    <a:pt x="4258" y="5329"/>
                    <a:pt x="4071" y="5536"/>
                  </a:cubicBezTo>
                  <a:cubicBezTo>
                    <a:pt x="3885" y="5743"/>
                    <a:pt x="3664" y="5893"/>
                    <a:pt x="3381" y="5893"/>
                  </a:cubicBezTo>
                  <a:cubicBezTo>
                    <a:pt x="3374" y="5893"/>
                    <a:pt x="3366" y="5893"/>
                    <a:pt x="3359" y="5893"/>
                  </a:cubicBezTo>
                  <a:cubicBezTo>
                    <a:pt x="2764" y="5879"/>
                    <a:pt x="2237" y="5496"/>
                    <a:pt x="1840" y="5086"/>
                  </a:cubicBezTo>
                  <a:cubicBezTo>
                    <a:pt x="1387" y="4618"/>
                    <a:pt x="1109" y="4055"/>
                    <a:pt x="783" y="3500"/>
                  </a:cubicBezTo>
                  <a:cubicBezTo>
                    <a:pt x="709" y="3374"/>
                    <a:pt x="632" y="3232"/>
                    <a:pt x="705" y="3091"/>
                  </a:cubicBezTo>
                  <a:cubicBezTo>
                    <a:pt x="753" y="2998"/>
                    <a:pt x="837" y="2914"/>
                    <a:pt x="915" y="2843"/>
                  </a:cubicBezTo>
                  <a:cubicBezTo>
                    <a:pt x="1049" y="2720"/>
                    <a:pt x="1239" y="2596"/>
                    <a:pt x="1430" y="2596"/>
                  </a:cubicBezTo>
                  <a:close/>
                  <a:moveTo>
                    <a:pt x="907" y="4080"/>
                  </a:moveTo>
                  <a:cubicBezTo>
                    <a:pt x="988" y="4218"/>
                    <a:pt x="1074" y="4353"/>
                    <a:pt x="1169" y="4482"/>
                  </a:cubicBezTo>
                  <a:cubicBezTo>
                    <a:pt x="1516" y="4953"/>
                    <a:pt x="1892" y="5456"/>
                    <a:pt x="2402" y="5764"/>
                  </a:cubicBezTo>
                  <a:cubicBezTo>
                    <a:pt x="2462" y="5801"/>
                    <a:pt x="2527" y="5834"/>
                    <a:pt x="2594" y="5867"/>
                  </a:cubicBezTo>
                  <a:cubicBezTo>
                    <a:pt x="2583" y="5875"/>
                    <a:pt x="2573" y="5885"/>
                    <a:pt x="2568" y="5896"/>
                  </a:cubicBezTo>
                  <a:cubicBezTo>
                    <a:pt x="2424" y="6155"/>
                    <a:pt x="2285" y="6465"/>
                    <a:pt x="1964" y="6465"/>
                  </a:cubicBezTo>
                  <a:cubicBezTo>
                    <a:pt x="1936" y="6465"/>
                    <a:pt x="1907" y="6462"/>
                    <a:pt x="1876" y="6457"/>
                  </a:cubicBezTo>
                  <a:cubicBezTo>
                    <a:pt x="1508" y="6398"/>
                    <a:pt x="1236" y="6037"/>
                    <a:pt x="1025" y="5760"/>
                  </a:cubicBezTo>
                  <a:cubicBezTo>
                    <a:pt x="893" y="5588"/>
                    <a:pt x="768" y="5413"/>
                    <a:pt x="632" y="5245"/>
                  </a:cubicBezTo>
                  <a:cubicBezTo>
                    <a:pt x="518" y="5102"/>
                    <a:pt x="388" y="4959"/>
                    <a:pt x="323" y="4785"/>
                  </a:cubicBezTo>
                  <a:cubicBezTo>
                    <a:pt x="257" y="4609"/>
                    <a:pt x="273" y="4410"/>
                    <a:pt x="407" y="4270"/>
                  </a:cubicBezTo>
                  <a:lnTo>
                    <a:pt x="406" y="4270"/>
                  </a:lnTo>
                  <a:cubicBezTo>
                    <a:pt x="527" y="4145"/>
                    <a:pt x="702" y="4108"/>
                    <a:pt x="870" y="4090"/>
                  </a:cubicBezTo>
                  <a:cubicBezTo>
                    <a:pt x="882" y="4089"/>
                    <a:pt x="894" y="4085"/>
                    <a:pt x="907" y="4080"/>
                  </a:cubicBezTo>
                  <a:close/>
                  <a:moveTo>
                    <a:pt x="4005" y="1"/>
                  </a:moveTo>
                  <a:cubicBezTo>
                    <a:pt x="3868" y="1"/>
                    <a:pt x="3737" y="25"/>
                    <a:pt x="3619" y="89"/>
                  </a:cubicBezTo>
                  <a:cubicBezTo>
                    <a:pt x="3467" y="175"/>
                    <a:pt x="3350" y="313"/>
                    <a:pt x="3291" y="477"/>
                  </a:cubicBezTo>
                  <a:cubicBezTo>
                    <a:pt x="3256" y="580"/>
                    <a:pt x="3242" y="690"/>
                    <a:pt x="3250" y="800"/>
                  </a:cubicBezTo>
                  <a:cubicBezTo>
                    <a:pt x="3231" y="806"/>
                    <a:pt x="3209" y="809"/>
                    <a:pt x="3184" y="809"/>
                  </a:cubicBezTo>
                  <a:cubicBezTo>
                    <a:pt x="3108" y="809"/>
                    <a:pt x="3016" y="784"/>
                    <a:pt x="2956" y="778"/>
                  </a:cubicBezTo>
                  <a:cubicBezTo>
                    <a:pt x="2887" y="772"/>
                    <a:pt x="2818" y="771"/>
                    <a:pt x="2748" y="771"/>
                  </a:cubicBezTo>
                  <a:cubicBezTo>
                    <a:pt x="2709" y="771"/>
                    <a:pt x="2669" y="771"/>
                    <a:pt x="2630" y="771"/>
                  </a:cubicBezTo>
                  <a:cubicBezTo>
                    <a:pt x="2526" y="771"/>
                    <a:pt x="2421" y="768"/>
                    <a:pt x="2317" y="768"/>
                  </a:cubicBezTo>
                  <a:cubicBezTo>
                    <a:pt x="2206" y="768"/>
                    <a:pt x="2095" y="771"/>
                    <a:pt x="1984" y="783"/>
                  </a:cubicBezTo>
                  <a:cubicBezTo>
                    <a:pt x="1618" y="825"/>
                    <a:pt x="1369" y="1010"/>
                    <a:pt x="1262" y="1368"/>
                  </a:cubicBezTo>
                  <a:cubicBezTo>
                    <a:pt x="1151" y="1739"/>
                    <a:pt x="1224" y="2088"/>
                    <a:pt x="1385" y="2406"/>
                  </a:cubicBezTo>
                  <a:cubicBezTo>
                    <a:pt x="1366" y="2404"/>
                    <a:pt x="1346" y="2403"/>
                    <a:pt x="1327" y="2403"/>
                  </a:cubicBezTo>
                  <a:cubicBezTo>
                    <a:pt x="1007" y="2403"/>
                    <a:pt x="647" y="2714"/>
                    <a:pt x="551" y="2985"/>
                  </a:cubicBezTo>
                  <a:cubicBezTo>
                    <a:pt x="476" y="3202"/>
                    <a:pt x="558" y="3414"/>
                    <a:pt x="654" y="3610"/>
                  </a:cubicBezTo>
                  <a:cubicBezTo>
                    <a:pt x="701" y="3705"/>
                    <a:pt x="750" y="3799"/>
                    <a:pt x="801" y="3893"/>
                  </a:cubicBezTo>
                  <a:cubicBezTo>
                    <a:pt x="488" y="3922"/>
                    <a:pt x="153" y="4129"/>
                    <a:pt x="83" y="4449"/>
                  </a:cubicBezTo>
                  <a:cubicBezTo>
                    <a:pt x="1" y="4830"/>
                    <a:pt x="246" y="5131"/>
                    <a:pt x="465" y="5413"/>
                  </a:cubicBezTo>
                  <a:cubicBezTo>
                    <a:pt x="719" y="5736"/>
                    <a:pt x="955" y="6085"/>
                    <a:pt x="1268" y="6358"/>
                  </a:cubicBezTo>
                  <a:cubicBezTo>
                    <a:pt x="1456" y="6521"/>
                    <a:pt x="1701" y="6658"/>
                    <a:pt x="1952" y="6658"/>
                  </a:cubicBezTo>
                  <a:cubicBezTo>
                    <a:pt x="2027" y="6658"/>
                    <a:pt x="2103" y="6645"/>
                    <a:pt x="2178" y="6618"/>
                  </a:cubicBezTo>
                  <a:cubicBezTo>
                    <a:pt x="2459" y="6515"/>
                    <a:pt x="2591" y="6235"/>
                    <a:pt x="2730" y="5992"/>
                  </a:cubicBezTo>
                  <a:cubicBezTo>
                    <a:pt x="2739" y="5974"/>
                    <a:pt x="2744" y="5953"/>
                    <a:pt x="2739" y="5933"/>
                  </a:cubicBezTo>
                  <a:lnTo>
                    <a:pt x="2739" y="5933"/>
                  </a:lnTo>
                  <a:cubicBezTo>
                    <a:pt x="2946" y="6016"/>
                    <a:pt x="3169" y="6069"/>
                    <a:pt x="3388" y="6069"/>
                  </a:cubicBezTo>
                  <a:cubicBezTo>
                    <a:pt x="3548" y="6069"/>
                    <a:pt x="3706" y="6041"/>
                    <a:pt x="3854" y="5974"/>
                  </a:cubicBezTo>
                  <a:cubicBezTo>
                    <a:pt x="4285" y="5783"/>
                    <a:pt x="4644" y="5329"/>
                    <a:pt x="4664" y="4848"/>
                  </a:cubicBezTo>
                  <a:cubicBezTo>
                    <a:pt x="5111" y="4999"/>
                    <a:pt x="5580" y="5100"/>
                    <a:pt x="6050" y="5100"/>
                  </a:cubicBezTo>
                  <a:cubicBezTo>
                    <a:pt x="6221" y="5100"/>
                    <a:pt x="6393" y="5086"/>
                    <a:pt x="6564" y="5057"/>
                  </a:cubicBezTo>
                  <a:cubicBezTo>
                    <a:pt x="6911" y="4997"/>
                    <a:pt x="7218" y="4825"/>
                    <a:pt x="7393" y="4511"/>
                  </a:cubicBezTo>
                  <a:cubicBezTo>
                    <a:pt x="7546" y="4239"/>
                    <a:pt x="7616" y="3896"/>
                    <a:pt x="7489" y="3603"/>
                  </a:cubicBezTo>
                  <a:cubicBezTo>
                    <a:pt x="7780" y="3580"/>
                    <a:pt x="8049" y="3469"/>
                    <a:pt x="8268" y="3222"/>
                  </a:cubicBezTo>
                  <a:cubicBezTo>
                    <a:pt x="8278" y="3212"/>
                    <a:pt x="8270" y="3195"/>
                    <a:pt x="8257" y="3195"/>
                  </a:cubicBezTo>
                  <a:cubicBezTo>
                    <a:pt x="8255" y="3195"/>
                    <a:pt x="8254" y="3195"/>
                    <a:pt x="8253" y="3195"/>
                  </a:cubicBezTo>
                  <a:cubicBezTo>
                    <a:pt x="8036" y="3246"/>
                    <a:pt x="7841" y="3356"/>
                    <a:pt x="7621" y="3399"/>
                  </a:cubicBezTo>
                  <a:cubicBezTo>
                    <a:pt x="7546" y="3413"/>
                    <a:pt x="7471" y="3419"/>
                    <a:pt x="7397" y="3419"/>
                  </a:cubicBezTo>
                  <a:cubicBezTo>
                    <a:pt x="7192" y="3419"/>
                    <a:pt x="6990" y="3370"/>
                    <a:pt x="6796" y="3297"/>
                  </a:cubicBezTo>
                  <a:cubicBezTo>
                    <a:pt x="6321" y="3117"/>
                    <a:pt x="5867" y="2856"/>
                    <a:pt x="5433" y="2593"/>
                  </a:cubicBezTo>
                  <a:cubicBezTo>
                    <a:pt x="5013" y="2336"/>
                    <a:pt x="4575" y="2083"/>
                    <a:pt x="4175" y="1794"/>
                  </a:cubicBezTo>
                  <a:cubicBezTo>
                    <a:pt x="3802" y="1521"/>
                    <a:pt x="3154" y="797"/>
                    <a:pt x="3640" y="335"/>
                  </a:cubicBezTo>
                  <a:cubicBezTo>
                    <a:pt x="3730" y="249"/>
                    <a:pt x="3860" y="223"/>
                    <a:pt x="3991" y="223"/>
                  </a:cubicBezTo>
                  <a:cubicBezTo>
                    <a:pt x="4085" y="223"/>
                    <a:pt x="4178" y="237"/>
                    <a:pt x="4258" y="251"/>
                  </a:cubicBezTo>
                  <a:cubicBezTo>
                    <a:pt x="4628" y="317"/>
                    <a:pt x="4968" y="494"/>
                    <a:pt x="5333" y="580"/>
                  </a:cubicBezTo>
                  <a:cubicBezTo>
                    <a:pt x="5745" y="676"/>
                    <a:pt x="6151" y="761"/>
                    <a:pt x="6556" y="889"/>
                  </a:cubicBezTo>
                  <a:cubicBezTo>
                    <a:pt x="6849" y="981"/>
                    <a:pt x="7140" y="1109"/>
                    <a:pt x="7446" y="1109"/>
                  </a:cubicBezTo>
                  <a:cubicBezTo>
                    <a:pt x="7504" y="1109"/>
                    <a:pt x="7563" y="1104"/>
                    <a:pt x="7623" y="1094"/>
                  </a:cubicBezTo>
                  <a:cubicBezTo>
                    <a:pt x="7683" y="1083"/>
                    <a:pt x="7683" y="982"/>
                    <a:pt x="7623" y="971"/>
                  </a:cubicBezTo>
                  <a:cubicBezTo>
                    <a:pt x="7120" y="880"/>
                    <a:pt x="6663" y="664"/>
                    <a:pt x="6171" y="534"/>
                  </a:cubicBezTo>
                  <a:cubicBezTo>
                    <a:pt x="5924" y="469"/>
                    <a:pt x="5673" y="433"/>
                    <a:pt x="5423" y="380"/>
                  </a:cubicBezTo>
                  <a:cubicBezTo>
                    <a:pt x="5206" y="332"/>
                    <a:pt x="4998" y="249"/>
                    <a:pt x="4789" y="177"/>
                  </a:cubicBezTo>
                  <a:cubicBezTo>
                    <a:pt x="4561" y="96"/>
                    <a:pt x="4274" y="1"/>
                    <a:pt x="4005" y="1"/>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34"/>
            <p:cNvSpPr/>
            <p:nvPr/>
          </p:nvSpPr>
          <p:spPr>
            <a:xfrm rot="635057">
              <a:off x="7825042" y="2413384"/>
              <a:ext cx="114540" cy="111333"/>
            </a:xfrm>
            <a:custGeom>
              <a:avLst/>
              <a:gdLst/>
              <a:ahLst/>
              <a:cxnLst/>
              <a:rect l="l" t="t" r="r" b="b"/>
              <a:pathLst>
                <a:path w="1644" h="1567" extrusionOk="0">
                  <a:moveTo>
                    <a:pt x="415" y="0"/>
                  </a:moveTo>
                  <a:cubicBezTo>
                    <a:pt x="366" y="0"/>
                    <a:pt x="318" y="9"/>
                    <a:pt x="271" y="34"/>
                  </a:cubicBezTo>
                  <a:cubicBezTo>
                    <a:pt x="201" y="71"/>
                    <a:pt x="146" y="138"/>
                    <a:pt x="103" y="204"/>
                  </a:cubicBezTo>
                  <a:cubicBezTo>
                    <a:pt x="9" y="354"/>
                    <a:pt x="6" y="531"/>
                    <a:pt x="3" y="703"/>
                  </a:cubicBezTo>
                  <a:cubicBezTo>
                    <a:pt x="0" y="869"/>
                    <a:pt x="16" y="1031"/>
                    <a:pt x="87" y="1183"/>
                  </a:cubicBezTo>
                  <a:cubicBezTo>
                    <a:pt x="201" y="1430"/>
                    <a:pt x="453" y="1566"/>
                    <a:pt x="709" y="1566"/>
                  </a:cubicBezTo>
                  <a:cubicBezTo>
                    <a:pt x="808" y="1566"/>
                    <a:pt x="909" y="1546"/>
                    <a:pt x="1001" y="1503"/>
                  </a:cubicBezTo>
                  <a:cubicBezTo>
                    <a:pt x="1160" y="1430"/>
                    <a:pt x="1288" y="1285"/>
                    <a:pt x="1391" y="1147"/>
                  </a:cubicBezTo>
                  <a:cubicBezTo>
                    <a:pt x="1446" y="1077"/>
                    <a:pt x="1489" y="998"/>
                    <a:pt x="1516" y="913"/>
                  </a:cubicBezTo>
                  <a:cubicBezTo>
                    <a:pt x="1533" y="858"/>
                    <a:pt x="1553" y="773"/>
                    <a:pt x="1578" y="744"/>
                  </a:cubicBezTo>
                  <a:cubicBezTo>
                    <a:pt x="1616" y="697"/>
                    <a:pt x="1644" y="619"/>
                    <a:pt x="1601" y="562"/>
                  </a:cubicBezTo>
                  <a:cubicBezTo>
                    <a:pt x="1527" y="468"/>
                    <a:pt x="1441" y="385"/>
                    <a:pt x="1343" y="315"/>
                  </a:cubicBezTo>
                  <a:cubicBezTo>
                    <a:pt x="1313" y="281"/>
                    <a:pt x="1279" y="251"/>
                    <a:pt x="1243" y="223"/>
                  </a:cubicBezTo>
                  <a:cubicBezTo>
                    <a:pt x="1132" y="142"/>
                    <a:pt x="994" y="93"/>
                    <a:pt x="860" y="64"/>
                  </a:cubicBezTo>
                  <a:cubicBezTo>
                    <a:pt x="753" y="42"/>
                    <a:pt x="644" y="30"/>
                    <a:pt x="536" y="13"/>
                  </a:cubicBezTo>
                  <a:cubicBezTo>
                    <a:pt x="495" y="6"/>
                    <a:pt x="454" y="0"/>
                    <a:pt x="415" y="0"/>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34"/>
            <p:cNvSpPr/>
            <p:nvPr/>
          </p:nvSpPr>
          <p:spPr>
            <a:xfrm rot="635057">
              <a:off x="7416494" y="2534388"/>
              <a:ext cx="108688" cy="102665"/>
            </a:xfrm>
            <a:custGeom>
              <a:avLst/>
              <a:gdLst/>
              <a:ahLst/>
              <a:cxnLst/>
              <a:rect l="l" t="t" r="r" b="b"/>
              <a:pathLst>
                <a:path w="1560" h="1445" extrusionOk="0">
                  <a:moveTo>
                    <a:pt x="525" y="0"/>
                  </a:moveTo>
                  <a:cubicBezTo>
                    <a:pt x="429" y="0"/>
                    <a:pt x="334" y="19"/>
                    <a:pt x="247" y="64"/>
                  </a:cubicBezTo>
                  <a:cubicBezTo>
                    <a:pt x="97" y="139"/>
                    <a:pt x="22" y="295"/>
                    <a:pt x="13" y="457"/>
                  </a:cubicBezTo>
                  <a:cubicBezTo>
                    <a:pt x="1" y="737"/>
                    <a:pt x="179" y="993"/>
                    <a:pt x="366" y="1184"/>
                  </a:cubicBezTo>
                  <a:cubicBezTo>
                    <a:pt x="469" y="1290"/>
                    <a:pt x="591" y="1391"/>
                    <a:pt x="737" y="1431"/>
                  </a:cubicBezTo>
                  <a:cubicBezTo>
                    <a:pt x="769" y="1440"/>
                    <a:pt x="801" y="1444"/>
                    <a:pt x="832" y="1444"/>
                  </a:cubicBezTo>
                  <a:cubicBezTo>
                    <a:pt x="928" y="1444"/>
                    <a:pt x="1016" y="1403"/>
                    <a:pt x="1095" y="1336"/>
                  </a:cubicBezTo>
                  <a:cubicBezTo>
                    <a:pt x="1183" y="1261"/>
                    <a:pt x="1559" y="857"/>
                    <a:pt x="1467" y="724"/>
                  </a:cubicBezTo>
                  <a:cubicBezTo>
                    <a:pt x="1486" y="686"/>
                    <a:pt x="1484" y="639"/>
                    <a:pt x="1462" y="602"/>
                  </a:cubicBezTo>
                  <a:cubicBezTo>
                    <a:pt x="1289" y="321"/>
                    <a:pt x="1033" y="90"/>
                    <a:pt x="702" y="20"/>
                  </a:cubicBezTo>
                  <a:cubicBezTo>
                    <a:pt x="644" y="7"/>
                    <a:pt x="584" y="0"/>
                    <a:pt x="525" y="0"/>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6" name="Google Shape;2676;p34"/>
            <p:cNvSpPr/>
            <p:nvPr/>
          </p:nvSpPr>
          <p:spPr>
            <a:xfrm rot="635057">
              <a:off x="7569581" y="2497334"/>
              <a:ext cx="78102" cy="70054"/>
            </a:xfrm>
            <a:custGeom>
              <a:avLst/>
              <a:gdLst/>
              <a:ahLst/>
              <a:cxnLst/>
              <a:rect l="l" t="t" r="r" b="b"/>
              <a:pathLst>
                <a:path w="1121" h="986" extrusionOk="0">
                  <a:moveTo>
                    <a:pt x="482" y="1"/>
                  </a:moveTo>
                  <a:cubicBezTo>
                    <a:pt x="366" y="1"/>
                    <a:pt x="252" y="52"/>
                    <a:pt x="163" y="123"/>
                  </a:cubicBezTo>
                  <a:cubicBezTo>
                    <a:pt x="60" y="208"/>
                    <a:pt x="0" y="352"/>
                    <a:pt x="47" y="484"/>
                  </a:cubicBezTo>
                  <a:cubicBezTo>
                    <a:pt x="81" y="577"/>
                    <a:pt x="154" y="650"/>
                    <a:pt x="225" y="717"/>
                  </a:cubicBezTo>
                  <a:cubicBezTo>
                    <a:pt x="301" y="792"/>
                    <a:pt x="383" y="856"/>
                    <a:pt x="471" y="912"/>
                  </a:cubicBezTo>
                  <a:cubicBezTo>
                    <a:pt x="511" y="938"/>
                    <a:pt x="555" y="959"/>
                    <a:pt x="600" y="974"/>
                  </a:cubicBezTo>
                  <a:cubicBezTo>
                    <a:pt x="621" y="982"/>
                    <a:pt x="643" y="985"/>
                    <a:pt x="665" y="985"/>
                  </a:cubicBezTo>
                  <a:cubicBezTo>
                    <a:pt x="698" y="985"/>
                    <a:pt x="731" y="977"/>
                    <a:pt x="761" y="959"/>
                  </a:cubicBezTo>
                  <a:cubicBezTo>
                    <a:pt x="795" y="938"/>
                    <a:pt x="822" y="911"/>
                    <a:pt x="844" y="879"/>
                  </a:cubicBezTo>
                  <a:cubicBezTo>
                    <a:pt x="858" y="868"/>
                    <a:pt x="869" y="855"/>
                    <a:pt x="877" y="840"/>
                  </a:cubicBezTo>
                  <a:cubicBezTo>
                    <a:pt x="882" y="828"/>
                    <a:pt x="899" y="797"/>
                    <a:pt x="898" y="797"/>
                  </a:cubicBezTo>
                  <a:lnTo>
                    <a:pt x="898" y="797"/>
                  </a:lnTo>
                  <a:cubicBezTo>
                    <a:pt x="898" y="797"/>
                    <a:pt x="897" y="797"/>
                    <a:pt x="897" y="798"/>
                  </a:cubicBezTo>
                  <a:cubicBezTo>
                    <a:pt x="897" y="797"/>
                    <a:pt x="898" y="796"/>
                    <a:pt x="898" y="794"/>
                  </a:cubicBezTo>
                  <a:cubicBezTo>
                    <a:pt x="899" y="793"/>
                    <a:pt x="903" y="787"/>
                    <a:pt x="905" y="783"/>
                  </a:cubicBezTo>
                  <a:cubicBezTo>
                    <a:pt x="913" y="768"/>
                    <a:pt x="921" y="753"/>
                    <a:pt x="929" y="737"/>
                  </a:cubicBezTo>
                  <a:cubicBezTo>
                    <a:pt x="936" y="724"/>
                    <a:pt x="942" y="711"/>
                    <a:pt x="947" y="697"/>
                  </a:cubicBezTo>
                  <a:cubicBezTo>
                    <a:pt x="960" y="672"/>
                    <a:pt x="971" y="647"/>
                    <a:pt x="982" y="621"/>
                  </a:cubicBezTo>
                  <a:cubicBezTo>
                    <a:pt x="1009" y="561"/>
                    <a:pt x="1043" y="502"/>
                    <a:pt x="1067" y="440"/>
                  </a:cubicBezTo>
                  <a:cubicBezTo>
                    <a:pt x="1120" y="293"/>
                    <a:pt x="986" y="177"/>
                    <a:pt x="870" y="113"/>
                  </a:cubicBezTo>
                  <a:cubicBezTo>
                    <a:pt x="761" y="53"/>
                    <a:pt x="640" y="15"/>
                    <a:pt x="515" y="2"/>
                  </a:cubicBezTo>
                  <a:cubicBezTo>
                    <a:pt x="504" y="1"/>
                    <a:pt x="493" y="1"/>
                    <a:pt x="482"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7" name="Google Shape;2677;p34"/>
            <p:cNvSpPr/>
            <p:nvPr/>
          </p:nvSpPr>
          <p:spPr>
            <a:xfrm rot="635057">
              <a:off x="7404936" y="2658544"/>
              <a:ext cx="279" cy="639"/>
            </a:xfrm>
            <a:custGeom>
              <a:avLst/>
              <a:gdLst/>
              <a:ahLst/>
              <a:cxnLst/>
              <a:rect l="l" t="t" r="r" b="b"/>
              <a:pathLst>
                <a:path w="4" h="9" extrusionOk="0">
                  <a:moveTo>
                    <a:pt x="1" y="1"/>
                  </a:moveTo>
                  <a:cubicBezTo>
                    <a:pt x="1" y="2"/>
                    <a:pt x="2" y="3"/>
                    <a:pt x="2" y="5"/>
                  </a:cubicBezTo>
                  <a:lnTo>
                    <a:pt x="3" y="7"/>
                  </a:lnTo>
                  <a:lnTo>
                    <a:pt x="3" y="7"/>
                  </a:lnTo>
                  <a:cubicBezTo>
                    <a:pt x="3" y="5"/>
                    <a:pt x="2" y="3"/>
                    <a:pt x="1" y="1"/>
                  </a:cubicBezTo>
                  <a:close/>
                  <a:moveTo>
                    <a:pt x="3" y="7"/>
                  </a:moveTo>
                  <a:cubicBezTo>
                    <a:pt x="3" y="8"/>
                    <a:pt x="3" y="8"/>
                    <a:pt x="3" y="9"/>
                  </a:cubicBezTo>
                  <a:lnTo>
                    <a:pt x="3" y="8"/>
                  </a:lnTo>
                  <a:lnTo>
                    <a:pt x="3" y="7"/>
                  </a:ln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34"/>
            <p:cNvSpPr/>
            <p:nvPr/>
          </p:nvSpPr>
          <p:spPr>
            <a:xfrm rot="635057">
              <a:off x="7346134" y="2628928"/>
              <a:ext cx="61938" cy="63801"/>
            </a:xfrm>
            <a:custGeom>
              <a:avLst/>
              <a:gdLst/>
              <a:ahLst/>
              <a:cxnLst/>
              <a:rect l="l" t="t" r="r" b="b"/>
              <a:pathLst>
                <a:path w="889" h="898" extrusionOk="0">
                  <a:moveTo>
                    <a:pt x="310" y="1"/>
                  </a:moveTo>
                  <a:cubicBezTo>
                    <a:pt x="231" y="1"/>
                    <a:pt x="156" y="24"/>
                    <a:pt x="93" y="83"/>
                  </a:cubicBezTo>
                  <a:cubicBezTo>
                    <a:pt x="28" y="145"/>
                    <a:pt x="1" y="236"/>
                    <a:pt x="1" y="322"/>
                  </a:cubicBezTo>
                  <a:cubicBezTo>
                    <a:pt x="1" y="413"/>
                    <a:pt x="40" y="498"/>
                    <a:pt x="83" y="575"/>
                  </a:cubicBezTo>
                  <a:cubicBezTo>
                    <a:pt x="130" y="659"/>
                    <a:pt x="186" y="737"/>
                    <a:pt x="253" y="806"/>
                  </a:cubicBezTo>
                  <a:cubicBezTo>
                    <a:pt x="307" y="859"/>
                    <a:pt x="374" y="898"/>
                    <a:pt x="447" y="898"/>
                  </a:cubicBezTo>
                  <a:cubicBezTo>
                    <a:pt x="468" y="898"/>
                    <a:pt x="490" y="895"/>
                    <a:pt x="511" y="888"/>
                  </a:cubicBezTo>
                  <a:cubicBezTo>
                    <a:pt x="601" y="860"/>
                    <a:pt x="676" y="795"/>
                    <a:pt x="741" y="730"/>
                  </a:cubicBezTo>
                  <a:cubicBezTo>
                    <a:pt x="795" y="675"/>
                    <a:pt x="861" y="604"/>
                    <a:pt x="883" y="530"/>
                  </a:cubicBezTo>
                  <a:cubicBezTo>
                    <a:pt x="889" y="509"/>
                    <a:pt x="885" y="488"/>
                    <a:pt x="871" y="472"/>
                  </a:cubicBezTo>
                  <a:cubicBezTo>
                    <a:pt x="871" y="462"/>
                    <a:pt x="871" y="453"/>
                    <a:pt x="870" y="442"/>
                  </a:cubicBezTo>
                  <a:cubicBezTo>
                    <a:pt x="865" y="421"/>
                    <a:pt x="857" y="399"/>
                    <a:pt x="849" y="380"/>
                  </a:cubicBezTo>
                  <a:cubicBezTo>
                    <a:pt x="849" y="380"/>
                    <a:pt x="841" y="362"/>
                    <a:pt x="837" y="354"/>
                  </a:cubicBezTo>
                  <a:lnTo>
                    <a:pt x="837" y="354"/>
                  </a:lnTo>
                  <a:lnTo>
                    <a:pt x="839" y="361"/>
                  </a:lnTo>
                  <a:lnTo>
                    <a:pt x="835" y="353"/>
                  </a:lnTo>
                  <a:cubicBezTo>
                    <a:pt x="835" y="351"/>
                    <a:pt x="835" y="351"/>
                    <a:pt x="834" y="350"/>
                  </a:cubicBezTo>
                  <a:lnTo>
                    <a:pt x="828" y="335"/>
                  </a:lnTo>
                  <a:cubicBezTo>
                    <a:pt x="826" y="331"/>
                    <a:pt x="824" y="328"/>
                    <a:pt x="823" y="324"/>
                  </a:cubicBezTo>
                  <a:cubicBezTo>
                    <a:pt x="804" y="284"/>
                    <a:pt x="778" y="247"/>
                    <a:pt x="749" y="214"/>
                  </a:cubicBezTo>
                  <a:cubicBezTo>
                    <a:pt x="694" y="151"/>
                    <a:pt x="627" y="99"/>
                    <a:pt x="551" y="63"/>
                  </a:cubicBezTo>
                  <a:cubicBezTo>
                    <a:pt x="477" y="26"/>
                    <a:pt x="392" y="1"/>
                    <a:pt x="310"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34"/>
            <p:cNvSpPr/>
            <p:nvPr/>
          </p:nvSpPr>
          <p:spPr>
            <a:xfrm rot="635057">
              <a:off x="7301601" y="2724415"/>
              <a:ext cx="43336" cy="41279"/>
            </a:xfrm>
            <a:custGeom>
              <a:avLst/>
              <a:gdLst/>
              <a:ahLst/>
              <a:cxnLst/>
              <a:rect l="l" t="t" r="r" b="b"/>
              <a:pathLst>
                <a:path w="622" h="581" extrusionOk="0">
                  <a:moveTo>
                    <a:pt x="258" y="1"/>
                  </a:moveTo>
                  <a:cubicBezTo>
                    <a:pt x="190" y="1"/>
                    <a:pt x="122" y="21"/>
                    <a:pt x="71" y="70"/>
                  </a:cubicBezTo>
                  <a:cubicBezTo>
                    <a:pt x="26" y="117"/>
                    <a:pt x="1" y="181"/>
                    <a:pt x="4" y="246"/>
                  </a:cubicBezTo>
                  <a:cubicBezTo>
                    <a:pt x="5" y="306"/>
                    <a:pt x="33" y="367"/>
                    <a:pt x="67" y="415"/>
                  </a:cubicBezTo>
                  <a:cubicBezTo>
                    <a:pt x="103" y="468"/>
                    <a:pt x="148" y="515"/>
                    <a:pt x="200" y="552"/>
                  </a:cubicBezTo>
                  <a:cubicBezTo>
                    <a:pt x="228" y="571"/>
                    <a:pt x="260" y="580"/>
                    <a:pt x="293" y="580"/>
                  </a:cubicBezTo>
                  <a:cubicBezTo>
                    <a:pt x="327" y="580"/>
                    <a:pt x="361" y="570"/>
                    <a:pt x="391" y="549"/>
                  </a:cubicBezTo>
                  <a:cubicBezTo>
                    <a:pt x="440" y="515"/>
                    <a:pt x="481" y="471"/>
                    <a:pt x="514" y="422"/>
                  </a:cubicBezTo>
                  <a:cubicBezTo>
                    <a:pt x="527" y="402"/>
                    <a:pt x="541" y="385"/>
                    <a:pt x="551" y="365"/>
                  </a:cubicBezTo>
                  <a:cubicBezTo>
                    <a:pt x="554" y="357"/>
                    <a:pt x="557" y="350"/>
                    <a:pt x="558" y="342"/>
                  </a:cubicBezTo>
                  <a:cubicBezTo>
                    <a:pt x="573" y="336"/>
                    <a:pt x="586" y="328"/>
                    <a:pt x="595" y="316"/>
                  </a:cubicBezTo>
                  <a:cubicBezTo>
                    <a:pt x="621" y="282"/>
                    <a:pt x="619" y="246"/>
                    <a:pt x="604" y="209"/>
                  </a:cubicBezTo>
                  <a:cubicBezTo>
                    <a:pt x="600" y="201"/>
                    <a:pt x="595" y="192"/>
                    <a:pt x="590" y="184"/>
                  </a:cubicBezTo>
                  <a:cubicBezTo>
                    <a:pt x="583" y="176"/>
                    <a:pt x="576" y="166"/>
                    <a:pt x="569" y="158"/>
                  </a:cubicBezTo>
                  <a:cubicBezTo>
                    <a:pt x="568" y="155"/>
                    <a:pt x="561" y="148"/>
                    <a:pt x="561" y="148"/>
                  </a:cubicBezTo>
                  <a:lnTo>
                    <a:pt x="561" y="148"/>
                  </a:lnTo>
                  <a:cubicBezTo>
                    <a:pt x="561" y="148"/>
                    <a:pt x="562" y="150"/>
                    <a:pt x="567" y="155"/>
                  </a:cubicBezTo>
                  <a:cubicBezTo>
                    <a:pt x="562" y="150"/>
                    <a:pt x="557" y="143"/>
                    <a:pt x="551" y="136"/>
                  </a:cubicBezTo>
                  <a:cubicBezTo>
                    <a:pt x="546" y="129"/>
                    <a:pt x="545" y="128"/>
                    <a:pt x="542" y="124"/>
                  </a:cubicBezTo>
                  <a:cubicBezTo>
                    <a:pt x="535" y="117"/>
                    <a:pt x="528" y="110"/>
                    <a:pt x="521" y="104"/>
                  </a:cubicBezTo>
                  <a:cubicBezTo>
                    <a:pt x="476" y="65"/>
                    <a:pt x="425" y="36"/>
                    <a:pt x="369" y="18"/>
                  </a:cubicBezTo>
                  <a:cubicBezTo>
                    <a:pt x="333" y="7"/>
                    <a:pt x="296" y="1"/>
                    <a:pt x="258"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34"/>
            <p:cNvSpPr/>
            <p:nvPr/>
          </p:nvSpPr>
          <p:spPr>
            <a:xfrm rot="635057">
              <a:off x="6604627" y="1024588"/>
              <a:ext cx="167630" cy="167603"/>
            </a:xfrm>
            <a:custGeom>
              <a:avLst/>
              <a:gdLst/>
              <a:ahLst/>
              <a:cxnLst/>
              <a:rect l="l" t="t" r="r" b="b"/>
              <a:pathLst>
                <a:path w="2406" h="2359" extrusionOk="0">
                  <a:moveTo>
                    <a:pt x="1203" y="0"/>
                  </a:moveTo>
                  <a:cubicBezTo>
                    <a:pt x="1164" y="0"/>
                    <a:pt x="1124" y="23"/>
                    <a:pt x="1111" y="70"/>
                  </a:cubicBezTo>
                  <a:lnTo>
                    <a:pt x="901" y="813"/>
                  </a:lnTo>
                  <a:cubicBezTo>
                    <a:pt x="893" y="844"/>
                    <a:pt x="867" y="869"/>
                    <a:pt x="835" y="879"/>
                  </a:cubicBezTo>
                  <a:lnTo>
                    <a:pt x="94" y="1089"/>
                  </a:lnTo>
                  <a:cubicBezTo>
                    <a:pt x="0" y="1115"/>
                    <a:pt x="0" y="1245"/>
                    <a:pt x="94" y="1271"/>
                  </a:cubicBezTo>
                  <a:lnTo>
                    <a:pt x="835" y="1481"/>
                  </a:lnTo>
                  <a:cubicBezTo>
                    <a:pt x="867" y="1491"/>
                    <a:pt x="893" y="1516"/>
                    <a:pt x="901" y="1547"/>
                  </a:cubicBezTo>
                  <a:lnTo>
                    <a:pt x="1111" y="2290"/>
                  </a:lnTo>
                  <a:cubicBezTo>
                    <a:pt x="1124" y="2336"/>
                    <a:pt x="1164" y="2359"/>
                    <a:pt x="1203" y="2359"/>
                  </a:cubicBezTo>
                  <a:cubicBezTo>
                    <a:pt x="1242" y="2359"/>
                    <a:pt x="1282" y="2336"/>
                    <a:pt x="1295" y="2290"/>
                  </a:cubicBezTo>
                  <a:lnTo>
                    <a:pt x="1505" y="1547"/>
                  </a:lnTo>
                  <a:cubicBezTo>
                    <a:pt x="1515" y="1516"/>
                    <a:pt x="1539" y="1491"/>
                    <a:pt x="1571" y="1481"/>
                  </a:cubicBezTo>
                  <a:lnTo>
                    <a:pt x="2314" y="1271"/>
                  </a:lnTo>
                  <a:cubicBezTo>
                    <a:pt x="2406" y="1245"/>
                    <a:pt x="2406" y="1113"/>
                    <a:pt x="2314" y="1087"/>
                  </a:cubicBezTo>
                  <a:lnTo>
                    <a:pt x="1571" y="877"/>
                  </a:lnTo>
                  <a:cubicBezTo>
                    <a:pt x="1539" y="869"/>
                    <a:pt x="1515" y="844"/>
                    <a:pt x="1505" y="813"/>
                  </a:cubicBezTo>
                  <a:lnTo>
                    <a:pt x="1295" y="70"/>
                  </a:lnTo>
                  <a:cubicBezTo>
                    <a:pt x="1282" y="23"/>
                    <a:pt x="1242" y="0"/>
                    <a:pt x="120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1" name="Google Shape;2681;p34"/>
            <p:cNvSpPr/>
            <p:nvPr/>
          </p:nvSpPr>
          <p:spPr>
            <a:xfrm rot="635057">
              <a:off x="8052992" y="1964682"/>
              <a:ext cx="113286" cy="113322"/>
            </a:xfrm>
            <a:custGeom>
              <a:avLst/>
              <a:gdLst/>
              <a:ahLst/>
              <a:cxnLst/>
              <a:rect l="l" t="t" r="r" b="b"/>
              <a:pathLst>
                <a:path w="1626" h="1595" extrusionOk="0">
                  <a:moveTo>
                    <a:pt x="813" y="1"/>
                  </a:moveTo>
                  <a:cubicBezTo>
                    <a:pt x="787" y="1"/>
                    <a:pt x="760" y="17"/>
                    <a:pt x="751" y="48"/>
                  </a:cubicBezTo>
                  <a:lnTo>
                    <a:pt x="608" y="549"/>
                  </a:lnTo>
                  <a:cubicBezTo>
                    <a:pt x="603" y="571"/>
                    <a:pt x="587" y="588"/>
                    <a:pt x="565" y="595"/>
                  </a:cubicBezTo>
                  <a:lnTo>
                    <a:pt x="63" y="736"/>
                  </a:lnTo>
                  <a:cubicBezTo>
                    <a:pt x="0" y="754"/>
                    <a:pt x="0" y="842"/>
                    <a:pt x="63" y="860"/>
                  </a:cubicBezTo>
                  <a:lnTo>
                    <a:pt x="565" y="1002"/>
                  </a:lnTo>
                  <a:cubicBezTo>
                    <a:pt x="587" y="1008"/>
                    <a:pt x="603" y="1024"/>
                    <a:pt x="608" y="1046"/>
                  </a:cubicBezTo>
                  <a:lnTo>
                    <a:pt x="751" y="1547"/>
                  </a:lnTo>
                  <a:cubicBezTo>
                    <a:pt x="760" y="1579"/>
                    <a:pt x="787" y="1595"/>
                    <a:pt x="813" y="1595"/>
                  </a:cubicBezTo>
                  <a:cubicBezTo>
                    <a:pt x="839" y="1595"/>
                    <a:pt x="866" y="1579"/>
                    <a:pt x="875" y="1547"/>
                  </a:cubicBezTo>
                  <a:lnTo>
                    <a:pt x="1016" y="1046"/>
                  </a:lnTo>
                  <a:cubicBezTo>
                    <a:pt x="1023" y="1024"/>
                    <a:pt x="1040" y="1008"/>
                    <a:pt x="1062" y="1002"/>
                  </a:cubicBezTo>
                  <a:lnTo>
                    <a:pt x="1563" y="860"/>
                  </a:lnTo>
                  <a:cubicBezTo>
                    <a:pt x="1626" y="842"/>
                    <a:pt x="1626" y="754"/>
                    <a:pt x="1563" y="736"/>
                  </a:cubicBezTo>
                  <a:lnTo>
                    <a:pt x="1062" y="595"/>
                  </a:lnTo>
                  <a:cubicBezTo>
                    <a:pt x="1040" y="588"/>
                    <a:pt x="1023" y="571"/>
                    <a:pt x="1016" y="549"/>
                  </a:cubicBezTo>
                  <a:lnTo>
                    <a:pt x="875" y="48"/>
                  </a:lnTo>
                  <a:cubicBezTo>
                    <a:pt x="866" y="17"/>
                    <a:pt x="839" y="1"/>
                    <a:pt x="81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2" name="Google Shape;2682;p34"/>
            <p:cNvSpPr/>
            <p:nvPr/>
          </p:nvSpPr>
          <p:spPr>
            <a:xfrm rot="635057">
              <a:off x="6236329" y="1843163"/>
              <a:ext cx="100118" cy="100107"/>
            </a:xfrm>
            <a:custGeom>
              <a:avLst/>
              <a:gdLst/>
              <a:ahLst/>
              <a:cxnLst/>
              <a:rect l="l" t="t" r="r" b="b"/>
              <a:pathLst>
                <a:path w="1437" h="1409" extrusionOk="0">
                  <a:moveTo>
                    <a:pt x="718" y="0"/>
                  </a:moveTo>
                  <a:cubicBezTo>
                    <a:pt x="694" y="0"/>
                    <a:pt x="671" y="15"/>
                    <a:pt x="663" y="43"/>
                  </a:cubicBezTo>
                  <a:lnTo>
                    <a:pt x="537" y="485"/>
                  </a:lnTo>
                  <a:cubicBezTo>
                    <a:pt x="533" y="504"/>
                    <a:pt x="518" y="519"/>
                    <a:pt x="499" y="525"/>
                  </a:cubicBezTo>
                  <a:lnTo>
                    <a:pt x="55" y="649"/>
                  </a:lnTo>
                  <a:cubicBezTo>
                    <a:pt x="0" y="666"/>
                    <a:pt x="0" y="744"/>
                    <a:pt x="55" y="759"/>
                  </a:cubicBezTo>
                  <a:lnTo>
                    <a:pt x="499" y="884"/>
                  </a:lnTo>
                  <a:cubicBezTo>
                    <a:pt x="518" y="890"/>
                    <a:pt x="533" y="905"/>
                    <a:pt x="537" y="924"/>
                  </a:cubicBezTo>
                  <a:lnTo>
                    <a:pt x="663" y="1367"/>
                  </a:lnTo>
                  <a:cubicBezTo>
                    <a:pt x="671" y="1395"/>
                    <a:pt x="694" y="1409"/>
                    <a:pt x="718" y="1409"/>
                  </a:cubicBezTo>
                  <a:cubicBezTo>
                    <a:pt x="741" y="1409"/>
                    <a:pt x="765" y="1395"/>
                    <a:pt x="773" y="1367"/>
                  </a:cubicBezTo>
                  <a:lnTo>
                    <a:pt x="898" y="924"/>
                  </a:lnTo>
                  <a:cubicBezTo>
                    <a:pt x="904" y="905"/>
                    <a:pt x="919" y="890"/>
                    <a:pt x="938" y="884"/>
                  </a:cubicBezTo>
                  <a:lnTo>
                    <a:pt x="1380" y="759"/>
                  </a:lnTo>
                  <a:cubicBezTo>
                    <a:pt x="1436" y="744"/>
                    <a:pt x="1436" y="666"/>
                    <a:pt x="1380" y="649"/>
                  </a:cubicBezTo>
                  <a:lnTo>
                    <a:pt x="938" y="525"/>
                  </a:lnTo>
                  <a:cubicBezTo>
                    <a:pt x="919" y="519"/>
                    <a:pt x="904" y="504"/>
                    <a:pt x="898" y="485"/>
                  </a:cubicBezTo>
                  <a:lnTo>
                    <a:pt x="773" y="43"/>
                  </a:lnTo>
                  <a:cubicBezTo>
                    <a:pt x="765" y="15"/>
                    <a:pt x="741" y="0"/>
                    <a:pt x="71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3" name="Google Shape;2683;p34"/>
            <p:cNvSpPr/>
            <p:nvPr/>
          </p:nvSpPr>
          <p:spPr>
            <a:xfrm rot="635057">
              <a:off x="7881816" y="1164596"/>
              <a:ext cx="109663" cy="109628"/>
            </a:xfrm>
            <a:custGeom>
              <a:avLst/>
              <a:gdLst/>
              <a:ahLst/>
              <a:cxnLst/>
              <a:rect l="l" t="t" r="r" b="b"/>
              <a:pathLst>
                <a:path w="1574" h="1543" extrusionOk="0">
                  <a:moveTo>
                    <a:pt x="787" y="1"/>
                  </a:moveTo>
                  <a:cubicBezTo>
                    <a:pt x="761" y="1"/>
                    <a:pt x="736" y="16"/>
                    <a:pt x="727" y="46"/>
                  </a:cubicBezTo>
                  <a:lnTo>
                    <a:pt x="589" y="531"/>
                  </a:lnTo>
                  <a:cubicBezTo>
                    <a:pt x="584" y="551"/>
                    <a:pt x="567" y="568"/>
                    <a:pt x="547" y="573"/>
                  </a:cubicBezTo>
                  <a:lnTo>
                    <a:pt x="62" y="711"/>
                  </a:lnTo>
                  <a:cubicBezTo>
                    <a:pt x="0" y="728"/>
                    <a:pt x="0" y="815"/>
                    <a:pt x="62" y="831"/>
                  </a:cubicBezTo>
                  <a:lnTo>
                    <a:pt x="547" y="969"/>
                  </a:lnTo>
                  <a:cubicBezTo>
                    <a:pt x="567" y="974"/>
                    <a:pt x="584" y="991"/>
                    <a:pt x="589" y="1011"/>
                  </a:cubicBezTo>
                  <a:lnTo>
                    <a:pt x="727" y="1497"/>
                  </a:lnTo>
                  <a:cubicBezTo>
                    <a:pt x="736" y="1527"/>
                    <a:pt x="761" y="1543"/>
                    <a:pt x="787" y="1543"/>
                  </a:cubicBezTo>
                  <a:cubicBezTo>
                    <a:pt x="813" y="1543"/>
                    <a:pt x="839" y="1527"/>
                    <a:pt x="847" y="1497"/>
                  </a:cubicBezTo>
                  <a:lnTo>
                    <a:pt x="985" y="1011"/>
                  </a:lnTo>
                  <a:cubicBezTo>
                    <a:pt x="990" y="991"/>
                    <a:pt x="1007" y="974"/>
                    <a:pt x="1027" y="969"/>
                  </a:cubicBezTo>
                  <a:lnTo>
                    <a:pt x="1512" y="831"/>
                  </a:lnTo>
                  <a:cubicBezTo>
                    <a:pt x="1574" y="815"/>
                    <a:pt x="1574" y="728"/>
                    <a:pt x="1512" y="711"/>
                  </a:cubicBezTo>
                  <a:lnTo>
                    <a:pt x="1027" y="573"/>
                  </a:lnTo>
                  <a:cubicBezTo>
                    <a:pt x="1007" y="568"/>
                    <a:pt x="990" y="551"/>
                    <a:pt x="985" y="531"/>
                  </a:cubicBezTo>
                  <a:lnTo>
                    <a:pt x="847" y="46"/>
                  </a:lnTo>
                  <a:cubicBezTo>
                    <a:pt x="839" y="16"/>
                    <a:pt x="813" y="1"/>
                    <a:pt x="7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4" name="Google Shape;2684;p34"/>
            <p:cNvSpPr/>
            <p:nvPr/>
          </p:nvSpPr>
          <p:spPr>
            <a:xfrm rot="635057">
              <a:off x="6976072" y="2907292"/>
              <a:ext cx="109593" cy="109486"/>
            </a:xfrm>
            <a:custGeom>
              <a:avLst/>
              <a:gdLst/>
              <a:ahLst/>
              <a:cxnLst/>
              <a:rect l="l" t="t" r="r" b="b"/>
              <a:pathLst>
                <a:path w="1573" h="1541" extrusionOk="0">
                  <a:moveTo>
                    <a:pt x="786" y="0"/>
                  </a:moveTo>
                  <a:cubicBezTo>
                    <a:pt x="761" y="0"/>
                    <a:pt x="735" y="16"/>
                    <a:pt x="727" y="46"/>
                  </a:cubicBezTo>
                  <a:lnTo>
                    <a:pt x="590" y="530"/>
                  </a:lnTo>
                  <a:cubicBezTo>
                    <a:pt x="583" y="551"/>
                    <a:pt x="566" y="567"/>
                    <a:pt x="546" y="573"/>
                  </a:cubicBezTo>
                  <a:lnTo>
                    <a:pt x="61" y="710"/>
                  </a:lnTo>
                  <a:cubicBezTo>
                    <a:pt x="1" y="728"/>
                    <a:pt x="1" y="813"/>
                    <a:pt x="61" y="831"/>
                  </a:cubicBezTo>
                  <a:lnTo>
                    <a:pt x="546" y="968"/>
                  </a:lnTo>
                  <a:cubicBezTo>
                    <a:pt x="566" y="974"/>
                    <a:pt x="583" y="990"/>
                    <a:pt x="590" y="1011"/>
                  </a:cubicBezTo>
                  <a:lnTo>
                    <a:pt x="727" y="1495"/>
                  </a:lnTo>
                  <a:cubicBezTo>
                    <a:pt x="735" y="1526"/>
                    <a:pt x="761" y="1541"/>
                    <a:pt x="786" y="1541"/>
                  </a:cubicBezTo>
                  <a:cubicBezTo>
                    <a:pt x="812" y="1541"/>
                    <a:pt x="838" y="1526"/>
                    <a:pt x="846" y="1495"/>
                  </a:cubicBezTo>
                  <a:lnTo>
                    <a:pt x="984" y="1011"/>
                  </a:lnTo>
                  <a:cubicBezTo>
                    <a:pt x="989" y="990"/>
                    <a:pt x="1006" y="974"/>
                    <a:pt x="1026" y="968"/>
                  </a:cubicBezTo>
                  <a:lnTo>
                    <a:pt x="1512" y="831"/>
                  </a:lnTo>
                  <a:cubicBezTo>
                    <a:pt x="1573" y="813"/>
                    <a:pt x="1573" y="728"/>
                    <a:pt x="1512" y="710"/>
                  </a:cubicBezTo>
                  <a:lnTo>
                    <a:pt x="1026" y="573"/>
                  </a:lnTo>
                  <a:cubicBezTo>
                    <a:pt x="1006" y="567"/>
                    <a:pt x="989" y="551"/>
                    <a:pt x="984" y="530"/>
                  </a:cubicBezTo>
                  <a:lnTo>
                    <a:pt x="846" y="46"/>
                  </a:lnTo>
                  <a:cubicBezTo>
                    <a:pt x="838" y="16"/>
                    <a:pt x="812" y="0"/>
                    <a:pt x="78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85" name="Google Shape;2685;p34"/>
          <p:cNvGrpSpPr/>
          <p:nvPr/>
        </p:nvGrpSpPr>
        <p:grpSpPr>
          <a:xfrm>
            <a:off x="7123654" y="402575"/>
            <a:ext cx="2098095" cy="2224628"/>
            <a:chOff x="3870139" y="1527792"/>
            <a:chExt cx="2019139" cy="2244845"/>
          </a:xfrm>
        </p:grpSpPr>
        <p:sp>
          <p:nvSpPr>
            <p:cNvPr id="2686" name="Google Shape;2686;p34"/>
            <p:cNvSpPr/>
            <p:nvPr/>
          </p:nvSpPr>
          <p:spPr>
            <a:xfrm rot="-945407">
              <a:off x="4097514" y="1704670"/>
              <a:ext cx="1564391" cy="1891089"/>
            </a:xfrm>
            <a:custGeom>
              <a:avLst/>
              <a:gdLst/>
              <a:ahLst/>
              <a:cxnLst/>
              <a:rect l="l" t="t" r="r" b="b"/>
              <a:pathLst>
                <a:path w="34185" h="41324" extrusionOk="0">
                  <a:moveTo>
                    <a:pt x="17093" y="1"/>
                  </a:moveTo>
                  <a:cubicBezTo>
                    <a:pt x="7653" y="1"/>
                    <a:pt x="2" y="7653"/>
                    <a:pt x="2" y="17092"/>
                  </a:cubicBezTo>
                  <a:lnTo>
                    <a:pt x="2" y="39542"/>
                  </a:lnTo>
                  <a:cubicBezTo>
                    <a:pt x="1" y="40525"/>
                    <a:pt x="798" y="41322"/>
                    <a:pt x="1781" y="41324"/>
                  </a:cubicBezTo>
                  <a:lnTo>
                    <a:pt x="32403" y="41324"/>
                  </a:lnTo>
                  <a:cubicBezTo>
                    <a:pt x="33386" y="41324"/>
                    <a:pt x="34185" y="40526"/>
                    <a:pt x="34185" y="39542"/>
                  </a:cubicBezTo>
                  <a:lnTo>
                    <a:pt x="34185" y="17092"/>
                  </a:lnTo>
                  <a:cubicBezTo>
                    <a:pt x="34185" y="7653"/>
                    <a:pt x="26531" y="1"/>
                    <a:pt x="17093" y="1"/>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7" name="Google Shape;2687;p34"/>
            <p:cNvSpPr/>
            <p:nvPr/>
          </p:nvSpPr>
          <p:spPr>
            <a:xfrm rot="-945407">
              <a:off x="4189861" y="1816397"/>
              <a:ext cx="1379556" cy="1667631"/>
            </a:xfrm>
            <a:custGeom>
              <a:avLst/>
              <a:gdLst/>
              <a:ahLst/>
              <a:cxnLst/>
              <a:rect l="l" t="t" r="r" b="b"/>
              <a:pathLst>
                <a:path w="30146" h="36441" extrusionOk="0">
                  <a:moveTo>
                    <a:pt x="15074" y="1"/>
                  </a:moveTo>
                  <a:cubicBezTo>
                    <a:pt x="6749" y="1"/>
                    <a:pt x="1" y="6748"/>
                    <a:pt x="1" y="15073"/>
                  </a:cubicBezTo>
                  <a:lnTo>
                    <a:pt x="1" y="34870"/>
                  </a:lnTo>
                  <a:cubicBezTo>
                    <a:pt x="1" y="35737"/>
                    <a:pt x="705" y="36440"/>
                    <a:pt x="1572" y="36440"/>
                  </a:cubicBezTo>
                  <a:lnTo>
                    <a:pt x="28575" y="36440"/>
                  </a:lnTo>
                  <a:cubicBezTo>
                    <a:pt x="29443" y="36440"/>
                    <a:pt x="30146" y="35737"/>
                    <a:pt x="30146" y="34870"/>
                  </a:cubicBezTo>
                  <a:lnTo>
                    <a:pt x="30146" y="15073"/>
                  </a:lnTo>
                  <a:cubicBezTo>
                    <a:pt x="30146" y="6748"/>
                    <a:pt x="23399" y="1"/>
                    <a:pt x="150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p:txBody>
        </p:sp>
        <p:grpSp>
          <p:nvGrpSpPr>
            <p:cNvPr id="2688" name="Google Shape;2688;p34"/>
            <p:cNvGrpSpPr/>
            <p:nvPr/>
          </p:nvGrpSpPr>
          <p:grpSpPr>
            <a:xfrm rot="-945407">
              <a:off x="4360838" y="2097169"/>
              <a:ext cx="1090951" cy="1458370"/>
              <a:chOff x="1282536" y="1740689"/>
              <a:chExt cx="1444430" cy="1930897"/>
            </a:xfrm>
          </p:grpSpPr>
          <p:sp>
            <p:nvSpPr>
              <p:cNvPr id="2689" name="Google Shape;2689;p34"/>
              <p:cNvSpPr/>
              <p:nvPr/>
            </p:nvSpPr>
            <p:spPr>
              <a:xfrm>
                <a:off x="1509692" y="1740689"/>
                <a:ext cx="1042027" cy="1042027"/>
              </a:xfrm>
              <a:custGeom>
                <a:avLst/>
                <a:gdLst/>
                <a:ahLst/>
                <a:cxnLst/>
                <a:rect l="l" t="t" r="r" b="b"/>
                <a:pathLst>
                  <a:path w="17198" h="17198" extrusionOk="0">
                    <a:moveTo>
                      <a:pt x="8600" y="0"/>
                    </a:moveTo>
                    <a:cubicBezTo>
                      <a:pt x="6318" y="0"/>
                      <a:pt x="4131" y="907"/>
                      <a:pt x="2519" y="2518"/>
                    </a:cubicBezTo>
                    <a:cubicBezTo>
                      <a:pt x="906" y="4131"/>
                      <a:pt x="0" y="6318"/>
                      <a:pt x="0" y="8598"/>
                    </a:cubicBezTo>
                    <a:cubicBezTo>
                      <a:pt x="0" y="10880"/>
                      <a:pt x="906" y="13067"/>
                      <a:pt x="2519" y="14678"/>
                    </a:cubicBezTo>
                    <a:cubicBezTo>
                      <a:pt x="4131" y="16292"/>
                      <a:pt x="6318" y="17198"/>
                      <a:pt x="8600" y="17198"/>
                    </a:cubicBezTo>
                    <a:cubicBezTo>
                      <a:pt x="10880" y="17198"/>
                      <a:pt x="13067" y="16292"/>
                      <a:pt x="14680" y="14678"/>
                    </a:cubicBezTo>
                    <a:cubicBezTo>
                      <a:pt x="16291" y="13067"/>
                      <a:pt x="17197" y="10880"/>
                      <a:pt x="17197" y="8598"/>
                    </a:cubicBezTo>
                    <a:cubicBezTo>
                      <a:pt x="17197" y="6318"/>
                      <a:pt x="16291" y="4131"/>
                      <a:pt x="14680" y="2518"/>
                    </a:cubicBezTo>
                    <a:cubicBezTo>
                      <a:pt x="13067" y="907"/>
                      <a:pt x="10880" y="0"/>
                      <a:pt x="860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0" name="Google Shape;2690;p34"/>
              <p:cNvSpPr/>
              <p:nvPr/>
            </p:nvSpPr>
            <p:spPr>
              <a:xfrm>
                <a:off x="1686618" y="2397007"/>
                <a:ext cx="718779" cy="727868"/>
              </a:xfrm>
              <a:custGeom>
                <a:avLst/>
                <a:gdLst/>
                <a:ahLst/>
                <a:cxnLst/>
                <a:rect l="l" t="t" r="r" b="b"/>
                <a:pathLst>
                  <a:path w="11863" h="12013" extrusionOk="0">
                    <a:moveTo>
                      <a:pt x="5953" y="1"/>
                    </a:moveTo>
                    <a:cubicBezTo>
                      <a:pt x="5947" y="1"/>
                      <a:pt x="5940" y="4"/>
                      <a:pt x="5942" y="9"/>
                    </a:cubicBezTo>
                    <a:cubicBezTo>
                      <a:pt x="6004" y="402"/>
                      <a:pt x="5984" y="821"/>
                      <a:pt x="5983" y="1218"/>
                    </a:cubicBezTo>
                    <a:cubicBezTo>
                      <a:pt x="5982" y="1607"/>
                      <a:pt x="5968" y="1997"/>
                      <a:pt x="5962" y="2387"/>
                    </a:cubicBezTo>
                    <a:cubicBezTo>
                      <a:pt x="5950" y="3142"/>
                      <a:pt x="5903" y="3895"/>
                      <a:pt x="5842" y="4647"/>
                    </a:cubicBezTo>
                    <a:cubicBezTo>
                      <a:pt x="5748" y="5789"/>
                      <a:pt x="5600" y="6922"/>
                      <a:pt x="5400" y="8047"/>
                    </a:cubicBezTo>
                    <a:cubicBezTo>
                      <a:pt x="5394" y="8055"/>
                      <a:pt x="5389" y="8065"/>
                      <a:pt x="5386" y="8073"/>
                    </a:cubicBezTo>
                    <a:cubicBezTo>
                      <a:pt x="5213" y="7815"/>
                      <a:pt x="4999" y="7578"/>
                      <a:pt x="4793" y="7368"/>
                    </a:cubicBezTo>
                    <a:cubicBezTo>
                      <a:pt x="4380" y="6944"/>
                      <a:pt x="3909" y="6576"/>
                      <a:pt x="3420" y="6242"/>
                    </a:cubicBezTo>
                    <a:cubicBezTo>
                      <a:pt x="2926" y="5904"/>
                      <a:pt x="2408" y="5632"/>
                      <a:pt x="1801" y="5582"/>
                    </a:cubicBezTo>
                    <a:cubicBezTo>
                      <a:pt x="1737" y="5576"/>
                      <a:pt x="1672" y="5574"/>
                      <a:pt x="1607" y="5574"/>
                    </a:cubicBezTo>
                    <a:cubicBezTo>
                      <a:pt x="1068" y="5574"/>
                      <a:pt x="548" y="5756"/>
                      <a:pt x="66" y="5996"/>
                    </a:cubicBezTo>
                    <a:cubicBezTo>
                      <a:pt x="0" y="6029"/>
                      <a:pt x="7" y="6127"/>
                      <a:pt x="66" y="6161"/>
                    </a:cubicBezTo>
                    <a:cubicBezTo>
                      <a:pt x="493" y="6415"/>
                      <a:pt x="768" y="6874"/>
                      <a:pt x="1147" y="7191"/>
                    </a:cubicBezTo>
                    <a:cubicBezTo>
                      <a:pt x="1537" y="7519"/>
                      <a:pt x="1969" y="7792"/>
                      <a:pt x="2433" y="8002"/>
                    </a:cubicBezTo>
                    <a:cubicBezTo>
                      <a:pt x="2905" y="8213"/>
                      <a:pt x="3390" y="8318"/>
                      <a:pt x="3898" y="8399"/>
                    </a:cubicBezTo>
                    <a:cubicBezTo>
                      <a:pt x="4142" y="8439"/>
                      <a:pt x="4385" y="8493"/>
                      <a:pt x="4632" y="8510"/>
                    </a:cubicBezTo>
                    <a:cubicBezTo>
                      <a:pt x="4855" y="8524"/>
                      <a:pt x="5078" y="8525"/>
                      <a:pt x="5295" y="8581"/>
                    </a:cubicBezTo>
                    <a:cubicBezTo>
                      <a:pt x="5255" y="8783"/>
                      <a:pt x="5220" y="8986"/>
                      <a:pt x="5177" y="9188"/>
                    </a:cubicBezTo>
                    <a:cubicBezTo>
                      <a:pt x="4996" y="10038"/>
                      <a:pt x="4778" y="10878"/>
                      <a:pt x="4616" y="11733"/>
                    </a:cubicBezTo>
                    <a:cubicBezTo>
                      <a:pt x="4583" y="11906"/>
                      <a:pt x="4708" y="12012"/>
                      <a:pt x="4837" y="12012"/>
                    </a:cubicBezTo>
                    <a:cubicBezTo>
                      <a:pt x="4924" y="12012"/>
                      <a:pt x="5012" y="11964"/>
                      <a:pt x="5055" y="11854"/>
                    </a:cubicBezTo>
                    <a:cubicBezTo>
                      <a:pt x="5482" y="10746"/>
                      <a:pt x="5729" y="9566"/>
                      <a:pt x="5903" y="8385"/>
                    </a:cubicBezTo>
                    <a:cubicBezTo>
                      <a:pt x="6217" y="8450"/>
                      <a:pt x="6548" y="8476"/>
                      <a:pt x="6874" y="8476"/>
                    </a:cubicBezTo>
                    <a:cubicBezTo>
                      <a:pt x="7120" y="8476"/>
                      <a:pt x="7364" y="8461"/>
                      <a:pt x="7596" y="8437"/>
                    </a:cubicBezTo>
                    <a:cubicBezTo>
                      <a:pt x="8185" y="8377"/>
                      <a:pt x="8753" y="8217"/>
                      <a:pt x="9298" y="7991"/>
                    </a:cubicBezTo>
                    <a:cubicBezTo>
                      <a:pt x="10373" y="7545"/>
                      <a:pt x="11506" y="6803"/>
                      <a:pt x="11850" y="5628"/>
                    </a:cubicBezTo>
                    <a:cubicBezTo>
                      <a:pt x="11863" y="5578"/>
                      <a:pt x="11841" y="5525"/>
                      <a:pt x="11797" y="5498"/>
                    </a:cubicBezTo>
                    <a:cubicBezTo>
                      <a:pt x="11578" y="5353"/>
                      <a:pt x="11304" y="5309"/>
                      <a:pt x="11025" y="5309"/>
                    </a:cubicBezTo>
                    <a:cubicBezTo>
                      <a:pt x="10753" y="5309"/>
                      <a:pt x="10476" y="5351"/>
                      <a:pt x="10240" y="5381"/>
                    </a:cubicBezTo>
                    <a:cubicBezTo>
                      <a:pt x="9561" y="5466"/>
                      <a:pt x="8911" y="5595"/>
                      <a:pt x="8277" y="5866"/>
                    </a:cubicBezTo>
                    <a:cubicBezTo>
                      <a:pt x="7706" y="6109"/>
                      <a:pt x="7154" y="6412"/>
                      <a:pt x="6671" y="6805"/>
                    </a:cubicBezTo>
                    <a:cubicBezTo>
                      <a:pt x="6448" y="6986"/>
                      <a:pt x="6205" y="7214"/>
                      <a:pt x="6026" y="7473"/>
                    </a:cubicBezTo>
                    <a:cubicBezTo>
                      <a:pt x="6032" y="7413"/>
                      <a:pt x="6041" y="7351"/>
                      <a:pt x="6048" y="7289"/>
                    </a:cubicBezTo>
                    <a:cubicBezTo>
                      <a:pt x="6234" y="5751"/>
                      <a:pt x="6296" y="4198"/>
                      <a:pt x="6230" y="2648"/>
                    </a:cubicBezTo>
                    <a:cubicBezTo>
                      <a:pt x="6211" y="2213"/>
                      <a:pt x="6172" y="1780"/>
                      <a:pt x="6123" y="1347"/>
                    </a:cubicBezTo>
                    <a:cubicBezTo>
                      <a:pt x="6074" y="905"/>
                      <a:pt x="5978" y="453"/>
                      <a:pt x="5961" y="7"/>
                    </a:cubicBezTo>
                    <a:cubicBezTo>
                      <a:pt x="5961" y="3"/>
                      <a:pt x="5957" y="1"/>
                      <a:pt x="5953" y="1"/>
                    </a:cubicBezTo>
                    <a:close/>
                  </a:path>
                </a:pathLst>
              </a:custGeom>
              <a:solidFill>
                <a:srgbClr val="33A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1" name="Google Shape;2691;p34"/>
              <p:cNvSpPr/>
              <p:nvPr/>
            </p:nvSpPr>
            <p:spPr>
              <a:xfrm>
                <a:off x="1686618" y="2397007"/>
                <a:ext cx="718779" cy="727868"/>
              </a:xfrm>
              <a:custGeom>
                <a:avLst/>
                <a:gdLst/>
                <a:ahLst/>
                <a:cxnLst/>
                <a:rect l="l" t="t" r="r" b="b"/>
                <a:pathLst>
                  <a:path w="11863" h="12013" extrusionOk="0">
                    <a:moveTo>
                      <a:pt x="5953" y="1"/>
                    </a:moveTo>
                    <a:cubicBezTo>
                      <a:pt x="5947" y="1"/>
                      <a:pt x="5940" y="4"/>
                      <a:pt x="5942" y="9"/>
                    </a:cubicBezTo>
                    <a:cubicBezTo>
                      <a:pt x="6004" y="402"/>
                      <a:pt x="5984" y="821"/>
                      <a:pt x="5983" y="1218"/>
                    </a:cubicBezTo>
                    <a:cubicBezTo>
                      <a:pt x="5982" y="1607"/>
                      <a:pt x="5968" y="1997"/>
                      <a:pt x="5962" y="2387"/>
                    </a:cubicBezTo>
                    <a:cubicBezTo>
                      <a:pt x="5950" y="3142"/>
                      <a:pt x="5903" y="3895"/>
                      <a:pt x="5842" y="4647"/>
                    </a:cubicBezTo>
                    <a:cubicBezTo>
                      <a:pt x="5748" y="5789"/>
                      <a:pt x="5600" y="6922"/>
                      <a:pt x="5400" y="8047"/>
                    </a:cubicBezTo>
                    <a:cubicBezTo>
                      <a:pt x="5394" y="8055"/>
                      <a:pt x="5389" y="8065"/>
                      <a:pt x="5386" y="8073"/>
                    </a:cubicBezTo>
                    <a:cubicBezTo>
                      <a:pt x="5213" y="7815"/>
                      <a:pt x="4999" y="7578"/>
                      <a:pt x="4793" y="7368"/>
                    </a:cubicBezTo>
                    <a:cubicBezTo>
                      <a:pt x="4380" y="6944"/>
                      <a:pt x="3909" y="6576"/>
                      <a:pt x="3420" y="6242"/>
                    </a:cubicBezTo>
                    <a:cubicBezTo>
                      <a:pt x="2926" y="5904"/>
                      <a:pt x="2408" y="5632"/>
                      <a:pt x="1801" y="5582"/>
                    </a:cubicBezTo>
                    <a:cubicBezTo>
                      <a:pt x="1737" y="5576"/>
                      <a:pt x="1672" y="5574"/>
                      <a:pt x="1607" y="5574"/>
                    </a:cubicBezTo>
                    <a:cubicBezTo>
                      <a:pt x="1068" y="5574"/>
                      <a:pt x="548" y="5756"/>
                      <a:pt x="66" y="5996"/>
                    </a:cubicBezTo>
                    <a:cubicBezTo>
                      <a:pt x="0" y="6029"/>
                      <a:pt x="7" y="6127"/>
                      <a:pt x="66" y="6161"/>
                    </a:cubicBezTo>
                    <a:cubicBezTo>
                      <a:pt x="493" y="6415"/>
                      <a:pt x="768" y="6874"/>
                      <a:pt x="1147" y="7191"/>
                    </a:cubicBezTo>
                    <a:cubicBezTo>
                      <a:pt x="1537" y="7519"/>
                      <a:pt x="1969" y="7792"/>
                      <a:pt x="2433" y="8002"/>
                    </a:cubicBezTo>
                    <a:cubicBezTo>
                      <a:pt x="2905" y="8213"/>
                      <a:pt x="3390" y="8318"/>
                      <a:pt x="3898" y="8399"/>
                    </a:cubicBezTo>
                    <a:cubicBezTo>
                      <a:pt x="4142" y="8439"/>
                      <a:pt x="4385" y="8493"/>
                      <a:pt x="4632" y="8510"/>
                    </a:cubicBezTo>
                    <a:cubicBezTo>
                      <a:pt x="4855" y="8524"/>
                      <a:pt x="5078" y="8525"/>
                      <a:pt x="5295" y="8581"/>
                    </a:cubicBezTo>
                    <a:cubicBezTo>
                      <a:pt x="5255" y="8783"/>
                      <a:pt x="5220" y="8986"/>
                      <a:pt x="5177" y="9188"/>
                    </a:cubicBezTo>
                    <a:cubicBezTo>
                      <a:pt x="4996" y="10038"/>
                      <a:pt x="4778" y="10878"/>
                      <a:pt x="4616" y="11733"/>
                    </a:cubicBezTo>
                    <a:cubicBezTo>
                      <a:pt x="4583" y="11906"/>
                      <a:pt x="4708" y="12012"/>
                      <a:pt x="4837" y="12012"/>
                    </a:cubicBezTo>
                    <a:cubicBezTo>
                      <a:pt x="4924" y="12012"/>
                      <a:pt x="5012" y="11964"/>
                      <a:pt x="5055" y="11854"/>
                    </a:cubicBezTo>
                    <a:cubicBezTo>
                      <a:pt x="5482" y="10746"/>
                      <a:pt x="5729" y="9566"/>
                      <a:pt x="5903" y="8385"/>
                    </a:cubicBezTo>
                    <a:cubicBezTo>
                      <a:pt x="6217" y="8450"/>
                      <a:pt x="6548" y="8476"/>
                      <a:pt x="6874" y="8476"/>
                    </a:cubicBezTo>
                    <a:cubicBezTo>
                      <a:pt x="7120" y="8476"/>
                      <a:pt x="7364" y="8461"/>
                      <a:pt x="7596" y="8437"/>
                    </a:cubicBezTo>
                    <a:cubicBezTo>
                      <a:pt x="8185" y="8377"/>
                      <a:pt x="8753" y="8217"/>
                      <a:pt x="9298" y="7991"/>
                    </a:cubicBezTo>
                    <a:cubicBezTo>
                      <a:pt x="10373" y="7545"/>
                      <a:pt x="11506" y="6803"/>
                      <a:pt x="11850" y="5628"/>
                    </a:cubicBezTo>
                    <a:cubicBezTo>
                      <a:pt x="11863" y="5578"/>
                      <a:pt x="11841" y="5525"/>
                      <a:pt x="11797" y="5498"/>
                    </a:cubicBezTo>
                    <a:cubicBezTo>
                      <a:pt x="11578" y="5353"/>
                      <a:pt x="11304" y="5309"/>
                      <a:pt x="11025" y="5309"/>
                    </a:cubicBezTo>
                    <a:cubicBezTo>
                      <a:pt x="10753" y="5309"/>
                      <a:pt x="10476" y="5351"/>
                      <a:pt x="10240" y="5381"/>
                    </a:cubicBezTo>
                    <a:cubicBezTo>
                      <a:pt x="9561" y="5466"/>
                      <a:pt x="8911" y="5595"/>
                      <a:pt x="8277" y="5866"/>
                    </a:cubicBezTo>
                    <a:cubicBezTo>
                      <a:pt x="7706" y="6109"/>
                      <a:pt x="7154" y="6412"/>
                      <a:pt x="6671" y="6805"/>
                    </a:cubicBezTo>
                    <a:cubicBezTo>
                      <a:pt x="6448" y="6986"/>
                      <a:pt x="6205" y="7214"/>
                      <a:pt x="6026" y="7473"/>
                    </a:cubicBezTo>
                    <a:cubicBezTo>
                      <a:pt x="6032" y="7413"/>
                      <a:pt x="6041" y="7351"/>
                      <a:pt x="6048" y="7289"/>
                    </a:cubicBezTo>
                    <a:cubicBezTo>
                      <a:pt x="6234" y="5751"/>
                      <a:pt x="6296" y="4198"/>
                      <a:pt x="6230" y="2648"/>
                    </a:cubicBezTo>
                    <a:cubicBezTo>
                      <a:pt x="6211" y="2213"/>
                      <a:pt x="6172" y="1780"/>
                      <a:pt x="6123" y="1347"/>
                    </a:cubicBezTo>
                    <a:cubicBezTo>
                      <a:pt x="6074" y="905"/>
                      <a:pt x="5978" y="453"/>
                      <a:pt x="5961" y="7"/>
                    </a:cubicBezTo>
                    <a:cubicBezTo>
                      <a:pt x="5961" y="3"/>
                      <a:pt x="5957" y="1"/>
                      <a:pt x="59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2" name="Google Shape;2692;p34"/>
              <p:cNvSpPr/>
              <p:nvPr/>
            </p:nvSpPr>
            <p:spPr>
              <a:xfrm>
                <a:off x="1720731" y="2955592"/>
                <a:ext cx="561003" cy="359783"/>
              </a:xfrm>
              <a:custGeom>
                <a:avLst/>
                <a:gdLst/>
                <a:ahLst/>
                <a:cxnLst/>
                <a:rect l="l" t="t" r="r" b="b"/>
                <a:pathLst>
                  <a:path w="9259" h="5938" extrusionOk="0">
                    <a:moveTo>
                      <a:pt x="658" y="1"/>
                    </a:moveTo>
                    <a:cubicBezTo>
                      <a:pt x="290" y="1"/>
                      <a:pt x="0" y="283"/>
                      <a:pt x="35" y="612"/>
                    </a:cubicBezTo>
                    <a:lnTo>
                      <a:pt x="534" y="5431"/>
                    </a:lnTo>
                    <a:cubicBezTo>
                      <a:pt x="564" y="5718"/>
                      <a:pt x="833" y="5938"/>
                      <a:pt x="1156" y="5938"/>
                    </a:cubicBezTo>
                    <a:lnTo>
                      <a:pt x="8102" y="5938"/>
                    </a:lnTo>
                    <a:cubicBezTo>
                      <a:pt x="8425" y="5938"/>
                      <a:pt x="8694" y="5718"/>
                      <a:pt x="8724" y="5431"/>
                    </a:cubicBezTo>
                    <a:lnTo>
                      <a:pt x="9224" y="612"/>
                    </a:lnTo>
                    <a:cubicBezTo>
                      <a:pt x="9258" y="283"/>
                      <a:pt x="8970" y="1"/>
                      <a:pt x="860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3" name="Google Shape;2693;p34"/>
              <p:cNvSpPr/>
              <p:nvPr/>
            </p:nvSpPr>
            <p:spPr>
              <a:xfrm>
                <a:off x="1435892" y="3090346"/>
                <a:ext cx="981922" cy="581240"/>
              </a:xfrm>
              <a:custGeom>
                <a:avLst/>
                <a:gdLst/>
                <a:ahLst/>
                <a:cxnLst/>
                <a:rect l="l" t="t" r="r" b="b"/>
                <a:pathLst>
                  <a:path w="16206" h="9593" extrusionOk="0">
                    <a:moveTo>
                      <a:pt x="9416" y="0"/>
                    </a:moveTo>
                    <a:cubicBezTo>
                      <a:pt x="9280" y="0"/>
                      <a:pt x="9116" y="39"/>
                      <a:pt x="8928" y="128"/>
                    </a:cubicBezTo>
                    <a:cubicBezTo>
                      <a:pt x="8170" y="485"/>
                      <a:pt x="4687" y="1780"/>
                      <a:pt x="3438" y="2940"/>
                    </a:cubicBezTo>
                    <a:cubicBezTo>
                      <a:pt x="2188" y="4101"/>
                      <a:pt x="759" y="7092"/>
                      <a:pt x="1" y="8788"/>
                    </a:cubicBezTo>
                    <a:lnTo>
                      <a:pt x="5000" y="9592"/>
                    </a:lnTo>
                    <a:cubicBezTo>
                      <a:pt x="5000" y="9592"/>
                      <a:pt x="6563" y="6690"/>
                      <a:pt x="7054" y="6199"/>
                    </a:cubicBezTo>
                    <a:cubicBezTo>
                      <a:pt x="7544" y="5707"/>
                      <a:pt x="10536" y="5128"/>
                      <a:pt x="11652" y="4637"/>
                    </a:cubicBezTo>
                    <a:cubicBezTo>
                      <a:pt x="12768" y="4145"/>
                      <a:pt x="14776" y="2940"/>
                      <a:pt x="15491" y="2046"/>
                    </a:cubicBezTo>
                    <a:cubicBezTo>
                      <a:pt x="16205" y="1154"/>
                      <a:pt x="16027" y="617"/>
                      <a:pt x="15714" y="440"/>
                    </a:cubicBezTo>
                    <a:cubicBezTo>
                      <a:pt x="15677" y="419"/>
                      <a:pt x="15636" y="410"/>
                      <a:pt x="15592" y="410"/>
                    </a:cubicBezTo>
                    <a:cubicBezTo>
                      <a:pt x="15262" y="410"/>
                      <a:pt x="14776" y="930"/>
                      <a:pt x="14776" y="930"/>
                    </a:cubicBezTo>
                    <a:cubicBezTo>
                      <a:pt x="14899" y="560"/>
                      <a:pt x="14640" y="361"/>
                      <a:pt x="14306" y="361"/>
                    </a:cubicBezTo>
                    <a:cubicBezTo>
                      <a:pt x="14156" y="361"/>
                      <a:pt x="13991" y="401"/>
                      <a:pt x="13839" y="484"/>
                    </a:cubicBezTo>
                    <a:cubicBezTo>
                      <a:pt x="13347" y="751"/>
                      <a:pt x="12455" y="1778"/>
                      <a:pt x="11295" y="2137"/>
                    </a:cubicBezTo>
                    <a:cubicBezTo>
                      <a:pt x="10133" y="2494"/>
                      <a:pt x="8125" y="2672"/>
                      <a:pt x="8125" y="2672"/>
                    </a:cubicBezTo>
                    <a:cubicBezTo>
                      <a:pt x="8125" y="2672"/>
                      <a:pt x="9598" y="1376"/>
                      <a:pt x="9820" y="797"/>
                    </a:cubicBezTo>
                    <a:cubicBezTo>
                      <a:pt x="9989" y="361"/>
                      <a:pt x="9829" y="0"/>
                      <a:pt x="9416" y="0"/>
                    </a:cubicBezTo>
                    <a:close/>
                  </a:path>
                </a:pathLst>
              </a:custGeom>
              <a:solidFill>
                <a:srgbClr val="9A60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4" name="Google Shape;2694;p34"/>
              <p:cNvSpPr/>
              <p:nvPr/>
            </p:nvSpPr>
            <p:spPr>
              <a:xfrm>
                <a:off x="1524355" y="1788556"/>
                <a:ext cx="990828" cy="980225"/>
              </a:xfrm>
              <a:custGeom>
                <a:avLst/>
                <a:gdLst/>
                <a:ahLst/>
                <a:cxnLst/>
                <a:rect l="l" t="t" r="r" b="b"/>
                <a:pathLst>
                  <a:path w="16353" h="16178" extrusionOk="0">
                    <a:moveTo>
                      <a:pt x="8133" y="1"/>
                    </a:moveTo>
                    <a:cubicBezTo>
                      <a:pt x="7829" y="1"/>
                      <a:pt x="7539" y="140"/>
                      <a:pt x="7314" y="364"/>
                    </a:cubicBezTo>
                    <a:cubicBezTo>
                      <a:pt x="6983" y="693"/>
                      <a:pt x="6783" y="1146"/>
                      <a:pt x="6632" y="1581"/>
                    </a:cubicBezTo>
                    <a:cubicBezTo>
                      <a:pt x="6338" y="2428"/>
                      <a:pt x="6379" y="3303"/>
                      <a:pt x="6587" y="4158"/>
                    </a:cubicBezTo>
                    <a:cubicBezTo>
                      <a:pt x="5950" y="3251"/>
                      <a:pt x="5118" y="2496"/>
                      <a:pt x="4018" y="2177"/>
                    </a:cubicBezTo>
                    <a:cubicBezTo>
                      <a:pt x="3799" y="2113"/>
                      <a:pt x="3566" y="2069"/>
                      <a:pt x="3335" y="2069"/>
                    </a:cubicBezTo>
                    <a:cubicBezTo>
                      <a:pt x="3117" y="2069"/>
                      <a:pt x="2901" y="2108"/>
                      <a:pt x="2702" y="2206"/>
                    </a:cubicBezTo>
                    <a:cubicBezTo>
                      <a:pt x="2302" y="2401"/>
                      <a:pt x="2106" y="2806"/>
                      <a:pt x="2105" y="3237"/>
                    </a:cubicBezTo>
                    <a:cubicBezTo>
                      <a:pt x="2103" y="3704"/>
                      <a:pt x="2282" y="4166"/>
                      <a:pt x="2482" y="4580"/>
                    </a:cubicBezTo>
                    <a:cubicBezTo>
                      <a:pt x="2873" y="5387"/>
                      <a:pt x="3520" y="5976"/>
                      <a:pt x="4272" y="6433"/>
                    </a:cubicBezTo>
                    <a:cubicBezTo>
                      <a:pt x="3909" y="6369"/>
                      <a:pt x="3543" y="6333"/>
                      <a:pt x="3178" y="6333"/>
                    </a:cubicBezTo>
                    <a:cubicBezTo>
                      <a:pt x="2447" y="6333"/>
                      <a:pt x="1724" y="6480"/>
                      <a:pt x="1056" y="6849"/>
                    </a:cubicBezTo>
                    <a:cubicBezTo>
                      <a:pt x="666" y="7063"/>
                      <a:pt x="294" y="7368"/>
                      <a:pt x="144" y="7801"/>
                    </a:cubicBezTo>
                    <a:cubicBezTo>
                      <a:pt x="0" y="8220"/>
                      <a:pt x="147" y="8646"/>
                      <a:pt x="450" y="8952"/>
                    </a:cubicBezTo>
                    <a:cubicBezTo>
                      <a:pt x="780" y="9283"/>
                      <a:pt x="1234" y="9483"/>
                      <a:pt x="1668" y="9634"/>
                    </a:cubicBezTo>
                    <a:cubicBezTo>
                      <a:pt x="2094" y="9782"/>
                      <a:pt x="2526" y="9845"/>
                      <a:pt x="2959" y="9845"/>
                    </a:cubicBezTo>
                    <a:cubicBezTo>
                      <a:pt x="3389" y="9845"/>
                      <a:pt x="3819" y="9783"/>
                      <a:pt x="4245" y="9679"/>
                    </a:cubicBezTo>
                    <a:lnTo>
                      <a:pt x="4245" y="9679"/>
                    </a:lnTo>
                    <a:cubicBezTo>
                      <a:pt x="3339" y="10316"/>
                      <a:pt x="2584" y="11148"/>
                      <a:pt x="2264" y="12248"/>
                    </a:cubicBezTo>
                    <a:cubicBezTo>
                      <a:pt x="2140" y="12675"/>
                      <a:pt x="2092" y="13154"/>
                      <a:pt x="2294" y="13564"/>
                    </a:cubicBezTo>
                    <a:cubicBezTo>
                      <a:pt x="2488" y="13964"/>
                      <a:pt x="2893" y="14160"/>
                      <a:pt x="3324" y="14162"/>
                    </a:cubicBezTo>
                    <a:cubicBezTo>
                      <a:pt x="3325" y="14162"/>
                      <a:pt x="3327" y="14162"/>
                      <a:pt x="3329" y="14162"/>
                    </a:cubicBezTo>
                    <a:cubicBezTo>
                      <a:pt x="3794" y="14162"/>
                      <a:pt x="4255" y="13984"/>
                      <a:pt x="4666" y="13784"/>
                    </a:cubicBezTo>
                    <a:cubicBezTo>
                      <a:pt x="5473" y="13393"/>
                      <a:pt x="6062" y="12746"/>
                      <a:pt x="6519" y="11994"/>
                    </a:cubicBezTo>
                    <a:lnTo>
                      <a:pt x="6519" y="11994"/>
                    </a:lnTo>
                    <a:cubicBezTo>
                      <a:pt x="6329" y="13085"/>
                      <a:pt x="6382" y="14208"/>
                      <a:pt x="6935" y="15210"/>
                    </a:cubicBezTo>
                    <a:cubicBezTo>
                      <a:pt x="7150" y="15600"/>
                      <a:pt x="7454" y="15972"/>
                      <a:pt x="7888" y="16122"/>
                    </a:cubicBezTo>
                    <a:cubicBezTo>
                      <a:pt x="7999" y="16160"/>
                      <a:pt x="8109" y="16178"/>
                      <a:pt x="8219" y="16178"/>
                    </a:cubicBezTo>
                    <a:cubicBezTo>
                      <a:pt x="8523" y="16178"/>
                      <a:pt x="8813" y="16039"/>
                      <a:pt x="9039" y="15816"/>
                    </a:cubicBezTo>
                    <a:cubicBezTo>
                      <a:pt x="9369" y="15486"/>
                      <a:pt x="9570" y="15032"/>
                      <a:pt x="9721" y="14598"/>
                    </a:cubicBezTo>
                    <a:cubicBezTo>
                      <a:pt x="10015" y="13750"/>
                      <a:pt x="9973" y="12877"/>
                      <a:pt x="9766" y="12021"/>
                    </a:cubicBezTo>
                    <a:lnTo>
                      <a:pt x="9766" y="12021"/>
                    </a:lnTo>
                    <a:cubicBezTo>
                      <a:pt x="10403" y="12928"/>
                      <a:pt x="11235" y="13683"/>
                      <a:pt x="12335" y="14002"/>
                    </a:cubicBezTo>
                    <a:cubicBezTo>
                      <a:pt x="12554" y="14066"/>
                      <a:pt x="12787" y="14109"/>
                      <a:pt x="13017" y="14109"/>
                    </a:cubicBezTo>
                    <a:cubicBezTo>
                      <a:pt x="13236" y="14109"/>
                      <a:pt x="13452" y="14070"/>
                      <a:pt x="13651" y="13972"/>
                    </a:cubicBezTo>
                    <a:cubicBezTo>
                      <a:pt x="14051" y="13779"/>
                      <a:pt x="14247" y="13374"/>
                      <a:pt x="14248" y="12943"/>
                    </a:cubicBezTo>
                    <a:cubicBezTo>
                      <a:pt x="14250" y="12476"/>
                      <a:pt x="14071" y="12012"/>
                      <a:pt x="13871" y="11599"/>
                    </a:cubicBezTo>
                    <a:cubicBezTo>
                      <a:pt x="13480" y="10793"/>
                      <a:pt x="12833" y="10203"/>
                      <a:pt x="12081" y="9745"/>
                    </a:cubicBezTo>
                    <a:lnTo>
                      <a:pt x="12081" y="9745"/>
                    </a:lnTo>
                    <a:cubicBezTo>
                      <a:pt x="12444" y="9809"/>
                      <a:pt x="12811" y="9845"/>
                      <a:pt x="13175" y="9845"/>
                    </a:cubicBezTo>
                    <a:cubicBezTo>
                      <a:pt x="13906" y="9845"/>
                      <a:pt x="14629" y="9699"/>
                      <a:pt x="15297" y="9331"/>
                    </a:cubicBezTo>
                    <a:cubicBezTo>
                      <a:pt x="15687" y="9117"/>
                      <a:pt x="16059" y="8810"/>
                      <a:pt x="16209" y="8378"/>
                    </a:cubicBezTo>
                    <a:cubicBezTo>
                      <a:pt x="16353" y="7958"/>
                      <a:pt x="16206" y="7532"/>
                      <a:pt x="15901" y="7228"/>
                    </a:cubicBezTo>
                    <a:cubicBezTo>
                      <a:pt x="15573" y="6897"/>
                      <a:pt x="15119" y="6695"/>
                      <a:pt x="14685" y="6544"/>
                    </a:cubicBezTo>
                    <a:cubicBezTo>
                      <a:pt x="14260" y="6397"/>
                      <a:pt x="13828" y="6334"/>
                      <a:pt x="13396" y="6334"/>
                    </a:cubicBezTo>
                    <a:cubicBezTo>
                      <a:pt x="12965" y="6334"/>
                      <a:pt x="12535" y="6396"/>
                      <a:pt x="12108" y="6500"/>
                    </a:cubicBezTo>
                    <a:cubicBezTo>
                      <a:pt x="13014" y="5863"/>
                      <a:pt x="13769" y="5031"/>
                      <a:pt x="14089" y="3932"/>
                    </a:cubicBezTo>
                    <a:cubicBezTo>
                      <a:pt x="14213" y="3505"/>
                      <a:pt x="14261" y="3025"/>
                      <a:pt x="14059" y="2614"/>
                    </a:cubicBezTo>
                    <a:cubicBezTo>
                      <a:pt x="13865" y="2214"/>
                      <a:pt x="13460" y="2018"/>
                      <a:pt x="13029" y="2016"/>
                    </a:cubicBezTo>
                    <a:cubicBezTo>
                      <a:pt x="13027" y="2016"/>
                      <a:pt x="13026" y="2016"/>
                      <a:pt x="13024" y="2016"/>
                    </a:cubicBezTo>
                    <a:cubicBezTo>
                      <a:pt x="12559" y="2016"/>
                      <a:pt x="12098" y="2194"/>
                      <a:pt x="11687" y="2394"/>
                    </a:cubicBezTo>
                    <a:cubicBezTo>
                      <a:pt x="10879" y="2785"/>
                      <a:pt x="10291" y="3433"/>
                      <a:pt x="9833" y="4184"/>
                    </a:cubicBezTo>
                    <a:cubicBezTo>
                      <a:pt x="10024" y="3093"/>
                      <a:pt x="9971" y="1971"/>
                      <a:pt x="9417" y="968"/>
                    </a:cubicBezTo>
                    <a:cubicBezTo>
                      <a:pt x="9203" y="578"/>
                      <a:pt x="8899" y="206"/>
                      <a:pt x="8465" y="57"/>
                    </a:cubicBezTo>
                    <a:cubicBezTo>
                      <a:pt x="8354" y="19"/>
                      <a:pt x="8242" y="1"/>
                      <a:pt x="81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5" name="Google Shape;2695;p34"/>
              <p:cNvSpPr/>
              <p:nvPr/>
            </p:nvSpPr>
            <p:spPr>
              <a:xfrm>
                <a:off x="2051074" y="2726014"/>
                <a:ext cx="354451" cy="156201"/>
              </a:xfrm>
              <a:custGeom>
                <a:avLst/>
                <a:gdLst/>
                <a:ahLst/>
                <a:cxnLst/>
                <a:rect l="l" t="t" r="r" b="b"/>
                <a:pathLst>
                  <a:path w="5850" h="2578" extrusionOk="0">
                    <a:moveTo>
                      <a:pt x="5654" y="1"/>
                    </a:moveTo>
                    <a:cubicBezTo>
                      <a:pt x="5472" y="20"/>
                      <a:pt x="5289" y="49"/>
                      <a:pt x="5109" y="84"/>
                    </a:cubicBezTo>
                    <a:cubicBezTo>
                      <a:pt x="4486" y="207"/>
                      <a:pt x="3849" y="363"/>
                      <a:pt x="3259" y="598"/>
                    </a:cubicBezTo>
                    <a:cubicBezTo>
                      <a:pt x="2679" y="827"/>
                      <a:pt x="2132" y="1128"/>
                      <a:pt x="1599" y="1449"/>
                    </a:cubicBezTo>
                    <a:cubicBezTo>
                      <a:pt x="1324" y="1615"/>
                      <a:pt x="1055" y="1791"/>
                      <a:pt x="786" y="1964"/>
                    </a:cubicBezTo>
                    <a:cubicBezTo>
                      <a:pt x="532" y="2129"/>
                      <a:pt x="251" y="2275"/>
                      <a:pt x="34" y="2488"/>
                    </a:cubicBezTo>
                    <a:cubicBezTo>
                      <a:pt x="1" y="2520"/>
                      <a:pt x="27" y="2577"/>
                      <a:pt x="69" y="2577"/>
                    </a:cubicBezTo>
                    <a:cubicBezTo>
                      <a:pt x="74" y="2577"/>
                      <a:pt x="79" y="2576"/>
                      <a:pt x="85" y="2575"/>
                    </a:cubicBezTo>
                    <a:cubicBezTo>
                      <a:pt x="350" y="2492"/>
                      <a:pt x="586" y="2326"/>
                      <a:pt x="822" y="2182"/>
                    </a:cubicBezTo>
                    <a:cubicBezTo>
                      <a:pt x="1084" y="2023"/>
                      <a:pt x="1346" y="1864"/>
                      <a:pt x="1609" y="1704"/>
                    </a:cubicBezTo>
                    <a:cubicBezTo>
                      <a:pt x="2145" y="1378"/>
                      <a:pt x="2696" y="1063"/>
                      <a:pt x="3281" y="827"/>
                    </a:cubicBezTo>
                    <a:cubicBezTo>
                      <a:pt x="3835" y="603"/>
                      <a:pt x="4428" y="462"/>
                      <a:pt x="5013" y="341"/>
                    </a:cubicBezTo>
                    <a:cubicBezTo>
                      <a:pt x="5282" y="283"/>
                      <a:pt x="5555" y="242"/>
                      <a:pt x="5830" y="219"/>
                    </a:cubicBezTo>
                    <a:cubicBezTo>
                      <a:pt x="5831" y="212"/>
                      <a:pt x="5834" y="207"/>
                      <a:pt x="5837" y="200"/>
                    </a:cubicBezTo>
                    <a:cubicBezTo>
                      <a:pt x="5849" y="149"/>
                      <a:pt x="5827" y="95"/>
                      <a:pt x="5782" y="68"/>
                    </a:cubicBezTo>
                    <a:cubicBezTo>
                      <a:pt x="5742" y="42"/>
                      <a:pt x="5698" y="20"/>
                      <a:pt x="56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6" name="Google Shape;2696;p34"/>
              <p:cNvSpPr/>
              <p:nvPr/>
            </p:nvSpPr>
            <p:spPr>
              <a:xfrm>
                <a:off x="1687770" y="2757218"/>
                <a:ext cx="314462" cy="147113"/>
              </a:xfrm>
              <a:custGeom>
                <a:avLst/>
                <a:gdLst/>
                <a:ahLst/>
                <a:cxnLst/>
                <a:rect l="l" t="t" r="r" b="b"/>
                <a:pathLst>
                  <a:path w="5190" h="2428" extrusionOk="0">
                    <a:moveTo>
                      <a:pt x="612" y="0"/>
                    </a:moveTo>
                    <a:cubicBezTo>
                      <a:pt x="413" y="0"/>
                      <a:pt x="216" y="23"/>
                      <a:pt x="24" y="75"/>
                    </a:cubicBezTo>
                    <a:cubicBezTo>
                      <a:pt x="9" y="92"/>
                      <a:pt x="1" y="114"/>
                      <a:pt x="2" y="138"/>
                    </a:cubicBezTo>
                    <a:cubicBezTo>
                      <a:pt x="115" y="123"/>
                      <a:pt x="228" y="117"/>
                      <a:pt x="341" y="117"/>
                    </a:cubicBezTo>
                    <a:cubicBezTo>
                      <a:pt x="721" y="117"/>
                      <a:pt x="1100" y="193"/>
                      <a:pt x="1464" y="308"/>
                    </a:cubicBezTo>
                    <a:cubicBezTo>
                      <a:pt x="1999" y="475"/>
                      <a:pt x="2546" y="687"/>
                      <a:pt x="3028" y="977"/>
                    </a:cubicBezTo>
                    <a:cubicBezTo>
                      <a:pt x="3453" y="1232"/>
                      <a:pt x="3866" y="1548"/>
                      <a:pt x="4241" y="1873"/>
                    </a:cubicBezTo>
                    <a:cubicBezTo>
                      <a:pt x="4450" y="2053"/>
                      <a:pt x="4745" y="2404"/>
                      <a:pt x="5039" y="2428"/>
                    </a:cubicBezTo>
                    <a:cubicBezTo>
                      <a:pt x="5042" y="2428"/>
                      <a:pt x="5046" y="2428"/>
                      <a:pt x="5049" y="2428"/>
                    </a:cubicBezTo>
                    <a:cubicBezTo>
                      <a:pt x="5189" y="2428"/>
                      <a:pt x="5179" y="2214"/>
                      <a:pt x="5039" y="2196"/>
                    </a:cubicBezTo>
                    <a:cubicBezTo>
                      <a:pt x="4896" y="2178"/>
                      <a:pt x="4720" y="1977"/>
                      <a:pt x="4619" y="1892"/>
                    </a:cubicBezTo>
                    <a:cubicBezTo>
                      <a:pt x="4469" y="1765"/>
                      <a:pt x="4325" y="1631"/>
                      <a:pt x="4170" y="1511"/>
                    </a:cubicBezTo>
                    <a:cubicBezTo>
                      <a:pt x="3730" y="1173"/>
                      <a:pt x="3268" y="837"/>
                      <a:pt x="2763" y="607"/>
                    </a:cubicBezTo>
                    <a:cubicBezTo>
                      <a:pt x="2118" y="314"/>
                      <a:pt x="1352" y="0"/>
                      <a:pt x="61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7" name="Google Shape;2697;p34"/>
              <p:cNvSpPr/>
              <p:nvPr/>
            </p:nvSpPr>
            <p:spPr>
              <a:xfrm>
                <a:off x="1586461" y="1843087"/>
                <a:ext cx="841898" cy="833658"/>
              </a:xfrm>
              <a:custGeom>
                <a:avLst/>
                <a:gdLst/>
                <a:ahLst/>
                <a:cxnLst/>
                <a:rect l="l" t="t" r="r" b="b"/>
                <a:pathLst>
                  <a:path w="13895" h="13759" extrusionOk="0">
                    <a:moveTo>
                      <a:pt x="7246" y="1"/>
                    </a:moveTo>
                    <a:cubicBezTo>
                      <a:pt x="7237" y="1"/>
                      <a:pt x="7228" y="5"/>
                      <a:pt x="7223" y="14"/>
                    </a:cubicBezTo>
                    <a:cubicBezTo>
                      <a:pt x="7076" y="226"/>
                      <a:pt x="7044" y="533"/>
                      <a:pt x="7007" y="783"/>
                    </a:cubicBezTo>
                    <a:cubicBezTo>
                      <a:pt x="6965" y="1084"/>
                      <a:pt x="6959" y="1392"/>
                      <a:pt x="6956" y="1694"/>
                    </a:cubicBezTo>
                    <a:cubicBezTo>
                      <a:pt x="6948" y="2344"/>
                      <a:pt x="6954" y="2994"/>
                      <a:pt x="6967" y="3642"/>
                    </a:cubicBezTo>
                    <a:cubicBezTo>
                      <a:pt x="6989" y="4676"/>
                      <a:pt x="7029" y="5721"/>
                      <a:pt x="7112" y="6756"/>
                    </a:cubicBezTo>
                    <a:cubicBezTo>
                      <a:pt x="7020" y="6654"/>
                      <a:pt x="6935" y="6549"/>
                      <a:pt x="6856" y="6436"/>
                    </a:cubicBezTo>
                    <a:cubicBezTo>
                      <a:pt x="6833" y="6403"/>
                      <a:pt x="6803" y="6389"/>
                      <a:pt x="6774" y="6389"/>
                    </a:cubicBezTo>
                    <a:cubicBezTo>
                      <a:pt x="6727" y="6389"/>
                      <a:pt x="6682" y="6427"/>
                      <a:pt x="6676" y="6479"/>
                    </a:cubicBezTo>
                    <a:cubicBezTo>
                      <a:pt x="6015" y="5840"/>
                      <a:pt x="5269" y="5275"/>
                      <a:pt x="4599" y="4654"/>
                    </a:cubicBezTo>
                    <a:cubicBezTo>
                      <a:pt x="4138" y="4227"/>
                      <a:pt x="3697" y="3778"/>
                      <a:pt x="3247" y="3340"/>
                    </a:cubicBezTo>
                    <a:cubicBezTo>
                      <a:pt x="3018" y="3117"/>
                      <a:pt x="2789" y="2894"/>
                      <a:pt x="2555" y="2675"/>
                    </a:cubicBezTo>
                    <a:cubicBezTo>
                      <a:pt x="2341" y="2473"/>
                      <a:pt x="2127" y="2212"/>
                      <a:pt x="1866" y="2071"/>
                    </a:cubicBezTo>
                    <a:cubicBezTo>
                      <a:pt x="1865" y="2070"/>
                      <a:pt x="1863" y="2070"/>
                      <a:pt x="1861" y="2070"/>
                    </a:cubicBezTo>
                    <a:cubicBezTo>
                      <a:pt x="1852" y="2070"/>
                      <a:pt x="1845" y="2079"/>
                      <a:pt x="1848" y="2088"/>
                    </a:cubicBezTo>
                    <a:cubicBezTo>
                      <a:pt x="1990" y="2349"/>
                      <a:pt x="2248" y="2565"/>
                      <a:pt x="2448" y="2783"/>
                    </a:cubicBezTo>
                    <a:cubicBezTo>
                      <a:pt x="2654" y="3008"/>
                      <a:pt x="2863" y="3229"/>
                      <a:pt x="3070" y="3452"/>
                    </a:cubicBezTo>
                    <a:cubicBezTo>
                      <a:pt x="3511" y="3920"/>
                      <a:pt x="3957" y="4388"/>
                      <a:pt x="4415" y="4838"/>
                    </a:cubicBezTo>
                    <a:cubicBezTo>
                      <a:pt x="4844" y="5255"/>
                      <a:pt x="5287" y="5658"/>
                      <a:pt x="5729" y="6060"/>
                    </a:cubicBezTo>
                    <a:cubicBezTo>
                      <a:pt x="6049" y="6351"/>
                      <a:pt x="6363" y="6648"/>
                      <a:pt x="6687" y="6937"/>
                    </a:cubicBezTo>
                    <a:cubicBezTo>
                      <a:pt x="6656" y="6934"/>
                      <a:pt x="6624" y="6933"/>
                      <a:pt x="6591" y="6932"/>
                    </a:cubicBezTo>
                    <a:cubicBezTo>
                      <a:pt x="6589" y="6931"/>
                      <a:pt x="6586" y="6931"/>
                      <a:pt x="6583" y="6931"/>
                    </a:cubicBezTo>
                    <a:cubicBezTo>
                      <a:pt x="6554" y="6931"/>
                      <a:pt x="6526" y="6945"/>
                      <a:pt x="6508" y="6967"/>
                    </a:cubicBezTo>
                    <a:cubicBezTo>
                      <a:pt x="6237" y="6971"/>
                      <a:pt x="5964" y="6993"/>
                      <a:pt x="5695" y="7010"/>
                    </a:cubicBezTo>
                    <a:cubicBezTo>
                      <a:pt x="5070" y="7048"/>
                      <a:pt x="4447" y="7074"/>
                      <a:pt x="3822" y="7085"/>
                    </a:cubicBezTo>
                    <a:cubicBezTo>
                      <a:pt x="2583" y="7107"/>
                      <a:pt x="1339" y="7172"/>
                      <a:pt x="103" y="7279"/>
                    </a:cubicBezTo>
                    <a:cubicBezTo>
                      <a:pt x="31" y="7284"/>
                      <a:pt x="0" y="7405"/>
                      <a:pt x="86" y="7418"/>
                    </a:cubicBezTo>
                    <a:cubicBezTo>
                      <a:pt x="313" y="7449"/>
                      <a:pt x="543" y="7460"/>
                      <a:pt x="774" y="7460"/>
                    </a:cubicBezTo>
                    <a:cubicBezTo>
                      <a:pt x="1145" y="7460"/>
                      <a:pt x="1518" y="7431"/>
                      <a:pt x="1887" y="7414"/>
                    </a:cubicBezTo>
                    <a:cubicBezTo>
                      <a:pt x="2503" y="7383"/>
                      <a:pt x="3114" y="7367"/>
                      <a:pt x="3730" y="7364"/>
                    </a:cubicBezTo>
                    <a:cubicBezTo>
                      <a:pt x="4355" y="7361"/>
                      <a:pt x="4980" y="7349"/>
                      <a:pt x="5603" y="7313"/>
                    </a:cubicBezTo>
                    <a:cubicBezTo>
                      <a:pt x="6032" y="7287"/>
                      <a:pt x="6455" y="7259"/>
                      <a:pt x="6881" y="7259"/>
                    </a:cubicBezTo>
                    <a:cubicBezTo>
                      <a:pt x="6926" y="7259"/>
                      <a:pt x="6970" y="7259"/>
                      <a:pt x="7014" y="7260"/>
                    </a:cubicBezTo>
                    <a:cubicBezTo>
                      <a:pt x="6983" y="7306"/>
                      <a:pt x="6950" y="7352"/>
                      <a:pt x="6919" y="7400"/>
                    </a:cubicBezTo>
                    <a:cubicBezTo>
                      <a:pt x="6893" y="7440"/>
                      <a:pt x="6893" y="7490"/>
                      <a:pt x="6919" y="7530"/>
                    </a:cubicBezTo>
                    <a:cubicBezTo>
                      <a:pt x="6737" y="7717"/>
                      <a:pt x="6553" y="7902"/>
                      <a:pt x="6373" y="8086"/>
                    </a:cubicBezTo>
                    <a:cubicBezTo>
                      <a:pt x="5934" y="8535"/>
                      <a:pt x="5492" y="8981"/>
                      <a:pt x="5055" y="9433"/>
                    </a:cubicBezTo>
                    <a:cubicBezTo>
                      <a:pt x="4614" y="9887"/>
                      <a:pt x="4170" y="10338"/>
                      <a:pt x="3708" y="10771"/>
                    </a:cubicBezTo>
                    <a:cubicBezTo>
                      <a:pt x="3303" y="11153"/>
                      <a:pt x="2827" y="11499"/>
                      <a:pt x="2511" y="11960"/>
                    </a:cubicBezTo>
                    <a:cubicBezTo>
                      <a:pt x="2509" y="11963"/>
                      <a:pt x="2512" y="11967"/>
                      <a:pt x="2515" y="11967"/>
                    </a:cubicBezTo>
                    <a:cubicBezTo>
                      <a:pt x="2516" y="11967"/>
                      <a:pt x="2517" y="11967"/>
                      <a:pt x="2518" y="11966"/>
                    </a:cubicBezTo>
                    <a:cubicBezTo>
                      <a:pt x="2719" y="11754"/>
                      <a:pt x="2992" y="11613"/>
                      <a:pt x="3224" y="11437"/>
                    </a:cubicBezTo>
                    <a:cubicBezTo>
                      <a:pt x="3464" y="11256"/>
                      <a:pt x="3696" y="11060"/>
                      <a:pt x="3923" y="10861"/>
                    </a:cubicBezTo>
                    <a:cubicBezTo>
                      <a:pt x="4400" y="10445"/>
                      <a:pt x="4862" y="10009"/>
                      <a:pt x="5319" y="9572"/>
                    </a:cubicBezTo>
                    <a:cubicBezTo>
                      <a:pt x="5772" y="9136"/>
                      <a:pt x="6228" y="8705"/>
                      <a:pt x="6675" y="8265"/>
                    </a:cubicBezTo>
                    <a:cubicBezTo>
                      <a:pt x="6856" y="8088"/>
                      <a:pt x="7031" y="7904"/>
                      <a:pt x="7205" y="7720"/>
                    </a:cubicBezTo>
                    <a:cubicBezTo>
                      <a:pt x="7212" y="7786"/>
                      <a:pt x="7216" y="7850"/>
                      <a:pt x="7224" y="7916"/>
                    </a:cubicBezTo>
                    <a:cubicBezTo>
                      <a:pt x="7230" y="7968"/>
                      <a:pt x="7257" y="8015"/>
                      <a:pt x="7301" y="8044"/>
                    </a:cubicBezTo>
                    <a:cubicBezTo>
                      <a:pt x="7309" y="8211"/>
                      <a:pt x="7313" y="8379"/>
                      <a:pt x="7312" y="8546"/>
                    </a:cubicBezTo>
                    <a:cubicBezTo>
                      <a:pt x="7304" y="9117"/>
                      <a:pt x="7275" y="9688"/>
                      <a:pt x="7261" y="10259"/>
                    </a:cubicBezTo>
                    <a:cubicBezTo>
                      <a:pt x="7248" y="10841"/>
                      <a:pt x="7239" y="11423"/>
                      <a:pt x="7213" y="12006"/>
                    </a:cubicBezTo>
                    <a:cubicBezTo>
                      <a:pt x="7188" y="12578"/>
                      <a:pt x="7105" y="13144"/>
                      <a:pt x="7116" y="13719"/>
                    </a:cubicBezTo>
                    <a:cubicBezTo>
                      <a:pt x="7116" y="13746"/>
                      <a:pt x="7137" y="13759"/>
                      <a:pt x="7158" y="13759"/>
                    </a:cubicBezTo>
                    <a:cubicBezTo>
                      <a:pt x="7178" y="13759"/>
                      <a:pt x="7199" y="13746"/>
                      <a:pt x="7199" y="13719"/>
                    </a:cubicBezTo>
                    <a:cubicBezTo>
                      <a:pt x="7213" y="13144"/>
                      <a:pt x="7363" y="12578"/>
                      <a:pt x="7414" y="12006"/>
                    </a:cubicBezTo>
                    <a:cubicBezTo>
                      <a:pt x="7466" y="11410"/>
                      <a:pt x="7485" y="10811"/>
                      <a:pt x="7510" y="10214"/>
                    </a:cubicBezTo>
                    <a:cubicBezTo>
                      <a:pt x="7534" y="9644"/>
                      <a:pt x="7582" y="9073"/>
                      <a:pt x="7592" y="8504"/>
                    </a:cubicBezTo>
                    <a:cubicBezTo>
                      <a:pt x="7598" y="8206"/>
                      <a:pt x="7596" y="7895"/>
                      <a:pt x="7569" y="7591"/>
                    </a:cubicBezTo>
                    <a:lnTo>
                      <a:pt x="7569" y="7591"/>
                    </a:lnTo>
                    <a:cubicBezTo>
                      <a:pt x="7650" y="7663"/>
                      <a:pt x="7732" y="7736"/>
                      <a:pt x="7810" y="7809"/>
                    </a:cubicBezTo>
                    <a:cubicBezTo>
                      <a:pt x="8305" y="8265"/>
                      <a:pt x="8799" y="8720"/>
                      <a:pt x="9270" y="9201"/>
                    </a:cubicBezTo>
                    <a:cubicBezTo>
                      <a:pt x="10180" y="10128"/>
                      <a:pt x="11008" y="11135"/>
                      <a:pt x="11838" y="12133"/>
                    </a:cubicBezTo>
                    <a:cubicBezTo>
                      <a:pt x="11844" y="12140"/>
                      <a:pt x="11850" y="12142"/>
                      <a:pt x="11857" y="12142"/>
                    </a:cubicBezTo>
                    <a:cubicBezTo>
                      <a:pt x="11879" y="12142"/>
                      <a:pt x="11902" y="12117"/>
                      <a:pt x="11886" y="12096"/>
                    </a:cubicBezTo>
                    <a:cubicBezTo>
                      <a:pt x="11126" y="11084"/>
                      <a:pt x="10365" y="10077"/>
                      <a:pt x="9509" y="9143"/>
                    </a:cubicBezTo>
                    <a:cubicBezTo>
                      <a:pt x="9065" y="8661"/>
                      <a:pt x="8597" y="8203"/>
                      <a:pt x="8129" y="7746"/>
                    </a:cubicBezTo>
                    <a:cubicBezTo>
                      <a:pt x="7987" y="7608"/>
                      <a:pt x="7838" y="7473"/>
                      <a:pt x="7690" y="7335"/>
                    </a:cubicBezTo>
                    <a:lnTo>
                      <a:pt x="7690" y="7335"/>
                    </a:lnTo>
                    <a:cubicBezTo>
                      <a:pt x="8099" y="7370"/>
                      <a:pt x="8510" y="7383"/>
                      <a:pt x="8922" y="7383"/>
                    </a:cubicBezTo>
                    <a:cubicBezTo>
                      <a:pt x="9345" y="7383"/>
                      <a:pt x="9769" y="7370"/>
                      <a:pt x="10191" y="7354"/>
                    </a:cubicBezTo>
                    <a:cubicBezTo>
                      <a:pt x="10799" y="7333"/>
                      <a:pt x="11408" y="7306"/>
                      <a:pt x="12017" y="7261"/>
                    </a:cubicBezTo>
                    <a:cubicBezTo>
                      <a:pt x="12335" y="7238"/>
                      <a:pt x="12656" y="7216"/>
                      <a:pt x="12975" y="7182"/>
                    </a:cubicBezTo>
                    <a:cubicBezTo>
                      <a:pt x="13282" y="7149"/>
                      <a:pt x="13580" y="7074"/>
                      <a:pt x="13885" y="7029"/>
                    </a:cubicBezTo>
                    <a:cubicBezTo>
                      <a:pt x="13895" y="7028"/>
                      <a:pt x="13892" y="7015"/>
                      <a:pt x="13884" y="7015"/>
                    </a:cubicBezTo>
                    <a:cubicBezTo>
                      <a:pt x="13847" y="7016"/>
                      <a:pt x="13811" y="7017"/>
                      <a:pt x="13775" y="7017"/>
                    </a:cubicBezTo>
                    <a:cubicBezTo>
                      <a:pt x="13509" y="7017"/>
                      <a:pt x="13242" y="6993"/>
                      <a:pt x="12975" y="6993"/>
                    </a:cubicBezTo>
                    <a:cubicBezTo>
                      <a:pt x="12691" y="6993"/>
                      <a:pt x="12406" y="6998"/>
                      <a:pt x="12123" y="6998"/>
                    </a:cubicBezTo>
                    <a:cubicBezTo>
                      <a:pt x="12087" y="6998"/>
                      <a:pt x="12052" y="6998"/>
                      <a:pt x="12017" y="6998"/>
                    </a:cubicBezTo>
                    <a:cubicBezTo>
                      <a:pt x="11910" y="6997"/>
                      <a:pt x="11804" y="6997"/>
                      <a:pt x="11698" y="6997"/>
                    </a:cubicBezTo>
                    <a:cubicBezTo>
                      <a:pt x="11195" y="6997"/>
                      <a:pt x="10692" y="7002"/>
                      <a:pt x="10191" y="7010"/>
                    </a:cubicBezTo>
                    <a:cubicBezTo>
                      <a:pt x="9953" y="7013"/>
                      <a:pt x="9715" y="7015"/>
                      <a:pt x="9477" y="7015"/>
                    </a:cubicBezTo>
                    <a:cubicBezTo>
                      <a:pt x="8925" y="7015"/>
                      <a:pt x="8372" y="7006"/>
                      <a:pt x="7820" y="6987"/>
                    </a:cubicBezTo>
                    <a:cubicBezTo>
                      <a:pt x="7821" y="6985"/>
                      <a:pt x="7823" y="6982"/>
                      <a:pt x="7824" y="6980"/>
                    </a:cubicBezTo>
                    <a:cubicBezTo>
                      <a:pt x="7843" y="6928"/>
                      <a:pt x="7838" y="6869"/>
                      <a:pt x="7806" y="6822"/>
                    </a:cubicBezTo>
                    <a:cubicBezTo>
                      <a:pt x="8476" y="6078"/>
                      <a:pt x="9152" y="5341"/>
                      <a:pt x="9845" y="4617"/>
                    </a:cubicBezTo>
                    <a:cubicBezTo>
                      <a:pt x="10261" y="4183"/>
                      <a:pt x="10699" y="3762"/>
                      <a:pt x="11075" y="3292"/>
                    </a:cubicBezTo>
                    <a:cubicBezTo>
                      <a:pt x="11411" y="2874"/>
                      <a:pt x="11750" y="2463"/>
                      <a:pt x="12175" y="2128"/>
                    </a:cubicBezTo>
                    <a:cubicBezTo>
                      <a:pt x="12194" y="2113"/>
                      <a:pt x="12175" y="2088"/>
                      <a:pt x="12154" y="2088"/>
                    </a:cubicBezTo>
                    <a:cubicBezTo>
                      <a:pt x="12153" y="2088"/>
                      <a:pt x="12151" y="2088"/>
                      <a:pt x="12150" y="2088"/>
                    </a:cubicBezTo>
                    <a:cubicBezTo>
                      <a:pt x="11645" y="2169"/>
                      <a:pt x="11277" y="2614"/>
                      <a:pt x="10947" y="2974"/>
                    </a:cubicBezTo>
                    <a:cubicBezTo>
                      <a:pt x="10520" y="3441"/>
                      <a:pt x="10063" y="3879"/>
                      <a:pt x="9611" y="4323"/>
                    </a:cubicBezTo>
                    <a:cubicBezTo>
                      <a:pt x="8876" y="5045"/>
                      <a:pt x="8133" y="5781"/>
                      <a:pt x="7496" y="6597"/>
                    </a:cubicBezTo>
                    <a:cubicBezTo>
                      <a:pt x="7422" y="5643"/>
                      <a:pt x="7312" y="4689"/>
                      <a:pt x="7264" y="3733"/>
                    </a:cubicBezTo>
                    <a:cubicBezTo>
                      <a:pt x="7231" y="3095"/>
                      <a:pt x="7217" y="2454"/>
                      <a:pt x="7197" y="1814"/>
                    </a:cubicBezTo>
                    <a:cubicBezTo>
                      <a:pt x="7187" y="1523"/>
                      <a:pt x="7183" y="1230"/>
                      <a:pt x="7198" y="939"/>
                    </a:cubicBezTo>
                    <a:cubicBezTo>
                      <a:pt x="7213" y="640"/>
                      <a:pt x="7291" y="324"/>
                      <a:pt x="7274" y="28"/>
                    </a:cubicBezTo>
                    <a:cubicBezTo>
                      <a:pt x="7274" y="11"/>
                      <a:pt x="7260" y="1"/>
                      <a:pt x="724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8" name="Google Shape;2698;p34"/>
              <p:cNvSpPr/>
              <p:nvPr/>
            </p:nvSpPr>
            <p:spPr>
              <a:xfrm>
                <a:off x="1826826" y="2102657"/>
                <a:ext cx="392017" cy="357117"/>
              </a:xfrm>
              <a:custGeom>
                <a:avLst/>
                <a:gdLst/>
                <a:ahLst/>
                <a:cxnLst/>
                <a:rect l="l" t="t" r="r" b="b"/>
                <a:pathLst>
                  <a:path w="6470" h="5894" extrusionOk="0">
                    <a:moveTo>
                      <a:pt x="3236" y="0"/>
                    </a:moveTo>
                    <a:cubicBezTo>
                      <a:pt x="2482" y="0"/>
                      <a:pt x="1727" y="288"/>
                      <a:pt x="1151" y="863"/>
                    </a:cubicBezTo>
                    <a:cubicBezTo>
                      <a:pt x="1" y="2013"/>
                      <a:pt x="1" y="3879"/>
                      <a:pt x="1151" y="5029"/>
                    </a:cubicBezTo>
                    <a:cubicBezTo>
                      <a:pt x="1727" y="5605"/>
                      <a:pt x="2482" y="5893"/>
                      <a:pt x="3236" y="5893"/>
                    </a:cubicBezTo>
                    <a:cubicBezTo>
                      <a:pt x="3990" y="5893"/>
                      <a:pt x="4744" y="5605"/>
                      <a:pt x="5319" y="5029"/>
                    </a:cubicBezTo>
                    <a:cubicBezTo>
                      <a:pt x="6470" y="3879"/>
                      <a:pt x="6470" y="2013"/>
                      <a:pt x="5319" y="863"/>
                    </a:cubicBezTo>
                    <a:cubicBezTo>
                      <a:pt x="4744" y="288"/>
                      <a:pt x="3990" y="0"/>
                      <a:pt x="323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9" name="Google Shape;2699;p34"/>
              <p:cNvSpPr/>
              <p:nvPr/>
            </p:nvSpPr>
            <p:spPr>
              <a:xfrm>
                <a:off x="1934497" y="2192938"/>
                <a:ext cx="57803" cy="76465"/>
              </a:xfrm>
              <a:custGeom>
                <a:avLst/>
                <a:gdLst/>
                <a:ahLst/>
                <a:cxnLst/>
                <a:rect l="l" t="t" r="r" b="b"/>
                <a:pathLst>
                  <a:path w="954" h="1262" extrusionOk="0">
                    <a:moveTo>
                      <a:pt x="509" y="1"/>
                    </a:moveTo>
                    <a:cubicBezTo>
                      <a:pt x="501" y="1"/>
                      <a:pt x="493" y="1"/>
                      <a:pt x="485" y="2"/>
                    </a:cubicBezTo>
                    <a:cubicBezTo>
                      <a:pt x="69" y="29"/>
                      <a:pt x="0" y="537"/>
                      <a:pt x="24" y="809"/>
                    </a:cubicBezTo>
                    <a:cubicBezTo>
                      <a:pt x="43" y="1031"/>
                      <a:pt x="228" y="1261"/>
                      <a:pt x="479" y="1261"/>
                    </a:cubicBezTo>
                    <a:cubicBezTo>
                      <a:pt x="527" y="1261"/>
                      <a:pt x="579" y="1252"/>
                      <a:pt x="632" y="1233"/>
                    </a:cubicBezTo>
                    <a:cubicBezTo>
                      <a:pt x="853" y="1152"/>
                      <a:pt x="953" y="861"/>
                      <a:pt x="938" y="582"/>
                    </a:cubicBezTo>
                    <a:cubicBezTo>
                      <a:pt x="922" y="285"/>
                      <a:pt x="777"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0" name="Google Shape;2700;p34"/>
              <p:cNvSpPr/>
              <p:nvPr/>
            </p:nvSpPr>
            <p:spPr>
              <a:xfrm>
                <a:off x="2057073" y="2192938"/>
                <a:ext cx="57803" cy="76465"/>
              </a:xfrm>
              <a:custGeom>
                <a:avLst/>
                <a:gdLst/>
                <a:ahLst/>
                <a:cxnLst/>
                <a:rect l="l" t="t" r="r" b="b"/>
                <a:pathLst>
                  <a:path w="954" h="1262" extrusionOk="0">
                    <a:moveTo>
                      <a:pt x="510" y="1"/>
                    </a:moveTo>
                    <a:cubicBezTo>
                      <a:pt x="502" y="1"/>
                      <a:pt x="494" y="1"/>
                      <a:pt x="485" y="2"/>
                    </a:cubicBezTo>
                    <a:cubicBezTo>
                      <a:pt x="69" y="29"/>
                      <a:pt x="1" y="537"/>
                      <a:pt x="24" y="809"/>
                    </a:cubicBezTo>
                    <a:cubicBezTo>
                      <a:pt x="44" y="1031"/>
                      <a:pt x="229" y="1261"/>
                      <a:pt x="480" y="1261"/>
                    </a:cubicBezTo>
                    <a:cubicBezTo>
                      <a:pt x="529" y="1261"/>
                      <a:pt x="580" y="1252"/>
                      <a:pt x="634" y="1233"/>
                    </a:cubicBezTo>
                    <a:cubicBezTo>
                      <a:pt x="853" y="1152"/>
                      <a:pt x="954" y="861"/>
                      <a:pt x="938" y="582"/>
                    </a:cubicBezTo>
                    <a:cubicBezTo>
                      <a:pt x="922" y="285"/>
                      <a:pt x="777" y="1"/>
                      <a:pt x="5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1" name="Google Shape;2701;p34"/>
              <p:cNvSpPr/>
              <p:nvPr/>
            </p:nvSpPr>
            <p:spPr>
              <a:xfrm>
                <a:off x="1899718" y="2285338"/>
                <a:ext cx="248358" cy="100579"/>
              </a:xfrm>
              <a:custGeom>
                <a:avLst/>
                <a:gdLst/>
                <a:ahLst/>
                <a:cxnLst/>
                <a:rect l="l" t="t" r="r" b="b"/>
                <a:pathLst>
                  <a:path w="4099" h="1660" extrusionOk="0">
                    <a:moveTo>
                      <a:pt x="352" y="0"/>
                    </a:moveTo>
                    <a:cubicBezTo>
                      <a:pt x="351" y="0"/>
                      <a:pt x="349" y="0"/>
                      <a:pt x="348" y="1"/>
                    </a:cubicBezTo>
                    <a:cubicBezTo>
                      <a:pt x="304" y="3"/>
                      <a:pt x="261" y="13"/>
                      <a:pt x="221" y="29"/>
                    </a:cubicBezTo>
                    <a:cubicBezTo>
                      <a:pt x="193" y="43"/>
                      <a:pt x="167" y="60"/>
                      <a:pt x="140" y="77"/>
                    </a:cubicBezTo>
                    <a:cubicBezTo>
                      <a:pt x="110" y="99"/>
                      <a:pt x="83" y="124"/>
                      <a:pt x="60" y="152"/>
                    </a:cubicBezTo>
                    <a:cubicBezTo>
                      <a:pt x="44" y="165"/>
                      <a:pt x="33" y="183"/>
                      <a:pt x="25" y="201"/>
                    </a:cubicBezTo>
                    <a:cubicBezTo>
                      <a:pt x="14" y="227"/>
                      <a:pt x="0" y="256"/>
                      <a:pt x="18" y="281"/>
                    </a:cubicBezTo>
                    <a:cubicBezTo>
                      <a:pt x="18" y="280"/>
                      <a:pt x="18" y="280"/>
                      <a:pt x="18" y="280"/>
                    </a:cubicBezTo>
                    <a:lnTo>
                      <a:pt x="18" y="280"/>
                    </a:lnTo>
                    <a:cubicBezTo>
                      <a:pt x="22" y="287"/>
                      <a:pt x="28" y="292"/>
                      <a:pt x="33" y="296"/>
                    </a:cubicBezTo>
                    <a:cubicBezTo>
                      <a:pt x="44" y="304"/>
                      <a:pt x="57" y="306"/>
                      <a:pt x="69" y="306"/>
                    </a:cubicBezTo>
                    <a:cubicBezTo>
                      <a:pt x="86" y="306"/>
                      <a:pt x="103" y="302"/>
                      <a:pt x="119" y="297"/>
                    </a:cubicBezTo>
                    <a:cubicBezTo>
                      <a:pt x="145" y="286"/>
                      <a:pt x="169" y="274"/>
                      <a:pt x="191" y="259"/>
                    </a:cubicBezTo>
                    <a:cubicBezTo>
                      <a:pt x="201" y="253"/>
                      <a:pt x="209" y="248"/>
                      <a:pt x="219" y="242"/>
                    </a:cubicBezTo>
                    <a:cubicBezTo>
                      <a:pt x="246" y="624"/>
                      <a:pt x="510" y="982"/>
                      <a:pt x="804" y="1206"/>
                    </a:cubicBezTo>
                    <a:cubicBezTo>
                      <a:pt x="1162" y="1480"/>
                      <a:pt x="1608" y="1629"/>
                      <a:pt x="2056" y="1656"/>
                    </a:cubicBezTo>
                    <a:cubicBezTo>
                      <a:pt x="2092" y="1658"/>
                      <a:pt x="2129" y="1659"/>
                      <a:pt x="2166" y="1659"/>
                    </a:cubicBezTo>
                    <a:cubicBezTo>
                      <a:pt x="2561" y="1659"/>
                      <a:pt x="2947" y="1545"/>
                      <a:pt x="3280" y="1329"/>
                    </a:cubicBezTo>
                    <a:cubicBezTo>
                      <a:pt x="3590" y="1130"/>
                      <a:pt x="3916" y="800"/>
                      <a:pt x="3956" y="411"/>
                    </a:cubicBezTo>
                    <a:cubicBezTo>
                      <a:pt x="3966" y="417"/>
                      <a:pt x="3976" y="423"/>
                      <a:pt x="3988" y="428"/>
                    </a:cubicBezTo>
                    <a:cubicBezTo>
                      <a:pt x="3995" y="431"/>
                      <a:pt x="4003" y="432"/>
                      <a:pt x="4010" y="432"/>
                    </a:cubicBezTo>
                    <a:cubicBezTo>
                      <a:pt x="4055" y="432"/>
                      <a:pt x="4098" y="378"/>
                      <a:pt x="4082" y="334"/>
                    </a:cubicBezTo>
                    <a:cubicBezTo>
                      <a:pt x="4041" y="224"/>
                      <a:pt x="3929" y="160"/>
                      <a:pt x="3826" y="117"/>
                    </a:cubicBezTo>
                    <a:cubicBezTo>
                      <a:pt x="3783" y="99"/>
                      <a:pt x="3734" y="88"/>
                      <a:pt x="3686" y="88"/>
                    </a:cubicBezTo>
                    <a:cubicBezTo>
                      <a:pt x="3636" y="90"/>
                      <a:pt x="3589" y="116"/>
                      <a:pt x="3563" y="158"/>
                    </a:cubicBezTo>
                    <a:cubicBezTo>
                      <a:pt x="3551" y="180"/>
                      <a:pt x="3566" y="208"/>
                      <a:pt x="3590" y="209"/>
                    </a:cubicBezTo>
                    <a:lnTo>
                      <a:pt x="3608" y="209"/>
                    </a:lnTo>
                    <a:cubicBezTo>
                      <a:pt x="3615" y="212"/>
                      <a:pt x="3623" y="213"/>
                      <a:pt x="3630" y="216"/>
                    </a:cubicBezTo>
                    <a:cubicBezTo>
                      <a:pt x="3648" y="220"/>
                      <a:pt x="3663" y="224"/>
                      <a:pt x="3680" y="228"/>
                    </a:cubicBezTo>
                    <a:cubicBezTo>
                      <a:pt x="3689" y="230"/>
                      <a:pt x="3697" y="233"/>
                      <a:pt x="3706" y="237"/>
                    </a:cubicBezTo>
                    <a:lnTo>
                      <a:pt x="3711" y="238"/>
                    </a:lnTo>
                    <a:cubicBezTo>
                      <a:pt x="3708" y="245"/>
                      <a:pt x="3704" y="252"/>
                      <a:pt x="3702" y="260"/>
                    </a:cubicBezTo>
                    <a:cubicBezTo>
                      <a:pt x="3605" y="629"/>
                      <a:pt x="3390" y="894"/>
                      <a:pt x="3060" y="1092"/>
                    </a:cubicBezTo>
                    <a:cubicBezTo>
                      <a:pt x="2763" y="1271"/>
                      <a:pt x="2432" y="1370"/>
                      <a:pt x="2088" y="1370"/>
                    </a:cubicBezTo>
                    <a:cubicBezTo>
                      <a:pt x="2070" y="1370"/>
                      <a:pt x="2052" y="1370"/>
                      <a:pt x="2034" y="1369"/>
                    </a:cubicBezTo>
                    <a:cubicBezTo>
                      <a:pt x="1655" y="1358"/>
                      <a:pt x="1273" y="1244"/>
                      <a:pt x="960" y="1029"/>
                    </a:cubicBezTo>
                    <a:cubicBezTo>
                      <a:pt x="640" y="812"/>
                      <a:pt x="480" y="524"/>
                      <a:pt x="326" y="186"/>
                    </a:cubicBezTo>
                    <a:lnTo>
                      <a:pt x="345" y="178"/>
                    </a:lnTo>
                    <a:cubicBezTo>
                      <a:pt x="353" y="175"/>
                      <a:pt x="363" y="171"/>
                      <a:pt x="371" y="168"/>
                    </a:cubicBezTo>
                    <a:cubicBezTo>
                      <a:pt x="411" y="157"/>
                      <a:pt x="437" y="117"/>
                      <a:pt x="432" y="75"/>
                    </a:cubicBezTo>
                    <a:cubicBezTo>
                      <a:pt x="426" y="38"/>
                      <a:pt x="393" y="0"/>
                      <a:pt x="3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2" name="Google Shape;2702;p34"/>
              <p:cNvSpPr/>
              <p:nvPr/>
            </p:nvSpPr>
            <p:spPr>
              <a:xfrm>
                <a:off x="1730365" y="3065140"/>
                <a:ext cx="541614" cy="11573"/>
              </a:xfrm>
              <a:custGeom>
                <a:avLst/>
                <a:gdLst/>
                <a:ahLst/>
                <a:cxnLst/>
                <a:rect l="l" t="t" r="r" b="b"/>
                <a:pathLst>
                  <a:path w="8939" h="191" extrusionOk="0">
                    <a:moveTo>
                      <a:pt x="45" y="1"/>
                    </a:moveTo>
                    <a:cubicBezTo>
                      <a:pt x="30" y="1"/>
                      <a:pt x="15" y="1"/>
                      <a:pt x="0" y="1"/>
                    </a:cubicBezTo>
                    <a:lnTo>
                      <a:pt x="20" y="187"/>
                    </a:lnTo>
                    <a:cubicBezTo>
                      <a:pt x="182" y="187"/>
                      <a:pt x="344" y="185"/>
                      <a:pt x="506" y="182"/>
                    </a:cubicBezTo>
                    <a:cubicBezTo>
                      <a:pt x="877" y="188"/>
                      <a:pt x="1249" y="190"/>
                      <a:pt x="1620" y="190"/>
                    </a:cubicBezTo>
                    <a:cubicBezTo>
                      <a:pt x="2307" y="190"/>
                      <a:pt x="2993" y="183"/>
                      <a:pt x="3677" y="183"/>
                    </a:cubicBezTo>
                    <a:cubicBezTo>
                      <a:pt x="5205" y="182"/>
                      <a:pt x="6734" y="179"/>
                      <a:pt x="8263" y="175"/>
                    </a:cubicBezTo>
                    <a:lnTo>
                      <a:pt x="8922" y="175"/>
                    </a:lnTo>
                    <a:lnTo>
                      <a:pt x="8939" y="20"/>
                    </a:lnTo>
                    <a:cubicBezTo>
                      <a:pt x="7447" y="17"/>
                      <a:pt x="5957" y="9"/>
                      <a:pt x="4466" y="9"/>
                    </a:cubicBezTo>
                    <a:cubicBezTo>
                      <a:pt x="4024" y="9"/>
                      <a:pt x="3583" y="10"/>
                      <a:pt x="3141" y="12"/>
                    </a:cubicBezTo>
                    <a:cubicBezTo>
                      <a:pt x="2647" y="12"/>
                      <a:pt x="2154" y="12"/>
                      <a:pt x="1660" y="17"/>
                    </a:cubicBezTo>
                    <a:cubicBezTo>
                      <a:pt x="1593" y="18"/>
                      <a:pt x="1525" y="18"/>
                      <a:pt x="1458" y="18"/>
                    </a:cubicBezTo>
                    <a:cubicBezTo>
                      <a:pt x="989" y="18"/>
                      <a:pt x="516" y="1"/>
                      <a:pt x="4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3" name="Google Shape;2703;p34"/>
              <p:cNvSpPr/>
              <p:nvPr/>
            </p:nvSpPr>
            <p:spPr>
              <a:xfrm>
                <a:off x="1726548" y="3028664"/>
                <a:ext cx="549248" cy="11573"/>
              </a:xfrm>
              <a:custGeom>
                <a:avLst/>
                <a:gdLst/>
                <a:ahLst/>
                <a:cxnLst/>
                <a:rect l="l" t="t" r="r" b="b"/>
                <a:pathLst>
                  <a:path w="9065" h="191" extrusionOk="0">
                    <a:moveTo>
                      <a:pt x="122" y="1"/>
                    </a:moveTo>
                    <a:cubicBezTo>
                      <a:pt x="81" y="1"/>
                      <a:pt x="41" y="1"/>
                      <a:pt x="0" y="1"/>
                    </a:cubicBezTo>
                    <a:lnTo>
                      <a:pt x="20" y="187"/>
                    </a:lnTo>
                    <a:cubicBezTo>
                      <a:pt x="203" y="187"/>
                      <a:pt x="386" y="185"/>
                      <a:pt x="569" y="181"/>
                    </a:cubicBezTo>
                    <a:cubicBezTo>
                      <a:pt x="939" y="188"/>
                      <a:pt x="1309" y="190"/>
                      <a:pt x="1680" y="190"/>
                    </a:cubicBezTo>
                    <a:cubicBezTo>
                      <a:pt x="2368" y="190"/>
                      <a:pt x="3055" y="183"/>
                      <a:pt x="3740" y="183"/>
                    </a:cubicBezTo>
                    <a:cubicBezTo>
                      <a:pt x="5269" y="181"/>
                      <a:pt x="6798" y="178"/>
                      <a:pt x="8326" y="174"/>
                    </a:cubicBezTo>
                    <a:lnTo>
                      <a:pt x="9048" y="174"/>
                    </a:lnTo>
                    <a:lnTo>
                      <a:pt x="9065" y="19"/>
                    </a:lnTo>
                    <a:cubicBezTo>
                      <a:pt x="7600" y="16"/>
                      <a:pt x="6135" y="10"/>
                      <a:pt x="4670" y="10"/>
                    </a:cubicBezTo>
                    <a:cubicBezTo>
                      <a:pt x="4181" y="10"/>
                      <a:pt x="3693" y="11"/>
                      <a:pt x="3204" y="12"/>
                    </a:cubicBezTo>
                    <a:cubicBezTo>
                      <a:pt x="3088" y="12"/>
                      <a:pt x="2972" y="12"/>
                      <a:pt x="2855" y="12"/>
                    </a:cubicBezTo>
                    <a:cubicBezTo>
                      <a:pt x="2478" y="12"/>
                      <a:pt x="2101" y="14"/>
                      <a:pt x="1725" y="18"/>
                    </a:cubicBezTo>
                    <a:cubicBezTo>
                      <a:pt x="1660" y="19"/>
                      <a:pt x="1596" y="19"/>
                      <a:pt x="1532" y="19"/>
                    </a:cubicBezTo>
                    <a:cubicBezTo>
                      <a:pt x="1063" y="19"/>
                      <a:pt x="592" y="1"/>
                      <a:pt x="12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4" name="Google Shape;2704;p34"/>
              <p:cNvSpPr/>
              <p:nvPr/>
            </p:nvSpPr>
            <p:spPr>
              <a:xfrm>
                <a:off x="1888326" y="3106826"/>
                <a:ext cx="529132" cy="248237"/>
              </a:xfrm>
              <a:custGeom>
                <a:avLst/>
                <a:gdLst/>
                <a:ahLst/>
                <a:cxnLst/>
                <a:rect l="l" t="t" r="r" b="b"/>
                <a:pathLst>
                  <a:path w="8733" h="4097" extrusionOk="0">
                    <a:moveTo>
                      <a:pt x="8074" y="0"/>
                    </a:moveTo>
                    <a:cubicBezTo>
                      <a:pt x="7812" y="0"/>
                      <a:pt x="7572" y="233"/>
                      <a:pt x="7390" y="447"/>
                    </a:cubicBezTo>
                    <a:cubicBezTo>
                      <a:pt x="7381" y="404"/>
                      <a:pt x="7365" y="364"/>
                      <a:pt x="7346" y="326"/>
                    </a:cubicBezTo>
                    <a:cubicBezTo>
                      <a:pt x="7243" y="131"/>
                      <a:pt x="7049" y="60"/>
                      <a:pt x="6846" y="60"/>
                    </a:cubicBezTo>
                    <a:cubicBezTo>
                      <a:pt x="6700" y="60"/>
                      <a:pt x="6549" y="97"/>
                      <a:pt x="6425" y="153"/>
                    </a:cubicBezTo>
                    <a:cubicBezTo>
                      <a:pt x="5967" y="357"/>
                      <a:pt x="5597" y="709"/>
                      <a:pt x="5190" y="992"/>
                    </a:cubicBezTo>
                    <a:cubicBezTo>
                      <a:pt x="4271" y="1638"/>
                      <a:pt x="3213" y="2057"/>
                      <a:pt x="2101" y="2213"/>
                    </a:cubicBezTo>
                    <a:cubicBezTo>
                      <a:pt x="1817" y="2256"/>
                      <a:pt x="1534" y="2253"/>
                      <a:pt x="1247" y="2257"/>
                    </a:cubicBezTo>
                    <a:cubicBezTo>
                      <a:pt x="1116" y="2259"/>
                      <a:pt x="982" y="2259"/>
                      <a:pt x="852" y="2275"/>
                    </a:cubicBezTo>
                    <a:cubicBezTo>
                      <a:pt x="1090" y="2051"/>
                      <a:pt x="1353" y="1858"/>
                      <a:pt x="1600" y="1642"/>
                    </a:cubicBezTo>
                    <a:cubicBezTo>
                      <a:pt x="1840" y="1434"/>
                      <a:pt x="2065" y="1204"/>
                      <a:pt x="2245" y="941"/>
                    </a:cubicBezTo>
                    <a:cubicBezTo>
                      <a:pt x="2337" y="810"/>
                      <a:pt x="2408" y="669"/>
                      <a:pt x="2456" y="518"/>
                    </a:cubicBezTo>
                    <a:cubicBezTo>
                      <a:pt x="2492" y="401"/>
                      <a:pt x="2529" y="245"/>
                      <a:pt x="2473" y="129"/>
                    </a:cubicBezTo>
                    <a:cubicBezTo>
                      <a:pt x="2466" y="118"/>
                      <a:pt x="2455" y="113"/>
                      <a:pt x="2443" y="113"/>
                    </a:cubicBezTo>
                    <a:cubicBezTo>
                      <a:pt x="2432" y="113"/>
                      <a:pt x="2421" y="118"/>
                      <a:pt x="2414" y="129"/>
                    </a:cubicBezTo>
                    <a:cubicBezTo>
                      <a:pt x="2358" y="254"/>
                      <a:pt x="2349" y="394"/>
                      <a:pt x="2289" y="521"/>
                    </a:cubicBezTo>
                    <a:cubicBezTo>
                      <a:pt x="2224" y="654"/>
                      <a:pt x="2145" y="780"/>
                      <a:pt x="2051" y="895"/>
                    </a:cubicBezTo>
                    <a:cubicBezTo>
                      <a:pt x="1869" y="1129"/>
                      <a:pt x="1648" y="1335"/>
                      <a:pt x="1420" y="1523"/>
                    </a:cubicBezTo>
                    <a:cubicBezTo>
                      <a:pt x="1170" y="1730"/>
                      <a:pt x="902" y="1920"/>
                      <a:pt x="669" y="2146"/>
                    </a:cubicBezTo>
                    <a:cubicBezTo>
                      <a:pt x="573" y="2239"/>
                      <a:pt x="478" y="2334"/>
                      <a:pt x="378" y="2423"/>
                    </a:cubicBezTo>
                    <a:cubicBezTo>
                      <a:pt x="289" y="2499"/>
                      <a:pt x="195" y="2548"/>
                      <a:pt x="94" y="2603"/>
                    </a:cubicBezTo>
                    <a:cubicBezTo>
                      <a:pt x="0" y="2655"/>
                      <a:pt x="51" y="2784"/>
                      <a:pt x="146" y="2793"/>
                    </a:cubicBezTo>
                    <a:cubicBezTo>
                      <a:pt x="151" y="2793"/>
                      <a:pt x="156" y="2793"/>
                      <a:pt x="161" y="2793"/>
                    </a:cubicBezTo>
                    <a:cubicBezTo>
                      <a:pt x="273" y="2793"/>
                      <a:pt x="380" y="2705"/>
                      <a:pt x="463" y="2638"/>
                    </a:cubicBezTo>
                    <a:cubicBezTo>
                      <a:pt x="548" y="2568"/>
                      <a:pt x="629" y="2493"/>
                      <a:pt x="707" y="2415"/>
                    </a:cubicBezTo>
                    <a:cubicBezTo>
                      <a:pt x="792" y="2412"/>
                      <a:pt x="876" y="2410"/>
                      <a:pt x="961" y="2410"/>
                    </a:cubicBezTo>
                    <a:cubicBezTo>
                      <a:pt x="1031" y="2410"/>
                      <a:pt x="1101" y="2411"/>
                      <a:pt x="1170" y="2415"/>
                    </a:cubicBezTo>
                    <a:cubicBezTo>
                      <a:pt x="1347" y="2424"/>
                      <a:pt x="1523" y="2442"/>
                      <a:pt x="1699" y="2442"/>
                    </a:cubicBezTo>
                    <a:cubicBezTo>
                      <a:pt x="1747" y="2442"/>
                      <a:pt x="1796" y="2440"/>
                      <a:pt x="1844" y="2437"/>
                    </a:cubicBezTo>
                    <a:cubicBezTo>
                      <a:pt x="2349" y="2403"/>
                      <a:pt x="2857" y="2282"/>
                      <a:pt x="3340" y="2136"/>
                    </a:cubicBezTo>
                    <a:cubicBezTo>
                      <a:pt x="3789" y="1998"/>
                      <a:pt x="4225" y="1812"/>
                      <a:pt x="4635" y="1583"/>
                    </a:cubicBezTo>
                    <a:cubicBezTo>
                      <a:pt x="5047" y="1359"/>
                      <a:pt x="5413" y="1088"/>
                      <a:pt x="5773" y="790"/>
                    </a:cubicBezTo>
                    <a:cubicBezTo>
                      <a:pt x="5961" y="633"/>
                      <a:pt x="6163" y="495"/>
                      <a:pt x="6374" y="372"/>
                    </a:cubicBezTo>
                    <a:cubicBezTo>
                      <a:pt x="6528" y="286"/>
                      <a:pt x="6679" y="176"/>
                      <a:pt x="6855" y="176"/>
                    </a:cubicBezTo>
                    <a:cubicBezTo>
                      <a:pt x="6885" y="176"/>
                      <a:pt x="6915" y="179"/>
                      <a:pt x="6947" y="186"/>
                    </a:cubicBezTo>
                    <a:cubicBezTo>
                      <a:pt x="7409" y="289"/>
                      <a:pt x="7171" y="827"/>
                      <a:pt x="7003" y="1082"/>
                    </a:cubicBezTo>
                    <a:cubicBezTo>
                      <a:pt x="6510" y="1830"/>
                      <a:pt x="5769" y="2333"/>
                      <a:pt x="5036" y="2823"/>
                    </a:cubicBezTo>
                    <a:cubicBezTo>
                      <a:pt x="4602" y="3114"/>
                      <a:pt x="4104" y="3266"/>
                      <a:pt x="3626" y="3469"/>
                    </a:cubicBezTo>
                    <a:cubicBezTo>
                      <a:pt x="3273" y="3620"/>
                      <a:pt x="2882" y="3871"/>
                      <a:pt x="2482" y="3871"/>
                    </a:cubicBezTo>
                    <a:cubicBezTo>
                      <a:pt x="2455" y="3871"/>
                      <a:pt x="2427" y="3870"/>
                      <a:pt x="2400" y="3868"/>
                    </a:cubicBezTo>
                    <a:cubicBezTo>
                      <a:pt x="2397" y="3867"/>
                      <a:pt x="2394" y="3867"/>
                      <a:pt x="2390" y="3867"/>
                    </a:cubicBezTo>
                    <a:cubicBezTo>
                      <a:pt x="2286" y="3867"/>
                      <a:pt x="2285" y="4020"/>
                      <a:pt x="2375" y="4054"/>
                    </a:cubicBezTo>
                    <a:cubicBezTo>
                      <a:pt x="2455" y="4084"/>
                      <a:pt x="2537" y="4096"/>
                      <a:pt x="2619" y="4096"/>
                    </a:cubicBezTo>
                    <a:cubicBezTo>
                      <a:pt x="2945" y="4096"/>
                      <a:pt x="3285" y="3902"/>
                      <a:pt x="3560" y="3771"/>
                    </a:cubicBezTo>
                    <a:cubicBezTo>
                      <a:pt x="3988" y="3567"/>
                      <a:pt x="4448" y="3432"/>
                      <a:pt x="4866" y="3202"/>
                    </a:cubicBezTo>
                    <a:cubicBezTo>
                      <a:pt x="5092" y="3078"/>
                      <a:pt x="5293" y="2919"/>
                      <a:pt x="5503" y="2771"/>
                    </a:cubicBezTo>
                    <a:cubicBezTo>
                      <a:pt x="5704" y="2628"/>
                      <a:pt x="5909" y="2489"/>
                      <a:pt x="6105" y="2340"/>
                    </a:cubicBezTo>
                    <a:cubicBezTo>
                      <a:pt x="6465" y="2066"/>
                      <a:pt x="6770" y="1742"/>
                      <a:pt x="7037" y="1380"/>
                    </a:cubicBezTo>
                    <a:cubicBezTo>
                      <a:pt x="7173" y="1197"/>
                      <a:pt x="7350" y="939"/>
                      <a:pt x="7394" y="685"/>
                    </a:cubicBezTo>
                    <a:cubicBezTo>
                      <a:pt x="7592" y="511"/>
                      <a:pt x="7800" y="187"/>
                      <a:pt x="8080" y="187"/>
                    </a:cubicBezTo>
                    <a:cubicBezTo>
                      <a:pt x="8112" y="187"/>
                      <a:pt x="8146" y="191"/>
                      <a:pt x="8181" y="201"/>
                    </a:cubicBezTo>
                    <a:cubicBezTo>
                      <a:pt x="8348" y="247"/>
                      <a:pt x="8425" y="366"/>
                      <a:pt x="8472" y="536"/>
                    </a:cubicBezTo>
                    <a:cubicBezTo>
                      <a:pt x="8513" y="687"/>
                      <a:pt x="8528" y="839"/>
                      <a:pt x="8468" y="978"/>
                    </a:cubicBezTo>
                    <a:cubicBezTo>
                      <a:pt x="8329" y="1292"/>
                      <a:pt x="8099" y="1557"/>
                      <a:pt x="7868" y="1807"/>
                    </a:cubicBezTo>
                    <a:cubicBezTo>
                      <a:pt x="7585" y="2120"/>
                      <a:pt x="7276" y="2408"/>
                      <a:pt x="6945" y="2669"/>
                    </a:cubicBezTo>
                    <a:cubicBezTo>
                      <a:pt x="6724" y="2842"/>
                      <a:pt x="6492" y="3003"/>
                      <a:pt x="6258" y="3156"/>
                    </a:cubicBezTo>
                    <a:cubicBezTo>
                      <a:pt x="6137" y="3235"/>
                      <a:pt x="6013" y="3312"/>
                      <a:pt x="5891" y="3387"/>
                    </a:cubicBezTo>
                    <a:cubicBezTo>
                      <a:pt x="5777" y="3457"/>
                      <a:pt x="5652" y="3522"/>
                      <a:pt x="5566" y="3623"/>
                    </a:cubicBezTo>
                    <a:cubicBezTo>
                      <a:pt x="5562" y="3627"/>
                      <a:pt x="5565" y="3633"/>
                      <a:pt x="5570" y="3633"/>
                    </a:cubicBezTo>
                    <a:cubicBezTo>
                      <a:pt x="5570" y="3633"/>
                      <a:pt x="5571" y="3633"/>
                      <a:pt x="5571" y="3633"/>
                    </a:cubicBezTo>
                    <a:cubicBezTo>
                      <a:pt x="5702" y="3608"/>
                      <a:pt x="5821" y="3530"/>
                      <a:pt x="5936" y="3465"/>
                    </a:cubicBezTo>
                    <a:cubicBezTo>
                      <a:pt x="6061" y="3394"/>
                      <a:pt x="6188" y="3323"/>
                      <a:pt x="6313" y="3250"/>
                    </a:cubicBezTo>
                    <a:cubicBezTo>
                      <a:pt x="6549" y="3113"/>
                      <a:pt x="6782" y="2968"/>
                      <a:pt x="7004" y="2811"/>
                    </a:cubicBezTo>
                    <a:cubicBezTo>
                      <a:pt x="7389" y="2537"/>
                      <a:pt x="7722" y="2217"/>
                      <a:pt x="8034" y="1866"/>
                    </a:cubicBezTo>
                    <a:cubicBezTo>
                      <a:pt x="8278" y="1590"/>
                      <a:pt x="8538" y="1274"/>
                      <a:pt x="8638" y="912"/>
                    </a:cubicBezTo>
                    <a:cubicBezTo>
                      <a:pt x="8733" y="571"/>
                      <a:pt x="8601" y="201"/>
                      <a:pt x="8267" y="44"/>
                    </a:cubicBezTo>
                    <a:cubicBezTo>
                      <a:pt x="8202" y="14"/>
                      <a:pt x="8137" y="0"/>
                      <a:pt x="807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5" name="Google Shape;2705;p34"/>
              <p:cNvSpPr/>
              <p:nvPr/>
            </p:nvSpPr>
            <p:spPr>
              <a:xfrm>
                <a:off x="1987635" y="3118702"/>
                <a:ext cx="121" cy="182"/>
              </a:xfrm>
              <a:custGeom>
                <a:avLst/>
                <a:gdLst/>
                <a:ahLst/>
                <a:cxnLst/>
                <a:rect l="l" t="t" r="r" b="b"/>
                <a:pathLst>
                  <a:path w="2" h="3" extrusionOk="0">
                    <a:moveTo>
                      <a:pt x="1" y="1"/>
                    </a:moveTo>
                    <a:cubicBezTo>
                      <a:pt x="1" y="1"/>
                      <a:pt x="2" y="1"/>
                      <a:pt x="2" y="2"/>
                    </a:cubicBezTo>
                    <a:lnTo>
                      <a:pt x="2" y="1"/>
                    </a:ln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6" name="Google Shape;2706;p34"/>
              <p:cNvSpPr/>
              <p:nvPr/>
            </p:nvSpPr>
            <p:spPr>
              <a:xfrm>
                <a:off x="1973396" y="3101737"/>
                <a:ext cx="52653" cy="47745"/>
              </a:xfrm>
              <a:custGeom>
                <a:avLst/>
                <a:gdLst/>
                <a:ahLst/>
                <a:cxnLst/>
                <a:rect l="l" t="t" r="r" b="b"/>
                <a:pathLst>
                  <a:path w="869" h="788" extrusionOk="0">
                    <a:moveTo>
                      <a:pt x="561" y="1"/>
                    </a:moveTo>
                    <a:cubicBezTo>
                      <a:pt x="527" y="1"/>
                      <a:pt x="492" y="6"/>
                      <a:pt x="458" y="12"/>
                    </a:cubicBezTo>
                    <a:cubicBezTo>
                      <a:pt x="399" y="21"/>
                      <a:pt x="341" y="35"/>
                      <a:pt x="284" y="54"/>
                    </a:cubicBezTo>
                    <a:cubicBezTo>
                      <a:pt x="222" y="72"/>
                      <a:pt x="163" y="101"/>
                      <a:pt x="112" y="139"/>
                    </a:cubicBezTo>
                    <a:cubicBezTo>
                      <a:pt x="79" y="168"/>
                      <a:pt x="52" y="204"/>
                      <a:pt x="34" y="242"/>
                    </a:cubicBezTo>
                    <a:cubicBezTo>
                      <a:pt x="6" y="300"/>
                      <a:pt x="1" y="359"/>
                      <a:pt x="32" y="417"/>
                    </a:cubicBezTo>
                    <a:cubicBezTo>
                      <a:pt x="41" y="430"/>
                      <a:pt x="50" y="444"/>
                      <a:pt x="61" y="455"/>
                    </a:cubicBezTo>
                    <a:cubicBezTo>
                      <a:pt x="74" y="487"/>
                      <a:pt x="87" y="517"/>
                      <a:pt x="104" y="546"/>
                    </a:cubicBezTo>
                    <a:cubicBezTo>
                      <a:pt x="119" y="576"/>
                      <a:pt x="138" y="609"/>
                      <a:pt x="156" y="639"/>
                    </a:cubicBezTo>
                    <a:cubicBezTo>
                      <a:pt x="178" y="675"/>
                      <a:pt x="198" y="716"/>
                      <a:pt x="229" y="746"/>
                    </a:cubicBezTo>
                    <a:cubicBezTo>
                      <a:pt x="257" y="774"/>
                      <a:pt x="294" y="788"/>
                      <a:pt x="331" y="788"/>
                    </a:cubicBezTo>
                    <a:cubicBezTo>
                      <a:pt x="355" y="788"/>
                      <a:pt x="379" y="782"/>
                      <a:pt x="402" y="769"/>
                    </a:cubicBezTo>
                    <a:cubicBezTo>
                      <a:pt x="496" y="712"/>
                      <a:pt x="594" y="650"/>
                      <a:pt x="672" y="573"/>
                    </a:cubicBezTo>
                    <a:cubicBezTo>
                      <a:pt x="768" y="478"/>
                      <a:pt x="868" y="336"/>
                      <a:pt x="823" y="193"/>
                    </a:cubicBezTo>
                    <a:cubicBezTo>
                      <a:pt x="809" y="152"/>
                      <a:pt x="785" y="115"/>
                      <a:pt x="753" y="86"/>
                    </a:cubicBezTo>
                    <a:cubicBezTo>
                      <a:pt x="741" y="75"/>
                      <a:pt x="727" y="64"/>
                      <a:pt x="715" y="54"/>
                    </a:cubicBezTo>
                    <a:cubicBezTo>
                      <a:pt x="710" y="51"/>
                      <a:pt x="708" y="49"/>
                      <a:pt x="707" y="49"/>
                    </a:cubicBezTo>
                    <a:lnTo>
                      <a:pt x="707" y="49"/>
                    </a:lnTo>
                    <a:cubicBezTo>
                      <a:pt x="707" y="49"/>
                      <a:pt x="724" y="63"/>
                      <a:pt x="724" y="63"/>
                    </a:cubicBezTo>
                    <a:cubicBezTo>
                      <a:pt x="724" y="63"/>
                      <a:pt x="721" y="60"/>
                      <a:pt x="711" y="53"/>
                    </a:cubicBezTo>
                    <a:cubicBezTo>
                      <a:pt x="694" y="39"/>
                      <a:pt x="675" y="27"/>
                      <a:pt x="656" y="18"/>
                    </a:cubicBezTo>
                    <a:cubicBezTo>
                      <a:pt x="625" y="5"/>
                      <a:pt x="593" y="1"/>
                      <a:pt x="561"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7" name="Google Shape;2707;p34"/>
              <p:cNvSpPr/>
              <p:nvPr/>
            </p:nvSpPr>
            <p:spPr>
              <a:xfrm>
                <a:off x="2006297" y="3116884"/>
                <a:ext cx="61" cy="61"/>
              </a:xfrm>
              <a:custGeom>
                <a:avLst/>
                <a:gdLst/>
                <a:ahLst/>
                <a:cxnLst/>
                <a:rect l="l" t="t" r="r" b="b"/>
                <a:pathLst>
                  <a:path w="1" h="1" extrusionOk="0">
                    <a:moveTo>
                      <a:pt x="0" y="0"/>
                    </a:moveTo>
                    <a:lnTo>
                      <a:pt x="0" y="0"/>
                    </a:ln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8" name="Google Shape;2708;p34"/>
              <p:cNvSpPr/>
              <p:nvPr/>
            </p:nvSpPr>
            <p:spPr>
              <a:xfrm>
                <a:off x="2272414" y="3131184"/>
                <a:ext cx="44655" cy="47442"/>
              </a:xfrm>
              <a:custGeom>
                <a:avLst/>
                <a:gdLst/>
                <a:ahLst/>
                <a:cxnLst/>
                <a:rect l="l" t="t" r="r" b="b"/>
                <a:pathLst>
                  <a:path w="737" h="783" extrusionOk="0">
                    <a:moveTo>
                      <a:pt x="484" y="1"/>
                    </a:moveTo>
                    <a:cubicBezTo>
                      <a:pt x="403" y="1"/>
                      <a:pt x="325" y="48"/>
                      <a:pt x="263" y="99"/>
                    </a:cubicBezTo>
                    <a:cubicBezTo>
                      <a:pt x="212" y="142"/>
                      <a:pt x="170" y="191"/>
                      <a:pt x="133" y="246"/>
                    </a:cubicBezTo>
                    <a:cubicBezTo>
                      <a:pt x="103" y="266"/>
                      <a:pt x="74" y="286"/>
                      <a:pt x="48" y="309"/>
                    </a:cubicBezTo>
                    <a:cubicBezTo>
                      <a:pt x="2" y="348"/>
                      <a:pt x="1" y="436"/>
                      <a:pt x="48" y="474"/>
                    </a:cubicBezTo>
                    <a:cubicBezTo>
                      <a:pt x="90" y="513"/>
                      <a:pt x="131" y="554"/>
                      <a:pt x="168" y="598"/>
                    </a:cubicBezTo>
                    <a:cubicBezTo>
                      <a:pt x="178" y="609"/>
                      <a:pt x="188" y="620"/>
                      <a:pt x="197" y="631"/>
                    </a:cubicBezTo>
                    <a:lnTo>
                      <a:pt x="207" y="642"/>
                    </a:lnTo>
                    <a:cubicBezTo>
                      <a:pt x="225" y="668"/>
                      <a:pt x="243" y="694"/>
                      <a:pt x="260" y="719"/>
                    </a:cubicBezTo>
                    <a:cubicBezTo>
                      <a:pt x="281" y="753"/>
                      <a:pt x="317" y="775"/>
                      <a:pt x="357" y="780"/>
                    </a:cubicBezTo>
                    <a:cubicBezTo>
                      <a:pt x="363" y="782"/>
                      <a:pt x="370" y="782"/>
                      <a:pt x="377" y="782"/>
                    </a:cubicBezTo>
                    <a:cubicBezTo>
                      <a:pt x="410" y="782"/>
                      <a:pt x="441" y="769"/>
                      <a:pt x="465" y="745"/>
                    </a:cubicBezTo>
                    <a:cubicBezTo>
                      <a:pt x="525" y="686"/>
                      <a:pt x="579" y="620"/>
                      <a:pt x="626" y="550"/>
                    </a:cubicBezTo>
                    <a:cubicBezTo>
                      <a:pt x="682" y="466"/>
                      <a:pt x="724" y="373"/>
                      <a:pt x="731" y="271"/>
                    </a:cubicBezTo>
                    <a:cubicBezTo>
                      <a:pt x="737" y="154"/>
                      <a:pt x="664" y="49"/>
                      <a:pt x="553" y="13"/>
                    </a:cubicBezTo>
                    <a:cubicBezTo>
                      <a:pt x="530" y="5"/>
                      <a:pt x="507" y="1"/>
                      <a:pt x="484"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9" name="Google Shape;2709;p34"/>
              <p:cNvSpPr/>
              <p:nvPr/>
            </p:nvSpPr>
            <p:spPr>
              <a:xfrm>
                <a:off x="2343669" y="3138576"/>
                <a:ext cx="58348" cy="41080"/>
              </a:xfrm>
              <a:custGeom>
                <a:avLst/>
                <a:gdLst/>
                <a:ahLst/>
                <a:cxnLst/>
                <a:rect l="l" t="t" r="r" b="b"/>
                <a:pathLst>
                  <a:path w="963" h="678" extrusionOk="0">
                    <a:moveTo>
                      <a:pt x="519" y="1"/>
                    </a:moveTo>
                    <a:cubicBezTo>
                      <a:pt x="517" y="1"/>
                      <a:pt x="516" y="1"/>
                      <a:pt x="514" y="1"/>
                    </a:cubicBezTo>
                    <a:cubicBezTo>
                      <a:pt x="420" y="2"/>
                      <a:pt x="330" y="34"/>
                      <a:pt x="255" y="89"/>
                    </a:cubicBezTo>
                    <a:cubicBezTo>
                      <a:pt x="39" y="248"/>
                      <a:pt x="0" y="527"/>
                      <a:pt x="279" y="649"/>
                    </a:cubicBezTo>
                    <a:cubicBezTo>
                      <a:pt x="324" y="669"/>
                      <a:pt x="371" y="678"/>
                      <a:pt x="417" y="678"/>
                    </a:cubicBezTo>
                    <a:cubicBezTo>
                      <a:pt x="699" y="678"/>
                      <a:pt x="962" y="341"/>
                      <a:pt x="743" y="91"/>
                    </a:cubicBezTo>
                    <a:cubicBezTo>
                      <a:pt x="688" y="28"/>
                      <a:pt x="600" y="1"/>
                      <a:pt x="519"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0" name="Google Shape;2710;p34"/>
              <p:cNvSpPr/>
              <p:nvPr/>
            </p:nvSpPr>
            <p:spPr>
              <a:xfrm>
                <a:off x="1282536" y="2165308"/>
                <a:ext cx="145780" cy="142992"/>
              </a:xfrm>
              <a:custGeom>
                <a:avLst/>
                <a:gdLst/>
                <a:ahLst/>
                <a:cxnLst/>
                <a:rect l="l" t="t" r="r" b="b"/>
                <a:pathLst>
                  <a:path w="2406" h="2360" extrusionOk="0">
                    <a:moveTo>
                      <a:pt x="1203" y="1"/>
                    </a:moveTo>
                    <a:cubicBezTo>
                      <a:pt x="1163" y="1"/>
                      <a:pt x="1124" y="24"/>
                      <a:pt x="1111" y="71"/>
                    </a:cubicBezTo>
                    <a:lnTo>
                      <a:pt x="901" y="813"/>
                    </a:lnTo>
                    <a:cubicBezTo>
                      <a:pt x="893" y="845"/>
                      <a:pt x="867" y="870"/>
                      <a:pt x="835" y="879"/>
                    </a:cubicBezTo>
                    <a:lnTo>
                      <a:pt x="92" y="1089"/>
                    </a:lnTo>
                    <a:cubicBezTo>
                      <a:pt x="0" y="1115"/>
                      <a:pt x="0" y="1246"/>
                      <a:pt x="92" y="1272"/>
                    </a:cubicBezTo>
                    <a:lnTo>
                      <a:pt x="835" y="1482"/>
                    </a:lnTo>
                    <a:cubicBezTo>
                      <a:pt x="867" y="1491"/>
                      <a:pt x="891" y="1516"/>
                      <a:pt x="901" y="1548"/>
                    </a:cubicBezTo>
                    <a:lnTo>
                      <a:pt x="1111" y="2289"/>
                    </a:lnTo>
                    <a:cubicBezTo>
                      <a:pt x="1124" y="2336"/>
                      <a:pt x="1163" y="2359"/>
                      <a:pt x="1203" y="2359"/>
                    </a:cubicBezTo>
                    <a:cubicBezTo>
                      <a:pt x="1242" y="2359"/>
                      <a:pt x="1282" y="2336"/>
                      <a:pt x="1295" y="2289"/>
                    </a:cubicBezTo>
                    <a:lnTo>
                      <a:pt x="1505" y="1548"/>
                    </a:lnTo>
                    <a:cubicBezTo>
                      <a:pt x="1514" y="1516"/>
                      <a:pt x="1539" y="1490"/>
                      <a:pt x="1571" y="1482"/>
                    </a:cubicBezTo>
                    <a:lnTo>
                      <a:pt x="2313" y="1272"/>
                    </a:lnTo>
                    <a:cubicBezTo>
                      <a:pt x="2405" y="1246"/>
                      <a:pt x="2405" y="1114"/>
                      <a:pt x="2313" y="1088"/>
                    </a:cubicBezTo>
                    <a:lnTo>
                      <a:pt x="1571" y="878"/>
                    </a:lnTo>
                    <a:cubicBezTo>
                      <a:pt x="1539" y="868"/>
                      <a:pt x="1514" y="845"/>
                      <a:pt x="1505" y="813"/>
                    </a:cubicBezTo>
                    <a:lnTo>
                      <a:pt x="1295" y="71"/>
                    </a:lnTo>
                    <a:cubicBezTo>
                      <a:pt x="1282" y="24"/>
                      <a:pt x="1242" y="1"/>
                      <a:pt x="120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1" name="Google Shape;2711;p34"/>
              <p:cNvSpPr/>
              <p:nvPr/>
            </p:nvSpPr>
            <p:spPr>
              <a:xfrm>
                <a:off x="1413110" y="3063625"/>
                <a:ext cx="145780" cy="142992"/>
              </a:xfrm>
              <a:custGeom>
                <a:avLst/>
                <a:gdLst/>
                <a:ahLst/>
                <a:cxnLst/>
                <a:rect l="l" t="t" r="r" b="b"/>
                <a:pathLst>
                  <a:path w="2406" h="2360" extrusionOk="0">
                    <a:moveTo>
                      <a:pt x="1204" y="1"/>
                    </a:moveTo>
                    <a:cubicBezTo>
                      <a:pt x="1164" y="1"/>
                      <a:pt x="1125" y="24"/>
                      <a:pt x="1111" y="71"/>
                    </a:cubicBezTo>
                    <a:lnTo>
                      <a:pt x="901" y="814"/>
                    </a:lnTo>
                    <a:cubicBezTo>
                      <a:pt x="893" y="845"/>
                      <a:pt x="867" y="870"/>
                      <a:pt x="835" y="879"/>
                    </a:cubicBezTo>
                    <a:lnTo>
                      <a:pt x="94" y="1090"/>
                    </a:lnTo>
                    <a:cubicBezTo>
                      <a:pt x="1" y="1116"/>
                      <a:pt x="1" y="1246"/>
                      <a:pt x="94" y="1272"/>
                    </a:cubicBezTo>
                    <a:lnTo>
                      <a:pt x="835" y="1482"/>
                    </a:lnTo>
                    <a:cubicBezTo>
                      <a:pt x="867" y="1492"/>
                      <a:pt x="893" y="1516"/>
                      <a:pt x="901" y="1548"/>
                    </a:cubicBezTo>
                    <a:lnTo>
                      <a:pt x="1111" y="2289"/>
                    </a:lnTo>
                    <a:cubicBezTo>
                      <a:pt x="1125" y="2336"/>
                      <a:pt x="1164" y="2359"/>
                      <a:pt x="1204" y="2359"/>
                    </a:cubicBezTo>
                    <a:cubicBezTo>
                      <a:pt x="1243" y="2359"/>
                      <a:pt x="1282" y="2336"/>
                      <a:pt x="1295" y="2289"/>
                    </a:cubicBezTo>
                    <a:lnTo>
                      <a:pt x="1505" y="1548"/>
                    </a:lnTo>
                    <a:cubicBezTo>
                      <a:pt x="1515" y="1515"/>
                      <a:pt x="1539" y="1490"/>
                      <a:pt x="1571" y="1482"/>
                    </a:cubicBezTo>
                    <a:lnTo>
                      <a:pt x="2314" y="1272"/>
                    </a:lnTo>
                    <a:cubicBezTo>
                      <a:pt x="2406" y="1246"/>
                      <a:pt x="2406" y="1114"/>
                      <a:pt x="2314" y="1088"/>
                    </a:cubicBezTo>
                    <a:lnTo>
                      <a:pt x="1571" y="878"/>
                    </a:lnTo>
                    <a:cubicBezTo>
                      <a:pt x="1539" y="869"/>
                      <a:pt x="1515" y="844"/>
                      <a:pt x="1505" y="814"/>
                    </a:cubicBezTo>
                    <a:lnTo>
                      <a:pt x="1295" y="71"/>
                    </a:lnTo>
                    <a:cubicBezTo>
                      <a:pt x="1282" y="24"/>
                      <a:pt x="1243" y="1"/>
                      <a:pt x="120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2" name="Google Shape;2712;p34"/>
              <p:cNvSpPr/>
              <p:nvPr/>
            </p:nvSpPr>
            <p:spPr>
              <a:xfrm>
                <a:off x="2468002" y="3153481"/>
                <a:ext cx="145780" cy="142992"/>
              </a:xfrm>
              <a:custGeom>
                <a:avLst/>
                <a:gdLst/>
                <a:ahLst/>
                <a:cxnLst/>
                <a:rect l="l" t="t" r="r" b="b"/>
                <a:pathLst>
                  <a:path w="2406" h="2360" extrusionOk="0">
                    <a:moveTo>
                      <a:pt x="1203" y="0"/>
                    </a:moveTo>
                    <a:cubicBezTo>
                      <a:pt x="1163" y="0"/>
                      <a:pt x="1124" y="23"/>
                      <a:pt x="1111" y="69"/>
                    </a:cubicBezTo>
                    <a:lnTo>
                      <a:pt x="901" y="812"/>
                    </a:lnTo>
                    <a:cubicBezTo>
                      <a:pt x="891" y="843"/>
                      <a:pt x="867" y="870"/>
                      <a:pt x="835" y="878"/>
                    </a:cubicBezTo>
                    <a:lnTo>
                      <a:pt x="92" y="1088"/>
                    </a:lnTo>
                    <a:cubicBezTo>
                      <a:pt x="0" y="1114"/>
                      <a:pt x="0" y="1246"/>
                      <a:pt x="92" y="1272"/>
                    </a:cubicBezTo>
                    <a:lnTo>
                      <a:pt x="835" y="1482"/>
                    </a:lnTo>
                    <a:cubicBezTo>
                      <a:pt x="867" y="1490"/>
                      <a:pt x="891" y="1516"/>
                      <a:pt x="901" y="1548"/>
                    </a:cubicBezTo>
                    <a:lnTo>
                      <a:pt x="1111" y="2290"/>
                    </a:lnTo>
                    <a:cubicBezTo>
                      <a:pt x="1124" y="2336"/>
                      <a:pt x="1163" y="2359"/>
                      <a:pt x="1203" y="2359"/>
                    </a:cubicBezTo>
                    <a:cubicBezTo>
                      <a:pt x="1242" y="2359"/>
                      <a:pt x="1281" y="2336"/>
                      <a:pt x="1295" y="2290"/>
                    </a:cubicBezTo>
                    <a:lnTo>
                      <a:pt x="1504" y="1548"/>
                    </a:lnTo>
                    <a:cubicBezTo>
                      <a:pt x="1513" y="1516"/>
                      <a:pt x="1538" y="1490"/>
                      <a:pt x="1571" y="1482"/>
                    </a:cubicBezTo>
                    <a:lnTo>
                      <a:pt x="2312" y="1272"/>
                    </a:lnTo>
                    <a:cubicBezTo>
                      <a:pt x="2406" y="1246"/>
                      <a:pt x="2406" y="1114"/>
                      <a:pt x="2312" y="1088"/>
                    </a:cubicBezTo>
                    <a:lnTo>
                      <a:pt x="1571" y="878"/>
                    </a:lnTo>
                    <a:cubicBezTo>
                      <a:pt x="1538" y="868"/>
                      <a:pt x="1513" y="843"/>
                      <a:pt x="1504" y="812"/>
                    </a:cubicBezTo>
                    <a:lnTo>
                      <a:pt x="1295" y="69"/>
                    </a:lnTo>
                    <a:cubicBezTo>
                      <a:pt x="1281" y="23"/>
                      <a:pt x="1242" y="0"/>
                      <a:pt x="120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3" name="Google Shape;2713;p34"/>
              <p:cNvSpPr/>
              <p:nvPr/>
            </p:nvSpPr>
            <p:spPr>
              <a:xfrm>
                <a:off x="2594940" y="3066049"/>
                <a:ext cx="95308" cy="93369"/>
              </a:xfrm>
              <a:custGeom>
                <a:avLst/>
                <a:gdLst/>
                <a:ahLst/>
                <a:cxnLst/>
                <a:rect l="l" t="t" r="r" b="b"/>
                <a:pathLst>
                  <a:path w="1573" h="1541" extrusionOk="0">
                    <a:moveTo>
                      <a:pt x="786" y="1"/>
                    </a:moveTo>
                    <a:cubicBezTo>
                      <a:pt x="761" y="1"/>
                      <a:pt x="735" y="16"/>
                      <a:pt x="727" y="46"/>
                    </a:cubicBezTo>
                    <a:lnTo>
                      <a:pt x="589" y="531"/>
                    </a:lnTo>
                    <a:cubicBezTo>
                      <a:pt x="582" y="551"/>
                      <a:pt x="566" y="568"/>
                      <a:pt x="545" y="573"/>
                    </a:cubicBezTo>
                    <a:lnTo>
                      <a:pt x="61" y="710"/>
                    </a:lnTo>
                    <a:cubicBezTo>
                      <a:pt x="0" y="728"/>
                      <a:pt x="0" y="813"/>
                      <a:pt x="61" y="831"/>
                    </a:cubicBezTo>
                    <a:lnTo>
                      <a:pt x="545" y="969"/>
                    </a:lnTo>
                    <a:cubicBezTo>
                      <a:pt x="566" y="974"/>
                      <a:pt x="582" y="990"/>
                      <a:pt x="589" y="1011"/>
                    </a:cubicBezTo>
                    <a:lnTo>
                      <a:pt x="727" y="1496"/>
                    </a:lnTo>
                    <a:cubicBezTo>
                      <a:pt x="735" y="1526"/>
                      <a:pt x="761" y="1541"/>
                      <a:pt x="786" y="1541"/>
                    </a:cubicBezTo>
                    <a:cubicBezTo>
                      <a:pt x="812" y="1541"/>
                      <a:pt x="838" y="1526"/>
                      <a:pt x="846" y="1496"/>
                    </a:cubicBezTo>
                    <a:lnTo>
                      <a:pt x="983" y="1011"/>
                    </a:lnTo>
                    <a:cubicBezTo>
                      <a:pt x="989" y="990"/>
                      <a:pt x="1005" y="974"/>
                      <a:pt x="1026" y="969"/>
                    </a:cubicBezTo>
                    <a:lnTo>
                      <a:pt x="1512" y="831"/>
                    </a:lnTo>
                    <a:cubicBezTo>
                      <a:pt x="1572" y="813"/>
                      <a:pt x="1572" y="728"/>
                      <a:pt x="1512" y="710"/>
                    </a:cubicBezTo>
                    <a:lnTo>
                      <a:pt x="1026" y="573"/>
                    </a:lnTo>
                    <a:cubicBezTo>
                      <a:pt x="1005" y="568"/>
                      <a:pt x="989" y="551"/>
                      <a:pt x="983" y="531"/>
                    </a:cubicBezTo>
                    <a:lnTo>
                      <a:pt x="846" y="46"/>
                    </a:lnTo>
                    <a:cubicBezTo>
                      <a:pt x="838" y="16"/>
                      <a:pt x="812" y="1"/>
                      <a:pt x="78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4" name="Google Shape;2714;p34"/>
              <p:cNvSpPr/>
              <p:nvPr/>
            </p:nvSpPr>
            <p:spPr>
              <a:xfrm>
                <a:off x="1384996" y="2321996"/>
                <a:ext cx="95308" cy="93612"/>
              </a:xfrm>
              <a:custGeom>
                <a:avLst/>
                <a:gdLst/>
                <a:ahLst/>
                <a:cxnLst/>
                <a:rect l="l" t="t" r="r" b="b"/>
                <a:pathLst>
                  <a:path w="1573" h="1545" extrusionOk="0">
                    <a:moveTo>
                      <a:pt x="787" y="1"/>
                    </a:moveTo>
                    <a:cubicBezTo>
                      <a:pt x="761" y="1"/>
                      <a:pt x="735" y="16"/>
                      <a:pt x="727" y="46"/>
                    </a:cubicBezTo>
                    <a:lnTo>
                      <a:pt x="590" y="532"/>
                    </a:lnTo>
                    <a:cubicBezTo>
                      <a:pt x="583" y="553"/>
                      <a:pt x="568" y="569"/>
                      <a:pt x="546" y="575"/>
                    </a:cubicBezTo>
                    <a:lnTo>
                      <a:pt x="61" y="712"/>
                    </a:lnTo>
                    <a:cubicBezTo>
                      <a:pt x="1" y="729"/>
                      <a:pt x="1" y="816"/>
                      <a:pt x="61" y="833"/>
                    </a:cubicBezTo>
                    <a:lnTo>
                      <a:pt x="546" y="970"/>
                    </a:lnTo>
                    <a:cubicBezTo>
                      <a:pt x="568" y="976"/>
                      <a:pt x="583" y="992"/>
                      <a:pt x="590" y="1013"/>
                    </a:cubicBezTo>
                    <a:lnTo>
                      <a:pt x="727" y="1499"/>
                    </a:lnTo>
                    <a:cubicBezTo>
                      <a:pt x="735" y="1529"/>
                      <a:pt x="761" y="1544"/>
                      <a:pt x="787" y="1544"/>
                    </a:cubicBezTo>
                    <a:cubicBezTo>
                      <a:pt x="812" y="1544"/>
                      <a:pt x="838" y="1529"/>
                      <a:pt x="846" y="1499"/>
                    </a:cubicBezTo>
                    <a:lnTo>
                      <a:pt x="983" y="1013"/>
                    </a:lnTo>
                    <a:cubicBezTo>
                      <a:pt x="989" y="992"/>
                      <a:pt x="1005" y="976"/>
                      <a:pt x="1027" y="970"/>
                    </a:cubicBezTo>
                    <a:lnTo>
                      <a:pt x="1512" y="833"/>
                    </a:lnTo>
                    <a:cubicBezTo>
                      <a:pt x="1572" y="816"/>
                      <a:pt x="1572" y="729"/>
                      <a:pt x="1512" y="712"/>
                    </a:cubicBezTo>
                    <a:lnTo>
                      <a:pt x="1027" y="575"/>
                    </a:lnTo>
                    <a:cubicBezTo>
                      <a:pt x="1005" y="569"/>
                      <a:pt x="990" y="553"/>
                      <a:pt x="983" y="532"/>
                    </a:cubicBezTo>
                    <a:lnTo>
                      <a:pt x="846" y="46"/>
                    </a:lnTo>
                    <a:cubicBezTo>
                      <a:pt x="838" y="16"/>
                      <a:pt x="812" y="1"/>
                      <a:pt x="7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5" name="Google Shape;2715;p34"/>
              <p:cNvSpPr/>
              <p:nvPr/>
            </p:nvSpPr>
            <p:spPr>
              <a:xfrm>
                <a:off x="2631719" y="2147616"/>
                <a:ext cx="95247" cy="93369"/>
              </a:xfrm>
              <a:custGeom>
                <a:avLst/>
                <a:gdLst/>
                <a:ahLst/>
                <a:cxnLst/>
                <a:rect l="l" t="t" r="r" b="b"/>
                <a:pathLst>
                  <a:path w="1572" h="1541" extrusionOk="0">
                    <a:moveTo>
                      <a:pt x="786" y="0"/>
                    </a:moveTo>
                    <a:cubicBezTo>
                      <a:pt x="760" y="0"/>
                      <a:pt x="735" y="15"/>
                      <a:pt x="726" y="46"/>
                    </a:cubicBezTo>
                    <a:lnTo>
                      <a:pt x="589" y="530"/>
                    </a:lnTo>
                    <a:cubicBezTo>
                      <a:pt x="582" y="551"/>
                      <a:pt x="566" y="567"/>
                      <a:pt x="545" y="573"/>
                    </a:cubicBezTo>
                    <a:lnTo>
                      <a:pt x="61" y="710"/>
                    </a:lnTo>
                    <a:cubicBezTo>
                      <a:pt x="0" y="728"/>
                      <a:pt x="0" y="813"/>
                      <a:pt x="61" y="831"/>
                    </a:cubicBezTo>
                    <a:lnTo>
                      <a:pt x="545" y="968"/>
                    </a:lnTo>
                    <a:cubicBezTo>
                      <a:pt x="566" y="974"/>
                      <a:pt x="582" y="990"/>
                      <a:pt x="589" y="1011"/>
                    </a:cubicBezTo>
                    <a:lnTo>
                      <a:pt x="726" y="1495"/>
                    </a:lnTo>
                    <a:cubicBezTo>
                      <a:pt x="735" y="1525"/>
                      <a:pt x="760" y="1541"/>
                      <a:pt x="786" y="1541"/>
                    </a:cubicBezTo>
                    <a:cubicBezTo>
                      <a:pt x="811" y="1541"/>
                      <a:pt x="837" y="1525"/>
                      <a:pt x="846" y="1495"/>
                    </a:cubicBezTo>
                    <a:lnTo>
                      <a:pt x="983" y="1011"/>
                    </a:lnTo>
                    <a:cubicBezTo>
                      <a:pt x="989" y="990"/>
                      <a:pt x="1005" y="974"/>
                      <a:pt x="1026" y="968"/>
                    </a:cubicBezTo>
                    <a:lnTo>
                      <a:pt x="1512" y="831"/>
                    </a:lnTo>
                    <a:cubicBezTo>
                      <a:pt x="1572" y="813"/>
                      <a:pt x="1572" y="728"/>
                      <a:pt x="1512" y="710"/>
                    </a:cubicBezTo>
                    <a:lnTo>
                      <a:pt x="1026" y="573"/>
                    </a:lnTo>
                    <a:cubicBezTo>
                      <a:pt x="1005" y="567"/>
                      <a:pt x="989" y="551"/>
                      <a:pt x="983" y="530"/>
                    </a:cubicBezTo>
                    <a:lnTo>
                      <a:pt x="846" y="46"/>
                    </a:lnTo>
                    <a:cubicBezTo>
                      <a:pt x="837" y="15"/>
                      <a:pt x="811" y="0"/>
                      <a:pt x="78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 name="文本框 15">
            <a:extLst>
              <a:ext uri="{FF2B5EF4-FFF2-40B4-BE49-F238E27FC236}">
                <a16:creationId xmlns:a16="http://schemas.microsoft.com/office/drawing/2014/main" id="{4236D8BB-3463-C737-D273-B4B4F0DB0B0F}"/>
              </a:ext>
            </a:extLst>
          </p:cNvPr>
          <p:cNvSpPr txBox="1"/>
          <p:nvPr/>
        </p:nvSpPr>
        <p:spPr>
          <a:xfrm>
            <a:off x="2952051" y="1926706"/>
            <a:ext cx="2478564" cy="1077218"/>
          </a:xfrm>
          <a:prstGeom prst="rect">
            <a:avLst/>
          </a:prstGeom>
          <a:noFill/>
        </p:spPr>
        <p:txBody>
          <a:bodyPr wrap="none" rtlCol="0">
            <a:spAutoFit/>
          </a:bodyPr>
          <a:lstStyle/>
          <a:p>
            <a:pPr defTabSz="1219170">
              <a:buClr>
                <a:srgbClr val="000000"/>
              </a:buClr>
            </a:pPr>
            <a:r>
              <a:rPr lang="en-US" altLang="zh-CN" sz="6400" kern="0" dirty="0" err="1">
                <a:solidFill>
                  <a:srgbClr val="32AE72">
                    <a:lumMod val="75000"/>
                  </a:srgbClr>
                </a:solidFill>
                <a:latin typeface="SVN-Internation" panose="02040603050506020204" pitchFamily="18" charset="0"/>
                <a:ea typeface="inpin heiti" panose="00000500000000000000" pitchFamily="2" charset="-122"/>
                <a:cs typeface="Arial"/>
                <a:sym typeface="inpin heiti" panose="00000500000000000000" pitchFamily="2" charset="-122"/>
              </a:rPr>
              <a:t>Tiết</a:t>
            </a:r>
            <a:r>
              <a:rPr lang="en-US" altLang="zh-CN" sz="6400" kern="0" dirty="0">
                <a:solidFill>
                  <a:srgbClr val="32AE72">
                    <a:lumMod val="75000"/>
                  </a:srgbClr>
                </a:solidFill>
                <a:latin typeface="SVN-Internation" panose="02040603050506020204" pitchFamily="18" charset="0"/>
                <a:ea typeface="inpin heiti" panose="00000500000000000000" pitchFamily="2" charset="-122"/>
                <a:cs typeface="Arial"/>
                <a:sym typeface="inpin heiti" panose="00000500000000000000" pitchFamily="2" charset="-122"/>
              </a:rPr>
              <a:t> 12</a:t>
            </a:r>
          </a:p>
        </p:txBody>
      </p:sp>
      <p:sp>
        <p:nvSpPr>
          <p:cNvPr id="9" name="文本框 15">
            <a:extLst>
              <a:ext uri="{FF2B5EF4-FFF2-40B4-BE49-F238E27FC236}">
                <a16:creationId xmlns:a16="http://schemas.microsoft.com/office/drawing/2014/main" id="{61B72507-11D0-3ABA-4BC7-1B15CEA9D3EA}"/>
              </a:ext>
            </a:extLst>
          </p:cNvPr>
          <p:cNvSpPr txBox="1"/>
          <p:nvPr/>
        </p:nvSpPr>
        <p:spPr>
          <a:xfrm>
            <a:off x="-250711" y="3038030"/>
            <a:ext cx="8669620" cy="219380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lnSpc>
                <a:spcPct val="150000"/>
              </a:lnSpc>
              <a:buClr>
                <a:srgbClr val="000000"/>
              </a:buClr>
            </a:pPr>
            <a:r>
              <a:rPr lang="en-US" sz="4800" b="1" kern="0" dirty="0">
                <a:ln/>
                <a:solidFill>
                  <a:srgbClr val="FF4163"/>
                </a:solidFill>
                <a:latin typeface="SVN-Ziclets" panose="02000603000000000000" pitchFamily="2" charset="0"/>
                <a:cs typeface="Arial"/>
                <a:sym typeface="Arial"/>
              </a:rPr>
              <a:t>BÀI 5: BẢO VỆ MÔI TRƯỜNG </a:t>
            </a:r>
          </a:p>
          <a:p>
            <a:pPr algn="ctr" defTabSz="1219170">
              <a:lnSpc>
                <a:spcPct val="150000"/>
              </a:lnSpc>
              <a:buClr>
                <a:srgbClr val="000000"/>
              </a:buClr>
            </a:pPr>
            <a:r>
              <a:rPr lang="en-US" sz="4800" b="1" kern="0" dirty="0">
                <a:ln/>
                <a:solidFill>
                  <a:srgbClr val="FF4163"/>
                </a:solidFill>
                <a:latin typeface="SVN-Ziclets" panose="02000603000000000000" pitchFamily="2" charset="0"/>
                <a:cs typeface="Arial"/>
                <a:sym typeface="Arial"/>
              </a:rPr>
              <a:t>VÀ TÀI NGUYÊN THIÊN NHIÊN</a:t>
            </a:r>
          </a:p>
        </p:txBody>
      </p:sp>
      <p:pic>
        <p:nvPicPr>
          <p:cNvPr id="2" name="Picture 2" descr="Free Vector | Environmental pollution round concept">
            <a:extLst>
              <a:ext uri="{FF2B5EF4-FFF2-40B4-BE49-F238E27FC236}">
                <a16:creationId xmlns:a16="http://schemas.microsoft.com/office/drawing/2014/main" id="{6378EA1D-119F-0565-97D6-649B6D2C59F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000668" y="2466985"/>
            <a:ext cx="3769169" cy="37691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9"/>
        <p:cNvGrpSpPr/>
        <p:nvPr/>
      </p:nvGrpSpPr>
      <p:grpSpPr>
        <a:xfrm>
          <a:off x="0" y="0"/>
          <a:ext cx="0" cy="0"/>
          <a:chOff x="0" y="0"/>
          <a:chExt cx="0" cy="0"/>
        </a:xfrm>
      </p:grpSpPr>
      <p:grpSp>
        <p:nvGrpSpPr>
          <p:cNvPr id="3351" name="Google Shape;3351;p48"/>
          <p:cNvGrpSpPr/>
          <p:nvPr/>
        </p:nvGrpSpPr>
        <p:grpSpPr>
          <a:xfrm rot="458454">
            <a:off x="1027079" y="774634"/>
            <a:ext cx="2712541" cy="2712261"/>
            <a:chOff x="969950" y="1391946"/>
            <a:chExt cx="2071230" cy="2071225"/>
          </a:xfrm>
        </p:grpSpPr>
        <p:sp>
          <p:nvSpPr>
            <p:cNvPr id="3352" name="Google Shape;3352;p48"/>
            <p:cNvSpPr/>
            <p:nvPr/>
          </p:nvSpPr>
          <p:spPr>
            <a:xfrm>
              <a:off x="969950" y="1391946"/>
              <a:ext cx="2071230" cy="2071225"/>
            </a:xfrm>
            <a:custGeom>
              <a:avLst/>
              <a:gdLst/>
              <a:ahLst/>
              <a:cxnLst/>
              <a:rect l="l" t="t" r="r" b="b"/>
              <a:pathLst>
                <a:path w="39862" h="39860" extrusionOk="0">
                  <a:moveTo>
                    <a:pt x="19931" y="0"/>
                  </a:moveTo>
                  <a:cubicBezTo>
                    <a:pt x="14646" y="0"/>
                    <a:pt x="9576" y="2099"/>
                    <a:pt x="5839" y="5837"/>
                  </a:cubicBezTo>
                  <a:cubicBezTo>
                    <a:pt x="2101" y="9574"/>
                    <a:pt x="1" y="14644"/>
                    <a:pt x="1" y="19929"/>
                  </a:cubicBezTo>
                  <a:cubicBezTo>
                    <a:pt x="1" y="25216"/>
                    <a:pt x="2101" y="30286"/>
                    <a:pt x="5839" y="34022"/>
                  </a:cubicBezTo>
                  <a:cubicBezTo>
                    <a:pt x="9576" y="37760"/>
                    <a:pt x="14646" y="39859"/>
                    <a:pt x="19931" y="39859"/>
                  </a:cubicBezTo>
                  <a:cubicBezTo>
                    <a:pt x="25218" y="39859"/>
                    <a:pt x="30286" y="37760"/>
                    <a:pt x="34024" y="34022"/>
                  </a:cubicBezTo>
                  <a:cubicBezTo>
                    <a:pt x="37763" y="30286"/>
                    <a:pt x="39862" y="25216"/>
                    <a:pt x="39862" y="19929"/>
                  </a:cubicBezTo>
                  <a:cubicBezTo>
                    <a:pt x="39862" y="14644"/>
                    <a:pt x="37763" y="9574"/>
                    <a:pt x="34024" y="5837"/>
                  </a:cubicBezTo>
                  <a:cubicBezTo>
                    <a:pt x="30286" y="2099"/>
                    <a:pt x="25218" y="0"/>
                    <a:pt x="19931" y="0"/>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3" name="Google Shape;3353;p48"/>
            <p:cNvSpPr/>
            <p:nvPr/>
          </p:nvSpPr>
          <p:spPr>
            <a:xfrm>
              <a:off x="1085041" y="1506934"/>
              <a:ext cx="1841099" cy="1841187"/>
            </a:xfrm>
            <a:custGeom>
              <a:avLst/>
              <a:gdLst/>
              <a:ahLst/>
              <a:cxnLst/>
              <a:rect l="l" t="t" r="r" b="b"/>
              <a:pathLst>
                <a:path w="35433" h="35433" extrusionOk="0">
                  <a:moveTo>
                    <a:pt x="17716" y="0"/>
                  </a:moveTo>
                  <a:cubicBezTo>
                    <a:pt x="13019" y="0"/>
                    <a:pt x="8512" y="1867"/>
                    <a:pt x="5189" y="5189"/>
                  </a:cubicBezTo>
                  <a:cubicBezTo>
                    <a:pt x="1867" y="8511"/>
                    <a:pt x="0" y="13018"/>
                    <a:pt x="0" y="17716"/>
                  </a:cubicBezTo>
                  <a:cubicBezTo>
                    <a:pt x="0" y="22415"/>
                    <a:pt x="1867" y="26922"/>
                    <a:pt x="5189" y="30244"/>
                  </a:cubicBezTo>
                  <a:cubicBezTo>
                    <a:pt x="8512" y="33567"/>
                    <a:pt x="13019" y="35432"/>
                    <a:pt x="17716" y="35432"/>
                  </a:cubicBezTo>
                  <a:cubicBezTo>
                    <a:pt x="22415" y="35432"/>
                    <a:pt x="26921" y="33567"/>
                    <a:pt x="30244" y="30244"/>
                  </a:cubicBezTo>
                  <a:cubicBezTo>
                    <a:pt x="33567" y="26922"/>
                    <a:pt x="35432" y="22415"/>
                    <a:pt x="35432" y="17716"/>
                  </a:cubicBezTo>
                  <a:cubicBezTo>
                    <a:pt x="35432" y="13018"/>
                    <a:pt x="33567" y="8511"/>
                    <a:pt x="30244" y="5189"/>
                  </a:cubicBezTo>
                  <a:cubicBezTo>
                    <a:pt x="26921" y="1867"/>
                    <a:pt x="22415" y="0"/>
                    <a:pt x="177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4" name="Google Shape;3354;p48"/>
            <p:cNvSpPr/>
            <p:nvPr/>
          </p:nvSpPr>
          <p:spPr>
            <a:xfrm>
              <a:off x="1431351" y="1878033"/>
              <a:ext cx="1163280" cy="1163388"/>
            </a:xfrm>
            <a:custGeom>
              <a:avLst/>
              <a:gdLst/>
              <a:ahLst/>
              <a:cxnLst/>
              <a:rect l="l" t="t" r="r" b="b"/>
              <a:pathLst>
                <a:path w="22388" h="22389" extrusionOk="0">
                  <a:moveTo>
                    <a:pt x="11194" y="1"/>
                  </a:moveTo>
                  <a:cubicBezTo>
                    <a:pt x="8225" y="1"/>
                    <a:pt x="5378" y="1181"/>
                    <a:pt x="3278" y="3280"/>
                  </a:cubicBezTo>
                  <a:cubicBezTo>
                    <a:pt x="1179" y="5379"/>
                    <a:pt x="0" y="8227"/>
                    <a:pt x="0" y="11195"/>
                  </a:cubicBezTo>
                  <a:cubicBezTo>
                    <a:pt x="0" y="14164"/>
                    <a:pt x="1179" y="17011"/>
                    <a:pt x="3278" y="19110"/>
                  </a:cubicBezTo>
                  <a:cubicBezTo>
                    <a:pt x="5378" y="21209"/>
                    <a:pt x="8225" y="22388"/>
                    <a:pt x="11194" y="22388"/>
                  </a:cubicBezTo>
                  <a:cubicBezTo>
                    <a:pt x="14162" y="22388"/>
                    <a:pt x="17009" y="21209"/>
                    <a:pt x="19110" y="19110"/>
                  </a:cubicBezTo>
                  <a:cubicBezTo>
                    <a:pt x="21209" y="17011"/>
                    <a:pt x="22388" y="14164"/>
                    <a:pt x="22388" y="11195"/>
                  </a:cubicBezTo>
                  <a:cubicBezTo>
                    <a:pt x="22388" y="8227"/>
                    <a:pt x="21209" y="5379"/>
                    <a:pt x="19110" y="3280"/>
                  </a:cubicBezTo>
                  <a:cubicBezTo>
                    <a:pt x="17009" y="1181"/>
                    <a:pt x="14162" y="1"/>
                    <a:pt x="1119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5" name="Google Shape;3355;p48"/>
            <p:cNvSpPr/>
            <p:nvPr/>
          </p:nvSpPr>
          <p:spPr>
            <a:xfrm>
              <a:off x="1519007" y="2675154"/>
              <a:ext cx="202748" cy="341757"/>
            </a:xfrm>
            <a:custGeom>
              <a:avLst/>
              <a:gdLst/>
              <a:ahLst/>
              <a:cxnLst/>
              <a:rect l="l" t="t" r="r" b="b"/>
              <a:pathLst>
                <a:path w="3902" h="6577" extrusionOk="0">
                  <a:moveTo>
                    <a:pt x="3329" y="1"/>
                  </a:moveTo>
                  <a:cubicBezTo>
                    <a:pt x="3307" y="1"/>
                    <a:pt x="3283" y="8"/>
                    <a:pt x="3258" y="23"/>
                  </a:cubicBezTo>
                  <a:cubicBezTo>
                    <a:pt x="2574" y="421"/>
                    <a:pt x="584" y="2352"/>
                    <a:pt x="0" y="5540"/>
                  </a:cubicBezTo>
                  <a:lnTo>
                    <a:pt x="2892" y="6577"/>
                  </a:lnTo>
                  <a:lnTo>
                    <a:pt x="3371" y="4828"/>
                  </a:lnTo>
                  <a:cubicBezTo>
                    <a:pt x="3371" y="4828"/>
                    <a:pt x="3902" y="1"/>
                    <a:pt x="3329" y="1"/>
                  </a:cubicBezTo>
                  <a:close/>
                </a:path>
              </a:pathLst>
            </a:custGeom>
            <a:solidFill>
              <a:srgbClr val="9A60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6" name="Google Shape;3356;p48"/>
            <p:cNvSpPr/>
            <p:nvPr/>
          </p:nvSpPr>
          <p:spPr>
            <a:xfrm>
              <a:off x="1548417" y="2766708"/>
              <a:ext cx="123145" cy="171840"/>
            </a:xfrm>
            <a:custGeom>
              <a:avLst/>
              <a:gdLst/>
              <a:ahLst/>
              <a:cxnLst/>
              <a:rect l="l" t="t" r="r" b="b"/>
              <a:pathLst>
                <a:path w="2370" h="3307" extrusionOk="0">
                  <a:moveTo>
                    <a:pt x="1008" y="0"/>
                  </a:moveTo>
                  <a:cubicBezTo>
                    <a:pt x="604" y="579"/>
                    <a:pt x="266" y="1203"/>
                    <a:pt x="0" y="1856"/>
                  </a:cubicBezTo>
                  <a:cubicBezTo>
                    <a:pt x="437" y="2308"/>
                    <a:pt x="880" y="2753"/>
                    <a:pt x="1334" y="3188"/>
                  </a:cubicBezTo>
                  <a:cubicBezTo>
                    <a:pt x="1394" y="3245"/>
                    <a:pt x="1464" y="3306"/>
                    <a:pt x="1547" y="3306"/>
                  </a:cubicBezTo>
                  <a:cubicBezTo>
                    <a:pt x="1550" y="3306"/>
                    <a:pt x="1553" y="3306"/>
                    <a:pt x="1555" y="3306"/>
                  </a:cubicBezTo>
                  <a:cubicBezTo>
                    <a:pt x="1616" y="3303"/>
                    <a:pt x="1669" y="3266"/>
                    <a:pt x="1716" y="3228"/>
                  </a:cubicBezTo>
                  <a:cubicBezTo>
                    <a:pt x="2260" y="2780"/>
                    <a:pt x="2369" y="1948"/>
                    <a:pt x="2111" y="1293"/>
                  </a:cubicBezTo>
                  <a:cubicBezTo>
                    <a:pt x="1899" y="758"/>
                    <a:pt x="1483" y="332"/>
                    <a:pt x="100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7" name="Google Shape;3357;p48"/>
            <p:cNvSpPr/>
            <p:nvPr/>
          </p:nvSpPr>
          <p:spPr>
            <a:xfrm>
              <a:off x="2238336" y="2608593"/>
              <a:ext cx="311968" cy="361191"/>
            </a:xfrm>
            <a:custGeom>
              <a:avLst/>
              <a:gdLst/>
              <a:ahLst/>
              <a:cxnLst/>
              <a:rect l="l" t="t" r="r" b="b"/>
              <a:pathLst>
                <a:path w="6004" h="6951" extrusionOk="0">
                  <a:moveTo>
                    <a:pt x="1308" y="0"/>
                  </a:moveTo>
                  <a:cubicBezTo>
                    <a:pt x="1" y="0"/>
                    <a:pt x="2460" y="4339"/>
                    <a:pt x="2460" y="4339"/>
                  </a:cubicBezTo>
                  <a:lnTo>
                    <a:pt x="3448" y="6692"/>
                  </a:lnTo>
                  <a:lnTo>
                    <a:pt x="4568" y="6950"/>
                  </a:lnTo>
                  <a:lnTo>
                    <a:pt x="5847" y="6179"/>
                  </a:lnTo>
                  <a:cubicBezTo>
                    <a:pt x="6003" y="4511"/>
                    <a:pt x="4279" y="1294"/>
                    <a:pt x="1863" y="159"/>
                  </a:cubicBezTo>
                  <a:cubicBezTo>
                    <a:pt x="1630" y="50"/>
                    <a:pt x="1447" y="0"/>
                    <a:pt x="1308" y="0"/>
                  </a:cubicBezTo>
                  <a:close/>
                </a:path>
              </a:pathLst>
            </a:custGeom>
            <a:solidFill>
              <a:srgbClr val="9A60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8" name="Google Shape;3358;p48"/>
            <p:cNvSpPr/>
            <p:nvPr/>
          </p:nvSpPr>
          <p:spPr>
            <a:xfrm>
              <a:off x="2369950" y="2700614"/>
              <a:ext cx="130472" cy="178855"/>
            </a:xfrm>
            <a:custGeom>
              <a:avLst/>
              <a:gdLst/>
              <a:ahLst/>
              <a:cxnLst/>
              <a:rect l="l" t="t" r="r" b="b"/>
              <a:pathLst>
                <a:path w="2511" h="3442" extrusionOk="0">
                  <a:moveTo>
                    <a:pt x="1398" y="1"/>
                  </a:moveTo>
                  <a:cubicBezTo>
                    <a:pt x="1083" y="123"/>
                    <a:pt x="790" y="308"/>
                    <a:pt x="578" y="569"/>
                  </a:cubicBezTo>
                  <a:cubicBezTo>
                    <a:pt x="399" y="786"/>
                    <a:pt x="281" y="1047"/>
                    <a:pt x="186" y="1311"/>
                  </a:cubicBezTo>
                  <a:cubicBezTo>
                    <a:pt x="81" y="1607"/>
                    <a:pt x="1" y="1923"/>
                    <a:pt x="49" y="2235"/>
                  </a:cubicBezTo>
                  <a:cubicBezTo>
                    <a:pt x="124" y="2719"/>
                    <a:pt x="492" y="3098"/>
                    <a:pt x="842" y="3441"/>
                  </a:cubicBezTo>
                  <a:cubicBezTo>
                    <a:pt x="1506" y="2928"/>
                    <a:pt x="2071" y="2298"/>
                    <a:pt x="2510" y="1582"/>
                  </a:cubicBezTo>
                  <a:cubicBezTo>
                    <a:pt x="2199" y="1017"/>
                    <a:pt x="1825" y="486"/>
                    <a:pt x="139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9" name="Google Shape;3359;p48"/>
            <p:cNvSpPr/>
            <p:nvPr/>
          </p:nvSpPr>
          <p:spPr>
            <a:xfrm>
              <a:off x="1673016" y="3010193"/>
              <a:ext cx="830892" cy="392992"/>
            </a:xfrm>
            <a:custGeom>
              <a:avLst/>
              <a:gdLst/>
              <a:ahLst/>
              <a:cxnLst/>
              <a:rect l="l" t="t" r="r" b="b"/>
              <a:pathLst>
                <a:path w="15991" h="7563" extrusionOk="0">
                  <a:moveTo>
                    <a:pt x="13936" y="1"/>
                  </a:moveTo>
                  <a:lnTo>
                    <a:pt x="629" y="2963"/>
                  </a:lnTo>
                  <a:lnTo>
                    <a:pt x="0" y="6791"/>
                  </a:lnTo>
                  <a:cubicBezTo>
                    <a:pt x="0" y="6791"/>
                    <a:pt x="3235" y="7562"/>
                    <a:pt x="7106" y="7562"/>
                  </a:cubicBezTo>
                  <a:cubicBezTo>
                    <a:pt x="10086" y="7562"/>
                    <a:pt x="13444" y="7105"/>
                    <a:pt x="15991" y="5485"/>
                  </a:cubicBezTo>
                  <a:lnTo>
                    <a:pt x="139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0" name="Google Shape;3360;p48"/>
            <p:cNvSpPr/>
            <p:nvPr/>
          </p:nvSpPr>
          <p:spPr>
            <a:xfrm>
              <a:off x="1506017" y="1837088"/>
              <a:ext cx="946399" cy="1002668"/>
            </a:xfrm>
            <a:custGeom>
              <a:avLst/>
              <a:gdLst/>
              <a:ahLst/>
              <a:cxnLst/>
              <a:rect l="l" t="t" r="r" b="b"/>
              <a:pathLst>
                <a:path w="18214" h="19296" extrusionOk="0">
                  <a:moveTo>
                    <a:pt x="8644" y="1"/>
                  </a:moveTo>
                  <a:cubicBezTo>
                    <a:pt x="8538" y="1"/>
                    <a:pt x="8433" y="10"/>
                    <a:pt x="8331" y="30"/>
                  </a:cubicBezTo>
                  <a:cubicBezTo>
                    <a:pt x="7957" y="100"/>
                    <a:pt x="7631" y="312"/>
                    <a:pt x="7373" y="586"/>
                  </a:cubicBezTo>
                  <a:cubicBezTo>
                    <a:pt x="7169" y="803"/>
                    <a:pt x="7032" y="1062"/>
                    <a:pt x="6873" y="1306"/>
                  </a:cubicBezTo>
                  <a:cubicBezTo>
                    <a:pt x="6676" y="1129"/>
                    <a:pt x="6425" y="1056"/>
                    <a:pt x="6161" y="1056"/>
                  </a:cubicBezTo>
                  <a:cubicBezTo>
                    <a:pt x="5770" y="1056"/>
                    <a:pt x="5351" y="1217"/>
                    <a:pt x="5041" y="1433"/>
                  </a:cubicBezTo>
                  <a:cubicBezTo>
                    <a:pt x="4491" y="1817"/>
                    <a:pt x="4001" y="2449"/>
                    <a:pt x="3887" y="3132"/>
                  </a:cubicBezTo>
                  <a:cubicBezTo>
                    <a:pt x="3877" y="3132"/>
                    <a:pt x="3866" y="3132"/>
                    <a:pt x="3856" y="3132"/>
                  </a:cubicBezTo>
                  <a:cubicBezTo>
                    <a:pt x="3495" y="3132"/>
                    <a:pt x="3165" y="3295"/>
                    <a:pt x="2967" y="3648"/>
                  </a:cubicBezTo>
                  <a:cubicBezTo>
                    <a:pt x="2765" y="4011"/>
                    <a:pt x="2741" y="4476"/>
                    <a:pt x="2918" y="4850"/>
                  </a:cubicBezTo>
                  <a:cubicBezTo>
                    <a:pt x="2684" y="4948"/>
                    <a:pt x="2494" y="5233"/>
                    <a:pt x="2417" y="5470"/>
                  </a:cubicBezTo>
                  <a:cubicBezTo>
                    <a:pt x="2301" y="5832"/>
                    <a:pt x="2255" y="6272"/>
                    <a:pt x="2374" y="6648"/>
                  </a:cubicBezTo>
                  <a:cubicBezTo>
                    <a:pt x="2149" y="6799"/>
                    <a:pt x="1943" y="6977"/>
                    <a:pt x="1760" y="7178"/>
                  </a:cubicBezTo>
                  <a:cubicBezTo>
                    <a:pt x="1539" y="7421"/>
                    <a:pt x="1415" y="7717"/>
                    <a:pt x="1298" y="8021"/>
                  </a:cubicBezTo>
                  <a:cubicBezTo>
                    <a:pt x="1191" y="8301"/>
                    <a:pt x="1129" y="8599"/>
                    <a:pt x="1134" y="8899"/>
                  </a:cubicBezTo>
                  <a:cubicBezTo>
                    <a:pt x="1140" y="9167"/>
                    <a:pt x="1240" y="9392"/>
                    <a:pt x="1313" y="9632"/>
                  </a:cubicBezTo>
                  <a:cubicBezTo>
                    <a:pt x="1067" y="9778"/>
                    <a:pt x="860" y="10033"/>
                    <a:pt x="714" y="10246"/>
                  </a:cubicBezTo>
                  <a:cubicBezTo>
                    <a:pt x="492" y="10569"/>
                    <a:pt x="334" y="10928"/>
                    <a:pt x="270" y="11317"/>
                  </a:cubicBezTo>
                  <a:cubicBezTo>
                    <a:pt x="163" y="11952"/>
                    <a:pt x="373" y="12484"/>
                    <a:pt x="791" y="12879"/>
                  </a:cubicBezTo>
                  <a:cubicBezTo>
                    <a:pt x="46" y="13403"/>
                    <a:pt x="1" y="14524"/>
                    <a:pt x="342" y="15364"/>
                  </a:cubicBezTo>
                  <a:cubicBezTo>
                    <a:pt x="546" y="15865"/>
                    <a:pt x="875" y="16350"/>
                    <a:pt x="1307" y="16680"/>
                  </a:cubicBezTo>
                  <a:cubicBezTo>
                    <a:pt x="1511" y="16835"/>
                    <a:pt x="1740" y="16954"/>
                    <a:pt x="1983" y="17033"/>
                  </a:cubicBezTo>
                  <a:cubicBezTo>
                    <a:pt x="2192" y="17533"/>
                    <a:pt x="2557" y="18008"/>
                    <a:pt x="2945" y="18296"/>
                  </a:cubicBezTo>
                  <a:cubicBezTo>
                    <a:pt x="3282" y="18545"/>
                    <a:pt x="3645" y="18664"/>
                    <a:pt x="4009" y="18664"/>
                  </a:cubicBezTo>
                  <a:cubicBezTo>
                    <a:pt x="4289" y="18664"/>
                    <a:pt x="4570" y="18593"/>
                    <a:pt x="4838" y="18455"/>
                  </a:cubicBezTo>
                  <a:cubicBezTo>
                    <a:pt x="5226" y="19038"/>
                    <a:pt x="5856" y="19295"/>
                    <a:pt x="6515" y="19295"/>
                  </a:cubicBezTo>
                  <a:cubicBezTo>
                    <a:pt x="7340" y="19295"/>
                    <a:pt x="8209" y="18894"/>
                    <a:pt x="8708" y="18225"/>
                  </a:cubicBezTo>
                  <a:cubicBezTo>
                    <a:pt x="9223" y="18677"/>
                    <a:pt x="9907" y="18983"/>
                    <a:pt x="10585" y="18983"/>
                  </a:cubicBezTo>
                  <a:cubicBezTo>
                    <a:pt x="10738" y="18983"/>
                    <a:pt x="10891" y="18968"/>
                    <a:pt x="11042" y="18935"/>
                  </a:cubicBezTo>
                  <a:cubicBezTo>
                    <a:pt x="11529" y="18826"/>
                    <a:pt x="11930" y="18573"/>
                    <a:pt x="12275" y="18218"/>
                  </a:cubicBezTo>
                  <a:cubicBezTo>
                    <a:pt x="12499" y="17986"/>
                    <a:pt x="12685" y="17720"/>
                    <a:pt x="12902" y="17483"/>
                  </a:cubicBezTo>
                  <a:cubicBezTo>
                    <a:pt x="13145" y="17608"/>
                    <a:pt x="13408" y="17687"/>
                    <a:pt x="13681" y="17687"/>
                  </a:cubicBezTo>
                  <a:cubicBezTo>
                    <a:pt x="13763" y="17687"/>
                    <a:pt x="13847" y="17680"/>
                    <a:pt x="13930" y="17665"/>
                  </a:cubicBezTo>
                  <a:cubicBezTo>
                    <a:pt x="14393" y="17582"/>
                    <a:pt x="14777" y="17293"/>
                    <a:pt x="15075" y="16941"/>
                  </a:cubicBezTo>
                  <a:cubicBezTo>
                    <a:pt x="15214" y="16778"/>
                    <a:pt x="15338" y="16602"/>
                    <a:pt x="15440" y="16414"/>
                  </a:cubicBezTo>
                  <a:cubicBezTo>
                    <a:pt x="15579" y="16505"/>
                    <a:pt x="15752" y="16544"/>
                    <a:pt x="15936" y="16544"/>
                  </a:cubicBezTo>
                  <a:cubicBezTo>
                    <a:pt x="16303" y="16544"/>
                    <a:pt x="16710" y="16389"/>
                    <a:pt x="16951" y="16196"/>
                  </a:cubicBezTo>
                  <a:cubicBezTo>
                    <a:pt x="17502" y="15751"/>
                    <a:pt x="17600" y="15015"/>
                    <a:pt x="17380" y="14386"/>
                  </a:cubicBezTo>
                  <a:cubicBezTo>
                    <a:pt x="17482" y="14363"/>
                    <a:pt x="17577" y="14318"/>
                    <a:pt x="17659" y="14253"/>
                  </a:cubicBezTo>
                  <a:cubicBezTo>
                    <a:pt x="17899" y="14064"/>
                    <a:pt x="18017" y="13752"/>
                    <a:pt x="18050" y="13457"/>
                  </a:cubicBezTo>
                  <a:cubicBezTo>
                    <a:pt x="18104" y="12956"/>
                    <a:pt x="17960" y="12382"/>
                    <a:pt x="17592" y="12028"/>
                  </a:cubicBezTo>
                  <a:cubicBezTo>
                    <a:pt x="18214" y="11149"/>
                    <a:pt x="18101" y="9523"/>
                    <a:pt x="17156" y="9081"/>
                  </a:cubicBezTo>
                  <a:cubicBezTo>
                    <a:pt x="17496" y="8579"/>
                    <a:pt x="17575" y="7870"/>
                    <a:pt x="17465" y="7303"/>
                  </a:cubicBezTo>
                  <a:cubicBezTo>
                    <a:pt x="17384" y="6891"/>
                    <a:pt x="17203" y="6472"/>
                    <a:pt x="16893" y="6178"/>
                  </a:cubicBezTo>
                  <a:cubicBezTo>
                    <a:pt x="16690" y="5986"/>
                    <a:pt x="16426" y="5865"/>
                    <a:pt x="16152" y="5798"/>
                  </a:cubicBezTo>
                  <a:cubicBezTo>
                    <a:pt x="16547" y="4609"/>
                    <a:pt x="15364" y="3271"/>
                    <a:pt x="14121" y="3183"/>
                  </a:cubicBezTo>
                  <a:cubicBezTo>
                    <a:pt x="14272" y="2560"/>
                    <a:pt x="13995" y="1958"/>
                    <a:pt x="13373" y="1614"/>
                  </a:cubicBezTo>
                  <a:cubicBezTo>
                    <a:pt x="12985" y="1399"/>
                    <a:pt x="12518" y="1287"/>
                    <a:pt x="12055" y="1287"/>
                  </a:cubicBezTo>
                  <a:cubicBezTo>
                    <a:pt x="11899" y="1287"/>
                    <a:pt x="11743" y="1300"/>
                    <a:pt x="11591" y="1326"/>
                  </a:cubicBezTo>
                  <a:cubicBezTo>
                    <a:pt x="11582" y="1192"/>
                    <a:pt x="11536" y="1065"/>
                    <a:pt x="11462" y="954"/>
                  </a:cubicBezTo>
                  <a:cubicBezTo>
                    <a:pt x="11297" y="712"/>
                    <a:pt x="11008" y="591"/>
                    <a:pt x="10724" y="566"/>
                  </a:cubicBezTo>
                  <a:cubicBezTo>
                    <a:pt x="10664" y="561"/>
                    <a:pt x="10604" y="559"/>
                    <a:pt x="10543" y="559"/>
                  </a:cubicBezTo>
                  <a:cubicBezTo>
                    <a:pt x="10375" y="559"/>
                    <a:pt x="10208" y="578"/>
                    <a:pt x="10043" y="616"/>
                  </a:cubicBezTo>
                  <a:cubicBezTo>
                    <a:pt x="9911" y="462"/>
                    <a:pt x="9724" y="334"/>
                    <a:pt x="9587" y="253"/>
                  </a:cubicBezTo>
                  <a:cubicBezTo>
                    <a:pt x="9310" y="91"/>
                    <a:pt x="8973" y="1"/>
                    <a:pt x="864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1" name="Google Shape;3361;p48"/>
            <p:cNvSpPr/>
            <p:nvPr/>
          </p:nvSpPr>
          <p:spPr>
            <a:xfrm>
              <a:off x="1535323" y="2577729"/>
              <a:ext cx="265568" cy="323415"/>
            </a:xfrm>
            <a:custGeom>
              <a:avLst/>
              <a:gdLst/>
              <a:ahLst/>
              <a:cxnLst/>
              <a:rect l="l" t="t" r="r" b="b"/>
              <a:pathLst>
                <a:path w="5111" h="6224" extrusionOk="0">
                  <a:moveTo>
                    <a:pt x="5110" y="1"/>
                  </a:moveTo>
                  <a:cubicBezTo>
                    <a:pt x="2568" y="929"/>
                    <a:pt x="518" y="3512"/>
                    <a:pt x="1" y="4826"/>
                  </a:cubicBezTo>
                  <a:cubicBezTo>
                    <a:pt x="1" y="4826"/>
                    <a:pt x="1710" y="6059"/>
                    <a:pt x="3569" y="6224"/>
                  </a:cubicBezTo>
                  <a:lnTo>
                    <a:pt x="511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2" name="Google Shape;3362;p48"/>
            <p:cNvSpPr/>
            <p:nvPr/>
          </p:nvSpPr>
          <p:spPr>
            <a:xfrm>
              <a:off x="2298921" y="2599708"/>
              <a:ext cx="204982" cy="245055"/>
            </a:xfrm>
            <a:custGeom>
              <a:avLst/>
              <a:gdLst/>
              <a:ahLst/>
              <a:cxnLst/>
              <a:rect l="l" t="t" r="r" b="b"/>
              <a:pathLst>
                <a:path w="3945" h="4716" extrusionOk="0">
                  <a:moveTo>
                    <a:pt x="1" y="0"/>
                  </a:moveTo>
                  <a:lnTo>
                    <a:pt x="763" y="3015"/>
                  </a:lnTo>
                  <a:cubicBezTo>
                    <a:pt x="763" y="3015"/>
                    <a:pt x="1083" y="4715"/>
                    <a:pt x="1772" y="4715"/>
                  </a:cubicBezTo>
                  <a:cubicBezTo>
                    <a:pt x="1850" y="4715"/>
                    <a:pt x="1932" y="4694"/>
                    <a:pt x="2019" y="4646"/>
                  </a:cubicBezTo>
                  <a:cubicBezTo>
                    <a:pt x="2878" y="4174"/>
                    <a:pt x="3945" y="3169"/>
                    <a:pt x="3945" y="3169"/>
                  </a:cubicBezTo>
                  <a:cubicBezTo>
                    <a:pt x="2829" y="1490"/>
                    <a:pt x="1306" y="581"/>
                    <a:pt x="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3" name="Google Shape;3363;p48"/>
            <p:cNvSpPr/>
            <p:nvPr/>
          </p:nvSpPr>
          <p:spPr>
            <a:xfrm>
              <a:off x="1586243" y="2469028"/>
              <a:ext cx="865602" cy="865643"/>
            </a:xfrm>
            <a:custGeom>
              <a:avLst/>
              <a:gdLst/>
              <a:ahLst/>
              <a:cxnLst/>
              <a:rect l="l" t="t" r="r" b="b"/>
              <a:pathLst>
                <a:path w="16659" h="16659" extrusionOk="0">
                  <a:moveTo>
                    <a:pt x="8330" y="0"/>
                  </a:moveTo>
                  <a:cubicBezTo>
                    <a:pt x="6121" y="0"/>
                    <a:pt x="4001" y="878"/>
                    <a:pt x="2440" y="2440"/>
                  </a:cubicBezTo>
                  <a:cubicBezTo>
                    <a:pt x="878" y="4002"/>
                    <a:pt x="1" y="6120"/>
                    <a:pt x="1" y="8329"/>
                  </a:cubicBezTo>
                  <a:cubicBezTo>
                    <a:pt x="1" y="10538"/>
                    <a:pt x="878" y="12658"/>
                    <a:pt x="2440" y="14219"/>
                  </a:cubicBezTo>
                  <a:cubicBezTo>
                    <a:pt x="4001" y="15781"/>
                    <a:pt x="6121" y="16658"/>
                    <a:pt x="8330" y="16658"/>
                  </a:cubicBezTo>
                  <a:cubicBezTo>
                    <a:pt x="10539" y="16658"/>
                    <a:pt x="12657" y="15781"/>
                    <a:pt x="14219" y="14219"/>
                  </a:cubicBezTo>
                  <a:cubicBezTo>
                    <a:pt x="15781" y="12658"/>
                    <a:pt x="16659" y="10538"/>
                    <a:pt x="16659" y="8329"/>
                  </a:cubicBezTo>
                  <a:cubicBezTo>
                    <a:pt x="16659" y="6120"/>
                    <a:pt x="15781" y="4002"/>
                    <a:pt x="14219" y="2440"/>
                  </a:cubicBezTo>
                  <a:cubicBezTo>
                    <a:pt x="12657" y="878"/>
                    <a:pt x="10539" y="0"/>
                    <a:pt x="833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4" name="Google Shape;3364;p48"/>
            <p:cNvSpPr/>
            <p:nvPr/>
          </p:nvSpPr>
          <p:spPr>
            <a:xfrm>
              <a:off x="1557042" y="2733038"/>
              <a:ext cx="896206" cy="601726"/>
            </a:xfrm>
            <a:custGeom>
              <a:avLst/>
              <a:gdLst/>
              <a:ahLst/>
              <a:cxnLst/>
              <a:rect l="l" t="t" r="r" b="b"/>
              <a:pathLst>
                <a:path w="17248" h="11580" extrusionOk="0">
                  <a:moveTo>
                    <a:pt x="1222" y="0"/>
                  </a:moveTo>
                  <a:cubicBezTo>
                    <a:pt x="940" y="666"/>
                    <a:pt x="746" y="1366"/>
                    <a:pt x="644" y="2081"/>
                  </a:cubicBezTo>
                  <a:cubicBezTo>
                    <a:pt x="0" y="6636"/>
                    <a:pt x="3170" y="10851"/>
                    <a:pt x="7724" y="11496"/>
                  </a:cubicBezTo>
                  <a:cubicBezTo>
                    <a:pt x="8120" y="11552"/>
                    <a:pt x="8513" y="11579"/>
                    <a:pt x="8902" y="11579"/>
                  </a:cubicBezTo>
                  <a:cubicBezTo>
                    <a:pt x="12985" y="11579"/>
                    <a:pt x="16549" y="8575"/>
                    <a:pt x="17138" y="4417"/>
                  </a:cubicBezTo>
                  <a:cubicBezTo>
                    <a:pt x="17240" y="3701"/>
                    <a:pt x="17248" y="2974"/>
                    <a:pt x="17162" y="2256"/>
                  </a:cubicBezTo>
                  <a:lnTo>
                    <a:pt x="17162" y="2256"/>
                  </a:lnTo>
                  <a:cubicBezTo>
                    <a:pt x="15876" y="5298"/>
                    <a:pt x="12864" y="7336"/>
                    <a:pt x="9502" y="7336"/>
                  </a:cubicBezTo>
                  <a:cubicBezTo>
                    <a:pt x="9114" y="7336"/>
                    <a:pt x="8721" y="7309"/>
                    <a:pt x="8325" y="7253"/>
                  </a:cubicBezTo>
                  <a:cubicBezTo>
                    <a:pt x="4504" y="6712"/>
                    <a:pt x="1658" y="3659"/>
                    <a:pt x="1222" y="0"/>
                  </a:cubicBezTo>
                  <a:close/>
                </a:path>
              </a:pathLst>
            </a:custGeom>
            <a:solidFill>
              <a:srgbClr val="1E3865">
                <a:alpha val="383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5" name="Google Shape;3365;p48"/>
            <p:cNvSpPr/>
            <p:nvPr/>
          </p:nvSpPr>
          <p:spPr>
            <a:xfrm>
              <a:off x="1563589" y="2501347"/>
              <a:ext cx="906858" cy="788947"/>
            </a:xfrm>
            <a:custGeom>
              <a:avLst/>
              <a:gdLst/>
              <a:ahLst/>
              <a:cxnLst/>
              <a:rect l="l" t="t" r="r" b="b"/>
              <a:pathLst>
                <a:path w="17453" h="15183" extrusionOk="0">
                  <a:moveTo>
                    <a:pt x="13755" y="1038"/>
                  </a:moveTo>
                  <a:cubicBezTo>
                    <a:pt x="13426" y="1366"/>
                    <a:pt x="13134" y="1727"/>
                    <a:pt x="12881" y="2117"/>
                  </a:cubicBezTo>
                  <a:cubicBezTo>
                    <a:pt x="12704" y="2392"/>
                    <a:pt x="12544" y="2716"/>
                    <a:pt x="12621" y="3033"/>
                  </a:cubicBezTo>
                  <a:cubicBezTo>
                    <a:pt x="12747" y="3548"/>
                    <a:pt x="13378" y="3714"/>
                    <a:pt x="13808" y="4025"/>
                  </a:cubicBezTo>
                  <a:cubicBezTo>
                    <a:pt x="14330" y="4406"/>
                    <a:pt x="14584" y="5120"/>
                    <a:pt x="14419" y="5744"/>
                  </a:cubicBezTo>
                  <a:cubicBezTo>
                    <a:pt x="14330" y="6080"/>
                    <a:pt x="14135" y="6377"/>
                    <a:pt x="14007" y="6701"/>
                  </a:cubicBezTo>
                  <a:cubicBezTo>
                    <a:pt x="13881" y="7025"/>
                    <a:pt x="13829" y="7413"/>
                    <a:pt x="14018" y="7706"/>
                  </a:cubicBezTo>
                  <a:cubicBezTo>
                    <a:pt x="14162" y="7928"/>
                    <a:pt x="14423" y="8060"/>
                    <a:pt x="14547" y="8293"/>
                  </a:cubicBezTo>
                  <a:cubicBezTo>
                    <a:pt x="14761" y="8703"/>
                    <a:pt x="14457" y="9195"/>
                    <a:pt x="14110" y="9500"/>
                  </a:cubicBezTo>
                  <a:cubicBezTo>
                    <a:pt x="13761" y="9805"/>
                    <a:pt x="13332" y="10075"/>
                    <a:pt x="13200" y="10517"/>
                  </a:cubicBezTo>
                  <a:cubicBezTo>
                    <a:pt x="13043" y="11043"/>
                    <a:pt x="13374" y="11584"/>
                    <a:pt x="13726" y="12006"/>
                  </a:cubicBezTo>
                  <a:cubicBezTo>
                    <a:pt x="14105" y="12459"/>
                    <a:pt x="14526" y="12874"/>
                    <a:pt x="14985" y="13249"/>
                  </a:cubicBezTo>
                  <a:cubicBezTo>
                    <a:pt x="16079" y="12025"/>
                    <a:pt x="16784" y="10502"/>
                    <a:pt x="17012" y="8876"/>
                  </a:cubicBezTo>
                  <a:cubicBezTo>
                    <a:pt x="17453" y="5758"/>
                    <a:pt x="16108" y="2801"/>
                    <a:pt x="13755" y="1038"/>
                  </a:cubicBezTo>
                  <a:close/>
                  <a:moveTo>
                    <a:pt x="5611" y="0"/>
                  </a:moveTo>
                  <a:cubicBezTo>
                    <a:pt x="2966" y="1086"/>
                    <a:pt x="949" y="3505"/>
                    <a:pt x="518" y="6540"/>
                  </a:cubicBezTo>
                  <a:cubicBezTo>
                    <a:pt x="0" y="10199"/>
                    <a:pt x="1944" y="13636"/>
                    <a:pt x="5089" y="15182"/>
                  </a:cubicBezTo>
                  <a:lnTo>
                    <a:pt x="5585" y="13529"/>
                  </a:lnTo>
                  <a:cubicBezTo>
                    <a:pt x="5655" y="13299"/>
                    <a:pt x="5724" y="13063"/>
                    <a:pt x="5702" y="12824"/>
                  </a:cubicBezTo>
                  <a:cubicBezTo>
                    <a:pt x="5652" y="12316"/>
                    <a:pt x="5205" y="11940"/>
                    <a:pt x="4753" y="11701"/>
                  </a:cubicBezTo>
                  <a:cubicBezTo>
                    <a:pt x="4301" y="11463"/>
                    <a:pt x="3796" y="11289"/>
                    <a:pt x="3445" y="10917"/>
                  </a:cubicBezTo>
                  <a:cubicBezTo>
                    <a:pt x="3095" y="10546"/>
                    <a:pt x="2981" y="9878"/>
                    <a:pt x="3378" y="9555"/>
                  </a:cubicBezTo>
                  <a:cubicBezTo>
                    <a:pt x="3568" y="9400"/>
                    <a:pt x="3826" y="9363"/>
                    <a:pt x="4056" y="9272"/>
                  </a:cubicBezTo>
                  <a:cubicBezTo>
                    <a:pt x="4284" y="9183"/>
                    <a:pt x="4514" y="8988"/>
                    <a:pt x="4494" y="8744"/>
                  </a:cubicBezTo>
                  <a:cubicBezTo>
                    <a:pt x="4483" y="8628"/>
                    <a:pt x="4418" y="8527"/>
                    <a:pt x="4351" y="8433"/>
                  </a:cubicBezTo>
                  <a:cubicBezTo>
                    <a:pt x="4017" y="7963"/>
                    <a:pt x="3564" y="7440"/>
                    <a:pt x="3733" y="6889"/>
                  </a:cubicBezTo>
                  <a:cubicBezTo>
                    <a:pt x="3773" y="6761"/>
                    <a:pt x="3846" y="6638"/>
                    <a:pt x="3833" y="6506"/>
                  </a:cubicBezTo>
                  <a:cubicBezTo>
                    <a:pt x="3815" y="6304"/>
                    <a:pt x="3618" y="6177"/>
                    <a:pt x="3446" y="6072"/>
                  </a:cubicBezTo>
                  <a:cubicBezTo>
                    <a:pt x="3089" y="5855"/>
                    <a:pt x="2734" y="5595"/>
                    <a:pt x="2557" y="5216"/>
                  </a:cubicBezTo>
                  <a:cubicBezTo>
                    <a:pt x="2379" y="4838"/>
                    <a:pt x="2444" y="4318"/>
                    <a:pt x="2798" y="4095"/>
                  </a:cubicBezTo>
                  <a:cubicBezTo>
                    <a:pt x="2935" y="4010"/>
                    <a:pt x="3097" y="3977"/>
                    <a:pt x="3253" y="3933"/>
                  </a:cubicBezTo>
                  <a:cubicBezTo>
                    <a:pt x="4029" y="3712"/>
                    <a:pt x="4791" y="3174"/>
                    <a:pt x="5553" y="3174"/>
                  </a:cubicBezTo>
                  <a:cubicBezTo>
                    <a:pt x="5713" y="3174"/>
                    <a:pt x="5873" y="3197"/>
                    <a:pt x="6033" y="3253"/>
                  </a:cubicBezTo>
                  <a:cubicBezTo>
                    <a:pt x="6384" y="3373"/>
                    <a:pt x="6754" y="3640"/>
                    <a:pt x="7091" y="3640"/>
                  </a:cubicBezTo>
                  <a:cubicBezTo>
                    <a:pt x="7194" y="3640"/>
                    <a:pt x="7295" y="3615"/>
                    <a:pt x="7390" y="3553"/>
                  </a:cubicBezTo>
                  <a:cubicBezTo>
                    <a:pt x="7691" y="3361"/>
                    <a:pt x="7699" y="2919"/>
                    <a:pt x="7584" y="2581"/>
                  </a:cubicBezTo>
                  <a:cubicBezTo>
                    <a:pt x="7493" y="2316"/>
                    <a:pt x="7349" y="2073"/>
                    <a:pt x="7160" y="1866"/>
                  </a:cubicBezTo>
                  <a:cubicBezTo>
                    <a:pt x="6904" y="1586"/>
                    <a:pt x="6579" y="1383"/>
                    <a:pt x="6304" y="1122"/>
                  </a:cubicBezTo>
                  <a:cubicBezTo>
                    <a:pt x="5982" y="814"/>
                    <a:pt x="5748" y="423"/>
                    <a:pt x="561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6" name="Google Shape;3366;p48"/>
            <p:cNvSpPr/>
            <p:nvPr/>
          </p:nvSpPr>
          <p:spPr>
            <a:xfrm>
              <a:off x="2247637" y="2850156"/>
              <a:ext cx="204203" cy="339575"/>
            </a:xfrm>
            <a:custGeom>
              <a:avLst/>
              <a:gdLst/>
              <a:ahLst/>
              <a:cxnLst/>
              <a:rect l="l" t="t" r="r" b="b"/>
              <a:pathLst>
                <a:path w="3930" h="6535" extrusionOk="0">
                  <a:moveTo>
                    <a:pt x="3872" y="0"/>
                  </a:moveTo>
                  <a:cubicBezTo>
                    <a:pt x="3100" y="1822"/>
                    <a:pt x="1712" y="3283"/>
                    <a:pt x="1" y="4163"/>
                  </a:cubicBezTo>
                  <a:cubicBezTo>
                    <a:pt x="32" y="4569"/>
                    <a:pt x="290" y="4964"/>
                    <a:pt x="561" y="5291"/>
                  </a:cubicBezTo>
                  <a:cubicBezTo>
                    <a:pt x="940" y="5744"/>
                    <a:pt x="1361" y="6161"/>
                    <a:pt x="1820" y="6535"/>
                  </a:cubicBezTo>
                  <a:cubicBezTo>
                    <a:pt x="1887" y="6461"/>
                    <a:pt x="1951" y="6385"/>
                    <a:pt x="2016" y="6308"/>
                  </a:cubicBezTo>
                  <a:cubicBezTo>
                    <a:pt x="2057" y="6258"/>
                    <a:pt x="2097" y="6207"/>
                    <a:pt x="2137" y="6156"/>
                  </a:cubicBezTo>
                  <a:cubicBezTo>
                    <a:pt x="2170" y="6115"/>
                    <a:pt x="2203" y="6074"/>
                    <a:pt x="2234" y="6031"/>
                  </a:cubicBezTo>
                  <a:cubicBezTo>
                    <a:pt x="2273" y="5980"/>
                    <a:pt x="2311" y="5928"/>
                    <a:pt x="2349" y="5877"/>
                  </a:cubicBezTo>
                  <a:cubicBezTo>
                    <a:pt x="2384" y="5831"/>
                    <a:pt x="2415" y="5784"/>
                    <a:pt x="2447" y="5737"/>
                  </a:cubicBezTo>
                  <a:cubicBezTo>
                    <a:pt x="2485" y="5682"/>
                    <a:pt x="2522" y="5629"/>
                    <a:pt x="2559" y="5574"/>
                  </a:cubicBezTo>
                  <a:cubicBezTo>
                    <a:pt x="2614" y="5490"/>
                    <a:pt x="2667" y="5406"/>
                    <a:pt x="2719" y="5323"/>
                  </a:cubicBezTo>
                  <a:cubicBezTo>
                    <a:pt x="2748" y="5275"/>
                    <a:pt x="2775" y="5227"/>
                    <a:pt x="2804" y="5179"/>
                  </a:cubicBezTo>
                  <a:cubicBezTo>
                    <a:pt x="2837" y="5121"/>
                    <a:pt x="2868" y="5063"/>
                    <a:pt x="2901" y="5007"/>
                  </a:cubicBezTo>
                  <a:cubicBezTo>
                    <a:pt x="2927" y="4959"/>
                    <a:pt x="2953" y="4909"/>
                    <a:pt x="2980" y="4861"/>
                  </a:cubicBezTo>
                  <a:cubicBezTo>
                    <a:pt x="3015" y="4793"/>
                    <a:pt x="3050" y="4724"/>
                    <a:pt x="3083" y="4656"/>
                  </a:cubicBezTo>
                  <a:cubicBezTo>
                    <a:pt x="3102" y="4617"/>
                    <a:pt x="3121" y="4580"/>
                    <a:pt x="3140" y="4540"/>
                  </a:cubicBezTo>
                  <a:cubicBezTo>
                    <a:pt x="3188" y="4437"/>
                    <a:pt x="3234" y="4333"/>
                    <a:pt x="3279" y="4227"/>
                  </a:cubicBezTo>
                  <a:cubicBezTo>
                    <a:pt x="3295" y="4186"/>
                    <a:pt x="3313" y="4145"/>
                    <a:pt x="3328" y="4102"/>
                  </a:cubicBezTo>
                  <a:cubicBezTo>
                    <a:pt x="3358" y="4027"/>
                    <a:pt x="3389" y="3951"/>
                    <a:pt x="3417" y="3874"/>
                  </a:cubicBezTo>
                  <a:cubicBezTo>
                    <a:pt x="3433" y="3832"/>
                    <a:pt x="3448" y="3791"/>
                    <a:pt x="3463" y="3748"/>
                  </a:cubicBezTo>
                  <a:cubicBezTo>
                    <a:pt x="3497" y="3651"/>
                    <a:pt x="3529" y="3552"/>
                    <a:pt x="3559" y="3453"/>
                  </a:cubicBezTo>
                  <a:cubicBezTo>
                    <a:pt x="3566" y="3434"/>
                    <a:pt x="3571" y="3415"/>
                    <a:pt x="3578" y="3397"/>
                  </a:cubicBezTo>
                  <a:cubicBezTo>
                    <a:pt x="3612" y="3279"/>
                    <a:pt x="3645" y="3159"/>
                    <a:pt x="3676" y="3038"/>
                  </a:cubicBezTo>
                  <a:cubicBezTo>
                    <a:pt x="3684" y="3003"/>
                    <a:pt x="3692" y="2966"/>
                    <a:pt x="3702" y="2929"/>
                  </a:cubicBezTo>
                  <a:cubicBezTo>
                    <a:pt x="3724" y="2838"/>
                    <a:pt x="3743" y="2746"/>
                    <a:pt x="3762" y="2654"/>
                  </a:cubicBezTo>
                  <a:cubicBezTo>
                    <a:pt x="3769" y="2616"/>
                    <a:pt x="3777" y="2578"/>
                    <a:pt x="3784" y="2541"/>
                  </a:cubicBezTo>
                  <a:cubicBezTo>
                    <a:pt x="3807" y="2416"/>
                    <a:pt x="3829" y="2290"/>
                    <a:pt x="3849" y="2163"/>
                  </a:cubicBezTo>
                  <a:cubicBezTo>
                    <a:pt x="3861" y="2068"/>
                    <a:pt x="3873" y="1974"/>
                    <a:pt x="3883" y="1880"/>
                  </a:cubicBezTo>
                  <a:cubicBezTo>
                    <a:pt x="3887" y="1834"/>
                    <a:pt x="3891" y="1789"/>
                    <a:pt x="3895" y="1742"/>
                  </a:cubicBezTo>
                  <a:cubicBezTo>
                    <a:pt x="3899" y="1696"/>
                    <a:pt x="3903" y="1649"/>
                    <a:pt x="3908" y="1602"/>
                  </a:cubicBezTo>
                  <a:cubicBezTo>
                    <a:pt x="3912" y="1541"/>
                    <a:pt x="3914" y="1479"/>
                    <a:pt x="3919" y="1417"/>
                  </a:cubicBezTo>
                  <a:cubicBezTo>
                    <a:pt x="3920" y="1388"/>
                    <a:pt x="3921" y="1358"/>
                    <a:pt x="3923" y="1329"/>
                  </a:cubicBezTo>
                  <a:cubicBezTo>
                    <a:pt x="3925" y="1256"/>
                    <a:pt x="3927" y="1184"/>
                    <a:pt x="3928" y="1112"/>
                  </a:cubicBezTo>
                  <a:cubicBezTo>
                    <a:pt x="3928" y="1094"/>
                    <a:pt x="3930" y="1078"/>
                    <a:pt x="3930" y="1060"/>
                  </a:cubicBezTo>
                  <a:cubicBezTo>
                    <a:pt x="3930" y="981"/>
                    <a:pt x="3930" y="900"/>
                    <a:pt x="3928" y="819"/>
                  </a:cubicBezTo>
                  <a:lnTo>
                    <a:pt x="3928" y="794"/>
                  </a:lnTo>
                  <a:cubicBezTo>
                    <a:pt x="3925" y="707"/>
                    <a:pt x="3923" y="622"/>
                    <a:pt x="3917" y="536"/>
                  </a:cubicBezTo>
                  <a:lnTo>
                    <a:pt x="3917" y="530"/>
                  </a:lnTo>
                  <a:cubicBezTo>
                    <a:pt x="3908" y="352"/>
                    <a:pt x="3892" y="176"/>
                    <a:pt x="3872" y="0"/>
                  </a:cubicBezTo>
                  <a:close/>
                </a:path>
              </a:pathLst>
            </a:custGeom>
            <a:solidFill>
              <a:srgbClr val="0077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7" name="Google Shape;3367;p48"/>
            <p:cNvSpPr/>
            <p:nvPr/>
          </p:nvSpPr>
          <p:spPr>
            <a:xfrm>
              <a:off x="1586243" y="2732882"/>
              <a:ext cx="274764" cy="557402"/>
            </a:xfrm>
            <a:custGeom>
              <a:avLst/>
              <a:gdLst/>
              <a:ahLst/>
              <a:cxnLst/>
              <a:rect l="l" t="t" r="r" b="b"/>
              <a:pathLst>
                <a:path w="5288" h="10727" extrusionOk="0">
                  <a:moveTo>
                    <a:pt x="659" y="0"/>
                  </a:moveTo>
                  <a:cubicBezTo>
                    <a:pt x="484" y="412"/>
                    <a:pt x="343" y="838"/>
                    <a:pt x="237" y="1272"/>
                  </a:cubicBezTo>
                  <a:cubicBezTo>
                    <a:pt x="236" y="1280"/>
                    <a:pt x="233" y="1290"/>
                    <a:pt x="232" y="1298"/>
                  </a:cubicBezTo>
                  <a:cubicBezTo>
                    <a:pt x="212" y="1377"/>
                    <a:pt x="195" y="1457"/>
                    <a:pt x="177" y="1537"/>
                  </a:cubicBezTo>
                  <a:cubicBezTo>
                    <a:pt x="171" y="1567"/>
                    <a:pt x="166" y="1598"/>
                    <a:pt x="160" y="1629"/>
                  </a:cubicBezTo>
                  <a:cubicBezTo>
                    <a:pt x="148" y="1688"/>
                    <a:pt x="137" y="1747"/>
                    <a:pt x="126" y="1807"/>
                  </a:cubicBezTo>
                  <a:cubicBezTo>
                    <a:pt x="109" y="1899"/>
                    <a:pt x="96" y="1991"/>
                    <a:pt x="82" y="2083"/>
                  </a:cubicBezTo>
                  <a:cubicBezTo>
                    <a:pt x="63" y="2213"/>
                    <a:pt x="49" y="2344"/>
                    <a:pt x="37" y="2473"/>
                  </a:cubicBezTo>
                  <a:cubicBezTo>
                    <a:pt x="34" y="2515"/>
                    <a:pt x="31" y="2557"/>
                    <a:pt x="27" y="2598"/>
                  </a:cubicBezTo>
                  <a:cubicBezTo>
                    <a:pt x="20" y="2687"/>
                    <a:pt x="15" y="2776"/>
                    <a:pt x="11" y="2866"/>
                  </a:cubicBezTo>
                  <a:cubicBezTo>
                    <a:pt x="8" y="2912"/>
                    <a:pt x="6" y="2957"/>
                    <a:pt x="5" y="3004"/>
                  </a:cubicBezTo>
                  <a:cubicBezTo>
                    <a:pt x="2" y="3092"/>
                    <a:pt x="1" y="3180"/>
                    <a:pt x="1" y="3266"/>
                  </a:cubicBezTo>
                  <a:lnTo>
                    <a:pt x="1" y="3393"/>
                  </a:lnTo>
                  <a:cubicBezTo>
                    <a:pt x="2" y="3507"/>
                    <a:pt x="6" y="3621"/>
                    <a:pt x="13" y="3733"/>
                  </a:cubicBezTo>
                  <a:cubicBezTo>
                    <a:pt x="15" y="3747"/>
                    <a:pt x="15" y="3761"/>
                    <a:pt x="15" y="3776"/>
                  </a:cubicBezTo>
                  <a:cubicBezTo>
                    <a:pt x="23" y="3899"/>
                    <a:pt x="34" y="4023"/>
                    <a:pt x="48" y="4146"/>
                  </a:cubicBezTo>
                  <a:cubicBezTo>
                    <a:pt x="52" y="4189"/>
                    <a:pt x="57" y="4233"/>
                    <a:pt x="63" y="4274"/>
                  </a:cubicBezTo>
                  <a:cubicBezTo>
                    <a:pt x="74" y="4356"/>
                    <a:pt x="85" y="4439"/>
                    <a:pt x="97" y="4520"/>
                  </a:cubicBezTo>
                  <a:cubicBezTo>
                    <a:pt x="105" y="4569"/>
                    <a:pt x="114" y="4617"/>
                    <a:pt x="122" y="4667"/>
                  </a:cubicBezTo>
                  <a:cubicBezTo>
                    <a:pt x="134" y="4742"/>
                    <a:pt x="149" y="4819"/>
                    <a:pt x="164" y="4896"/>
                  </a:cubicBezTo>
                  <a:cubicBezTo>
                    <a:pt x="174" y="4943"/>
                    <a:pt x="184" y="4991"/>
                    <a:pt x="193" y="5037"/>
                  </a:cubicBezTo>
                  <a:cubicBezTo>
                    <a:pt x="212" y="5125"/>
                    <a:pt x="234" y="5212"/>
                    <a:pt x="256" y="5298"/>
                  </a:cubicBezTo>
                  <a:cubicBezTo>
                    <a:pt x="266" y="5337"/>
                    <a:pt x="274" y="5376"/>
                    <a:pt x="285" y="5415"/>
                  </a:cubicBezTo>
                  <a:cubicBezTo>
                    <a:pt x="314" y="5522"/>
                    <a:pt x="346" y="5629"/>
                    <a:pt x="378" y="5736"/>
                  </a:cubicBezTo>
                  <a:cubicBezTo>
                    <a:pt x="395" y="5787"/>
                    <a:pt x="413" y="5836"/>
                    <a:pt x="429" y="5887"/>
                  </a:cubicBezTo>
                  <a:cubicBezTo>
                    <a:pt x="451" y="5952"/>
                    <a:pt x="473" y="6016"/>
                    <a:pt x="497" y="6081"/>
                  </a:cubicBezTo>
                  <a:cubicBezTo>
                    <a:pt x="516" y="6136"/>
                    <a:pt x="536" y="6190"/>
                    <a:pt x="558" y="6245"/>
                  </a:cubicBezTo>
                  <a:cubicBezTo>
                    <a:pt x="580" y="6304"/>
                    <a:pt x="604" y="6362"/>
                    <a:pt x="627" y="6420"/>
                  </a:cubicBezTo>
                  <a:cubicBezTo>
                    <a:pt x="650" y="6476"/>
                    <a:pt x="674" y="6532"/>
                    <a:pt x="698" y="6589"/>
                  </a:cubicBezTo>
                  <a:cubicBezTo>
                    <a:pt x="722" y="6643"/>
                    <a:pt x="748" y="6697"/>
                    <a:pt x="772" y="6752"/>
                  </a:cubicBezTo>
                  <a:cubicBezTo>
                    <a:pt x="823" y="6859"/>
                    <a:pt x="875" y="6966"/>
                    <a:pt x="930" y="7072"/>
                  </a:cubicBezTo>
                  <a:cubicBezTo>
                    <a:pt x="952" y="7116"/>
                    <a:pt x="976" y="7161"/>
                    <a:pt x="999" y="7205"/>
                  </a:cubicBezTo>
                  <a:cubicBezTo>
                    <a:pt x="1033" y="7268"/>
                    <a:pt x="1069" y="7330"/>
                    <a:pt x="1105" y="7392"/>
                  </a:cubicBezTo>
                  <a:cubicBezTo>
                    <a:pt x="1128" y="7433"/>
                    <a:pt x="1150" y="7473"/>
                    <a:pt x="1175" y="7514"/>
                  </a:cubicBezTo>
                  <a:cubicBezTo>
                    <a:pt x="1212" y="7577"/>
                    <a:pt x="1250" y="7639"/>
                    <a:pt x="1290" y="7701"/>
                  </a:cubicBezTo>
                  <a:cubicBezTo>
                    <a:pt x="1313" y="7738"/>
                    <a:pt x="1337" y="7773"/>
                    <a:pt x="1360" y="7809"/>
                  </a:cubicBezTo>
                  <a:cubicBezTo>
                    <a:pt x="1403" y="7873"/>
                    <a:pt x="1445" y="7938"/>
                    <a:pt x="1489" y="8001"/>
                  </a:cubicBezTo>
                  <a:cubicBezTo>
                    <a:pt x="1506" y="8027"/>
                    <a:pt x="1525" y="8052"/>
                    <a:pt x="1544" y="8078"/>
                  </a:cubicBezTo>
                  <a:cubicBezTo>
                    <a:pt x="1706" y="8305"/>
                    <a:pt x="1879" y="8524"/>
                    <a:pt x="2063" y="8736"/>
                  </a:cubicBezTo>
                  <a:cubicBezTo>
                    <a:pt x="2078" y="8752"/>
                    <a:pt x="2093" y="8771"/>
                    <a:pt x="2110" y="8789"/>
                  </a:cubicBezTo>
                  <a:cubicBezTo>
                    <a:pt x="2167" y="8855"/>
                    <a:pt x="2228" y="8920"/>
                    <a:pt x="2289" y="8984"/>
                  </a:cubicBezTo>
                  <a:lnTo>
                    <a:pt x="2342" y="9039"/>
                  </a:lnTo>
                  <a:cubicBezTo>
                    <a:pt x="2405" y="9105"/>
                    <a:pt x="2469" y="9169"/>
                    <a:pt x="2535" y="9234"/>
                  </a:cubicBezTo>
                  <a:lnTo>
                    <a:pt x="2556" y="9253"/>
                  </a:lnTo>
                  <a:cubicBezTo>
                    <a:pt x="2780" y="9469"/>
                    <a:pt x="3016" y="9672"/>
                    <a:pt x="3263" y="9861"/>
                  </a:cubicBezTo>
                  <a:lnTo>
                    <a:pt x="3276" y="9872"/>
                  </a:lnTo>
                  <a:cubicBezTo>
                    <a:pt x="3355" y="9933"/>
                    <a:pt x="3434" y="9990"/>
                    <a:pt x="3515" y="10048"/>
                  </a:cubicBezTo>
                  <a:lnTo>
                    <a:pt x="3552" y="10074"/>
                  </a:lnTo>
                  <a:cubicBezTo>
                    <a:pt x="3635" y="10132"/>
                    <a:pt x="3717" y="10188"/>
                    <a:pt x="3802" y="10243"/>
                  </a:cubicBezTo>
                  <a:lnTo>
                    <a:pt x="3804" y="10243"/>
                  </a:lnTo>
                  <a:cubicBezTo>
                    <a:pt x="4077" y="10420"/>
                    <a:pt x="4361" y="10582"/>
                    <a:pt x="4653" y="10726"/>
                  </a:cubicBezTo>
                  <a:lnTo>
                    <a:pt x="5149" y="9072"/>
                  </a:lnTo>
                  <a:cubicBezTo>
                    <a:pt x="5218" y="8843"/>
                    <a:pt x="5288" y="8607"/>
                    <a:pt x="5266" y="8368"/>
                  </a:cubicBezTo>
                  <a:cubicBezTo>
                    <a:pt x="5216" y="7858"/>
                    <a:pt x="4769" y="7484"/>
                    <a:pt x="4317" y="7245"/>
                  </a:cubicBezTo>
                  <a:cubicBezTo>
                    <a:pt x="3865" y="7006"/>
                    <a:pt x="3360" y="6833"/>
                    <a:pt x="3009" y="6461"/>
                  </a:cubicBezTo>
                  <a:cubicBezTo>
                    <a:pt x="2659" y="6089"/>
                    <a:pt x="2545" y="5420"/>
                    <a:pt x="2942" y="5098"/>
                  </a:cubicBezTo>
                  <a:cubicBezTo>
                    <a:pt x="2999" y="5052"/>
                    <a:pt x="3062" y="5014"/>
                    <a:pt x="3131" y="4985"/>
                  </a:cubicBezTo>
                  <a:cubicBezTo>
                    <a:pt x="1760" y="3656"/>
                    <a:pt x="888" y="1896"/>
                    <a:pt x="659" y="0"/>
                  </a:cubicBezTo>
                  <a:close/>
                </a:path>
              </a:pathLst>
            </a:custGeom>
            <a:solidFill>
              <a:srgbClr val="1E3865">
                <a:alpha val="383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8" name="Google Shape;3368;p48"/>
            <p:cNvSpPr/>
            <p:nvPr/>
          </p:nvSpPr>
          <p:spPr>
            <a:xfrm>
              <a:off x="1484298" y="2911209"/>
              <a:ext cx="661815" cy="258565"/>
            </a:xfrm>
            <a:custGeom>
              <a:avLst/>
              <a:gdLst/>
              <a:ahLst/>
              <a:cxnLst/>
              <a:rect l="l" t="t" r="r" b="b"/>
              <a:pathLst>
                <a:path w="12737" h="4976" extrusionOk="0">
                  <a:moveTo>
                    <a:pt x="9766" y="1"/>
                  </a:moveTo>
                  <a:cubicBezTo>
                    <a:pt x="9759" y="1"/>
                    <a:pt x="9751" y="1"/>
                    <a:pt x="9743" y="2"/>
                  </a:cubicBezTo>
                  <a:cubicBezTo>
                    <a:pt x="9382" y="27"/>
                    <a:pt x="8536" y="1173"/>
                    <a:pt x="7548" y="1353"/>
                  </a:cubicBezTo>
                  <a:cubicBezTo>
                    <a:pt x="6670" y="1513"/>
                    <a:pt x="5810" y="1573"/>
                    <a:pt x="5011" y="1573"/>
                  </a:cubicBezTo>
                  <a:cubicBezTo>
                    <a:pt x="2547" y="1573"/>
                    <a:pt x="669" y="997"/>
                    <a:pt x="668" y="997"/>
                  </a:cubicBezTo>
                  <a:lnTo>
                    <a:pt x="668" y="997"/>
                  </a:lnTo>
                  <a:cubicBezTo>
                    <a:pt x="0" y="3378"/>
                    <a:pt x="1612" y="4976"/>
                    <a:pt x="4057" y="4976"/>
                  </a:cubicBezTo>
                  <a:cubicBezTo>
                    <a:pt x="4059" y="4976"/>
                    <a:pt x="4060" y="4976"/>
                    <a:pt x="4061" y="4976"/>
                  </a:cubicBezTo>
                  <a:cubicBezTo>
                    <a:pt x="6510" y="4974"/>
                    <a:pt x="9287" y="4181"/>
                    <a:pt x="9287" y="4181"/>
                  </a:cubicBezTo>
                  <a:cubicBezTo>
                    <a:pt x="9287" y="4181"/>
                    <a:pt x="11437" y="4127"/>
                    <a:pt x="11663" y="4041"/>
                  </a:cubicBezTo>
                  <a:cubicBezTo>
                    <a:pt x="11891" y="3954"/>
                    <a:pt x="12072" y="3552"/>
                    <a:pt x="11892" y="3471"/>
                  </a:cubicBezTo>
                  <a:cubicBezTo>
                    <a:pt x="11714" y="3391"/>
                    <a:pt x="10835" y="3372"/>
                    <a:pt x="10835" y="3372"/>
                  </a:cubicBezTo>
                  <a:cubicBezTo>
                    <a:pt x="10835" y="3372"/>
                    <a:pt x="11945" y="3118"/>
                    <a:pt x="12200" y="2909"/>
                  </a:cubicBezTo>
                  <a:cubicBezTo>
                    <a:pt x="12454" y="2702"/>
                    <a:pt x="12399" y="2408"/>
                    <a:pt x="12145" y="2374"/>
                  </a:cubicBezTo>
                  <a:cubicBezTo>
                    <a:pt x="12115" y="2370"/>
                    <a:pt x="12073" y="2368"/>
                    <a:pt x="12021" y="2368"/>
                  </a:cubicBezTo>
                  <a:cubicBezTo>
                    <a:pt x="11634" y="2368"/>
                    <a:pt x="10732" y="2465"/>
                    <a:pt x="10732" y="2465"/>
                  </a:cubicBezTo>
                  <a:cubicBezTo>
                    <a:pt x="10732" y="2465"/>
                    <a:pt x="12274" y="2028"/>
                    <a:pt x="12506" y="1811"/>
                  </a:cubicBezTo>
                  <a:cubicBezTo>
                    <a:pt x="12737" y="1594"/>
                    <a:pt x="12596" y="1263"/>
                    <a:pt x="12195" y="1263"/>
                  </a:cubicBezTo>
                  <a:cubicBezTo>
                    <a:pt x="12193" y="1263"/>
                    <a:pt x="12190" y="1263"/>
                    <a:pt x="12188" y="1263"/>
                  </a:cubicBezTo>
                  <a:cubicBezTo>
                    <a:pt x="11781" y="1269"/>
                    <a:pt x="10230" y="1727"/>
                    <a:pt x="10230" y="1727"/>
                  </a:cubicBezTo>
                  <a:cubicBezTo>
                    <a:pt x="10230" y="1727"/>
                    <a:pt x="11750" y="1040"/>
                    <a:pt x="11898" y="890"/>
                  </a:cubicBezTo>
                  <a:cubicBezTo>
                    <a:pt x="12032" y="754"/>
                    <a:pt x="12002" y="386"/>
                    <a:pt x="11720" y="386"/>
                  </a:cubicBezTo>
                  <a:cubicBezTo>
                    <a:pt x="11694" y="386"/>
                    <a:pt x="11666" y="389"/>
                    <a:pt x="11636" y="396"/>
                  </a:cubicBezTo>
                  <a:cubicBezTo>
                    <a:pt x="11277" y="477"/>
                    <a:pt x="9696" y="1003"/>
                    <a:pt x="9696" y="1003"/>
                  </a:cubicBezTo>
                  <a:cubicBezTo>
                    <a:pt x="10085" y="546"/>
                    <a:pt x="10103" y="1"/>
                    <a:pt x="9766" y="1"/>
                  </a:cubicBezTo>
                  <a:close/>
                </a:path>
              </a:pathLst>
            </a:custGeom>
            <a:solidFill>
              <a:srgbClr val="9A60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9" name="Google Shape;3369;p48"/>
            <p:cNvSpPr/>
            <p:nvPr/>
          </p:nvSpPr>
          <p:spPr>
            <a:xfrm>
              <a:off x="2006960" y="2719632"/>
              <a:ext cx="535188" cy="342329"/>
            </a:xfrm>
            <a:custGeom>
              <a:avLst/>
              <a:gdLst/>
              <a:ahLst/>
              <a:cxnLst/>
              <a:rect l="l" t="t" r="r" b="b"/>
              <a:pathLst>
                <a:path w="10300" h="6588" extrusionOk="0">
                  <a:moveTo>
                    <a:pt x="1250" y="1"/>
                  </a:moveTo>
                  <a:cubicBezTo>
                    <a:pt x="1066" y="1"/>
                    <a:pt x="965" y="247"/>
                    <a:pt x="1026" y="385"/>
                  </a:cubicBezTo>
                  <a:cubicBezTo>
                    <a:pt x="1103" y="556"/>
                    <a:pt x="2162" y="1616"/>
                    <a:pt x="2162" y="1616"/>
                  </a:cubicBezTo>
                  <a:cubicBezTo>
                    <a:pt x="2162" y="1616"/>
                    <a:pt x="1004" y="739"/>
                    <a:pt x="665" y="606"/>
                  </a:cubicBezTo>
                  <a:cubicBezTo>
                    <a:pt x="597" y="579"/>
                    <a:pt x="534" y="567"/>
                    <a:pt x="477" y="567"/>
                  </a:cubicBezTo>
                  <a:cubicBezTo>
                    <a:pt x="249" y="567"/>
                    <a:pt x="123" y="758"/>
                    <a:pt x="225" y="964"/>
                  </a:cubicBezTo>
                  <a:cubicBezTo>
                    <a:pt x="351" y="1221"/>
                    <a:pt x="1507" y="2076"/>
                    <a:pt x="1507" y="2076"/>
                  </a:cubicBezTo>
                  <a:cubicBezTo>
                    <a:pt x="1507" y="2076"/>
                    <a:pt x="573" y="1604"/>
                    <a:pt x="349" y="1551"/>
                  </a:cubicBezTo>
                  <a:cubicBezTo>
                    <a:pt x="328" y="1546"/>
                    <a:pt x="307" y="1544"/>
                    <a:pt x="287" y="1544"/>
                  </a:cubicBezTo>
                  <a:cubicBezTo>
                    <a:pt x="101" y="1544"/>
                    <a:pt x="0" y="1753"/>
                    <a:pt x="134" y="1985"/>
                  </a:cubicBezTo>
                  <a:cubicBezTo>
                    <a:pt x="282" y="2241"/>
                    <a:pt x="1133" y="2805"/>
                    <a:pt x="1133" y="2805"/>
                  </a:cubicBezTo>
                  <a:cubicBezTo>
                    <a:pt x="1133" y="2805"/>
                    <a:pt x="419" y="2553"/>
                    <a:pt x="225" y="2553"/>
                  </a:cubicBezTo>
                  <a:cubicBezTo>
                    <a:pt x="221" y="2553"/>
                    <a:pt x="217" y="2553"/>
                    <a:pt x="214" y="2554"/>
                  </a:cubicBezTo>
                  <a:cubicBezTo>
                    <a:pt x="36" y="2565"/>
                    <a:pt x="63" y="2960"/>
                    <a:pt x="226" y="3104"/>
                  </a:cubicBezTo>
                  <a:cubicBezTo>
                    <a:pt x="389" y="3248"/>
                    <a:pt x="2177" y="3976"/>
                    <a:pt x="2177" y="3976"/>
                  </a:cubicBezTo>
                  <a:cubicBezTo>
                    <a:pt x="2177" y="3976"/>
                    <a:pt x="4259" y="5522"/>
                    <a:pt x="6316" y="6299"/>
                  </a:cubicBezTo>
                  <a:cubicBezTo>
                    <a:pt x="6829" y="6492"/>
                    <a:pt x="7325" y="6588"/>
                    <a:pt x="7782" y="6588"/>
                  </a:cubicBezTo>
                  <a:cubicBezTo>
                    <a:pt x="9159" y="6588"/>
                    <a:pt x="10189" y="5721"/>
                    <a:pt x="10300" y="4042"/>
                  </a:cubicBezTo>
                  <a:cubicBezTo>
                    <a:pt x="10300" y="4042"/>
                    <a:pt x="7338" y="3837"/>
                    <a:pt x="4534" y="2151"/>
                  </a:cubicBezTo>
                  <a:cubicBezTo>
                    <a:pt x="3762" y="1687"/>
                    <a:pt x="3414" y="456"/>
                    <a:pt x="3118" y="320"/>
                  </a:cubicBezTo>
                  <a:cubicBezTo>
                    <a:pt x="3084" y="304"/>
                    <a:pt x="3051" y="296"/>
                    <a:pt x="3020" y="296"/>
                  </a:cubicBezTo>
                  <a:cubicBezTo>
                    <a:pt x="2788" y="296"/>
                    <a:pt x="2676" y="719"/>
                    <a:pt x="2841" y="1175"/>
                  </a:cubicBezTo>
                  <a:cubicBezTo>
                    <a:pt x="2841" y="1175"/>
                    <a:pt x="1678" y="234"/>
                    <a:pt x="1402" y="52"/>
                  </a:cubicBezTo>
                  <a:cubicBezTo>
                    <a:pt x="1347" y="16"/>
                    <a:pt x="1296" y="1"/>
                    <a:pt x="1250" y="1"/>
                  </a:cubicBezTo>
                  <a:close/>
                </a:path>
              </a:pathLst>
            </a:custGeom>
            <a:solidFill>
              <a:srgbClr val="9A60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0" name="Google Shape;3370;p48"/>
            <p:cNvSpPr/>
            <p:nvPr/>
          </p:nvSpPr>
          <p:spPr>
            <a:xfrm>
              <a:off x="1693903" y="2103176"/>
              <a:ext cx="587823" cy="453581"/>
            </a:xfrm>
            <a:custGeom>
              <a:avLst/>
              <a:gdLst/>
              <a:ahLst/>
              <a:cxnLst/>
              <a:rect l="l" t="t" r="r" b="b"/>
              <a:pathLst>
                <a:path w="11313" h="8729" extrusionOk="0">
                  <a:moveTo>
                    <a:pt x="6520" y="0"/>
                  </a:moveTo>
                  <a:cubicBezTo>
                    <a:pt x="6059" y="573"/>
                    <a:pt x="5284" y="682"/>
                    <a:pt x="4761" y="682"/>
                  </a:cubicBezTo>
                  <a:cubicBezTo>
                    <a:pt x="4441" y="682"/>
                    <a:pt x="4216" y="641"/>
                    <a:pt x="4216" y="641"/>
                  </a:cubicBezTo>
                  <a:cubicBezTo>
                    <a:pt x="3722" y="1693"/>
                    <a:pt x="2291" y="1716"/>
                    <a:pt x="2162" y="1716"/>
                  </a:cubicBezTo>
                  <a:cubicBezTo>
                    <a:pt x="2156" y="1716"/>
                    <a:pt x="2153" y="1716"/>
                    <a:pt x="2153" y="1716"/>
                  </a:cubicBezTo>
                  <a:cubicBezTo>
                    <a:pt x="1873" y="2742"/>
                    <a:pt x="1239" y="3345"/>
                    <a:pt x="1239" y="3345"/>
                  </a:cubicBezTo>
                  <a:cubicBezTo>
                    <a:pt x="1239" y="3345"/>
                    <a:pt x="1239" y="3345"/>
                    <a:pt x="1239" y="3345"/>
                  </a:cubicBezTo>
                  <a:cubicBezTo>
                    <a:pt x="1219" y="3345"/>
                    <a:pt x="0" y="3349"/>
                    <a:pt x="168" y="4382"/>
                  </a:cubicBezTo>
                  <a:cubicBezTo>
                    <a:pt x="305" y="5231"/>
                    <a:pt x="997" y="5310"/>
                    <a:pt x="1250" y="5310"/>
                  </a:cubicBezTo>
                  <a:cubicBezTo>
                    <a:pt x="1308" y="5310"/>
                    <a:pt x="1343" y="5306"/>
                    <a:pt x="1343" y="5306"/>
                  </a:cubicBezTo>
                  <a:cubicBezTo>
                    <a:pt x="1343" y="5306"/>
                    <a:pt x="2509" y="8728"/>
                    <a:pt x="6030" y="8728"/>
                  </a:cubicBezTo>
                  <a:cubicBezTo>
                    <a:pt x="6142" y="8728"/>
                    <a:pt x="6255" y="8725"/>
                    <a:pt x="6372" y="8718"/>
                  </a:cubicBezTo>
                  <a:cubicBezTo>
                    <a:pt x="10159" y="8488"/>
                    <a:pt x="10445" y="4304"/>
                    <a:pt x="10445" y="4304"/>
                  </a:cubicBezTo>
                  <a:cubicBezTo>
                    <a:pt x="10445" y="4304"/>
                    <a:pt x="11312" y="3994"/>
                    <a:pt x="11208" y="3244"/>
                  </a:cubicBezTo>
                  <a:cubicBezTo>
                    <a:pt x="11105" y="2495"/>
                    <a:pt x="10180" y="2458"/>
                    <a:pt x="10180" y="2458"/>
                  </a:cubicBezTo>
                  <a:cubicBezTo>
                    <a:pt x="9874" y="2436"/>
                    <a:pt x="9544" y="1170"/>
                    <a:pt x="9544" y="1170"/>
                  </a:cubicBezTo>
                  <a:cubicBezTo>
                    <a:pt x="9497" y="1184"/>
                    <a:pt x="9451" y="1190"/>
                    <a:pt x="9406" y="1190"/>
                  </a:cubicBezTo>
                  <a:cubicBezTo>
                    <a:pt x="8919" y="1190"/>
                    <a:pt x="8590" y="451"/>
                    <a:pt x="8590" y="451"/>
                  </a:cubicBezTo>
                  <a:cubicBezTo>
                    <a:pt x="8396" y="590"/>
                    <a:pt x="8185" y="644"/>
                    <a:pt x="7974" y="644"/>
                  </a:cubicBezTo>
                  <a:cubicBezTo>
                    <a:pt x="7246" y="644"/>
                    <a:pt x="6520" y="0"/>
                    <a:pt x="6520" y="0"/>
                  </a:cubicBezTo>
                  <a:close/>
                </a:path>
              </a:pathLst>
            </a:custGeom>
            <a:solidFill>
              <a:srgbClr val="9A60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1" name="Google Shape;3371;p48"/>
            <p:cNvSpPr/>
            <p:nvPr/>
          </p:nvSpPr>
          <p:spPr>
            <a:xfrm>
              <a:off x="1731210" y="2321721"/>
              <a:ext cx="572" cy="520"/>
            </a:xfrm>
            <a:custGeom>
              <a:avLst/>
              <a:gdLst/>
              <a:ahLst/>
              <a:cxnLst/>
              <a:rect l="l" t="t" r="r" b="b"/>
              <a:pathLst>
                <a:path w="11" h="10" extrusionOk="0">
                  <a:moveTo>
                    <a:pt x="1" y="1"/>
                  </a:moveTo>
                  <a:lnTo>
                    <a:pt x="1" y="1"/>
                  </a:lnTo>
                  <a:cubicBezTo>
                    <a:pt x="7" y="7"/>
                    <a:pt x="10" y="10"/>
                    <a:pt x="10" y="10"/>
                  </a:cubicBezTo>
                  <a:cubicBezTo>
                    <a:pt x="10" y="10"/>
                    <a:pt x="5" y="5"/>
                    <a:pt x="1" y="1"/>
                  </a:cubicBezTo>
                  <a:close/>
                </a:path>
              </a:pathLst>
            </a:custGeom>
            <a:solidFill>
              <a:srgbClr val="FF93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2" name="Google Shape;3372;p48"/>
            <p:cNvSpPr/>
            <p:nvPr/>
          </p:nvSpPr>
          <p:spPr>
            <a:xfrm>
              <a:off x="1721962" y="2307016"/>
              <a:ext cx="34553" cy="49728"/>
            </a:xfrm>
            <a:custGeom>
              <a:avLst/>
              <a:gdLst/>
              <a:ahLst/>
              <a:cxnLst/>
              <a:rect l="l" t="t" r="r" b="b"/>
              <a:pathLst>
                <a:path w="665" h="957" extrusionOk="0">
                  <a:moveTo>
                    <a:pt x="148" y="1"/>
                  </a:moveTo>
                  <a:cubicBezTo>
                    <a:pt x="119" y="1"/>
                    <a:pt x="90" y="7"/>
                    <a:pt x="65" y="20"/>
                  </a:cubicBezTo>
                  <a:cubicBezTo>
                    <a:pt x="0" y="49"/>
                    <a:pt x="0" y="142"/>
                    <a:pt x="43" y="188"/>
                  </a:cubicBezTo>
                  <a:cubicBezTo>
                    <a:pt x="71" y="212"/>
                    <a:pt x="102" y="234"/>
                    <a:pt x="135" y="253"/>
                  </a:cubicBezTo>
                  <a:lnTo>
                    <a:pt x="139" y="256"/>
                  </a:lnTo>
                  <a:lnTo>
                    <a:pt x="152" y="266"/>
                  </a:lnTo>
                  <a:cubicBezTo>
                    <a:pt x="161" y="271"/>
                    <a:pt x="169" y="277"/>
                    <a:pt x="177" y="282"/>
                  </a:cubicBezTo>
                  <a:cubicBezTo>
                    <a:pt x="177" y="282"/>
                    <a:pt x="177" y="282"/>
                    <a:pt x="179" y="284"/>
                  </a:cubicBezTo>
                  <a:lnTo>
                    <a:pt x="173" y="280"/>
                  </a:lnTo>
                  <a:lnTo>
                    <a:pt x="173" y="280"/>
                  </a:lnTo>
                  <a:cubicBezTo>
                    <a:pt x="181" y="286"/>
                    <a:pt x="189" y="292"/>
                    <a:pt x="198" y="299"/>
                  </a:cubicBezTo>
                  <a:cubicBezTo>
                    <a:pt x="222" y="322"/>
                    <a:pt x="246" y="347"/>
                    <a:pt x="268" y="373"/>
                  </a:cubicBezTo>
                  <a:cubicBezTo>
                    <a:pt x="269" y="374"/>
                    <a:pt x="269" y="376"/>
                    <a:pt x="270" y="377"/>
                  </a:cubicBezTo>
                  <a:cubicBezTo>
                    <a:pt x="275" y="382"/>
                    <a:pt x="280" y="389"/>
                    <a:pt x="284" y="396"/>
                  </a:cubicBezTo>
                  <a:cubicBezTo>
                    <a:pt x="287" y="400"/>
                    <a:pt x="288" y="406"/>
                    <a:pt x="291" y="410"/>
                  </a:cubicBezTo>
                  <a:cubicBezTo>
                    <a:pt x="259" y="421"/>
                    <a:pt x="232" y="442"/>
                    <a:pt x="209" y="466"/>
                  </a:cubicBezTo>
                  <a:cubicBezTo>
                    <a:pt x="163" y="518"/>
                    <a:pt x="137" y="584"/>
                    <a:pt x="137" y="653"/>
                  </a:cubicBezTo>
                  <a:cubicBezTo>
                    <a:pt x="136" y="711"/>
                    <a:pt x="152" y="768"/>
                    <a:pt x="183" y="816"/>
                  </a:cubicBezTo>
                  <a:cubicBezTo>
                    <a:pt x="228" y="885"/>
                    <a:pt x="281" y="919"/>
                    <a:pt x="356" y="948"/>
                  </a:cubicBezTo>
                  <a:cubicBezTo>
                    <a:pt x="370" y="954"/>
                    <a:pt x="386" y="957"/>
                    <a:pt x="402" y="957"/>
                  </a:cubicBezTo>
                  <a:cubicBezTo>
                    <a:pt x="448" y="957"/>
                    <a:pt x="497" y="935"/>
                    <a:pt x="526" y="904"/>
                  </a:cubicBezTo>
                  <a:cubicBezTo>
                    <a:pt x="607" y="822"/>
                    <a:pt x="655" y="713"/>
                    <a:pt x="660" y="599"/>
                  </a:cubicBezTo>
                  <a:cubicBezTo>
                    <a:pt x="664" y="499"/>
                    <a:pt x="627" y="395"/>
                    <a:pt x="577" y="310"/>
                  </a:cubicBezTo>
                  <a:cubicBezTo>
                    <a:pt x="522" y="220"/>
                    <a:pt x="449" y="144"/>
                    <a:pt x="365" y="82"/>
                  </a:cubicBezTo>
                  <a:cubicBezTo>
                    <a:pt x="325" y="53"/>
                    <a:pt x="281" y="30"/>
                    <a:pt x="236" y="15"/>
                  </a:cubicBezTo>
                  <a:cubicBezTo>
                    <a:pt x="218" y="10"/>
                    <a:pt x="200" y="6"/>
                    <a:pt x="181" y="4"/>
                  </a:cubicBezTo>
                  <a:cubicBezTo>
                    <a:pt x="170" y="2"/>
                    <a:pt x="159" y="1"/>
                    <a:pt x="14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3" name="Google Shape;3373;p48"/>
            <p:cNvSpPr/>
            <p:nvPr/>
          </p:nvSpPr>
          <p:spPr>
            <a:xfrm>
              <a:off x="2228048" y="2252770"/>
              <a:ext cx="23590" cy="47390"/>
            </a:xfrm>
            <a:custGeom>
              <a:avLst/>
              <a:gdLst/>
              <a:ahLst/>
              <a:cxnLst/>
              <a:rect l="l" t="t" r="r" b="b"/>
              <a:pathLst>
                <a:path w="454" h="912" extrusionOk="0">
                  <a:moveTo>
                    <a:pt x="344" y="1"/>
                  </a:moveTo>
                  <a:cubicBezTo>
                    <a:pt x="335" y="1"/>
                    <a:pt x="326" y="2"/>
                    <a:pt x="317" y="4"/>
                  </a:cubicBezTo>
                  <a:cubicBezTo>
                    <a:pt x="260" y="18"/>
                    <a:pt x="228" y="59"/>
                    <a:pt x="191" y="102"/>
                  </a:cubicBezTo>
                  <a:cubicBezTo>
                    <a:pt x="152" y="144"/>
                    <a:pt x="120" y="192"/>
                    <a:pt x="93" y="243"/>
                  </a:cubicBezTo>
                  <a:cubicBezTo>
                    <a:pt x="37" y="347"/>
                    <a:pt x="0" y="467"/>
                    <a:pt x="11" y="586"/>
                  </a:cubicBezTo>
                  <a:cubicBezTo>
                    <a:pt x="19" y="680"/>
                    <a:pt x="48" y="773"/>
                    <a:pt x="115" y="842"/>
                  </a:cubicBezTo>
                  <a:cubicBezTo>
                    <a:pt x="158" y="883"/>
                    <a:pt x="214" y="912"/>
                    <a:pt x="272" y="912"/>
                  </a:cubicBezTo>
                  <a:cubicBezTo>
                    <a:pt x="294" y="912"/>
                    <a:pt x="317" y="908"/>
                    <a:pt x="339" y="898"/>
                  </a:cubicBezTo>
                  <a:cubicBezTo>
                    <a:pt x="449" y="853"/>
                    <a:pt x="453" y="719"/>
                    <a:pt x="390" y="633"/>
                  </a:cubicBezTo>
                  <a:cubicBezTo>
                    <a:pt x="360" y="592"/>
                    <a:pt x="323" y="573"/>
                    <a:pt x="282" y="573"/>
                  </a:cubicBezTo>
                  <a:cubicBezTo>
                    <a:pt x="276" y="573"/>
                    <a:pt x="270" y="573"/>
                    <a:pt x="264" y="574"/>
                  </a:cubicBezTo>
                  <a:lnTo>
                    <a:pt x="264" y="567"/>
                  </a:lnTo>
                  <a:cubicBezTo>
                    <a:pt x="261" y="542"/>
                    <a:pt x="262" y="518"/>
                    <a:pt x="265" y="494"/>
                  </a:cubicBezTo>
                  <a:cubicBezTo>
                    <a:pt x="266" y="487"/>
                    <a:pt x="269" y="471"/>
                    <a:pt x="269" y="467"/>
                  </a:cubicBezTo>
                  <a:cubicBezTo>
                    <a:pt x="272" y="457"/>
                    <a:pt x="275" y="448"/>
                    <a:pt x="277" y="437"/>
                  </a:cubicBezTo>
                  <a:cubicBezTo>
                    <a:pt x="281" y="424"/>
                    <a:pt x="287" y="411"/>
                    <a:pt x="291" y="398"/>
                  </a:cubicBezTo>
                  <a:lnTo>
                    <a:pt x="291" y="397"/>
                  </a:lnTo>
                  <a:cubicBezTo>
                    <a:pt x="294" y="391"/>
                    <a:pt x="297" y="386"/>
                    <a:pt x="299" y="380"/>
                  </a:cubicBezTo>
                  <a:cubicBezTo>
                    <a:pt x="320" y="336"/>
                    <a:pt x="349" y="295"/>
                    <a:pt x="372" y="251"/>
                  </a:cubicBezTo>
                  <a:cubicBezTo>
                    <a:pt x="400" y="201"/>
                    <a:pt x="438" y="150"/>
                    <a:pt x="431" y="89"/>
                  </a:cubicBezTo>
                  <a:cubicBezTo>
                    <a:pt x="424" y="38"/>
                    <a:pt x="391" y="1"/>
                    <a:pt x="34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4" name="Google Shape;3374;p48"/>
            <p:cNvSpPr/>
            <p:nvPr/>
          </p:nvSpPr>
          <p:spPr>
            <a:xfrm>
              <a:off x="1764672" y="2103228"/>
              <a:ext cx="452624" cy="166904"/>
            </a:xfrm>
            <a:custGeom>
              <a:avLst/>
              <a:gdLst/>
              <a:ahLst/>
              <a:cxnLst/>
              <a:rect l="l" t="t" r="r" b="b"/>
              <a:pathLst>
                <a:path w="8711" h="3212" extrusionOk="0">
                  <a:moveTo>
                    <a:pt x="5158" y="1"/>
                  </a:moveTo>
                  <a:cubicBezTo>
                    <a:pt x="4697" y="574"/>
                    <a:pt x="3920" y="682"/>
                    <a:pt x="3397" y="682"/>
                  </a:cubicBezTo>
                  <a:cubicBezTo>
                    <a:pt x="3079" y="682"/>
                    <a:pt x="2854" y="642"/>
                    <a:pt x="2854" y="642"/>
                  </a:cubicBezTo>
                  <a:cubicBezTo>
                    <a:pt x="2360" y="1692"/>
                    <a:pt x="929" y="1715"/>
                    <a:pt x="800" y="1715"/>
                  </a:cubicBezTo>
                  <a:cubicBezTo>
                    <a:pt x="794" y="1715"/>
                    <a:pt x="791" y="1715"/>
                    <a:pt x="791" y="1715"/>
                  </a:cubicBezTo>
                  <a:cubicBezTo>
                    <a:pt x="639" y="2266"/>
                    <a:pt x="370" y="2777"/>
                    <a:pt x="0" y="3212"/>
                  </a:cubicBezTo>
                  <a:cubicBezTo>
                    <a:pt x="415" y="3006"/>
                    <a:pt x="692" y="2543"/>
                    <a:pt x="916" y="2115"/>
                  </a:cubicBezTo>
                  <a:cubicBezTo>
                    <a:pt x="1074" y="2163"/>
                    <a:pt x="1238" y="2185"/>
                    <a:pt x="1402" y="2185"/>
                  </a:cubicBezTo>
                  <a:cubicBezTo>
                    <a:pt x="2079" y="2185"/>
                    <a:pt x="2759" y="1797"/>
                    <a:pt x="3063" y="1185"/>
                  </a:cubicBezTo>
                  <a:cubicBezTo>
                    <a:pt x="3273" y="1349"/>
                    <a:pt x="3539" y="1424"/>
                    <a:pt x="3807" y="1424"/>
                  </a:cubicBezTo>
                  <a:cubicBezTo>
                    <a:pt x="3946" y="1424"/>
                    <a:pt x="4086" y="1404"/>
                    <a:pt x="4219" y="1365"/>
                  </a:cubicBezTo>
                  <a:cubicBezTo>
                    <a:pt x="4607" y="1251"/>
                    <a:pt x="4942" y="999"/>
                    <a:pt x="5222" y="706"/>
                  </a:cubicBezTo>
                  <a:cubicBezTo>
                    <a:pt x="5519" y="1024"/>
                    <a:pt x="5954" y="1198"/>
                    <a:pt x="6386" y="1198"/>
                  </a:cubicBezTo>
                  <a:cubicBezTo>
                    <a:pt x="6578" y="1198"/>
                    <a:pt x="6769" y="1163"/>
                    <a:pt x="6948" y="1092"/>
                  </a:cubicBezTo>
                  <a:cubicBezTo>
                    <a:pt x="7041" y="1378"/>
                    <a:pt x="7331" y="1585"/>
                    <a:pt x="7630" y="1585"/>
                  </a:cubicBezTo>
                  <a:cubicBezTo>
                    <a:pt x="7643" y="1585"/>
                    <a:pt x="7656" y="1584"/>
                    <a:pt x="7669" y="1584"/>
                  </a:cubicBezTo>
                  <a:cubicBezTo>
                    <a:pt x="7792" y="2037"/>
                    <a:pt x="8233" y="2385"/>
                    <a:pt x="8704" y="2400"/>
                  </a:cubicBezTo>
                  <a:lnTo>
                    <a:pt x="8711" y="2400"/>
                  </a:lnTo>
                  <a:cubicBezTo>
                    <a:pt x="8439" y="2153"/>
                    <a:pt x="8182" y="1169"/>
                    <a:pt x="8182" y="1169"/>
                  </a:cubicBezTo>
                  <a:cubicBezTo>
                    <a:pt x="8135" y="1183"/>
                    <a:pt x="8089" y="1189"/>
                    <a:pt x="8044" y="1189"/>
                  </a:cubicBezTo>
                  <a:cubicBezTo>
                    <a:pt x="7557" y="1189"/>
                    <a:pt x="7228" y="450"/>
                    <a:pt x="7228" y="450"/>
                  </a:cubicBezTo>
                  <a:cubicBezTo>
                    <a:pt x="7034" y="590"/>
                    <a:pt x="6823" y="644"/>
                    <a:pt x="6611" y="644"/>
                  </a:cubicBezTo>
                  <a:cubicBezTo>
                    <a:pt x="5883" y="644"/>
                    <a:pt x="5158" y="1"/>
                    <a:pt x="515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5" name="Google Shape;3375;p48"/>
            <p:cNvSpPr/>
            <p:nvPr/>
          </p:nvSpPr>
          <p:spPr>
            <a:xfrm>
              <a:off x="1555535" y="2972678"/>
              <a:ext cx="347664" cy="29619"/>
            </a:xfrm>
            <a:custGeom>
              <a:avLst/>
              <a:gdLst/>
              <a:ahLst/>
              <a:cxnLst/>
              <a:rect l="l" t="t" r="r" b="b"/>
              <a:pathLst>
                <a:path w="6691" h="570" extrusionOk="0">
                  <a:moveTo>
                    <a:pt x="216" y="0"/>
                  </a:moveTo>
                  <a:cubicBezTo>
                    <a:pt x="152" y="0"/>
                    <a:pt x="89" y="7"/>
                    <a:pt x="29" y="23"/>
                  </a:cubicBezTo>
                  <a:cubicBezTo>
                    <a:pt x="0" y="32"/>
                    <a:pt x="0" y="72"/>
                    <a:pt x="29" y="80"/>
                  </a:cubicBezTo>
                  <a:cubicBezTo>
                    <a:pt x="208" y="138"/>
                    <a:pt x="401" y="152"/>
                    <a:pt x="585" y="193"/>
                  </a:cubicBezTo>
                  <a:cubicBezTo>
                    <a:pt x="783" y="237"/>
                    <a:pt x="979" y="285"/>
                    <a:pt x="1178" y="332"/>
                  </a:cubicBezTo>
                  <a:cubicBezTo>
                    <a:pt x="1604" y="431"/>
                    <a:pt x="2036" y="496"/>
                    <a:pt x="2473" y="527"/>
                  </a:cubicBezTo>
                  <a:cubicBezTo>
                    <a:pt x="2878" y="555"/>
                    <a:pt x="3284" y="570"/>
                    <a:pt x="3690" y="570"/>
                  </a:cubicBezTo>
                  <a:cubicBezTo>
                    <a:pt x="4236" y="570"/>
                    <a:pt x="4781" y="544"/>
                    <a:pt x="5324" y="491"/>
                  </a:cubicBezTo>
                  <a:cubicBezTo>
                    <a:pt x="5557" y="472"/>
                    <a:pt x="5788" y="439"/>
                    <a:pt x="6017" y="391"/>
                  </a:cubicBezTo>
                  <a:cubicBezTo>
                    <a:pt x="6219" y="347"/>
                    <a:pt x="6479" y="297"/>
                    <a:pt x="6635" y="152"/>
                  </a:cubicBezTo>
                  <a:cubicBezTo>
                    <a:pt x="6690" y="100"/>
                    <a:pt x="6637" y="29"/>
                    <a:pt x="6575" y="29"/>
                  </a:cubicBezTo>
                  <a:cubicBezTo>
                    <a:pt x="6571" y="29"/>
                    <a:pt x="6567" y="29"/>
                    <a:pt x="6562" y="30"/>
                  </a:cubicBezTo>
                  <a:cubicBezTo>
                    <a:pt x="6369" y="60"/>
                    <a:pt x="6181" y="157"/>
                    <a:pt x="5987" y="203"/>
                  </a:cubicBezTo>
                  <a:cubicBezTo>
                    <a:pt x="5784" y="247"/>
                    <a:pt x="5579" y="278"/>
                    <a:pt x="5373" y="297"/>
                  </a:cubicBezTo>
                  <a:cubicBezTo>
                    <a:pt x="4914" y="343"/>
                    <a:pt x="4452" y="362"/>
                    <a:pt x="3991" y="367"/>
                  </a:cubicBezTo>
                  <a:cubicBezTo>
                    <a:pt x="3876" y="369"/>
                    <a:pt x="3761" y="370"/>
                    <a:pt x="3646" y="370"/>
                  </a:cubicBezTo>
                  <a:cubicBezTo>
                    <a:pt x="2846" y="370"/>
                    <a:pt x="2056" y="327"/>
                    <a:pt x="1266" y="170"/>
                  </a:cubicBezTo>
                  <a:cubicBezTo>
                    <a:pt x="1046" y="126"/>
                    <a:pt x="827" y="78"/>
                    <a:pt x="604" y="45"/>
                  </a:cubicBezTo>
                  <a:cubicBezTo>
                    <a:pt x="480" y="26"/>
                    <a:pt x="346" y="0"/>
                    <a:pt x="21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6" name="Google Shape;3376;p48"/>
            <p:cNvSpPr/>
            <p:nvPr/>
          </p:nvSpPr>
          <p:spPr>
            <a:xfrm>
              <a:off x="2279281" y="2851871"/>
              <a:ext cx="199734" cy="71137"/>
            </a:xfrm>
            <a:custGeom>
              <a:avLst/>
              <a:gdLst/>
              <a:ahLst/>
              <a:cxnLst/>
              <a:rect l="l" t="t" r="r" b="b"/>
              <a:pathLst>
                <a:path w="3844" h="1369" extrusionOk="0">
                  <a:moveTo>
                    <a:pt x="20" y="0"/>
                  </a:moveTo>
                  <a:cubicBezTo>
                    <a:pt x="7" y="0"/>
                    <a:pt x="1" y="17"/>
                    <a:pt x="13" y="25"/>
                  </a:cubicBezTo>
                  <a:cubicBezTo>
                    <a:pt x="291" y="197"/>
                    <a:pt x="607" y="315"/>
                    <a:pt x="902" y="456"/>
                  </a:cubicBezTo>
                  <a:cubicBezTo>
                    <a:pt x="1201" y="599"/>
                    <a:pt x="1503" y="733"/>
                    <a:pt x="1812" y="854"/>
                  </a:cubicBezTo>
                  <a:cubicBezTo>
                    <a:pt x="2119" y="975"/>
                    <a:pt x="2439" y="1066"/>
                    <a:pt x="2763" y="1142"/>
                  </a:cubicBezTo>
                  <a:cubicBezTo>
                    <a:pt x="2922" y="1180"/>
                    <a:pt x="3083" y="1211"/>
                    <a:pt x="3241" y="1255"/>
                  </a:cubicBezTo>
                  <a:cubicBezTo>
                    <a:pt x="3391" y="1296"/>
                    <a:pt x="3555" y="1369"/>
                    <a:pt x="3712" y="1369"/>
                  </a:cubicBezTo>
                  <a:cubicBezTo>
                    <a:pt x="3713" y="1369"/>
                    <a:pt x="3714" y="1369"/>
                    <a:pt x="3716" y="1369"/>
                  </a:cubicBezTo>
                  <a:cubicBezTo>
                    <a:pt x="3819" y="1368"/>
                    <a:pt x="3844" y="1239"/>
                    <a:pt x="3765" y="1184"/>
                  </a:cubicBezTo>
                  <a:cubicBezTo>
                    <a:pt x="3645" y="1099"/>
                    <a:pt x="3465" y="1075"/>
                    <a:pt x="3322" y="1048"/>
                  </a:cubicBezTo>
                  <a:cubicBezTo>
                    <a:pt x="3161" y="1018"/>
                    <a:pt x="3001" y="982"/>
                    <a:pt x="2841" y="948"/>
                  </a:cubicBezTo>
                  <a:cubicBezTo>
                    <a:pt x="2515" y="879"/>
                    <a:pt x="2195" y="799"/>
                    <a:pt x="1882" y="685"/>
                  </a:cubicBezTo>
                  <a:cubicBezTo>
                    <a:pt x="1578" y="576"/>
                    <a:pt x="1282" y="448"/>
                    <a:pt x="981" y="330"/>
                  </a:cubicBezTo>
                  <a:cubicBezTo>
                    <a:pt x="670" y="209"/>
                    <a:pt x="354" y="55"/>
                    <a:pt x="23" y="0"/>
                  </a:cubicBezTo>
                  <a:cubicBezTo>
                    <a:pt x="22" y="0"/>
                    <a:pt x="21" y="0"/>
                    <a:pt x="2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7" name="Google Shape;3377;p48"/>
            <p:cNvSpPr/>
            <p:nvPr/>
          </p:nvSpPr>
          <p:spPr>
            <a:xfrm>
              <a:off x="1913017" y="2235415"/>
              <a:ext cx="156" cy="52"/>
            </a:xfrm>
            <a:custGeom>
              <a:avLst/>
              <a:gdLst/>
              <a:ahLst/>
              <a:cxnLst/>
              <a:rect l="l" t="t" r="r" b="b"/>
              <a:pathLst>
                <a:path w="3" h="1" extrusionOk="0">
                  <a:moveTo>
                    <a:pt x="1" y="1"/>
                  </a:moveTo>
                  <a:lnTo>
                    <a:pt x="2" y="1"/>
                  </a:lnTo>
                  <a:lnTo>
                    <a:pt x="1" y="1"/>
                  </a:ln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8" name="Google Shape;3378;p48"/>
            <p:cNvSpPr/>
            <p:nvPr/>
          </p:nvSpPr>
          <p:spPr>
            <a:xfrm>
              <a:off x="1886622" y="2210890"/>
              <a:ext cx="59702" cy="32944"/>
            </a:xfrm>
            <a:custGeom>
              <a:avLst/>
              <a:gdLst/>
              <a:ahLst/>
              <a:cxnLst/>
              <a:rect l="l" t="t" r="r" b="b"/>
              <a:pathLst>
                <a:path w="1149" h="634" extrusionOk="0">
                  <a:moveTo>
                    <a:pt x="506" y="471"/>
                  </a:moveTo>
                  <a:cubicBezTo>
                    <a:pt x="505" y="472"/>
                    <a:pt x="503" y="474"/>
                    <a:pt x="500" y="474"/>
                  </a:cubicBezTo>
                  <a:lnTo>
                    <a:pt x="500" y="474"/>
                  </a:lnTo>
                  <a:cubicBezTo>
                    <a:pt x="502" y="473"/>
                    <a:pt x="504" y="472"/>
                    <a:pt x="506" y="471"/>
                  </a:cubicBezTo>
                  <a:close/>
                  <a:moveTo>
                    <a:pt x="770" y="1"/>
                  </a:moveTo>
                  <a:cubicBezTo>
                    <a:pt x="656" y="1"/>
                    <a:pt x="539" y="28"/>
                    <a:pt x="440" y="68"/>
                  </a:cubicBezTo>
                  <a:cubicBezTo>
                    <a:pt x="343" y="106"/>
                    <a:pt x="252" y="161"/>
                    <a:pt x="172" y="230"/>
                  </a:cubicBezTo>
                  <a:cubicBezTo>
                    <a:pt x="97" y="294"/>
                    <a:pt x="42" y="381"/>
                    <a:pt x="15" y="475"/>
                  </a:cubicBezTo>
                  <a:cubicBezTo>
                    <a:pt x="1" y="525"/>
                    <a:pt x="19" y="578"/>
                    <a:pt x="60" y="608"/>
                  </a:cubicBezTo>
                  <a:cubicBezTo>
                    <a:pt x="83" y="626"/>
                    <a:pt x="108" y="634"/>
                    <a:pt x="134" y="634"/>
                  </a:cubicBezTo>
                  <a:cubicBezTo>
                    <a:pt x="155" y="634"/>
                    <a:pt x="178" y="628"/>
                    <a:pt x="200" y="618"/>
                  </a:cubicBezTo>
                  <a:cubicBezTo>
                    <a:pt x="203" y="618"/>
                    <a:pt x="204" y="617"/>
                    <a:pt x="207" y="615"/>
                  </a:cubicBezTo>
                  <a:lnTo>
                    <a:pt x="220" y="611"/>
                  </a:lnTo>
                  <a:cubicBezTo>
                    <a:pt x="247" y="600"/>
                    <a:pt x="271" y="589"/>
                    <a:pt x="297" y="577"/>
                  </a:cubicBezTo>
                  <a:cubicBezTo>
                    <a:pt x="328" y="562"/>
                    <a:pt x="356" y="544"/>
                    <a:pt x="387" y="527"/>
                  </a:cubicBezTo>
                  <a:cubicBezTo>
                    <a:pt x="404" y="518"/>
                    <a:pt x="421" y="510"/>
                    <a:pt x="439" y="501"/>
                  </a:cubicBezTo>
                  <a:lnTo>
                    <a:pt x="444" y="499"/>
                  </a:lnTo>
                  <a:lnTo>
                    <a:pt x="444" y="499"/>
                  </a:lnTo>
                  <a:cubicBezTo>
                    <a:pt x="443" y="499"/>
                    <a:pt x="443" y="499"/>
                    <a:pt x="443" y="499"/>
                  </a:cubicBezTo>
                  <a:cubicBezTo>
                    <a:pt x="443" y="499"/>
                    <a:pt x="445" y="498"/>
                    <a:pt x="451" y="496"/>
                  </a:cubicBezTo>
                  <a:lnTo>
                    <a:pt x="457" y="493"/>
                  </a:lnTo>
                  <a:cubicBezTo>
                    <a:pt x="458" y="492"/>
                    <a:pt x="461" y="492"/>
                    <a:pt x="462" y="490"/>
                  </a:cubicBezTo>
                  <a:lnTo>
                    <a:pt x="462" y="490"/>
                  </a:lnTo>
                  <a:lnTo>
                    <a:pt x="461" y="492"/>
                  </a:lnTo>
                  <a:cubicBezTo>
                    <a:pt x="474" y="486"/>
                    <a:pt x="487" y="480"/>
                    <a:pt x="500" y="474"/>
                  </a:cubicBezTo>
                  <a:lnTo>
                    <a:pt x="500" y="474"/>
                  </a:lnTo>
                  <a:cubicBezTo>
                    <a:pt x="503" y="474"/>
                    <a:pt x="505" y="472"/>
                    <a:pt x="507" y="471"/>
                  </a:cubicBezTo>
                  <a:lnTo>
                    <a:pt x="510" y="470"/>
                  </a:lnTo>
                  <a:cubicBezTo>
                    <a:pt x="517" y="467"/>
                    <a:pt x="520" y="466"/>
                    <a:pt x="520" y="466"/>
                  </a:cubicBezTo>
                  <a:lnTo>
                    <a:pt x="520" y="466"/>
                  </a:lnTo>
                  <a:cubicBezTo>
                    <a:pt x="521" y="466"/>
                    <a:pt x="515" y="469"/>
                    <a:pt x="509" y="471"/>
                  </a:cubicBezTo>
                  <a:cubicBezTo>
                    <a:pt x="524" y="466"/>
                    <a:pt x="539" y="459"/>
                    <a:pt x="553" y="453"/>
                  </a:cubicBezTo>
                  <a:cubicBezTo>
                    <a:pt x="587" y="442"/>
                    <a:pt x="620" y="434"/>
                    <a:pt x="654" y="427"/>
                  </a:cubicBezTo>
                  <a:lnTo>
                    <a:pt x="669" y="424"/>
                  </a:lnTo>
                  <a:cubicBezTo>
                    <a:pt x="687" y="423"/>
                    <a:pt x="704" y="422"/>
                    <a:pt x="722" y="420"/>
                  </a:cubicBezTo>
                  <a:cubicBezTo>
                    <a:pt x="731" y="420"/>
                    <a:pt x="740" y="420"/>
                    <a:pt x="749" y="420"/>
                  </a:cubicBezTo>
                  <a:cubicBezTo>
                    <a:pt x="774" y="420"/>
                    <a:pt x="800" y="421"/>
                    <a:pt x="826" y="423"/>
                  </a:cubicBezTo>
                  <a:lnTo>
                    <a:pt x="829" y="423"/>
                  </a:lnTo>
                  <a:cubicBezTo>
                    <a:pt x="848" y="426"/>
                    <a:pt x="866" y="429"/>
                    <a:pt x="885" y="430"/>
                  </a:cubicBezTo>
                  <a:cubicBezTo>
                    <a:pt x="904" y="430"/>
                    <a:pt x="923" y="427"/>
                    <a:pt x="943" y="427"/>
                  </a:cubicBezTo>
                  <a:cubicBezTo>
                    <a:pt x="1025" y="424"/>
                    <a:pt x="1109" y="370"/>
                    <a:pt x="1128" y="286"/>
                  </a:cubicBezTo>
                  <a:cubicBezTo>
                    <a:pt x="1148" y="202"/>
                    <a:pt x="1114" y="116"/>
                    <a:pt x="1041" y="70"/>
                  </a:cubicBezTo>
                  <a:cubicBezTo>
                    <a:pt x="962" y="21"/>
                    <a:pt x="867" y="1"/>
                    <a:pt x="7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9" name="Google Shape;3379;p48"/>
            <p:cNvSpPr/>
            <p:nvPr/>
          </p:nvSpPr>
          <p:spPr>
            <a:xfrm>
              <a:off x="1909744" y="2236402"/>
              <a:ext cx="935" cy="468"/>
            </a:xfrm>
            <a:custGeom>
              <a:avLst/>
              <a:gdLst/>
              <a:ahLst/>
              <a:cxnLst/>
              <a:rect l="l" t="t" r="r" b="b"/>
              <a:pathLst>
                <a:path w="18" h="9" extrusionOk="0">
                  <a:moveTo>
                    <a:pt x="17" y="1"/>
                  </a:moveTo>
                  <a:lnTo>
                    <a:pt x="17" y="1"/>
                  </a:lnTo>
                  <a:cubicBezTo>
                    <a:pt x="14" y="2"/>
                    <a:pt x="11" y="4"/>
                    <a:pt x="8" y="5"/>
                  </a:cubicBezTo>
                  <a:lnTo>
                    <a:pt x="8" y="5"/>
                  </a:lnTo>
                  <a:cubicBezTo>
                    <a:pt x="10" y="5"/>
                    <a:pt x="11" y="4"/>
                    <a:pt x="13" y="4"/>
                  </a:cubicBezTo>
                  <a:lnTo>
                    <a:pt x="17" y="1"/>
                  </a:lnTo>
                  <a:close/>
                  <a:moveTo>
                    <a:pt x="8" y="5"/>
                  </a:moveTo>
                  <a:cubicBezTo>
                    <a:pt x="6" y="6"/>
                    <a:pt x="3" y="7"/>
                    <a:pt x="1" y="9"/>
                  </a:cubicBezTo>
                  <a:cubicBezTo>
                    <a:pt x="3" y="8"/>
                    <a:pt x="6" y="6"/>
                    <a:pt x="8" y="5"/>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0" name="Google Shape;3380;p48"/>
            <p:cNvSpPr/>
            <p:nvPr/>
          </p:nvSpPr>
          <p:spPr>
            <a:xfrm>
              <a:off x="2055854" y="2202420"/>
              <a:ext cx="58715" cy="28475"/>
            </a:xfrm>
            <a:custGeom>
              <a:avLst/>
              <a:gdLst/>
              <a:ahLst/>
              <a:cxnLst/>
              <a:rect l="l" t="t" r="r" b="b"/>
              <a:pathLst>
                <a:path w="1130" h="548" extrusionOk="0">
                  <a:moveTo>
                    <a:pt x="485" y="1"/>
                  </a:moveTo>
                  <a:cubicBezTo>
                    <a:pt x="426" y="1"/>
                    <a:pt x="367" y="7"/>
                    <a:pt x="309" y="18"/>
                  </a:cubicBezTo>
                  <a:cubicBezTo>
                    <a:pt x="213" y="37"/>
                    <a:pt x="91" y="84"/>
                    <a:pt x="44" y="177"/>
                  </a:cubicBezTo>
                  <a:cubicBezTo>
                    <a:pt x="0" y="254"/>
                    <a:pt x="40" y="350"/>
                    <a:pt x="124" y="375"/>
                  </a:cubicBezTo>
                  <a:cubicBezTo>
                    <a:pt x="152" y="382"/>
                    <a:pt x="180" y="386"/>
                    <a:pt x="209" y="386"/>
                  </a:cubicBezTo>
                  <a:cubicBezTo>
                    <a:pt x="221" y="386"/>
                    <a:pt x="232" y="386"/>
                    <a:pt x="244" y="384"/>
                  </a:cubicBezTo>
                  <a:cubicBezTo>
                    <a:pt x="269" y="383"/>
                    <a:pt x="295" y="380"/>
                    <a:pt x="320" y="376"/>
                  </a:cubicBezTo>
                  <a:lnTo>
                    <a:pt x="325" y="376"/>
                  </a:lnTo>
                  <a:cubicBezTo>
                    <a:pt x="334" y="376"/>
                    <a:pt x="342" y="375"/>
                    <a:pt x="350" y="375"/>
                  </a:cubicBezTo>
                  <a:cubicBezTo>
                    <a:pt x="371" y="373"/>
                    <a:pt x="392" y="372"/>
                    <a:pt x="413" y="372"/>
                  </a:cubicBezTo>
                  <a:cubicBezTo>
                    <a:pt x="426" y="372"/>
                    <a:pt x="439" y="372"/>
                    <a:pt x="452" y="373"/>
                  </a:cubicBezTo>
                  <a:cubicBezTo>
                    <a:pt x="470" y="373"/>
                    <a:pt x="486" y="375"/>
                    <a:pt x="504" y="376"/>
                  </a:cubicBezTo>
                  <a:lnTo>
                    <a:pt x="527" y="379"/>
                  </a:lnTo>
                  <a:lnTo>
                    <a:pt x="527" y="379"/>
                  </a:lnTo>
                  <a:lnTo>
                    <a:pt x="522" y="377"/>
                  </a:lnTo>
                  <a:cubicBezTo>
                    <a:pt x="525" y="377"/>
                    <a:pt x="527" y="377"/>
                    <a:pt x="529" y="379"/>
                  </a:cubicBezTo>
                  <a:cubicBezTo>
                    <a:pt x="534" y="379"/>
                    <a:pt x="538" y="380"/>
                    <a:pt x="544" y="382"/>
                  </a:cubicBezTo>
                  <a:cubicBezTo>
                    <a:pt x="570" y="387"/>
                    <a:pt x="595" y="391"/>
                    <a:pt x="621" y="399"/>
                  </a:cubicBezTo>
                  <a:cubicBezTo>
                    <a:pt x="637" y="404"/>
                    <a:pt x="652" y="409"/>
                    <a:pt x="669" y="415"/>
                  </a:cubicBezTo>
                  <a:lnTo>
                    <a:pt x="671" y="416"/>
                  </a:lnTo>
                  <a:lnTo>
                    <a:pt x="681" y="420"/>
                  </a:lnTo>
                  <a:cubicBezTo>
                    <a:pt x="757" y="456"/>
                    <a:pt x="817" y="513"/>
                    <a:pt x="897" y="541"/>
                  </a:cubicBezTo>
                  <a:cubicBezTo>
                    <a:pt x="911" y="546"/>
                    <a:pt x="926" y="548"/>
                    <a:pt x="941" y="548"/>
                  </a:cubicBezTo>
                  <a:cubicBezTo>
                    <a:pt x="996" y="548"/>
                    <a:pt x="1051" y="518"/>
                    <a:pt x="1083" y="476"/>
                  </a:cubicBezTo>
                  <a:cubicBezTo>
                    <a:pt x="1130" y="416"/>
                    <a:pt x="1127" y="347"/>
                    <a:pt x="1097" y="280"/>
                  </a:cubicBezTo>
                  <a:cubicBezTo>
                    <a:pt x="1059" y="191"/>
                    <a:pt x="953" y="128"/>
                    <a:pt x="868" y="89"/>
                  </a:cubicBezTo>
                  <a:cubicBezTo>
                    <a:pt x="787" y="51"/>
                    <a:pt x="699" y="23"/>
                    <a:pt x="611" y="10"/>
                  </a:cubicBezTo>
                  <a:cubicBezTo>
                    <a:pt x="569" y="4"/>
                    <a:pt x="527" y="1"/>
                    <a:pt x="4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1" name="Google Shape;3381;p48"/>
            <p:cNvSpPr/>
            <p:nvPr/>
          </p:nvSpPr>
          <p:spPr>
            <a:xfrm>
              <a:off x="2083237" y="2222061"/>
              <a:ext cx="1143" cy="312"/>
            </a:xfrm>
            <a:custGeom>
              <a:avLst/>
              <a:gdLst/>
              <a:ahLst/>
              <a:cxnLst/>
              <a:rect l="l" t="t" r="r" b="b"/>
              <a:pathLst>
                <a:path w="22" h="6" extrusionOk="0">
                  <a:moveTo>
                    <a:pt x="0" y="1"/>
                  </a:moveTo>
                  <a:cubicBezTo>
                    <a:pt x="13" y="4"/>
                    <a:pt x="19" y="5"/>
                    <a:pt x="20" y="5"/>
                  </a:cubicBezTo>
                  <a:cubicBezTo>
                    <a:pt x="21" y="5"/>
                    <a:pt x="20" y="5"/>
                    <a:pt x="17" y="4"/>
                  </a:cubicBezTo>
                  <a:cubicBezTo>
                    <a:pt x="11" y="2"/>
                    <a:pt x="7" y="2"/>
                    <a:pt x="3" y="1"/>
                  </a:cubicBezTo>
                  <a:close/>
                </a:path>
              </a:pathLst>
            </a:custGeom>
            <a:solidFill>
              <a:srgbClr val="0035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2" name="Google Shape;3382;p48"/>
            <p:cNvSpPr/>
            <p:nvPr/>
          </p:nvSpPr>
          <p:spPr>
            <a:xfrm>
              <a:off x="1853212" y="2276879"/>
              <a:ext cx="123873" cy="55028"/>
            </a:xfrm>
            <a:custGeom>
              <a:avLst/>
              <a:gdLst/>
              <a:ahLst/>
              <a:cxnLst/>
              <a:rect l="l" t="t" r="r" b="b"/>
              <a:pathLst>
                <a:path w="2384" h="1059" extrusionOk="0">
                  <a:moveTo>
                    <a:pt x="2167" y="1"/>
                  </a:moveTo>
                  <a:cubicBezTo>
                    <a:pt x="2103" y="1"/>
                    <a:pt x="2046" y="35"/>
                    <a:pt x="2006" y="92"/>
                  </a:cubicBezTo>
                  <a:cubicBezTo>
                    <a:pt x="1823" y="347"/>
                    <a:pt x="1631" y="666"/>
                    <a:pt x="1282" y="666"/>
                  </a:cubicBezTo>
                  <a:cubicBezTo>
                    <a:pt x="1279" y="666"/>
                    <a:pt x="1276" y="666"/>
                    <a:pt x="1273" y="666"/>
                  </a:cubicBezTo>
                  <a:cubicBezTo>
                    <a:pt x="1113" y="665"/>
                    <a:pt x="958" y="617"/>
                    <a:pt x="829" y="525"/>
                  </a:cubicBezTo>
                  <a:cubicBezTo>
                    <a:pt x="688" y="426"/>
                    <a:pt x="583" y="286"/>
                    <a:pt x="459" y="169"/>
                  </a:cubicBezTo>
                  <a:cubicBezTo>
                    <a:pt x="433" y="144"/>
                    <a:pt x="399" y="131"/>
                    <a:pt x="365" y="131"/>
                  </a:cubicBezTo>
                  <a:cubicBezTo>
                    <a:pt x="343" y="131"/>
                    <a:pt x="320" y="137"/>
                    <a:pt x="299" y="148"/>
                  </a:cubicBezTo>
                  <a:cubicBezTo>
                    <a:pt x="209" y="195"/>
                    <a:pt x="114" y="262"/>
                    <a:pt x="49" y="343"/>
                  </a:cubicBezTo>
                  <a:cubicBezTo>
                    <a:pt x="1" y="403"/>
                    <a:pt x="33" y="510"/>
                    <a:pt x="110" y="510"/>
                  </a:cubicBezTo>
                  <a:cubicBezTo>
                    <a:pt x="120" y="510"/>
                    <a:pt x="131" y="508"/>
                    <a:pt x="143" y="504"/>
                  </a:cubicBezTo>
                  <a:cubicBezTo>
                    <a:pt x="200" y="482"/>
                    <a:pt x="257" y="456"/>
                    <a:pt x="312" y="427"/>
                  </a:cubicBezTo>
                  <a:cubicBezTo>
                    <a:pt x="529" y="776"/>
                    <a:pt x="880" y="1059"/>
                    <a:pt x="1304" y="1059"/>
                  </a:cubicBezTo>
                  <a:cubicBezTo>
                    <a:pt x="1789" y="1059"/>
                    <a:pt x="2183" y="665"/>
                    <a:pt x="2352" y="238"/>
                  </a:cubicBezTo>
                  <a:cubicBezTo>
                    <a:pt x="2383" y="151"/>
                    <a:pt x="2320" y="47"/>
                    <a:pt x="2240" y="15"/>
                  </a:cubicBezTo>
                  <a:cubicBezTo>
                    <a:pt x="2216" y="5"/>
                    <a:pt x="2191" y="1"/>
                    <a:pt x="216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3" name="Google Shape;3383;p48"/>
            <p:cNvSpPr/>
            <p:nvPr/>
          </p:nvSpPr>
          <p:spPr>
            <a:xfrm>
              <a:off x="2045514" y="2258485"/>
              <a:ext cx="115611" cy="48585"/>
            </a:xfrm>
            <a:custGeom>
              <a:avLst/>
              <a:gdLst/>
              <a:ahLst/>
              <a:cxnLst/>
              <a:rect l="l" t="t" r="r" b="b"/>
              <a:pathLst>
                <a:path w="2225" h="935" extrusionOk="0">
                  <a:moveTo>
                    <a:pt x="1771" y="1"/>
                  </a:moveTo>
                  <a:cubicBezTo>
                    <a:pt x="1702" y="1"/>
                    <a:pt x="1628" y="42"/>
                    <a:pt x="1617" y="114"/>
                  </a:cubicBezTo>
                  <a:cubicBezTo>
                    <a:pt x="1579" y="372"/>
                    <a:pt x="1259" y="593"/>
                    <a:pt x="1013" y="623"/>
                  </a:cubicBezTo>
                  <a:cubicBezTo>
                    <a:pt x="990" y="626"/>
                    <a:pt x="967" y="627"/>
                    <a:pt x="943" y="627"/>
                  </a:cubicBezTo>
                  <a:cubicBezTo>
                    <a:pt x="818" y="627"/>
                    <a:pt x="687" y="592"/>
                    <a:pt x="575" y="545"/>
                  </a:cubicBezTo>
                  <a:cubicBezTo>
                    <a:pt x="500" y="513"/>
                    <a:pt x="427" y="472"/>
                    <a:pt x="361" y="424"/>
                  </a:cubicBezTo>
                  <a:cubicBezTo>
                    <a:pt x="299" y="379"/>
                    <a:pt x="244" y="314"/>
                    <a:pt x="179" y="276"/>
                  </a:cubicBezTo>
                  <a:cubicBezTo>
                    <a:pt x="161" y="266"/>
                    <a:pt x="143" y="261"/>
                    <a:pt x="125" y="261"/>
                  </a:cubicBezTo>
                  <a:cubicBezTo>
                    <a:pt x="58" y="261"/>
                    <a:pt x="1" y="327"/>
                    <a:pt x="18" y="399"/>
                  </a:cubicBezTo>
                  <a:cubicBezTo>
                    <a:pt x="62" y="586"/>
                    <a:pt x="299" y="730"/>
                    <a:pt x="460" y="809"/>
                  </a:cubicBezTo>
                  <a:cubicBezTo>
                    <a:pt x="618" y="885"/>
                    <a:pt x="789" y="935"/>
                    <a:pt x="964" y="935"/>
                  </a:cubicBezTo>
                  <a:cubicBezTo>
                    <a:pt x="1007" y="935"/>
                    <a:pt x="1051" y="932"/>
                    <a:pt x="1096" y="925"/>
                  </a:cubicBezTo>
                  <a:cubicBezTo>
                    <a:pt x="1288" y="895"/>
                    <a:pt x="1470" y="795"/>
                    <a:pt x="1621" y="677"/>
                  </a:cubicBezTo>
                  <a:cubicBezTo>
                    <a:pt x="1728" y="592"/>
                    <a:pt x="1829" y="486"/>
                    <a:pt x="1884" y="361"/>
                  </a:cubicBezTo>
                  <a:cubicBezTo>
                    <a:pt x="1941" y="399"/>
                    <a:pt x="1996" y="447"/>
                    <a:pt x="2052" y="465"/>
                  </a:cubicBezTo>
                  <a:cubicBezTo>
                    <a:pt x="2064" y="469"/>
                    <a:pt x="2076" y="471"/>
                    <a:pt x="2087" y="471"/>
                  </a:cubicBezTo>
                  <a:cubicBezTo>
                    <a:pt x="2161" y="471"/>
                    <a:pt x="2225" y="391"/>
                    <a:pt x="2202" y="317"/>
                  </a:cubicBezTo>
                  <a:cubicBezTo>
                    <a:pt x="2151" y="155"/>
                    <a:pt x="1978" y="102"/>
                    <a:pt x="1848" y="21"/>
                  </a:cubicBezTo>
                  <a:cubicBezTo>
                    <a:pt x="1826" y="7"/>
                    <a:pt x="1799" y="1"/>
                    <a:pt x="177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4" name="Google Shape;3384;p48"/>
            <p:cNvSpPr/>
            <p:nvPr/>
          </p:nvSpPr>
          <p:spPr>
            <a:xfrm>
              <a:off x="1992931" y="2334971"/>
              <a:ext cx="48635" cy="20369"/>
            </a:xfrm>
            <a:custGeom>
              <a:avLst/>
              <a:gdLst/>
              <a:ahLst/>
              <a:cxnLst/>
              <a:rect l="l" t="t" r="r" b="b"/>
              <a:pathLst>
                <a:path w="936" h="392" extrusionOk="0">
                  <a:moveTo>
                    <a:pt x="820" y="0"/>
                  </a:moveTo>
                  <a:cubicBezTo>
                    <a:pt x="811" y="0"/>
                    <a:pt x="801" y="2"/>
                    <a:pt x="792" y="5"/>
                  </a:cubicBezTo>
                  <a:cubicBezTo>
                    <a:pt x="758" y="17"/>
                    <a:pt x="722" y="26"/>
                    <a:pt x="689" y="41"/>
                  </a:cubicBezTo>
                  <a:cubicBezTo>
                    <a:pt x="672" y="48"/>
                    <a:pt x="654" y="57"/>
                    <a:pt x="636" y="64"/>
                  </a:cubicBezTo>
                  <a:cubicBezTo>
                    <a:pt x="634" y="65"/>
                    <a:pt x="626" y="69"/>
                    <a:pt x="622" y="71"/>
                  </a:cubicBezTo>
                  <a:lnTo>
                    <a:pt x="622" y="71"/>
                  </a:lnTo>
                  <a:lnTo>
                    <a:pt x="607" y="76"/>
                  </a:lnTo>
                  <a:cubicBezTo>
                    <a:pt x="548" y="100"/>
                    <a:pt x="485" y="118"/>
                    <a:pt x="422" y="130"/>
                  </a:cubicBezTo>
                  <a:lnTo>
                    <a:pt x="420" y="130"/>
                  </a:lnTo>
                  <a:lnTo>
                    <a:pt x="398" y="133"/>
                  </a:lnTo>
                  <a:cubicBezTo>
                    <a:pt x="383" y="133"/>
                    <a:pt x="368" y="136"/>
                    <a:pt x="353" y="137"/>
                  </a:cubicBezTo>
                  <a:cubicBezTo>
                    <a:pt x="337" y="138"/>
                    <a:pt x="320" y="138"/>
                    <a:pt x="302" y="138"/>
                  </a:cubicBezTo>
                  <a:cubicBezTo>
                    <a:pt x="295" y="138"/>
                    <a:pt x="289" y="137"/>
                    <a:pt x="280" y="137"/>
                  </a:cubicBezTo>
                  <a:lnTo>
                    <a:pt x="268" y="136"/>
                  </a:lnTo>
                  <a:lnTo>
                    <a:pt x="249" y="133"/>
                  </a:lnTo>
                  <a:cubicBezTo>
                    <a:pt x="241" y="131"/>
                    <a:pt x="234" y="130"/>
                    <a:pt x="225" y="127"/>
                  </a:cubicBezTo>
                  <a:cubicBezTo>
                    <a:pt x="210" y="125"/>
                    <a:pt x="197" y="119"/>
                    <a:pt x="182" y="115"/>
                  </a:cubicBezTo>
                  <a:cubicBezTo>
                    <a:pt x="146" y="103"/>
                    <a:pt x="109" y="96"/>
                    <a:pt x="72" y="93"/>
                  </a:cubicBezTo>
                  <a:cubicBezTo>
                    <a:pt x="31" y="93"/>
                    <a:pt x="0" y="131"/>
                    <a:pt x="11" y="171"/>
                  </a:cubicBezTo>
                  <a:cubicBezTo>
                    <a:pt x="36" y="251"/>
                    <a:pt x="113" y="304"/>
                    <a:pt x="187" y="337"/>
                  </a:cubicBezTo>
                  <a:cubicBezTo>
                    <a:pt x="260" y="373"/>
                    <a:pt x="339" y="391"/>
                    <a:pt x="421" y="391"/>
                  </a:cubicBezTo>
                  <a:cubicBezTo>
                    <a:pt x="427" y="391"/>
                    <a:pt x="432" y="391"/>
                    <a:pt x="438" y="391"/>
                  </a:cubicBezTo>
                  <a:cubicBezTo>
                    <a:pt x="526" y="385"/>
                    <a:pt x="614" y="365"/>
                    <a:pt x="695" y="329"/>
                  </a:cubicBezTo>
                  <a:cubicBezTo>
                    <a:pt x="729" y="314"/>
                    <a:pt x="762" y="296"/>
                    <a:pt x="794" y="277"/>
                  </a:cubicBezTo>
                  <a:cubicBezTo>
                    <a:pt x="832" y="249"/>
                    <a:pt x="867" y="218"/>
                    <a:pt x="895" y="182"/>
                  </a:cubicBezTo>
                  <a:cubicBezTo>
                    <a:pt x="928" y="148"/>
                    <a:pt x="935" y="96"/>
                    <a:pt x="912" y="53"/>
                  </a:cubicBezTo>
                  <a:cubicBezTo>
                    <a:pt x="894" y="24"/>
                    <a:pt x="857" y="0"/>
                    <a:pt x="82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5" name="Google Shape;3385;p48"/>
            <p:cNvSpPr/>
            <p:nvPr/>
          </p:nvSpPr>
          <p:spPr>
            <a:xfrm>
              <a:off x="1979526" y="2387295"/>
              <a:ext cx="91709" cy="29723"/>
            </a:xfrm>
            <a:custGeom>
              <a:avLst/>
              <a:gdLst/>
              <a:ahLst/>
              <a:cxnLst/>
              <a:rect l="l" t="t" r="r" b="b"/>
              <a:pathLst>
                <a:path w="1765" h="572" extrusionOk="0">
                  <a:moveTo>
                    <a:pt x="1683" y="1"/>
                  </a:moveTo>
                  <a:cubicBezTo>
                    <a:pt x="1677" y="1"/>
                    <a:pt x="1671" y="1"/>
                    <a:pt x="1665" y="3"/>
                  </a:cubicBezTo>
                  <a:cubicBezTo>
                    <a:pt x="1379" y="83"/>
                    <a:pt x="1144" y="294"/>
                    <a:pt x="835" y="302"/>
                  </a:cubicBezTo>
                  <a:cubicBezTo>
                    <a:pt x="827" y="303"/>
                    <a:pt x="819" y="303"/>
                    <a:pt x="812" y="303"/>
                  </a:cubicBezTo>
                  <a:cubicBezTo>
                    <a:pt x="688" y="303"/>
                    <a:pt x="571" y="272"/>
                    <a:pt x="455" y="229"/>
                  </a:cubicBezTo>
                  <a:cubicBezTo>
                    <a:pt x="380" y="203"/>
                    <a:pt x="313" y="165"/>
                    <a:pt x="243" y="133"/>
                  </a:cubicBezTo>
                  <a:cubicBezTo>
                    <a:pt x="186" y="107"/>
                    <a:pt x="127" y="74"/>
                    <a:pt x="63" y="74"/>
                  </a:cubicBezTo>
                  <a:cubicBezTo>
                    <a:pt x="52" y="74"/>
                    <a:pt x="41" y="75"/>
                    <a:pt x="29" y="77"/>
                  </a:cubicBezTo>
                  <a:cubicBezTo>
                    <a:pt x="13" y="81"/>
                    <a:pt x="0" y="96"/>
                    <a:pt x="0" y="114"/>
                  </a:cubicBezTo>
                  <a:cubicBezTo>
                    <a:pt x="7" y="275"/>
                    <a:pt x="232" y="396"/>
                    <a:pt x="357" y="459"/>
                  </a:cubicBezTo>
                  <a:cubicBezTo>
                    <a:pt x="505" y="533"/>
                    <a:pt x="669" y="571"/>
                    <a:pt x="835" y="571"/>
                  </a:cubicBezTo>
                  <a:cubicBezTo>
                    <a:pt x="1168" y="570"/>
                    <a:pt x="1573" y="401"/>
                    <a:pt x="1740" y="99"/>
                  </a:cubicBezTo>
                  <a:cubicBezTo>
                    <a:pt x="1764" y="54"/>
                    <a:pt x="1731" y="1"/>
                    <a:pt x="168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6" name="Google Shape;3386;p48"/>
            <p:cNvSpPr/>
            <p:nvPr/>
          </p:nvSpPr>
          <p:spPr>
            <a:xfrm>
              <a:off x="1942686" y="2598565"/>
              <a:ext cx="45517" cy="55288"/>
            </a:xfrm>
            <a:custGeom>
              <a:avLst/>
              <a:gdLst/>
              <a:ahLst/>
              <a:cxnLst/>
              <a:rect l="l" t="t" r="r" b="b"/>
              <a:pathLst>
                <a:path w="876" h="1064" extrusionOk="0">
                  <a:moveTo>
                    <a:pt x="470" y="0"/>
                  </a:moveTo>
                  <a:cubicBezTo>
                    <a:pt x="467" y="0"/>
                    <a:pt x="465" y="0"/>
                    <a:pt x="462" y="0"/>
                  </a:cubicBezTo>
                  <a:cubicBezTo>
                    <a:pt x="374" y="5"/>
                    <a:pt x="284" y="33"/>
                    <a:pt x="222" y="101"/>
                  </a:cubicBezTo>
                  <a:cubicBezTo>
                    <a:pt x="1" y="341"/>
                    <a:pt x="108" y="983"/>
                    <a:pt x="444" y="1059"/>
                  </a:cubicBezTo>
                  <a:cubicBezTo>
                    <a:pt x="459" y="1062"/>
                    <a:pt x="474" y="1063"/>
                    <a:pt x="489" y="1063"/>
                  </a:cubicBezTo>
                  <a:cubicBezTo>
                    <a:pt x="500" y="1063"/>
                    <a:pt x="510" y="1063"/>
                    <a:pt x="521" y="1062"/>
                  </a:cubicBezTo>
                  <a:cubicBezTo>
                    <a:pt x="689" y="1040"/>
                    <a:pt x="786" y="896"/>
                    <a:pt x="825" y="723"/>
                  </a:cubicBezTo>
                  <a:cubicBezTo>
                    <a:pt x="875" y="500"/>
                    <a:pt x="827" y="226"/>
                    <a:pt x="702" y="101"/>
                  </a:cubicBezTo>
                  <a:cubicBezTo>
                    <a:pt x="645" y="43"/>
                    <a:pt x="553" y="0"/>
                    <a:pt x="4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7" name="Google Shape;3387;p48"/>
            <p:cNvSpPr/>
            <p:nvPr/>
          </p:nvSpPr>
          <p:spPr>
            <a:xfrm>
              <a:off x="2049411" y="2592278"/>
              <a:ext cx="45517" cy="55288"/>
            </a:xfrm>
            <a:custGeom>
              <a:avLst/>
              <a:gdLst/>
              <a:ahLst/>
              <a:cxnLst/>
              <a:rect l="l" t="t" r="r" b="b"/>
              <a:pathLst>
                <a:path w="876" h="1064" extrusionOk="0">
                  <a:moveTo>
                    <a:pt x="468" y="1"/>
                  </a:moveTo>
                  <a:cubicBezTo>
                    <a:pt x="466" y="1"/>
                    <a:pt x="463" y="1"/>
                    <a:pt x="460" y="1"/>
                  </a:cubicBezTo>
                  <a:cubicBezTo>
                    <a:pt x="373" y="5"/>
                    <a:pt x="282" y="34"/>
                    <a:pt x="220" y="101"/>
                  </a:cubicBezTo>
                  <a:cubicBezTo>
                    <a:pt x="1" y="341"/>
                    <a:pt x="106" y="984"/>
                    <a:pt x="444" y="1059"/>
                  </a:cubicBezTo>
                  <a:cubicBezTo>
                    <a:pt x="458" y="1062"/>
                    <a:pt x="473" y="1064"/>
                    <a:pt x="489" y="1064"/>
                  </a:cubicBezTo>
                  <a:cubicBezTo>
                    <a:pt x="499" y="1064"/>
                    <a:pt x="510" y="1063"/>
                    <a:pt x="521" y="1062"/>
                  </a:cubicBezTo>
                  <a:cubicBezTo>
                    <a:pt x="688" y="1039"/>
                    <a:pt x="786" y="896"/>
                    <a:pt x="824" y="723"/>
                  </a:cubicBezTo>
                  <a:cubicBezTo>
                    <a:pt x="875" y="500"/>
                    <a:pt x="827" y="226"/>
                    <a:pt x="701" y="101"/>
                  </a:cubicBezTo>
                  <a:cubicBezTo>
                    <a:pt x="643" y="44"/>
                    <a:pt x="553" y="1"/>
                    <a:pt x="4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8" name="Google Shape;3388;p48"/>
            <p:cNvSpPr/>
            <p:nvPr/>
          </p:nvSpPr>
          <p:spPr>
            <a:xfrm>
              <a:off x="1970952" y="2656916"/>
              <a:ext cx="94048" cy="35075"/>
            </a:xfrm>
            <a:custGeom>
              <a:avLst/>
              <a:gdLst/>
              <a:ahLst/>
              <a:cxnLst/>
              <a:rect l="l" t="t" r="r" b="b"/>
              <a:pathLst>
                <a:path w="1810" h="675" extrusionOk="0">
                  <a:moveTo>
                    <a:pt x="1547" y="0"/>
                  </a:moveTo>
                  <a:cubicBezTo>
                    <a:pt x="1537" y="0"/>
                    <a:pt x="1526" y="1"/>
                    <a:pt x="1516" y="3"/>
                  </a:cubicBezTo>
                  <a:cubicBezTo>
                    <a:pt x="1501" y="3"/>
                    <a:pt x="1489" y="13"/>
                    <a:pt x="1482" y="27"/>
                  </a:cubicBezTo>
                  <a:cubicBezTo>
                    <a:pt x="1476" y="40"/>
                    <a:pt x="1479" y="57"/>
                    <a:pt x="1490" y="66"/>
                  </a:cubicBezTo>
                  <a:cubicBezTo>
                    <a:pt x="1502" y="79"/>
                    <a:pt x="1516" y="91"/>
                    <a:pt x="1530" y="101"/>
                  </a:cubicBezTo>
                  <a:cubicBezTo>
                    <a:pt x="1542" y="109"/>
                    <a:pt x="1556" y="117"/>
                    <a:pt x="1568" y="125"/>
                  </a:cubicBezTo>
                  <a:lnTo>
                    <a:pt x="1576" y="132"/>
                  </a:lnTo>
                  <a:cubicBezTo>
                    <a:pt x="1579" y="134"/>
                    <a:pt x="1580" y="135"/>
                    <a:pt x="1580" y="135"/>
                  </a:cubicBezTo>
                  <a:cubicBezTo>
                    <a:pt x="1580" y="135"/>
                    <a:pt x="1578" y="132"/>
                    <a:pt x="1572" y="128"/>
                  </a:cubicBezTo>
                  <a:lnTo>
                    <a:pt x="1572" y="128"/>
                  </a:lnTo>
                  <a:lnTo>
                    <a:pt x="1581" y="135"/>
                  </a:lnTo>
                  <a:lnTo>
                    <a:pt x="1589" y="140"/>
                  </a:lnTo>
                  <a:cubicBezTo>
                    <a:pt x="1545" y="191"/>
                    <a:pt x="1511" y="252"/>
                    <a:pt x="1465" y="301"/>
                  </a:cubicBezTo>
                  <a:cubicBezTo>
                    <a:pt x="1420" y="350"/>
                    <a:pt x="1368" y="392"/>
                    <a:pt x="1310" y="426"/>
                  </a:cubicBezTo>
                  <a:cubicBezTo>
                    <a:pt x="1209" y="485"/>
                    <a:pt x="1092" y="517"/>
                    <a:pt x="974" y="517"/>
                  </a:cubicBezTo>
                  <a:cubicBezTo>
                    <a:pt x="969" y="517"/>
                    <a:pt x="964" y="517"/>
                    <a:pt x="959" y="517"/>
                  </a:cubicBezTo>
                  <a:cubicBezTo>
                    <a:pt x="828" y="514"/>
                    <a:pt x="701" y="480"/>
                    <a:pt x="585" y="421"/>
                  </a:cubicBezTo>
                  <a:cubicBezTo>
                    <a:pt x="525" y="390"/>
                    <a:pt x="469" y="356"/>
                    <a:pt x="415" y="316"/>
                  </a:cubicBezTo>
                  <a:cubicBezTo>
                    <a:pt x="371" y="283"/>
                    <a:pt x="330" y="237"/>
                    <a:pt x="282" y="206"/>
                  </a:cubicBezTo>
                  <a:cubicBezTo>
                    <a:pt x="287" y="204"/>
                    <a:pt x="291" y="201"/>
                    <a:pt x="296" y="198"/>
                  </a:cubicBezTo>
                  <a:lnTo>
                    <a:pt x="296" y="198"/>
                  </a:lnTo>
                  <a:cubicBezTo>
                    <a:pt x="303" y="196"/>
                    <a:pt x="309" y="193"/>
                    <a:pt x="315" y="190"/>
                  </a:cubicBezTo>
                  <a:lnTo>
                    <a:pt x="359" y="173"/>
                  </a:lnTo>
                  <a:cubicBezTo>
                    <a:pt x="382" y="158"/>
                    <a:pt x="397" y="132"/>
                    <a:pt x="397" y="105"/>
                  </a:cubicBezTo>
                  <a:cubicBezTo>
                    <a:pt x="397" y="76"/>
                    <a:pt x="382" y="50"/>
                    <a:pt x="359" y="36"/>
                  </a:cubicBezTo>
                  <a:cubicBezTo>
                    <a:pt x="334" y="22"/>
                    <a:pt x="307" y="14"/>
                    <a:pt x="279" y="14"/>
                  </a:cubicBezTo>
                  <a:cubicBezTo>
                    <a:pt x="250" y="14"/>
                    <a:pt x="222" y="21"/>
                    <a:pt x="197" y="35"/>
                  </a:cubicBezTo>
                  <a:cubicBezTo>
                    <a:pt x="165" y="50"/>
                    <a:pt x="138" y="70"/>
                    <a:pt x="114" y="97"/>
                  </a:cubicBezTo>
                  <a:cubicBezTo>
                    <a:pt x="69" y="151"/>
                    <a:pt x="36" y="215"/>
                    <a:pt x="16" y="282"/>
                  </a:cubicBezTo>
                  <a:cubicBezTo>
                    <a:pt x="11" y="296"/>
                    <a:pt x="9" y="309"/>
                    <a:pt x="7" y="323"/>
                  </a:cubicBezTo>
                  <a:cubicBezTo>
                    <a:pt x="6" y="330"/>
                    <a:pt x="5" y="335"/>
                    <a:pt x="3" y="342"/>
                  </a:cubicBezTo>
                  <a:cubicBezTo>
                    <a:pt x="0" y="353"/>
                    <a:pt x="0" y="366"/>
                    <a:pt x="2" y="378"/>
                  </a:cubicBezTo>
                  <a:cubicBezTo>
                    <a:pt x="5" y="403"/>
                    <a:pt x="20" y="423"/>
                    <a:pt x="42" y="436"/>
                  </a:cubicBezTo>
                  <a:cubicBezTo>
                    <a:pt x="48" y="440"/>
                    <a:pt x="55" y="442"/>
                    <a:pt x="63" y="442"/>
                  </a:cubicBezTo>
                  <a:lnTo>
                    <a:pt x="63" y="442"/>
                  </a:lnTo>
                  <a:cubicBezTo>
                    <a:pt x="67" y="443"/>
                    <a:pt x="72" y="444"/>
                    <a:pt x="77" y="444"/>
                  </a:cubicBezTo>
                  <a:cubicBezTo>
                    <a:pt x="97" y="444"/>
                    <a:pt x="117" y="436"/>
                    <a:pt x="131" y="422"/>
                  </a:cubicBezTo>
                  <a:cubicBezTo>
                    <a:pt x="154" y="392"/>
                    <a:pt x="173" y="360"/>
                    <a:pt x="189" y="324"/>
                  </a:cubicBezTo>
                  <a:cubicBezTo>
                    <a:pt x="197" y="309"/>
                    <a:pt x="206" y="294"/>
                    <a:pt x="217" y="279"/>
                  </a:cubicBezTo>
                  <a:cubicBezTo>
                    <a:pt x="249" y="333"/>
                    <a:pt x="307" y="377"/>
                    <a:pt x="351" y="414"/>
                  </a:cubicBezTo>
                  <a:cubicBezTo>
                    <a:pt x="412" y="464"/>
                    <a:pt x="480" y="510"/>
                    <a:pt x="550" y="550"/>
                  </a:cubicBezTo>
                  <a:cubicBezTo>
                    <a:pt x="680" y="621"/>
                    <a:pt x="826" y="663"/>
                    <a:pt x="975" y="673"/>
                  </a:cubicBezTo>
                  <a:cubicBezTo>
                    <a:pt x="989" y="674"/>
                    <a:pt x="1004" y="674"/>
                    <a:pt x="1018" y="674"/>
                  </a:cubicBezTo>
                  <a:cubicBezTo>
                    <a:pt x="1150" y="674"/>
                    <a:pt x="1281" y="640"/>
                    <a:pt x="1397" y="576"/>
                  </a:cubicBezTo>
                  <a:cubicBezTo>
                    <a:pt x="1465" y="536"/>
                    <a:pt x="1527" y="488"/>
                    <a:pt x="1581" y="431"/>
                  </a:cubicBezTo>
                  <a:cubicBezTo>
                    <a:pt x="1618" y="394"/>
                    <a:pt x="1651" y="355"/>
                    <a:pt x="1681" y="312"/>
                  </a:cubicBezTo>
                  <a:cubicBezTo>
                    <a:pt x="1685" y="331"/>
                    <a:pt x="1699" y="348"/>
                    <a:pt x="1718" y="353"/>
                  </a:cubicBezTo>
                  <a:cubicBezTo>
                    <a:pt x="1722" y="354"/>
                    <a:pt x="1727" y="355"/>
                    <a:pt x="1732" y="355"/>
                  </a:cubicBezTo>
                  <a:cubicBezTo>
                    <a:pt x="1752" y="355"/>
                    <a:pt x="1771" y="345"/>
                    <a:pt x="1782" y="327"/>
                  </a:cubicBezTo>
                  <a:cubicBezTo>
                    <a:pt x="1792" y="308"/>
                    <a:pt x="1800" y="287"/>
                    <a:pt x="1804" y="267"/>
                  </a:cubicBezTo>
                  <a:cubicBezTo>
                    <a:pt x="1810" y="239"/>
                    <a:pt x="1807" y="213"/>
                    <a:pt x="1799" y="187"/>
                  </a:cubicBezTo>
                  <a:cubicBezTo>
                    <a:pt x="1787" y="146"/>
                    <a:pt x="1763" y="110"/>
                    <a:pt x="1730" y="81"/>
                  </a:cubicBezTo>
                  <a:cubicBezTo>
                    <a:pt x="1700" y="54"/>
                    <a:pt x="1663" y="32"/>
                    <a:pt x="1625" y="17"/>
                  </a:cubicBezTo>
                  <a:cubicBezTo>
                    <a:pt x="1608" y="11"/>
                    <a:pt x="1593" y="7"/>
                    <a:pt x="1576" y="3"/>
                  </a:cubicBezTo>
                  <a:cubicBezTo>
                    <a:pt x="1567" y="1"/>
                    <a:pt x="1557" y="0"/>
                    <a:pt x="15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9" name="Google Shape;3389;p48"/>
            <p:cNvSpPr/>
            <p:nvPr/>
          </p:nvSpPr>
          <p:spPr>
            <a:xfrm>
              <a:off x="1803330" y="2326241"/>
              <a:ext cx="74355" cy="46922"/>
            </a:xfrm>
            <a:custGeom>
              <a:avLst/>
              <a:gdLst/>
              <a:ahLst/>
              <a:cxnLst/>
              <a:rect l="l" t="t" r="r" b="b"/>
              <a:pathLst>
                <a:path w="1431" h="903" extrusionOk="0">
                  <a:moveTo>
                    <a:pt x="716" y="0"/>
                  </a:moveTo>
                  <a:cubicBezTo>
                    <a:pt x="320" y="0"/>
                    <a:pt x="0" y="202"/>
                    <a:pt x="0" y="452"/>
                  </a:cubicBezTo>
                  <a:cubicBezTo>
                    <a:pt x="0" y="700"/>
                    <a:pt x="320" y="902"/>
                    <a:pt x="716" y="902"/>
                  </a:cubicBezTo>
                  <a:cubicBezTo>
                    <a:pt x="1111" y="902"/>
                    <a:pt x="1431" y="700"/>
                    <a:pt x="1431" y="452"/>
                  </a:cubicBezTo>
                  <a:cubicBezTo>
                    <a:pt x="1431" y="202"/>
                    <a:pt x="1111" y="0"/>
                    <a:pt x="7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0" name="Google Shape;3390;p48"/>
            <p:cNvSpPr/>
            <p:nvPr/>
          </p:nvSpPr>
          <p:spPr>
            <a:xfrm>
              <a:off x="2144705" y="2292779"/>
              <a:ext cx="74303" cy="46922"/>
            </a:xfrm>
            <a:custGeom>
              <a:avLst/>
              <a:gdLst/>
              <a:ahLst/>
              <a:cxnLst/>
              <a:rect l="l" t="t" r="r" b="b"/>
              <a:pathLst>
                <a:path w="1430" h="903" extrusionOk="0">
                  <a:moveTo>
                    <a:pt x="716" y="0"/>
                  </a:moveTo>
                  <a:cubicBezTo>
                    <a:pt x="320" y="0"/>
                    <a:pt x="1" y="202"/>
                    <a:pt x="1" y="451"/>
                  </a:cubicBezTo>
                  <a:cubicBezTo>
                    <a:pt x="1" y="700"/>
                    <a:pt x="320" y="902"/>
                    <a:pt x="716" y="902"/>
                  </a:cubicBezTo>
                  <a:cubicBezTo>
                    <a:pt x="1110" y="902"/>
                    <a:pt x="1430" y="700"/>
                    <a:pt x="1430" y="451"/>
                  </a:cubicBezTo>
                  <a:cubicBezTo>
                    <a:pt x="1430" y="202"/>
                    <a:pt x="1110" y="0"/>
                    <a:pt x="7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1" name="Google Shape;3391;p48"/>
            <p:cNvSpPr/>
            <p:nvPr/>
          </p:nvSpPr>
          <p:spPr>
            <a:xfrm>
              <a:off x="1914732" y="2647199"/>
              <a:ext cx="42347" cy="26657"/>
            </a:xfrm>
            <a:custGeom>
              <a:avLst/>
              <a:gdLst/>
              <a:ahLst/>
              <a:cxnLst/>
              <a:rect l="l" t="t" r="r" b="b"/>
              <a:pathLst>
                <a:path w="815" h="513" extrusionOk="0">
                  <a:moveTo>
                    <a:pt x="407" y="1"/>
                  </a:moveTo>
                  <a:cubicBezTo>
                    <a:pt x="183" y="1"/>
                    <a:pt x="1" y="115"/>
                    <a:pt x="1" y="256"/>
                  </a:cubicBezTo>
                  <a:cubicBezTo>
                    <a:pt x="1" y="397"/>
                    <a:pt x="183" y="513"/>
                    <a:pt x="407" y="513"/>
                  </a:cubicBezTo>
                  <a:cubicBezTo>
                    <a:pt x="632" y="513"/>
                    <a:pt x="815" y="397"/>
                    <a:pt x="815" y="256"/>
                  </a:cubicBezTo>
                  <a:cubicBezTo>
                    <a:pt x="815" y="115"/>
                    <a:pt x="632" y="1"/>
                    <a:pt x="40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2" name="Google Shape;3392;p48"/>
            <p:cNvSpPr/>
            <p:nvPr/>
          </p:nvSpPr>
          <p:spPr>
            <a:xfrm>
              <a:off x="2087654" y="2642991"/>
              <a:ext cx="42295" cy="26761"/>
            </a:xfrm>
            <a:custGeom>
              <a:avLst/>
              <a:gdLst/>
              <a:ahLst/>
              <a:cxnLst/>
              <a:rect l="l" t="t" r="r" b="b"/>
              <a:pathLst>
                <a:path w="814" h="515" extrusionOk="0">
                  <a:moveTo>
                    <a:pt x="407" y="1"/>
                  </a:moveTo>
                  <a:cubicBezTo>
                    <a:pt x="182" y="1"/>
                    <a:pt x="0" y="116"/>
                    <a:pt x="0" y="257"/>
                  </a:cubicBezTo>
                  <a:cubicBezTo>
                    <a:pt x="0" y="399"/>
                    <a:pt x="182" y="514"/>
                    <a:pt x="407" y="514"/>
                  </a:cubicBezTo>
                  <a:cubicBezTo>
                    <a:pt x="631" y="514"/>
                    <a:pt x="813" y="399"/>
                    <a:pt x="813" y="257"/>
                  </a:cubicBezTo>
                  <a:cubicBezTo>
                    <a:pt x="813" y="116"/>
                    <a:pt x="632" y="1"/>
                    <a:pt x="40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3" name="Google Shape;3393;p48"/>
            <p:cNvSpPr/>
            <p:nvPr/>
          </p:nvSpPr>
          <p:spPr>
            <a:xfrm>
              <a:off x="2609588" y="2061193"/>
              <a:ext cx="137226" cy="137337"/>
            </a:xfrm>
            <a:custGeom>
              <a:avLst/>
              <a:gdLst/>
              <a:ahLst/>
              <a:cxnLst/>
              <a:rect l="l" t="t" r="r" b="b"/>
              <a:pathLst>
                <a:path w="2641" h="2643" extrusionOk="0">
                  <a:moveTo>
                    <a:pt x="1475" y="1"/>
                  </a:moveTo>
                  <a:cubicBezTo>
                    <a:pt x="1439" y="1"/>
                    <a:pt x="1402" y="4"/>
                    <a:pt x="1363" y="11"/>
                  </a:cubicBezTo>
                  <a:cubicBezTo>
                    <a:pt x="875" y="92"/>
                    <a:pt x="352" y="1090"/>
                    <a:pt x="234" y="1522"/>
                  </a:cubicBezTo>
                  <a:cubicBezTo>
                    <a:pt x="0" y="2373"/>
                    <a:pt x="1166" y="2471"/>
                    <a:pt x="1726" y="2614"/>
                  </a:cubicBezTo>
                  <a:cubicBezTo>
                    <a:pt x="1801" y="2633"/>
                    <a:pt x="1882" y="2643"/>
                    <a:pt x="1963" y="2643"/>
                  </a:cubicBezTo>
                  <a:cubicBezTo>
                    <a:pt x="2298" y="2643"/>
                    <a:pt x="2641" y="2471"/>
                    <a:pt x="2614" y="2069"/>
                  </a:cubicBezTo>
                  <a:cubicBezTo>
                    <a:pt x="2598" y="1809"/>
                    <a:pt x="2473" y="1585"/>
                    <a:pt x="2236" y="1462"/>
                  </a:cubicBezTo>
                  <a:cubicBezTo>
                    <a:pt x="2131" y="1406"/>
                    <a:pt x="2017" y="1366"/>
                    <a:pt x="1900" y="1341"/>
                  </a:cubicBezTo>
                  <a:cubicBezTo>
                    <a:pt x="1818" y="1325"/>
                    <a:pt x="1735" y="1315"/>
                    <a:pt x="1653" y="1303"/>
                  </a:cubicBezTo>
                  <a:cubicBezTo>
                    <a:pt x="1719" y="1152"/>
                    <a:pt x="1777" y="995"/>
                    <a:pt x="1836" y="841"/>
                  </a:cubicBezTo>
                  <a:cubicBezTo>
                    <a:pt x="1856" y="782"/>
                    <a:pt x="1873" y="722"/>
                    <a:pt x="1885" y="661"/>
                  </a:cubicBezTo>
                  <a:cubicBezTo>
                    <a:pt x="1914" y="545"/>
                    <a:pt x="1913" y="421"/>
                    <a:pt x="1882" y="305"/>
                  </a:cubicBezTo>
                  <a:cubicBezTo>
                    <a:pt x="1856" y="208"/>
                    <a:pt x="1778" y="100"/>
                    <a:pt x="1687" y="53"/>
                  </a:cubicBezTo>
                  <a:cubicBezTo>
                    <a:pt x="1617" y="16"/>
                    <a:pt x="1548" y="1"/>
                    <a:pt x="147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4" name="Google Shape;3394;p48"/>
            <p:cNvSpPr/>
            <p:nvPr/>
          </p:nvSpPr>
          <p:spPr>
            <a:xfrm>
              <a:off x="1238373" y="2072936"/>
              <a:ext cx="140032" cy="128607"/>
            </a:xfrm>
            <a:custGeom>
              <a:avLst/>
              <a:gdLst/>
              <a:ahLst/>
              <a:cxnLst/>
              <a:rect l="l" t="t" r="r" b="b"/>
              <a:pathLst>
                <a:path w="2695" h="2475" extrusionOk="0">
                  <a:moveTo>
                    <a:pt x="1925" y="0"/>
                  </a:moveTo>
                  <a:cubicBezTo>
                    <a:pt x="1869" y="0"/>
                    <a:pt x="1810" y="10"/>
                    <a:pt x="1747" y="31"/>
                  </a:cubicBezTo>
                  <a:cubicBezTo>
                    <a:pt x="1500" y="113"/>
                    <a:pt x="1316" y="290"/>
                    <a:pt x="1254" y="549"/>
                  </a:cubicBezTo>
                  <a:cubicBezTo>
                    <a:pt x="1227" y="666"/>
                    <a:pt x="1216" y="786"/>
                    <a:pt x="1223" y="905"/>
                  </a:cubicBezTo>
                  <a:cubicBezTo>
                    <a:pt x="1227" y="989"/>
                    <a:pt x="1236" y="1071"/>
                    <a:pt x="1247" y="1153"/>
                  </a:cubicBezTo>
                  <a:cubicBezTo>
                    <a:pt x="1084" y="1127"/>
                    <a:pt x="919" y="1112"/>
                    <a:pt x="754" y="1093"/>
                  </a:cubicBezTo>
                  <a:cubicBezTo>
                    <a:pt x="718" y="1090"/>
                    <a:pt x="682" y="1089"/>
                    <a:pt x="645" y="1089"/>
                  </a:cubicBezTo>
                  <a:cubicBezTo>
                    <a:pt x="619" y="1089"/>
                    <a:pt x="593" y="1089"/>
                    <a:pt x="568" y="1090"/>
                  </a:cubicBezTo>
                  <a:cubicBezTo>
                    <a:pt x="447" y="1092"/>
                    <a:pt x="329" y="1123"/>
                    <a:pt x="223" y="1182"/>
                  </a:cubicBezTo>
                  <a:cubicBezTo>
                    <a:pt x="135" y="1230"/>
                    <a:pt x="52" y="1335"/>
                    <a:pt x="28" y="1434"/>
                  </a:cubicBezTo>
                  <a:cubicBezTo>
                    <a:pt x="1" y="1550"/>
                    <a:pt x="20" y="1649"/>
                    <a:pt x="68" y="1759"/>
                  </a:cubicBezTo>
                  <a:cubicBezTo>
                    <a:pt x="269" y="2212"/>
                    <a:pt x="1365" y="2467"/>
                    <a:pt x="1816" y="2474"/>
                  </a:cubicBezTo>
                  <a:cubicBezTo>
                    <a:pt x="1821" y="2474"/>
                    <a:pt x="1826" y="2474"/>
                    <a:pt x="1831" y="2474"/>
                  </a:cubicBezTo>
                  <a:cubicBezTo>
                    <a:pt x="2695" y="2474"/>
                    <a:pt x="2499" y="1330"/>
                    <a:pt x="2497" y="755"/>
                  </a:cubicBezTo>
                  <a:cubicBezTo>
                    <a:pt x="2495" y="410"/>
                    <a:pt x="2289" y="0"/>
                    <a:pt x="192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5" name="Google Shape;3395;p48"/>
            <p:cNvSpPr/>
            <p:nvPr/>
          </p:nvSpPr>
          <p:spPr>
            <a:xfrm>
              <a:off x="1308883" y="2555646"/>
              <a:ext cx="116027" cy="90727"/>
            </a:xfrm>
            <a:custGeom>
              <a:avLst/>
              <a:gdLst/>
              <a:ahLst/>
              <a:cxnLst/>
              <a:rect l="l" t="t" r="r" b="b"/>
              <a:pathLst>
                <a:path w="2233" h="1746" extrusionOk="0">
                  <a:moveTo>
                    <a:pt x="469" y="0"/>
                  </a:moveTo>
                  <a:cubicBezTo>
                    <a:pt x="433" y="0"/>
                    <a:pt x="398" y="6"/>
                    <a:pt x="364" y="18"/>
                  </a:cubicBezTo>
                  <a:cubicBezTo>
                    <a:pt x="283" y="51"/>
                    <a:pt x="231" y="104"/>
                    <a:pt x="185" y="180"/>
                  </a:cubicBezTo>
                  <a:cubicBezTo>
                    <a:pt x="0" y="493"/>
                    <a:pt x="312" y="1260"/>
                    <a:pt x="498" y="1532"/>
                  </a:cubicBezTo>
                  <a:cubicBezTo>
                    <a:pt x="604" y="1686"/>
                    <a:pt x="730" y="1745"/>
                    <a:pt x="864" y="1745"/>
                  </a:cubicBezTo>
                  <a:cubicBezTo>
                    <a:pt x="1194" y="1745"/>
                    <a:pt x="1573" y="1387"/>
                    <a:pt x="1820" y="1211"/>
                  </a:cubicBezTo>
                  <a:cubicBezTo>
                    <a:pt x="2058" y="1042"/>
                    <a:pt x="2232" y="673"/>
                    <a:pt x="1936" y="454"/>
                  </a:cubicBezTo>
                  <a:cubicBezTo>
                    <a:pt x="1836" y="381"/>
                    <a:pt x="1724" y="340"/>
                    <a:pt x="1607" y="340"/>
                  </a:cubicBezTo>
                  <a:cubicBezTo>
                    <a:pt x="1544" y="340"/>
                    <a:pt x="1479" y="352"/>
                    <a:pt x="1415" y="378"/>
                  </a:cubicBezTo>
                  <a:cubicBezTo>
                    <a:pt x="1333" y="411"/>
                    <a:pt x="1258" y="456"/>
                    <a:pt x="1188" y="511"/>
                  </a:cubicBezTo>
                  <a:cubicBezTo>
                    <a:pt x="1141" y="548"/>
                    <a:pt x="1096" y="589"/>
                    <a:pt x="1050" y="630"/>
                  </a:cubicBezTo>
                  <a:cubicBezTo>
                    <a:pt x="995" y="522"/>
                    <a:pt x="935" y="416"/>
                    <a:pt x="877" y="309"/>
                  </a:cubicBezTo>
                  <a:cubicBezTo>
                    <a:pt x="854" y="270"/>
                    <a:pt x="828" y="232"/>
                    <a:pt x="799" y="196"/>
                  </a:cubicBezTo>
                  <a:cubicBezTo>
                    <a:pt x="747" y="124"/>
                    <a:pt x="678" y="66"/>
                    <a:pt x="597" y="29"/>
                  </a:cubicBezTo>
                  <a:cubicBezTo>
                    <a:pt x="557" y="10"/>
                    <a:pt x="513" y="0"/>
                    <a:pt x="4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6" name="Google Shape;3396;p48"/>
            <p:cNvSpPr/>
            <p:nvPr/>
          </p:nvSpPr>
          <p:spPr>
            <a:xfrm>
              <a:off x="2556381" y="2677336"/>
              <a:ext cx="140188" cy="130997"/>
            </a:xfrm>
            <a:custGeom>
              <a:avLst/>
              <a:gdLst/>
              <a:ahLst/>
              <a:cxnLst/>
              <a:rect l="l" t="t" r="r" b="b"/>
              <a:pathLst>
                <a:path w="2698" h="2521" extrusionOk="0">
                  <a:moveTo>
                    <a:pt x="2099" y="1"/>
                  </a:moveTo>
                  <a:cubicBezTo>
                    <a:pt x="2062" y="1"/>
                    <a:pt x="2023" y="5"/>
                    <a:pt x="1982" y="12"/>
                  </a:cubicBezTo>
                  <a:cubicBezTo>
                    <a:pt x="1719" y="63"/>
                    <a:pt x="1507" y="220"/>
                    <a:pt x="1410" y="475"/>
                  </a:cubicBezTo>
                  <a:cubicBezTo>
                    <a:pt x="1366" y="590"/>
                    <a:pt x="1340" y="711"/>
                    <a:pt x="1330" y="835"/>
                  </a:cubicBezTo>
                  <a:cubicBezTo>
                    <a:pt x="1325" y="920"/>
                    <a:pt x="1323" y="1005"/>
                    <a:pt x="1323" y="1090"/>
                  </a:cubicBezTo>
                  <a:cubicBezTo>
                    <a:pt x="1160" y="1042"/>
                    <a:pt x="994" y="1004"/>
                    <a:pt x="829" y="964"/>
                  </a:cubicBezTo>
                  <a:cubicBezTo>
                    <a:pt x="766" y="950"/>
                    <a:pt x="703" y="940"/>
                    <a:pt x="640" y="936"/>
                  </a:cubicBezTo>
                  <a:cubicBezTo>
                    <a:pt x="610" y="933"/>
                    <a:pt x="580" y="931"/>
                    <a:pt x="551" y="931"/>
                  </a:cubicBezTo>
                  <a:cubicBezTo>
                    <a:pt x="457" y="931"/>
                    <a:pt x="364" y="949"/>
                    <a:pt x="276" y="984"/>
                  </a:cubicBezTo>
                  <a:cubicBezTo>
                    <a:pt x="180" y="1021"/>
                    <a:pt x="81" y="1116"/>
                    <a:pt x="44" y="1214"/>
                  </a:cubicBezTo>
                  <a:cubicBezTo>
                    <a:pt x="0" y="1329"/>
                    <a:pt x="7" y="1432"/>
                    <a:pt x="41" y="1550"/>
                  </a:cubicBezTo>
                  <a:cubicBezTo>
                    <a:pt x="187" y="2037"/>
                    <a:pt x="1270" y="2445"/>
                    <a:pt x="1726" y="2511"/>
                  </a:cubicBezTo>
                  <a:cubicBezTo>
                    <a:pt x="1771" y="2518"/>
                    <a:pt x="1814" y="2521"/>
                    <a:pt x="1855" y="2521"/>
                  </a:cubicBezTo>
                  <a:cubicBezTo>
                    <a:pt x="2618" y="2521"/>
                    <a:pt x="2579" y="1410"/>
                    <a:pt x="2650" y="850"/>
                  </a:cubicBezTo>
                  <a:cubicBezTo>
                    <a:pt x="2698" y="478"/>
                    <a:pt x="2519" y="1"/>
                    <a:pt x="209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7" name="Google Shape;3397;p48"/>
            <p:cNvSpPr/>
            <p:nvPr/>
          </p:nvSpPr>
          <p:spPr>
            <a:xfrm>
              <a:off x="1344683" y="2914534"/>
              <a:ext cx="140136" cy="130997"/>
            </a:xfrm>
            <a:custGeom>
              <a:avLst/>
              <a:gdLst/>
              <a:ahLst/>
              <a:cxnLst/>
              <a:rect l="l" t="t" r="r" b="b"/>
              <a:pathLst>
                <a:path w="2697" h="2521" extrusionOk="0">
                  <a:moveTo>
                    <a:pt x="2099" y="1"/>
                  </a:moveTo>
                  <a:cubicBezTo>
                    <a:pt x="2062" y="1"/>
                    <a:pt x="2023" y="4"/>
                    <a:pt x="1983" y="12"/>
                  </a:cubicBezTo>
                  <a:cubicBezTo>
                    <a:pt x="1719" y="63"/>
                    <a:pt x="1508" y="219"/>
                    <a:pt x="1410" y="475"/>
                  </a:cubicBezTo>
                  <a:cubicBezTo>
                    <a:pt x="1366" y="590"/>
                    <a:pt x="1340" y="711"/>
                    <a:pt x="1331" y="833"/>
                  </a:cubicBezTo>
                  <a:cubicBezTo>
                    <a:pt x="1324" y="919"/>
                    <a:pt x="1324" y="1005"/>
                    <a:pt x="1322" y="1090"/>
                  </a:cubicBezTo>
                  <a:cubicBezTo>
                    <a:pt x="1160" y="1042"/>
                    <a:pt x="994" y="1003"/>
                    <a:pt x="829" y="962"/>
                  </a:cubicBezTo>
                  <a:cubicBezTo>
                    <a:pt x="766" y="950"/>
                    <a:pt x="703" y="940"/>
                    <a:pt x="639" y="934"/>
                  </a:cubicBezTo>
                  <a:cubicBezTo>
                    <a:pt x="609" y="931"/>
                    <a:pt x="580" y="929"/>
                    <a:pt x="550" y="929"/>
                  </a:cubicBezTo>
                  <a:cubicBezTo>
                    <a:pt x="457" y="929"/>
                    <a:pt x="364" y="947"/>
                    <a:pt x="276" y="983"/>
                  </a:cubicBezTo>
                  <a:cubicBezTo>
                    <a:pt x="180" y="1021"/>
                    <a:pt x="81" y="1114"/>
                    <a:pt x="44" y="1213"/>
                  </a:cubicBezTo>
                  <a:cubicBezTo>
                    <a:pt x="0" y="1328"/>
                    <a:pt x="7" y="1431"/>
                    <a:pt x="41" y="1550"/>
                  </a:cubicBezTo>
                  <a:cubicBezTo>
                    <a:pt x="186" y="2037"/>
                    <a:pt x="1270" y="2443"/>
                    <a:pt x="1726" y="2510"/>
                  </a:cubicBezTo>
                  <a:cubicBezTo>
                    <a:pt x="1771" y="2517"/>
                    <a:pt x="1815" y="2520"/>
                    <a:pt x="1855" y="2520"/>
                  </a:cubicBezTo>
                  <a:cubicBezTo>
                    <a:pt x="2618" y="2520"/>
                    <a:pt x="2579" y="1408"/>
                    <a:pt x="2650" y="849"/>
                  </a:cubicBezTo>
                  <a:cubicBezTo>
                    <a:pt x="2696" y="477"/>
                    <a:pt x="2519" y="1"/>
                    <a:pt x="209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98" name="Google Shape;3398;p48"/>
          <p:cNvGrpSpPr/>
          <p:nvPr/>
        </p:nvGrpSpPr>
        <p:grpSpPr>
          <a:xfrm>
            <a:off x="4270201" y="3801741"/>
            <a:ext cx="1751124" cy="826664"/>
            <a:chOff x="3202650" y="2851306"/>
            <a:chExt cx="1313343" cy="619998"/>
          </a:xfrm>
        </p:grpSpPr>
        <p:sp>
          <p:nvSpPr>
            <p:cNvPr id="3399" name="Google Shape;3399;p48"/>
            <p:cNvSpPr/>
            <p:nvPr/>
          </p:nvSpPr>
          <p:spPr>
            <a:xfrm>
              <a:off x="3875313" y="3093106"/>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0" name="Google Shape;3400;p48"/>
            <p:cNvSpPr/>
            <p:nvPr/>
          </p:nvSpPr>
          <p:spPr>
            <a:xfrm>
              <a:off x="3202650" y="2851306"/>
              <a:ext cx="640680" cy="378198"/>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401" name="Google Shape;3401;p48"/>
          <p:cNvSpPr/>
          <p:nvPr/>
        </p:nvSpPr>
        <p:spPr>
          <a:xfrm>
            <a:off x="8938851" y="719341"/>
            <a:ext cx="854240" cy="504264"/>
          </a:xfrm>
          <a:custGeom>
            <a:avLst/>
            <a:gdLst/>
            <a:ahLst/>
            <a:cxnLst/>
            <a:rect l="l" t="t" r="r" b="b"/>
            <a:pathLst>
              <a:path w="12441" h="7344" extrusionOk="0">
                <a:moveTo>
                  <a:pt x="7085" y="1"/>
                </a:moveTo>
                <a:cubicBezTo>
                  <a:pt x="6706" y="1"/>
                  <a:pt x="6324" y="106"/>
                  <a:pt x="5989" y="280"/>
                </a:cubicBezTo>
                <a:cubicBezTo>
                  <a:pt x="5501" y="532"/>
                  <a:pt x="5155" y="972"/>
                  <a:pt x="4918" y="1456"/>
                </a:cubicBezTo>
                <a:cubicBezTo>
                  <a:pt x="4749" y="1804"/>
                  <a:pt x="4579" y="2158"/>
                  <a:pt x="4462" y="2527"/>
                </a:cubicBezTo>
                <a:cubicBezTo>
                  <a:pt x="4435" y="2612"/>
                  <a:pt x="4413" y="2696"/>
                  <a:pt x="4394" y="2782"/>
                </a:cubicBezTo>
                <a:cubicBezTo>
                  <a:pt x="4204" y="2656"/>
                  <a:pt x="3997" y="2561"/>
                  <a:pt x="3779" y="2498"/>
                </a:cubicBezTo>
                <a:cubicBezTo>
                  <a:pt x="3571" y="2437"/>
                  <a:pt x="3350" y="2407"/>
                  <a:pt x="3126" y="2407"/>
                </a:cubicBezTo>
                <a:cubicBezTo>
                  <a:pt x="2361" y="2407"/>
                  <a:pt x="1563" y="2757"/>
                  <a:pt x="1136" y="3388"/>
                </a:cubicBezTo>
                <a:cubicBezTo>
                  <a:pt x="1063" y="3495"/>
                  <a:pt x="940" y="3727"/>
                  <a:pt x="883" y="3948"/>
                </a:cubicBezTo>
                <a:cubicBezTo>
                  <a:pt x="428" y="4088"/>
                  <a:pt x="1" y="4406"/>
                  <a:pt x="212" y="4946"/>
                </a:cubicBezTo>
                <a:cubicBezTo>
                  <a:pt x="444" y="5539"/>
                  <a:pt x="1034" y="5538"/>
                  <a:pt x="1575" y="5555"/>
                </a:cubicBezTo>
                <a:cubicBezTo>
                  <a:pt x="1552" y="5991"/>
                  <a:pt x="1909" y="6317"/>
                  <a:pt x="2304" y="6493"/>
                </a:cubicBezTo>
                <a:cubicBezTo>
                  <a:pt x="2542" y="6598"/>
                  <a:pt x="2782" y="6646"/>
                  <a:pt x="3020" y="6646"/>
                </a:cubicBezTo>
                <a:cubicBezTo>
                  <a:pt x="3337" y="6646"/>
                  <a:pt x="3652" y="6561"/>
                  <a:pt x="3953" y="6416"/>
                </a:cubicBezTo>
                <a:cubicBezTo>
                  <a:pt x="4374" y="7002"/>
                  <a:pt x="5125" y="7344"/>
                  <a:pt x="5856" y="7344"/>
                </a:cubicBezTo>
                <a:cubicBezTo>
                  <a:pt x="6158" y="7344"/>
                  <a:pt x="6456" y="7286"/>
                  <a:pt x="6727" y="7163"/>
                </a:cubicBezTo>
                <a:cubicBezTo>
                  <a:pt x="6985" y="7048"/>
                  <a:pt x="7121" y="6861"/>
                  <a:pt x="7270" y="6630"/>
                </a:cubicBezTo>
                <a:cubicBezTo>
                  <a:pt x="7285" y="6606"/>
                  <a:pt x="7318" y="6570"/>
                  <a:pt x="7338" y="6538"/>
                </a:cubicBezTo>
                <a:cubicBezTo>
                  <a:pt x="7346" y="6545"/>
                  <a:pt x="7352" y="6548"/>
                  <a:pt x="7357" y="6548"/>
                </a:cubicBezTo>
                <a:cubicBezTo>
                  <a:pt x="7366" y="6548"/>
                  <a:pt x="7371" y="6538"/>
                  <a:pt x="7373" y="6526"/>
                </a:cubicBezTo>
                <a:cubicBezTo>
                  <a:pt x="7416" y="6544"/>
                  <a:pt x="7485" y="6556"/>
                  <a:pt x="7521" y="6570"/>
                </a:cubicBezTo>
                <a:cubicBezTo>
                  <a:pt x="7588" y="6595"/>
                  <a:pt x="7654" y="6625"/>
                  <a:pt x="7720" y="6651"/>
                </a:cubicBezTo>
                <a:cubicBezTo>
                  <a:pt x="7972" y="6748"/>
                  <a:pt x="8270" y="6771"/>
                  <a:pt x="8546" y="6771"/>
                </a:cubicBezTo>
                <a:cubicBezTo>
                  <a:pt x="8590" y="6771"/>
                  <a:pt x="8634" y="6770"/>
                  <a:pt x="8677" y="6769"/>
                </a:cubicBezTo>
                <a:cubicBezTo>
                  <a:pt x="9040" y="6762"/>
                  <a:pt x="9400" y="6692"/>
                  <a:pt x="9732" y="6540"/>
                </a:cubicBezTo>
                <a:cubicBezTo>
                  <a:pt x="10201" y="6324"/>
                  <a:pt x="10765" y="5859"/>
                  <a:pt x="10715" y="5304"/>
                </a:cubicBezTo>
                <a:cubicBezTo>
                  <a:pt x="11424" y="5167"/>
                  <a:pt x="12441" y="5019"/>
                  <a:pt x="12361" y="4104"/>
                </a:cubicBezTo>
                <a:cubicBezTo>
                  <a:pt x="12316" y="3592"/>
                  <a:pt x="11855" y="3459"/>
                  <a:pt x="11378" y="3459"/>
                </a:cubicBezTo>
                <a:cubicBezTo>
                  <a:pt x="11175" y="3459"/>
                  <a:pt x="10969" y="3483"/>
                  <a:pt x="10791" y="3513"/>
                </a:cubicBezTo>
                <a:cubicBezTo>
                  <a:pt x="10708" y="3126"/>
                  <a:pt x="10608" y="2747"/>
                  <a:pt x="10239" y="2526"/>
                </a:cubicBezTo>
                <a:cubicBezTo>
                  <a:pt x="10083" y="2430"/>
                  <a:pt x="9906" y="2381"/>
                  <a:pt x="9728" y="2381"/>
                </a:cubicBezTo>
                <a:cubicBezTo>
                  <a:pt x="9631" y="2381"/>
                  <a:pt x="9534" y="2396"/>
                  <a:pt x="9440" y="2425"/>
                </a:cubicBezTo>
                <a:cubicBezTo>
                  <a:pt x="9393" y="1993"/>
                  <a:pt x="9300" y="1576"/>
                  <a:pt x="9049" y="1205"/>
                </a:cubicBezTo>
                <a:cubicBezTo>
                  <a:pt x="8722" y="719"/>
                  <a:pt x="8251" y="287"/>
                  <a:pt x="7690" y="97"/>
                </a:cubicBezTo>
                <a:cubicBezTo>
                  <a:pt x="7493" y="31"/>
                  <a:pt x="7290" y="1"/>
                  <a:pt x="708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402" name="Google Shape;3402;p48"/>
          <p:cNvGrpSpPr/>
          <p:nvPr/>
        </p:nvGrpSpPr>
        <p:grpSpPr>
          <a:xfrm rot="2066750">
            <a:off x="1869624" y="2263213"/>
            <a:ext cx="3079505" cy="3423731"/>
            <a:chOff x="3870139" y="1527775"/>
            <a:chExt cx="2019147" cy="2244846"/>
          </a:xfrm>
        </p:grpSpPr>
        <p:sp>
          <p:nvSpPr>
            <p:cNvPr id="3403" name="Google Shape;3403;p48"/>
            <p:cNvSpPr/>
            <p:nvPr/>
          </p:nvSpPr>
          <p:spPr>
            <a:xfrm rot="-945450">
              <a:off x="4097521" y="1704659"/>
              <a:ext cx="1564383" cy="1891080"/>
            </a:xfrm>
            <a:custGeom>
              <a:avLst/>
              <a:gdLst/>
              <a:ahLst/>
              <a:cxnLst/>
              <a:rect l="l" t="t" r="r" b="b"/>
              <a:pathLst>
                <a:path w="34185" h="41324" extrusionOk="0">
                  <a:moveTo>
                    <a:pt x="17093" y="1"/>
                  </a:moveTo>
                  <a:cubicBezTo>
                    <a:pt x="7653" y="1"/>
                    <a:pt x="2" y="7653"/>
                    <a:pt x="2" y="17092"/>
                  </a:cubicBezTo>
                  <a:lnTo>
                    <a:pt x="2" y="39542"/>
                  </a:lnTo>
                  <a:cubicBezTo>
                    <a:pt x="1" y="40525"/>
                    <a:pt x="798" y="41322"/>
                    <a:pt x="1781" y="41324"/>
                  </a:cubicBezTo>
                  <a:lnTo>
                    <a:pt x="32403" y="41324"/>
                  </a:lnTo>
                  <a:cubicBezTo>
                    <a:pt x="33386" y="41324"/>
                    <a:pt x="34185" y="40526"/>
                    <a:pt x="34185" y="39542"/>
                  </a:cubicBezTo>
                  <a:lnTo>
                    <a:pt x="34185" y="17092"/>
                  </a:lnTo>
                  <a:cubicBezTo>
                    <a:pt x="34185" y="7653"/>
                    <a:pt x="26531" y="1"/>
                    <a:pt x="17093" y="1"/>
                  </a:cubicBezTo>
                  <a:close/>
                </a:path>
              </a:pathLst>
            </a:custGeom>
            <a:solidFill>
              <a:schemeClr val="accent5"/>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4" name="Google Shape;3404;p48"/>
            <p:cNvSpPr/>
            <p:nvPr/>
          </p:nvSpPr>
          <p:spPr>
            <a:xfrm rot="-945450">
              <a:off x="4189868" y="1816387"/>
              <a:ext cx="1379549" cy="1667623"/>
            </a:xfrm>
            <a:custGeom>
              <a:avLst/>
              <a:gdLst/>
              <a:ahLst/>
              <a:cxnLst/>
              <a:rect l="l" t="t" r="r" b="b"/>
              <a:pathLst>
                <a:path w="30146" h="36441" extrusionOk="0">
                  <a:moveTo>
                    <a:pt x="15074" y="1"/>
                  </a:moveTo>
                  <a:cubicBezTo>
                    <a:pt x="6749" y="1"/>
                    <a:pt x="1" y="6748"/>
                    <a:pt x="1" y="15073"/>
                  </a:cubicBezTo>
                  <a:lnTo>
                    <a:pt x="1" y="34870"/>
                  </a:lnTo>
                  <a:cubicBezTo>
                    <a:pt x="1" y="35737"/>
                    <a:pt x="705" y="36440"/>
                    <a:pt x="1572" y="36440"/>
                  </a:cubicBezTo>
                  <a:lnTo>
                    <a:pt x="28575" y="36440"/>
                  </a:lnTo>
                  <a:cubicBezTo>
                    <a:pt x="29443" y="36440"/>
                    <a:pt x="30146" y="35737"/>
                    <a:pt x="30146" y="34870"/>
                  </a:cubicBezTo>
                  <a:lnTo>
                    <a:pt x="30146" y="15073"/>
                  </a:lnTo>
                  <a:cubicBezTo>
                    <a:pt x="30146" y="6748"/>
                    <a:pt x="23399" y="1"/>
                    <a:pt x="150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405" name="Google Shape;3405;p48"/>
            <p:cNvGrpSpPr/>
            <p:nvPr/>
          </p:nvGrpSpPr>
          <p:grpSpPr>
            <a:xfrm rot="-945407">
              <a:off x="4360838" y="2097169"/>
              <a:ext cx="1090951" cy="1458370"/>
              <a:chOff x="1282536" y="1740689"/>
              <a:chExt cx="1444430" cy="1930897"/>
            </a:xfrm>
          </p:grpSpPr>
          <p:sp>
            <p:nvSpPr>
              <p:cNvPr id="3406" name="Google Shape;3406;p48"/>
              <p:cNvSpPr/>
              <p:nvPr/>
            </p:nvSpPr>
            <p:spPr>
              <a:xfrm>
                <a:off x="1509692" y="1740689"/>
                <a:ext cx="1042027" cy="1042027"/>
              </a:xfrm>
              <a:custGeom>
                <a:avLst/>
                <a:gdLst/>
                <a:ahLst/>
                <a:cxnLst/>
                <a:rect l="l" t="t" r="r" b="b"/>
                <a:pathLst>
                  <a:path w="17198" h="17198" extrusionOk="0">
                    <a:moveTo>
                      <a:pt x="8600" y="0"/>
                    </a:moveTo>
                    <a:cubicBezTo>
                      <a:pt x="6318" y="0"/>
                      <a:pt x="4131" y="907"/>
                      <a:pt x="2519" y="2518"/>
                    </a:cubicBezTo>
                    <a:cubicBezTo>
                      <a:pt x="906" y="4131"/>
                      <a:pt x="0" y="6318"/>
                      <a:pt x="0" y="8598"/>
                    </a:cubicBezTo>
                    <a:cubicBezTo>
                      <a:pt x="0" y="10880"/>
                      <a:pt x="906" y="13067"/>
                      <a:pt x="2519" y="14678"/>
                    </a:cubicBezTo>
                    <a:cubicBezTo>
                      <a:pt x="4131" y="16292"/>
                      <a:pt x="6318" y="17198"/>
                      <a:pt x="8600" y="17198"/>
                    </a:cubicBezTo>
                    <a:cubicBezTo>
                      <a:pt x="10880" y="17198"/>
                      <a:pt x="13067" y="16292"/>
                      <a:pt x="14680" y="14678"/>
                    </a:cubicBezTo>
                    <a:cubicBezTo>
                      <a:pt x="16291" y="13067"/>
                      <a:pt x="17197" y="10880"/>
                      <a:pt x="17197" y="8598"/>
                    </a:cubicBezTo>
                    <a:cubicBezTo>
                      <a:pt x="17197" y="6318"/>
                      <a:pt x="16291" y="4131"/>
                      <a:pt x="14680" y="2518"/>
                    </a:cubicBezTo>
                    <a:cubicBezTo>
                      <a:pt x="13067" y="907"/>
                      <a:pt x="10880" y="0"/>
                      <a:pt x="860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7" name="Google Shape;3407;p48"/>
              <p:cNvSpPr/>
              <p:nvPr/>
            </p:nvSpPr>
            <p:spPr>
              <a:xfrm>
                <a:off x="1686618" y="2397007"/>
                <a:ext cx="718779" cy="727868"/>
              </a:xfrm>
              <a:custGeom>
                <a:avLst/>
                <a:gdLst/>
                <a:ahLst/>
                <a:cxnLst/>
                <a:rect l="l" t="t" r="r" b="b"/>
                <a:pathLst>
                  <a:path w="11863" h="12013" extrusionOk="0">
                    <a:moveTo>
                      <a:pt x="5953" y="1"/>
                    </a:moveTo>
                    <a:cubicBezTo>
                      <a:pt x="5947" y="1"/>
                      <a:pt x="5940" y="4"/>
                      <a:pt x="5942" y="9"/>
                    </a:cubicBezTo>
                    <a:cubicBezTo>
                      <a:pt x="6004" y="402"/>
                      <a:pt x="5984" y="821"/>
                      <a:pt x="5983" y="1218"/>
                    </a:cubicBezTo>
                    <a:cubicBezTo>
                      <a:pt x="5982" y="1607"/>
                      <a:pt x="5968" y="1997"/>
                      <a:pt x="5962" y="2387"/>
                    </a:cubicBezTo>
                    <a:cubicBezTo>
                      <a:pt x="5950" y="3142"/>
                      <a:pt x="5903" y="3895"/>
                      <a:pt x="5842" y="4647"/>
                    </a:cubicBezTo>
                    <a:cubicBezTo>
                      <a:pt x="5748" y="5789"/>
                      <a:pt x="5600" y="6922"/>
                      <a:pt x="5400" y="8047"/>
                    </a:cubicBezTo>
                    <a:cubicBezTo>
                      <a:pt x="5394" y="8055"/>
                      <a:pt x="5389" y="8065"/>
                      <a:pt x="5386" y="8073"/>
                    </a:cubicBezTo>
                    <a:cubicBezTo>
                      <a:pt x="5213" y="7815"/>
                      <a:pt x="4999" y="7578"/>
                      <a:pt x="4793" y="7368"/>
                    </a:cubicBezTo>
                    <a:cubicBezTo>
                      <a:pt x="4380" y="6944"/>
                      <a:pt x="3909" y="6576"/>
                      <a:pt x="3420" y="6242"/>
                    </a:cubicBezTo>
                    <a:cubicBezTo>
                      <a:pt x="2926" y="5904"/>
                      <a:pt x="2408" y="5632"/>
                      <a:pt x="1801" y="5582"/>
                    </a:cubicBezTo>
                    <a:cubicBezTo>
                      <a:pt x="1737" y="5576"/>
                      <a:pt x="1672" y="5574"/>
                      <a:pt x="1607" y="5574"/>
                    </a:cubicBezTo>
                    <a:cubicBezTo>
                      <a:pt x="1068" y="5574"/>
                      <a:pt x="548" y="5756"/>
                      <a:pt x="66" y="5996"/>
                    </a:cubicBezTo>
                    <a:cubicBezTo>
                      <a:pt x="0" y="6029"/>
                      <a:pt x="7" y="6127"/>
                      <a:pt x="66" y="6161"/>
                    </a:cubicBezTo>
                    <a:cubicBezTo>
                      <a:pt x="493" y="6415"/>
                      <a:pt x="768" y="6874"/>
                      <a:pt x="1147" y="7191"/>
                    </a:cubicBezTo>
                    <a:cubicBezTo>
                      <a:pt x="1537" y="7519"/>
                      <a:pt x="1969" y="7792"/>
                      <a:pt x="2433" y="8002"/>
                    </a:cubicBezTo>
                    <a:cubicBezTo>
                      <a:pt x="2905" y="8213"/>
                      <a:pt x="3390" y="8318"/>
                      <a:pt x="3898" y="8399"/>
                    </a:cubicBezTo>
                    <a:cubicBezTo>
                      <a:pt x="4142" y="8439"/>
                      <a:pt x="4385" y="8493"/>
                      <a:pt x="4632" y="8510"/>
                    </a:cubicBezTo>
                    <a:cubicBezTo>
                      <a:pt x="4855" y="8524"/>
                      <a:pt x="5078" y="8525"/>
                      <a:pt x="5295" y="8581"/>
                    </a:cubicBezTo>
                    <a:cubicBezTo>
                      <a:pt x="5255" y="8783"/>
                      <a:pt x="5220" y="8986"/>
                      <a:pt x="5177" y="9188"/>
                    </a:cubicBezTo>
                    <a:cubicBezTo>
                      <a:pt x="4996" y="10038"/>
                      <a:pt x="4778" y="10878"/>
                      <a:pt x="4616" y="11733"/>
                    </a:cubicBezTo>
                    <a:cubicBezTo>
                      <a:pt x="4583" y="11906"/>
                      <a:pt x="4708" y="12012"/>
                      <a:pt x="4837" y="12012"/>
                    </a:cubicBezTo>
                    <a:cubicBezTo>
                      <a:pt x="4924" y="12012"/>
                      <a:pt x="5012" y="11964"/>
                      <a:pt x="5055" y="11854"/>
                    </a:cubicBezTo>
                    <a:cubicBezTo>
                      <a:pt x="5482" y="10746"/>
                      <a:pt x="5729" y="9566"/>
                      <a:pt x="5903" y="8385"/>
                    </a:cubicBezTo>
                    <a:cubicBezTo>
                      <a:pt x="6217" y="8450"/>
                      <a:pt x="6548" y="8476"/>
                      <a:pt x="6874" y="8476"/>
                    </a:cubicBezTo>
                    <a:cubicBezTo>
                      <a:pt x="7120" y="8476"/>
                      <a:pt x="7364" y="8461"/>
                      <a:pt x="7596" y="8437"/>
                    </a:cubicBezTo>
                    <a:cubicBezTo>
                      <a:pt x="8185" y="8377"/>
                      <a:pt x="8753" y="8217"/>
                      <a:pt x="9298" y="7991"/>
                    </a:cubicBezTo>
                    <a:cubicBezTo>
                      <a:pt x="10373" y="7545"/>
                      <a:pt x="11506" y="6803"/>
                      <a:pt x="11850" y="5628"/>
                    </a:cubicBezTo>
                    <a:cubicBezTo>
                      <a:pt x="11863" y="5578"/>
                      <a:pt x="11841" y="5525"/>
                      <a:pt x="11797" y="5498"/>
                    </a:cubicBezTo>
                    <a:cubicBezTo>
                      <a:pt x="11578" y="5353"/>
                      <a:pt x="11304" y="5309"/>
                      <a:pt x="11025" y="5309"/>
                    </a:cubicBezTo>
                    <a:cubicBezTo>
                      <a:pt x="10753" y="5309"/>
                      <a:pt x="10476" y="5351"/>
                      <a:pt x="10240" y="5381"/>
                    </a:cubicBezTo>
                    <a:cubicBezTo>
                      <a:pt x="9561" y="5466"/>
                      <a:pt x="8911" y="5595"/>
                      <a:pt x="8277" y="5866"/>
                    </a:cubicBezTo>
                    <a:cubicBezTo>
                      <a:pt x="7706" y="6109"/>
                      <a:pt x="7154" y="6412"/>
                      <a:pt x="6671" y="6805"/>
                    </a:cubicBezTo>
                    <a:cubicBezTo>
                      <a:pt x="6448" y="6986"/>
                      <a:pt x="6205" y="7214"/>
                      <a:pt x="6026" y="7473"/>
                    </a:cubicBezTo>
                    <a:cubicBezTo>
                      <a:pt x="6032" y="7413"/>
                      <a:pt x="6041" y="7351"/>
                      <a:pt x="6048" y="7289"/>
                    </a:cubicBezTo>
                    <a:cubicBezTo>
                      <a:pt x="6234" y="5751"/>
                      <a:pt x="6296" y="4198"/>
                      <a:pt x="6230" y="2648"/>
                    </a:cubicBezTo>
                    <a:cubicBezTo>
                      <a:pt x="6211" y="2213"/>
                      <a:pt x="6172" y="1780"/>
                      <a:pt x="6123" y="1347"/>
                    </a:cubicBezTo>
                    <a:cubicBezTo>
                      <a:pt x="6074" y="905"/>
                      <a:pt x="5978" y="453"/>
                      <a:pt x="5961" y="7"/>
                    </a:cubicBezTo>
                    <a:cubicBezTo>
                      <a:pt x="5961" y="3"/>
                      <a:pt x="5957" y="1"/>
                      <a:pt x="5953" y="1"/>
                    </a:cubicBezTo>
                    <a:close/>
                  </a:path>
                </a:pathLst>
              </a:custGeom>
              <a:solidFill>
                <a:srgbClr val="33AE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8" name="Google Shape;3408;p48"/>
              <p:cNvSpPr/>
              <p:nvPr/>
            </p:nvSpPr>
            <p:spPr>
              <a:xfrm>
                <a:off x="1686618" y="2397007"/>
                <a:ext cx="718779" cy="727868"/>
              </a:xfrm>
              <a:custGeom>
                <a:avLst/>
                <a:gdLst/>
                <a:ahLst/>
                <a:cxnLst/>
                <a:rect l="l" t="t" r="r" b="b"/>
                <a:pathLst>
                  <a:path w="11863" h="12013" extrusionOk="0">
                    <a:moveTo>
                      <a:pt x="5953" y="1"/>
                    </a:moveTo>
                    <a:cubicBezTo>
                      <a:pt x="5947" y="1"/>
                      <a:pt x="5940" y="4"/>
                      <a:pt x="5942" y="9"/>
                    </a:cubicBezTo>
                    <a:cubicBezTo>
                      <a:pt x="6004" y="402"/>
                      <a:pt x="5984" y="821"/>
                      <a:pt x="5983" y="1218"/>
                    </a:cubicBezTo>
                    <a:cubicBezTo>
                      <a:pt x="5982" y="1607"/>
                      <a:pt x="5968" y="1997"/>
                      <a:pt x="5962" y="2387"/>
                    </a:cubicBezTo>
                    <a:cubicBezTo>
                      <a:pt x="5950" y="3142"/>
                      <a:pt x="5903" y="3895"/>
                      <a:pt x="5842" y="4647"/>
                    </a:cubicBezTo>
                    <a:cubicBezTo>
                      <a:pt x="5748" y="5789"/>
                      <a:pt x="5600" y="6922"/>
                      <a:pt x="5400" y="8047"/>
                    </a:cubicBezTo>
                    <a:cubicBezTo>
                      <a:pt x="5394" y="8055"/>
                      <a:pt x="5389" y="8065"/>
                      <a:pt x="5386" y="8073"/>
                    </a:cubicBezTo>
                    <a:cubicBezTo>
                      <a:pt x="5213" y="7815"/>
                      <a:pt x="4999" y="7578"/>
                      <a:pt x="4793" y="7368"/>
                    </a:cubicBezTo>
                    <a:cubicBezTo>
                      <a:pt x="4380" y="6944"/>
                      <a:pt x="3909" y="6576"/>
                      <a:pt x="3420" y="6242"/>
                    </a:cubicBezTo>
                    <a:cubicBezTo>
                      <a:pt x="2926" y="5904"/>
                      <a:pt x="2408" y="5632"/>
                      <a:pt x="1801" y="5582"/>
                    </a:cubicBezTo>
                    <a:cubicBezTo>
                      <a:pt x="1737" y="5576"/>
                      <a:pt x="1672" y="5574"/>
                      <a:pt x="1607" y="5574"/>
                    </a:cubicBezTo>
                    <a:cubicBezTo>
                      <a:pt x="1068" y="5574"/>
                      <a:pt x="548" y="5756"/>
                      <a:pt x="66" y="5996"/>
                    </a:cubicBezTo>
                    <a:cubicBezTo>
                      <a:pt x="0" y="6029"/>
                      <a:pt x="7" y="6127"/>
                      <a:pt x="66" y="6161"/>
                    </a:cubicBezTo>
                    <a:cubicBezTo>
                      <a:pt x="493" y="6415"/>
                      <a:pt x="768" y="6874"/>
                      <a:pt x="1147" y="7191"/>
                    </a:cubicBezTo>
                    <a:cubicBezTo>
                      <a:pt x="1537" y="7519"/>
                      <a:pt x="1969" y="7792"/>
                      <a:pt x="2433" y="8002"/>
                    </a:cubicBezTo>
                    <a:cubicBezTo>
                      <a:pt x="2905" y="8213"/>
                      <a:pt x="3390" y="8318"/>
                      <a:pt x="3898" y="8399"/>
                    </a:cubicBezTo>
                    <a:cubicBezTo>
                      <a:pt x="4142" y="8439"/>
                      <a:pt x="4385" y="8493"/>
                      <a:pt x="4632" y="8510"/>
                    </a:cubicBezTo>
                    <a:cubicBezTo>
                      <a:pt x="4855" y="8524"/>
                      <a:pt x="5078" y="8525"/>
                      <a:pt x="5295" y="8581"/>
                    </a:cubicBezTo>
                    <a:cubicBezTo>
                      <a:pt x="5255" y="8783"/>
                      <a:pt x="5220" y="8986"/>
                      <a:pt x="5177" y="9188"/>
                    </a:cubicBezTo>
                    <a:cubicBezTo>
                      <a:pt x="4996" y="10038"/>
                      <a:pt x="4778" y="10878"/>
                      <a:pt x="4616" y="11733"/>
                    </a:cubicBezTo>
                    <a:cubicBezTo>
                      <a:pt x="4583" y="11906"/>
                      <a:pt x="4708" y="12012"/>
                      <a:pt x="4837" y="12012"/>
                    </a:cubicBezTo>
                    <a:cubicBezTo>
                      <a:pt x="4924" y="12012"/>
                      <a:pt x="5012" y="11964"/>
                      <a:pt x="5055" y="11854"/>
                    </a:cubicBezTo>
                    <a:cubicBezTo>
                      <a:pt x="5482" y="10746"/>
                      <a:pt x="5729" y="9566"/>
                      <a:pt x="5903" y="8385"/>
                    </a:cubicBezTo>
                    <a:cubicBezTo>
                      <a:pt x="6217" y="8450"/>
                      <a:pt x="6548" y="8476"/>
                      <a:pt x="6874" y="8476"/>
                    </a:cubicBezTo>
                    <a:cubicBezTo>
                      <a:pt x="7120" y="8476"/>
                      <a:pt x="7364" y="8461"/>
                      <a:pt x="7596" y="8437"/>
                    </a:cubicBezTo>
                    <a:cubicBezTo>
                      <a:pt x="8185" y="8377"/>
                      <a:pt x="8753" y="8217"/>
                      <a:pt x="9298" y="7991"/>
                    </a:cubicBezTo>
                    <a:cubicBezTo>
                      <a:pt x="10373" y="7545"/>
                      <a:pt x="11506" y="6803"/>
                      <a:pt x="11850" y="5628"/>
                    </a:cubicBezTo>
                    <a:cubicBezTo>
                      <a:pt x="11863" y="5578"/>
                      <a:pt x="11841" y="5525"/>
                      <a:pt x="11797" y="5498"/>
                    </a:cubicBezTo>
                    <a:cubicBezTo>
                      <a:pt x="11578" y="5353"/>
                      <a:pt x="11304" y="5309"/>
                      <a:pt x="11025" y="5309"/>
                    </a:cubicBezTo>
                    <a:cubicBezTo>
                      <a:pt x="10753" y="5309"/>
                      <a:pt x="10476" y="5351"/>
                      <a:pt x="10240" y="5381"/>
                    </a:cubicBezTo>
                    <a:cubicBezTo>
                      <a:pt x="9561" y="5466"/>
                      <a:pt x="8911" y="5595"/>
                      <a:pt x="8277" y="5866"/>
                    </a:cubicBezTo>
                    <a:cubicBezTo>
                      <a:pt x="7706" y="6109"/>
                      <a:pt x="7154" y="6412"/>
                      <a:pt x="6671" y="6805"/>
                    </a:cubicBezTo>
                    <a:cubicBezTo>
                      <a:pt x="6448" y="6986"/>
                      <a:pt x="6205" y="7214"/>
                      <a:pt x="6026" y="7473"/>
                    </a:cubicBezTo>
                    <a:cubicBezTo>
                      <a:pt x="6032" y="7413"/>
                      <a:pt x="6041" y="7351"/>
                      <a:pt x="6048" y="7289"/>
                    </a:cubicBezTo>
                    <a:cubicBezTo>
                      <a:pt x="6234" y="5751"/>
                      <a:pt x="6296" y="4198"/>
                      <a:pt x="6230" y="2648"/>
                    </a:cubicBezTo>
                    <a:cubicBezTo>
                      <a:pt x="6211" y="2213"/>
                      <a:pt x="6172" y="1780"/>
                      <a:pt x="6123" y="1347"/>
                    </a:cubicBezTo>
                    <a:cubicBezTo>
                      <a:pt x="6074" y="905"/>
                      <a:pt x="5978" y="453"/>
                      <a:pt x="5961" y="7"/>
                    </a:cubicBezTo>
                    <a:cubicBezTo>
                      <a:pt x="5961" y="3"/>
                      <a:pt x="5957" y="1"/>
                      <a:pt x="59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9" name="Google Shape;3409;p48"/>
              <p:cNvSpPr/>
              <p:nvPr/>
            </p:nvSpPr>
            <p:spPr>
              <a:xfrm>
                <a:off x="1720731" y="2955592"/>
                <a:ext cx="561003" cy="359783"/>
              </a:xfrm>
              <a:custGeom>
                <a:avLst/>
                <a:gdLst/>
                <a:ahLst/>
                <a:cxnLst/>
                <a:rect l="l" t="t" r="r" b="b"/>
                <a:pathLst>
                  <a:path w="9259" h="5938" extrusionOk="0">
                    <a:moveTo>
                      <a:pt x="658" y="1"/>
                    </a:moveTo>
                    <a:cubicBezTo>
                      <a:pt x="290" y="1"/>
                      <a:pt x="0" y="283"/>
                      <a:pt x="35" y="612"/>
                    </a:cubicBezTo>
                    <a:lnTo>
                      <a:pt x="534" y="5431"/>
                    </a:lnTo>
                    <a:cubicBezTo>
                      <a:pt x="564" y="5718"/>
                      <a:pt x="833" y="5938"/>
                      <a:pt x="1156" y="5938"/>
                    </a:cubicBezTo>
                    <a:lnTo>
                      <a:pt x="8102" y="5938"/>
                    </a:lnTo>
                    <a:cubicBezTo>
                      <a:pt x="8425" y="5938"/>
                      <a:pt x="8694" y="5718"/>
                      <a:pt x="8724" y="5431"/>
                    </a:cubicBezTo>
                    <a:lnTo>
                      <a:pt x="9224" y="612"/>
                    </a:lnTo>
                    <a:cubicBezTo>
                      <a:pt x="9258" y="283"/>
                      <a:pt x="8970" y="1"/>
                      <a:pt x="860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0" name="Google Shape;3410;p48"/>
              <p:cNvSpPr/>
              <p:nvPr/>
            </p:nvSpPr>
            <p:spPr>
              <a:xfrm>
                <a:off x="1435892" y="3090346"/>
                <a:ext cx="981922" cy="581240"/>
              </a:xfrm>
              <a:custGeom>
                <a:avLst/>
                <a:gdLst/>
                <a:ahLst/>
                <a:cxnLst/>
                <a:rect l="l" t="t" r="r" b="b"/>
                <a:pathLst>
                  <a:path w="16206" h="9593" extrusionOk="0">
                    <a:moveTo>
                      <a:pt x="9416" y="0"/>
                    </a:moveTo>
                    <a:cubicBezTo>
                      <a:pt x="9280" y="0"/>
                      <a:pt x="9116" y="39"/>
                      <a:pt x="8928" y="128"/>
                    </a:cubicBezTo>
                    <a:cubicBezTo>
                      <a:pt x="8170" y="485"/>
                      <a:pt x="4687" y="1780"/>
                      <a:pt x="3438" y="2940"/>
                    </a:cubicBezTo>
                    <a:cubicBezTo>
                      <a:pt x="2188" y="4101"/>
                      <a:pt x="759" y="7092"/>
                      <a:pt x="1" y="8788"/>
                    </a:cubicBezTo>
                    <a:lnTo>
                      <a:pt x="5000" y="9592"/>
                    </a:lnTo>
                    <a:cubicBezTo>
                      <a:pt x="5000" y="9592"/>
                      <a:pt x="6563" y="6690"/>
                      <a:pt x="7054" y="6199"/>
                    </a:cubicBezTo>
                    <a:cubicBezTo>
                      <a:pt x="7544" y="5707"/>
                      <a:pt x="10536" y="5128"/>
                      <a:pt x="11652" y="4637"/>
                    </a:cubicBezTo>
                    <a:cubicBezTo>
                      <a:pt x="12768" y="4145"/>
                      <a:pt x="14776" y="2940"/>
                      <a:pt x="15491" y="2046"/>
                    </a:cubicBezTo>
                    <a:cubicBezTo>
                      <a:pt x="16205" y="1154"/>
                      <a:pt x="16027" y="617"/>
                      <a:pt x="15714" y="440"/>
                    </a:cubicBezTo>
                    <a:cubicBezTo>
                      <a:pt x="15677" y="419"/>
                      <a:pt x="15636" y="410"/>
                      <a:pt x="15592" y="410"/>
                    </a:cubicBezTo>
                    <a:cubicBezTo>
                      <a:pt x="15262" y="410"/>
                      <a:pt x="14776" y="930"/>
                      <a:pt x="14776" y="930"/>
                    </a:cubicBezTo>
                    <a:cubicBezTo>
                      <a:pt x="14899" y="560"/>
                      <a:pt x="14640" y="361"/>
                      <a:pt x="14306" y="361"/>
                    </a:cubicBezTo>
                    <a:cubicBezTo>
                      <a:pt x="14156" y="361"/>
                      <a:pt x="13991" y="401"/>
                      <a:pt x="13839" y="484"/>
                    </a:cubicBezTo>
                    <a:cubicBezTo>
                      <a:pt x="13347" y="751"/>
                      <a:pt x="12455" y="1778"/>
                      <a:pt x="11295" y="2137"/>
                    </a:cubicBezTo>
                    <a:cubicBezTo>
                      <a:pt x="10133" y="2494"/>
                      <a:pt x="8125" y="2672"/>
                      <a:pt x="8125" y="2672"/>
                    </a:cubicBezTo>
                    <a:cubicBezTo>
                      <a:pt x="8125" y="2672"/>
                      <a:pt x="9598" y="1376"/>
                      <a:pt x="9820" y="797"/>
                    </a:cubicBezTo>
                    <a:cubicBezTo>
                      <a:pt x="9989" y="361"/>
                      <a:pt x="9829" y="0"/>
                      <a:pt x="9416" y="0"/>
                    </a:cubicBezTo>
                    <a:close/>
                  </a:path>
                </a:pathLst>
              </a:custGeom>
              <a:solidFill>
                <a:srgbClr val="EFC9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1" name="Google Shape;3411;p48"/>
              <p:cNvSpPr/>
              <p:nvPr/>
            </p:nvSpPr>
            <p:spPr>
              <a:xfrm>
                <a:off x="1524355" y="1788556"/>
                <a:ext cx="990828" cy="980225"/>
              </a:xfrm>
              <a:custGeom>
                <a:avLst/>
                <a:gdLst/>
                <a:ahLst/>
                <a:cxnLst/>
                <a:rect l="l" t="t" r="r" b="b"/>
                <a:pathLst>
                  <a:path w="16353" h="16178" extrusionOk="0">
                    <a:moveTo>
                      <a:pt x="8133" y="1"/>
                    </a:moveTo>
                    <a:cubicBezTo>
                      <a:pt x="7829" y="1"/>
                      <a:pt x="7539" y="140"/>
                      <a:pt x="7314" y="364"/>
                    </a:cubicBezTo>
                    <a:cubicBezTo>
                      <a:pt x="6983" y="693"/>
                      <a:pt x="6783" y="1146"/>
                      <a:pt x="6632" y="1581"/>
                    </a:cubicBezTo>
                    <a:cubicBezTo>
                      <a:pt x="6338" y="2428"/>
                      <a:pt x="6379" y="3303"/>
                      <a:pt x="6587" y="4158"/>
                    </a:cubicBezTo>
                    <a:cubicBezTo>
                      <a:pt x="5950" y="3251"/>
                      <a:pt x="5118" y="2496"/>
                      <a:pt x="4018" y="2177"/>
                    </a:cubicBezTo>
                    <a:cubicBezTo>
                      <a:pt x="3799" y="2113"/>
                      <a:pt x="3566" y="2069"/>
                      <a:pt x="3335" y="2069"/>
                    </a:cubicBezTo>
                    <a:cubicBezTo>
                      <a:pt x="3117" y="2069"/>
                      <a:pt x="2901" y="2108"/>
                      <a:pt x="2702" y="2206"/>
                    </a:cubicBezTo>
                    <a:cubicBezTo>
                      <a:pt x="2302" y="2401"/>
                      <a:pt x="2106" y="2806"/>
                      <a:pt x="2105" y="3237"/>
                    </a:cubicBezTo>
                    <a:cubicBezTo>
                      <a:pt x="2103" y="3704"/>
                      <a:pt x="2282" y="4166"/>
                      <a:pt x="2482" y="4580"/>
                    </a:cubicBezTo>
                    <a:cubicBezTo>
                      <a:pt x="2873" y="5387"/>
                      <a:pt x="3520" y="5976"/>
                      <a:pt x="4272" y="6433"/>
                    </a:cubicBezTo>
                    <a:cubicBezTo>
                      <a:pt x="3909" y="6369"/>
                      <a:pt x="3543" y="6333"/>
                      <a:pt x="3178" y="6333"/>
                    </a:cubicBezTo>
                    <a:cubicBezTo>
                      <a:pt x="2447" y="6333"/>
                      <a:pt x="1724" y="6480"/>
                      <a:pt x="1056" y="6849"/>
                    </a:cubicBezTo>
                    <a:cubicBezTo>
                      <a:pt x="666" y="7063"/>
                      <a:pt x="294" y="7368"/>
                      <a:pt x="144" y="7801"/>
                    </a:cubicBezTo>
                    <a:cubicBezTo>
                      <a:pt x="0" y="8220"/>
                      <a:pt x="147" y="8646"/>
                      <a:pt x="450" y="8952"/>
                    </a:cubicBezTo>
                    <a:cubicBezTo>
                      <a:pt x="780" y="9283"/>
                      <a:pt x="1234" y="9483"/>
                      <a:pt x="1668" y="9634"/>
                    </a:cubicBezTo>
                    <a:cubicBezTo>
                      <a:pt x="2094" y="9782"/>
                      <a:pt x="2526" y="9845"/>
                      <a:pt x="2959" y="9845"/>
                    </a:cubicBezTo>
                    <a:cubicBezTo>
                      <a:pt x="3389" y="9845"/>
                      <a:pt x="3819" y="9783"/>
                      <a:pt x="4245" y="9679"/>
                    </a:cubicBezTo>
                    <a:lnTo>
                      <a:pt x="4245" y="9679"/>
                    </a:lnTo>
                    <a:cubicBezTo>
                      <a:pt x="3339" y="10316"/>
                      <a:pt x="2584" y="11148"/>
                      <a:pt x="2264" y="12248"/>
                    </a:cubicBezTo>
                    <a:cubicBezTo>
                      <a:pt x="2140" y="12675"/>
                      <a:pt x="2092" y="13154"/>
                      <a:pt x="2294" y="13564"/>
                    </a:cubicBezTo>
                    <a:cubicBezTo>
                      <a:pt x="2488" y="13964"/>
                      <a:pt x="2893" y="14160"/>
                      <a:pt x="3324" y="14162"/>
                    </a:cubicBezTo>
                    <a:cubicBezTo>
                      <a:pt x="3325" y="14162"/>
                      <a:pt x="3327" y="14162"/>
                      <a:pt x="3329" y="14162"/>
                    </a:cubicBezTo>
                    <a:cubicBezTo>
                      <a:pt x="3794" y="14162"/>
                      <a:pt x="4255" y="13984"/>
                      <a:pt x="4666" y="13784"/>
                    </a:cubicBezTo>
                    <a:cubicBezTo>
                      <a:pt x="5473" y="13393"/>
                      <a:pt x="6062" y="12746"/>
                      <a:pt x="6519" y="11994"/>
                    </a:cubicBezTo>
                    <a:lnTo>
                      <a:pt x="6519" y="11994"/>
                    </a:lnTo>
                    <a:cubicBezTo>
                      <a:pt x="6329" y="13085"/>
                      <a:pt x="6382" y="14208"/>
                      <a:pt x="6935" y="15210"/>
                    </a:cubicBezTo>
                    <a:cubicBezTo>
                      <a:pt x="7150" y="15600"/>
                      <a:pt x="7454" y="15972"/>
                      <a:pt x="7888" y="16122"/>
                    </a:cubicBezTo>
                    <a:cubicBezTo>
                      <a:pt x="7999" y="16160"/>
                      <a:pt x="8109" y="16178"/>
                      <a:pt x="8219" y="16178"/>
                    </a:cubicBezTo>
                    <a:cubicBezTo>
                      <a:pt x="8523" y="16178"/>
                      <a:pt x="8813" y="16039"/>
                      <a:pt x="9039" y="15816"/>
                    </a:cubicBezTo>
                    <a:cubicBezTo>
                      <a:pt x="9369" y="15486"/>
                      <a:pt x="9570" y="15032"/>
                      <a:pt x="9721" y="14598"/>
                    </a:cubicBezTo>
                    <a:cubicBezTo>
                      <a:pt x="10015" y="13750"/>
                      <a:pt x="9973" y="12877"/>
                      <a:pt x="9766" y="12021"/>
                    </a:cubicBezTo>
                    <a:lnTo>
                      <a:pt x="9766" y="12021"/>
                    </a:lnTo>
                    <a:cubicBezTo>
                      <a:pt x="10403" y="12928"/>
                      <a:pt x="11235" y="13683"/>
                      <a:pt x="12335" y="14002"/>
                    </a:cubicBezTo>
                    <a:cubicBezTo>
                      <a:pt x="12554" y="14066"/>
                      <a:pt x="12787" y="14109"/>
                      <a:pt x="13017" y="14109"/>
                    </a:cubicBezTo>
                    <a:cubicBezTo>
                      <a:pt x="13236" y="14109"/>
                      <a:pt x="13452" y="14070"/>
                      <a:pt x="13651" y="13972"/>
                    </a:cubicBezTo>
                    <a:cubicBezTo>
                      <a:pt x="14051" y="13779"/>
                      <a:pt x="14247" y="13374"/>
                      <a:pt x="14248" y="12943"/>
                    </a:cubicBezTo>
                    <a:cubicBezTo>
                      <a:pt x="14250" y="12476"/>
                      <a:pt x="14071" y="12012"/>
                      <a:pt x="13871" y="11599"/>
                    </a:cubicBezTo>
                    <a:cubicBezTo>
                      <a:pt x="13480" y="10793"/>
                      <a:pt x="12833" y="10203"/>
                      <a:pt x="12081" y="9745"/>
                    </a:cubicBezTo>
                    <a:lnTo>
                      <a:pt x="12081" y="9745"/>
                    </a:lnTo>
                    <a:cubicBezTo>
                      <a:pt x="12444" y="9809"/>
                      <a:pt x="12811" y="9845"/>
                      <a:pt x="13175" y="9845"/>
                    </a:cubicBezTo>
                    <a:cubicBezTo>
                      <a:pt x="13906" y="9845"/>
                      <a:pt x="14629" y="9699"/>
                      <a:pt x="15297" y="9331"/>
                    </a:cubicBezTo>
                    <a:cubicBezTo>
                      <a:pt x="15687" y="9117"/>
                      <a:pt x="16059" y="8810"/>
                      <a:pt x="16209" y="8378"/>
                    </a:cubicBezTo>
                    <a:cubicBezTo>
                      <a:pt x="16353" y="7958"/>
                      <a:pt x="16206" y="7532"/>
                      <a:pt x="15901" y="7228"/>
                    </a:cubicBezTo>
                    <a:cubicBezTo>
                      <a:pt x="15573" y="6897"/>
                      <a:pt x="15119" y="6695"/>
                      <a:pt x="14685" y="6544"/>
                    </a:cubicBezTo>
                    <a:cubicBezTo>
                      <a:pt x="14260" y="6397"/>
                      <a:pt x="13828" y="6334"/>
                      <a:pt x="13396" y="6334"/>
                    </a:cubicBezTo>
                    <a:cubicBezTo>
                      <a:pt x="12965" y="6334"/>
                      <a:pt x="12535" y="6396"/>
                      <a:pt x="12108" y="6500"/>
                    </a:cubicBezTo>
                    <a:cubicBezTo>
                      <a:pt x="13014" y="5863"/>
                      <a:pt x="13769" y="5031"/>
                      <a:pt x="14089" y="3932"/>
                    </a:cubicBezTo>
                    <a:cubicBezTo>
                      <a:pt x="14213" y="3505"/>
                      <a:pt x="14261" y="3025"/>
                      <a:pt x="14059" y="2614"/>
                    </a:cubicBezTo>
                    <a:cubicBezTo>
                      <a:pt x="13865" y="2214"/>
                      <a:pt x="13460" y="2018"/>
                      <a:pt x="13029" y="2016"/>
                    </a:cubicBezTo>
                    <a:cubicBezTo>
                      <a:pt x="13027" y="2016"/>
                      <a:pt x="13026" y="2016"/>
                      <a:pt x="13024" y="2016"/>
                    </a:cubicBezTo>
                    <a:cubicBezTo>
                      <a:pt x="12559" y="2016"/>
                      <a:pt x="12098" y="2194"/>
                      <a:pt x="11687" y="2394"/>
                    </a:cubicBezTo>
                    <a:cubicBezTo>
                      <a:pt x="10879" y="2785"/>
                      <a:pt x="10291" y="3433"/>
                      <a:pt x="9833" y="4184"/>
                    </a:cubicBezTo>
                    <a:cubicBezTo>
                      <a:pt x="10024" y="3093"/>
                      <a:pt x="9971" y="1971"/>
                      <a:pt x="9417" y="968"/>
                    </a:cubicBezTo>
                    <a:cubicBezTo>
                      <a:pt x="9203" y="578"/>
                      <a:pt x="8899" y="206"/>
                      <a:pt x="8465" y="57"/>
                    </a:cubicBezTo>
                    <a:cubicBezTo>
                      <a:pt x="8354" y="19"/>
                      <a:pt x="8242" y="1"/>
                      <a:pt x="81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2" name="Google Shape;3412;p48"/>
              <p:cNvSpPr/>
              <p:nvPr/>
            </p:nvSpPr>
            <p:spPr>
              <a:xfrm>
                <a:off x="2051074" y="2726014"/>
                <a:ext cx="354451" cy="156201"/>
              </a:xfrm>
              <a:custGeom>
                <a:avLst/>
                <a:gdLst/>
                <a:ahLst/>
                <a:cxnLst/>
                <a:rect l="l" t="t" r="r" b="b"/>
                <a:pathLst>
                  <a:path w="5850" h="2578" extrusionOk="0">
                    <a:moveTo>
                      <a:pt x="5654" y="1"/>
                    </a:moveTo>
                    <a:cubicBezTo>
                      <a:pt x="5472" y="20"/>
                      <a:pt x="5289" y="49"/>
                      <a:pt x="5109" y="84"/>
                    </a:cubicBezTo>
                    <a:cubicBezTo>
                      <a:pt x="4486" y="207"/>
                      <a:pt x="3849" y="363"/>
                      <a:pt x="3259" y="598"/>
                    </a:cubicBezTo>
                    <a:cubicBezTo>
                      <a:pt x="2679" y="827"/>
                      <a:pt x="2132" y="1128"/>
                      <a:pt x="1599" y="1449"/>
                    </a:cubicBezTo>
                    <a:cubicBezTo>
                      <a:pt x="1324" y="1615"/>
                      <a:pt x="1055" y="1791"/>
                      <a:pt x="786" y="1964"/>
                    </a:cubicBezTo>
                    <a:cubicBezTo>
                      <a:pt x="532" y="2129"/>
                      <a:pt x="251" y="2275"/>
                      <a:pt x="34" y="2488"/>
                    </a:cubicBezTo>
                    <a:cubicBezTo>
                      <a:pt x="1" y="2520"/>
                      <a:pt x="27" y="2577"/>
                      <a:pt x="69" y="2577"/>
                    </a:cubicBezTo>
                    <a:cubicBezTo>
                      <a:pt x="74" y="2577"/>
                      <a:pt x="79" y="2576"/>
                      <a:pt x="85" y="2575"/>
                    </a:cubicBezTo>
                    <a:cubicBezTo>
                      <a:pt x="350" y="2492"/>
                      <a:pt x="586" y="2326"/>
                      <a:pt x="822" y="2182"/>
                    </a:cubicBezTo>
                    <a:cubicBezTo>
                      <a:pt x="1084" y="2023"/>
                      <a:pt x="1346" y="1864"/>
                      <a:pt x="1609" y="1704"/>
                    </a:cubicBezTo>
                    <a:cubicBezTo>
                      <a:pt x="2145" y="1378"/>
                      <a:pt x="2696" y="1063"/>
                      <a:pt x="3281" y="827"/>
                    </a:cubicBezTo>
                    <a:cubicBezTo>
                      <a:pt x="3835" y="603"/>
                      <a:pt x="4428" y="462"/>
                      <a:pt x="5013" y="341"/>
                    </a:cubicBezTo>
                    <a:cubicBezTo>
                      <a:pt x="5282" y="283"/>
                      <a:pt x="5555" y="242"/>
                      <a:pt x="5830" y="219"/>
                    </a:cubicBezTo>
                    <a:cubicBezTo>
                      <a:pt x="5831" y="212"/>
                      <a:pt x="5834" y="207"/>
                      <a:pt x="5837" y="200"/>
                    </a:cubicBezTo>
                    <a:cubicBezTo>
                      <a:pt x="5849" y="149"/>
                      <a:pt x="5827" y="95"/>
                      <a:pt x="5782" y="68"/>
                    </a:cubicBezTo>
                    <a:cubicBezTo>
                      <a:pt x="5742" y="42"/>
                      <a:pt x="5698" y="20"/>
                      <a:pt x="56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3" name="Google Shape;3413;p48"/>
              <p:cNvSpPr/>
              <p:nvPr/>
            </p:nvSpPr>
            <p:spPr>
              <a:xfrm>
                <a:off x="1687770" y="2757218"/>
                <a:ext cx="314462" cy="147113"/>
              </a:xfrm>
              <a:custGeom>
                <a:avLst/>
                <a:gdLst/>
                <a:ahLst/>
                <a:cxnLst/>
                <a:rect l="l" t="t" r="r" b="b"/>
                <a:pathLst>
                  <a:path w="5190" h="2428" extrusionOk="0">
                    <a:moveTo>
                      <a:pt x="612" y="0"/>
                    </a:moveTo>
                    <a:cubicBezTo>
                      <a:pt x="413" y="0"/>
                      <a:pt x="216" y="23"/>
                      <a:pt x="24" y="75"/>
                    </a:cubicBezTo>
                    <a:cubicBezTo>
                      <a:pt x="9" y="92"/>
                      <a:pt x="1" y="114"/>
                      <a:pt x="2" y="138"/>
                    </a:cubicBezTo>
                    <a:cubicBezTo>
                      <a:pt x="115" y="123"/>
                      <a:pt x="228" y="117"/>
                      <a:pt x="341" y="117"/>
                    </a:cubicBezTo>
                    <a:cubicBezTo>
                      <a:pt x="721" y="117"/>
                      <a:pt x="1100" y="193"/>
                      <a:pt x="1464" y="308"/>
                    </a:cubicBezTo>
                    <a:cubicBezTo>
                      <a:pt x="1999" y="475"/>
                      <a:pt x="2546" y="687"/>
                      <a:pt x="3028" y="977"/>
                    </a:cubicBezTo>
                    <a:cubicBezTo>
                      <a:pt x="3453" y="1232"/>
                      <a:pt x="3866" y="1548"/>
                      <a:pt x="4241" y="1873"/>
                    </a:cubicBezTo>
                    <a:cubicBezTo>
                      <a:pt x="4450" y="2053"/>
                      <a:pt x="4745" y="2404"/>
                      <a:pt x="5039" y="2428"/>
                    </a:cubicBezTo>
                    <a:cubicBezTo>
                      <a:pt x="5042" y="2428"/>
                      <a:pt x="5046" y="2428"/>
                      <a:pt x="5049" y="2428"/>
                    </a:cubicBezTo>
                    <a:cubicBezTo>
                      <a:pt x="5189" y="2428"/>
                      <a:pt x="5179" y="2214"/>
                      <a:pt x="5039" y="2196"/>
                    </a:cubicBezTo>
                    <a:cubicBezTo>
                      <a:pt x="4896" y="2178"/>
                      <a:pt x="4720" y="1977"/>
                      <a:pt x="4619" y="1892"/>
                    </a:cubicBezTo>
                    <a:cubicBezTo>
                      <a:pt x="4469" y="1765"/>
                      <a:pt x="4325" y="1631"/>
                      <a:pt x="4170" y="1511"/>
                    </a:cubicBezTo>
                    <a:cubicBezTo>
                      <a:pt x="3730" y="1173"/>
                      <a:pt x="3268" y="837"/>
                      <a:pt x="2763" y="607"/>
                    </a:cubicBezTo>
                    <a:cubicBezTo>
                      <a:pt x="2118" y="314"/>
                      <a:pt x="1352" y="0"/>
                      <a:pt x="61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4" name="Google Shape;3414;p48"/>
              <p:cNvSpPr/>
              <p:nvPr/>
            </p:nvSpPr>
            <p:spPr>
              <a:xfrm>
                <a:off x="1586461" y="1843087"/>
                <a:ext cx="841898" cy="833658"/>
              </a:xfrm>
              <a:custGeom>
                <a:avLst/>
                <a:gdLst/>
                <a:ahLst/>
                <a:cxnLst/>
                <a:rect l="l" t="t" r="r" b="b"/>
                <a:pathLst>
                  <a:path w="13895" h="13759" extrusionOk="0">
                    <a:moveTo>
                      <a:pt x="7246" y="1"/>
                    </a:moveTo>
                    <a:cubicBezTo>
                      <a:pt x="7237" y="1"/>
                      <a:pt x="7228" y="5"/>
                      <a:pt x="7223" y="14"/>
                    </a:cubicBezTo>
                    <a:cubicBezTo>
                      <a:pt x="7076" y="226"/>
                      <a:pt x="7044" y="533"/>
                      <a:pt x="7007" y="783"/>
                    </a:cubicBezTo>
                    <a:cubicBezTo>
                      <a:pt x="6965" y="1084"/>
                      <a:pt x="6959" y="1392"/>
                      <a:pt x="6956" y="1694"/>
                    </a:cubicBezTo>
                    <a:cubicBezTo>
                      <a:pt x="6948" y="2344"/>
                      <a:pt x="6954" y="2994"/>
                      <a:pt x="6967" y="3642"/>
                    </a:cubicBezTo>
                    <a:cubicBezTo>
                      <a:pt x="6989" y="4676"/>
                      <a:pt x="7029" y="5721"/>
                      <a:pt x="7112" y="6756"/>
                    </a:cubicBezTo>
                    <a:cubicBezTo>
                      <a:pt x="7020" y="6654"/>
                      <a:pt x="6935" y="6549"/>
                      <a:pt x="6856" y="6436"/>
                    </a:cubicBezTo>
                    <a:cubicBezTo>
                      <a:pt x="6833" y="6403"/>
                      <a:pt x="6803" y="6389"/>
                      <a:pt x="6774" y="6389"/>
                    </a:cubicBezTo>
                    <a:cubicBezTo>
                      <a:pt x="6727" y="6389"/>
                      <a:pt x="6682" y="6427"/>
                      <a:pt x="6676" y="6479"/>
                    </a:cubicBezTo>
                    <a:cubicBezTo>
                      <a:pt x="6015" y="5840"/>
                      <a:pt x="5269" y="5275"/>
                      <a:pt x="4599" y="4654"/>
                    </a:cubicBezTo>
                    <a:cubicBezTo>
                      <a:pt x="4138" y="4227"/>
                      <a:pt x="3697" y="3778"/>
                      <a:pt x="3247" y="3340"/>
                    </a:cubicBezTo>
                    <a:cubicBezTo>
                      <a:pt x="3018" y="3117"/>
                      <a:pt x="2789" y="2894"/>
                      <a:pt x="2555" y="2675"/>
                    </a:cubicBezTo>
                    <a:cubicBezTo>
                      <a:pt x="2341" y="2473"/>
                      <a:pt x="2127" y="2212"/>
                      <a:pt x="1866" y="2071"/>
                    </a:cubicBezTo>
                    <a:cubicBezTo>
                      <a:pt x="1865" y="2070"/>
                      <a:pt x="1863" y="2070"/>
                      <a:pt x="1861" y="2070"/>
                    </a:cubicBezTo>
                    <a:cubicBezTo>
                      <a:pt x="1852" y="2070"/>
                      <a:pt x="1845" y="2079"/>
                      <a:pt x="1848" y="2088"/>
                    </a:cubicBezTo>
                    <a:cubicBezTo>
                      <a:pt x="1990" y="2349"/>
                      <a:pt x="2248" y="2565"/>
                      <a:pt x="2448" y="2783"/>
                    </a:cubicBezTo>
                    <a:cubicBezTo>
                      <a:pt x="2654" y="3008"/>
                      <a:pt x="2863" y="3229"/>
                      <a:pt x="3070" y="3452"/>
                    </a:cubicBezTo>
                    <a:cubicBezTo>
                      <a:pt x="3511" y="3920"/>
                      <a:pt x="3957" y="4388"/>
                      <a:pt x="4415" y="4838"/>
                    </a:cubicBezTo>
                    <a:cubicBezTo>
                      <a:pt x="4844" y="5255"/>
                      <a:pt x="5287" y="5658"/>
                      <a:pt x="5729" y="6060"/>
                    </a:cubicBezTo>
                    <a:cubicBezTo>
                      <a:pt x="6049" y="6351"/>
                      <a:pt x="6363" y="6648"/>
                      <a:pt x="6687" y="6937"/>
                    </a:cubicBezTo>
                    <a:cubicBezTo>
                      <a:pt x="6656" y="6934"/>
                      <a:pt x="6624" y="6933"/>
                      <a:pt x="6591" y="6932"/>
                    </a:cubicBezTo>
                    <a:cubicBezTo>
                      <a:pt x="6589" y="6931"/>
                      <a:pt x="6586" y="6931"/>
                      <a:pt x="6583" y="6931"/>
                    </a:cubicBezTo>
                    <a:cubicBezTo>
                      <a:pt x="6554" y="6931"/>
                      <a:pt x="6526" y="6945"/>
                      <a:pt x="6508" y="6967"/>
                    </a:cubicBezTo>
                    <a:cubicBezTo>
                      <a:pt x="6237" y="6971"/>
                      <a:pt x="5964" y="6993"/>
                      <a:pt x="5695" y="7010"/>
                    </a:cubicBezTo>
                    <a:cubicBezTo>
                      <a:pt x="5070" y="7048"/>
                      <a:pt x="4447" y="7074"/>
                      <a:pt x="3822" y="7085"/>
                    </a:cubicBezTo>
                    <a:cubicBezTo>
                      <a:pt x="2583" y="7107"/>
                      <a:pt x="1339" y="7172"/>
                      <a:pt x="103" y="7279"/>
                    </a:cubicBezTo>
                    <a:cubicBezTo>
                      <a:pt x="31" y="7284"/>
                      <a:pt x="0" y="7405"/>
                      <a:pt x="86" y="7418"/>
                    </a:cubicBezTo>
                    <a:cubicBezTo>
                      <a:pt x="313" y="7449"/>
                      <a:pt x="543" y="7460"/>
                      <a:pt x="774" y="7460"/>
                    </a:cubicBezTo>
                    <a:cubicBezTo>
                      <a:pt x="1145" y="7460"/>
                      <a:pt x="1518" y="7431"/>
                      <a:pt x="1887" y="7414"/>
                    </a:cubicBezTo>
                    <a:cubicBezTo>
                      <a:pt x="2503" y="7383"/>
                      <a:pt x="3114" y="7367"/>
                      <a:pt x="3730" y="7364"/>
                    </a:cubicBezTo>
                    <a:cubicBezTo>
                      <a:pt x="4355" y="7361"/>
                      <a:pt x="4980" y="7349"/>
                      <a:pt x="5603" y="7313"/>
                    </a:cubicBezTo>
                    <a:cubicBezTo>
                      <a:pt x="6032" y="7287"/>
                      <a:pt x="6455" y="7259"/>
                      <a:pt x="6881" y="7259"/>
                    </a:cubicBezTo>
                    <a:cubicBezTo>
                      <a:pt x="6926" y="7259"/>
                      <a:pt x="6970" y="7259"/>
                      <a:pt x="7014" y="7260"/>
                    </a:cubicBezTo>
                    <a:cubicBezTo>
                      <a:pt x="6983" y="7306"/>
                      <a:pt x="6950" y="7352"/>
                      <a:pt x="6919" y="7400"/>
                    </a:cubicBezTo>
                    <a:cubicBezTo>
                      <a:pt x="6893" y="7440"/>
                      <a:pt x="6893" y="7490"/>
                      <a:pt x="6919" y="7530"/>
                    </a:cubicBezTo>
                    <a:cubicBezTo>
                      <a:pt x="6737" y="7717"/>
                      <a:pt x="6553" y="7902"/>
                      <a:pt x="6373" y="8086"/>
                    </a:cubicBezTo>
                    <a:cubicBezTo>
                      <a:pt x="5934" y="8535"/>
                      <a:pt x="5492" y="8981"/>
                      <a:pt x="5055" y="9433"/>
                    </a:cubicBezTo>
                    <a:cubicBezTo>
                      <a:pt x="4614" y="9887"/>
                      <a:pt x="4170" y="10338"/>
                      <a:pt x="3708" y="10771"/>
                    </a:cubicBezTo>
                    <a:cubicBezTo>
                      <a:pt x="3303" y="11153"/>
                      <a:pt x="2827" y="11499"/>
                      <a:pt x="2511" y="11960"/>
                    </a:cubicBezTo>
                    <a:cubicBezTo>
                      <a:pt x="2509" y="11963"/>
                      <a:pt x="2512" y="11967"/>
                      <a:pt x="2515" y="11967"/>
                    </a:cubicBezTo>
                    <a:cubicBezTo>
                      <a:pt x="2516" y="11967"/>
                      <a:pt x="2517" y="11967"/>
                      <a:pt x="2518" y="11966"/>
                    </a:cubicBezTo>
                    <a:cubicBezTo>
                      <a:pt x="2719" y="11754"/>
                      <a:pt x="2992" y="11613"/>
                      <a:pt x="3224" y="11437"/>
                    </a:cubicBezTo>
                    <a:cubicBezTo>
                      <a:pt x="3464" y="11256"/>
                      <a:pt x="3696" y="11060"/>
                      <a:pt x="3923" y="10861"/>
                    </a:cubicBezTo>
                    <a:cubicBezTo>
                      <a:pt x="4400" y="10445"/>
                      <a:pt x="4862" y="10009"/>
                      <a:pt x="5319" y="9572"/>
                    </a:cubicBezTo>
                    <a:cubicBezTo>
                      <a:pt x="5772" y="9136"/>
                      <a:pt x="6228" y="8705"/>
                      <a:pt x="6675" y="8265"/>
                    </a:cubicBezTo>
                    <a:cubicBezTo>
                      <a:pt x="6856" y="8088"/>
                      <a:pt x="7031" y="7904"/>
                      <a:pt x="7205" y="7720"/>
                    </a:cubicBezTo>
                    <a:cubicBezTo>
                      <a:pt x="7212" y="7786"/>
                      <a:pt x="7216" y="7850"/>
                      <a:pt x="7224" y="7916"/>
                    </a:cubicBezTo>
                    <a:cubicBezTo>
                      <a:pt x="7230" y="7968"/>
                      <a:pt x="7257" y="8015"/>
                      <a:pt x="7301" y="8044"/>
                    </a:cubicBezTo>
                    <a:cubicBezTo>
                      <a:pt x="7309" y="8211"/>
                      <a:pt x="7313" y="8379"/>
                      <a:pt x="7312" y="8546"/>
                    </a:cubicBezTo>
                    <a:cubicBezTo>
                      <a:pt x="7304" y="9117"/>
                      <a:pt x="7275" y="9688"/>
                      <a:pt x="7261" y="10259"/>
                    </a:cubicBezTo>
                    <a:cubicBezTo>
                      <a:pt x="7248" y="10841"/>
                      <a:pt x="7239" y="11423"/>
                      <a:pt x="7213" y="12006"/>
                    </a:cubicBezTo>
                    <a:cubicBezTo>
                      <a:pt x="7188" y="12578"/>
                      <a:pt x="7105" y="13144"/>
                      <a:pt x="7116" y="13719"/>
                    </a:cubicBezTo>
                    <a:cubicBezTo>
                      <a:pt x="7116" y="13746"/>
                      <a:pt x="7137" y="13759"/>
                      <a:pt x="7158" y="13759"/>
                    </a:cubicBezTo>
                    <a:cubicBezTo>
                      <a:pt x="7178" y="13759"/>
                      <a:pt x="7199" y="13746"/>
                      <a:pt x="7199" y="13719"/>
                    </a:cubicBezTo>
                    <a:cubicBezTo>
                      <a:pt x="7213" y="13144"/>
                      <a:pt x="7363" y="12578"/>
                      <a:pt x="7414" y="12006"/>
                    </a:cubicBezTo>
                    <a:cubicBezTo>
                      <a:pt x="7466" y="11410"/>
                      <a:pt x="7485" y="10811"/>
                      <a:pt x="7510" y="10214"/>
                    </a:cubicBezTo>
                    <a:cubicBezTo>
                      <a:pt x="7534" y="9644"/>
                      <a:pt x="7582" y="9073"/>
                      <a:pt x="7592" y="8504"/>
                    </a:cubicBezTo>
                    <a:cubicBezTo>
                      <a:pt x="7598" y="8206"/>
                      <a:pt x="7596" y="7895"/>
                      <a:pt x="7569" y="7591"/>
                    </a:cubicBezTo>
                    <a:lnTo>
                      <a:pt x="7569" y="7591"/>
                    </a:lnTo>
                    <a:cubicBezTo>
                      <a:pt x="7650" y="7663"/>
                      <a:pt x="7732" y="7736"/>
                      <a:pt x="7810" y="7809"/>
                    </a:cubicBezTo>
                    <a:cubicBezTo>
                      <a:pt x="8305" y="8265"/>
                      <a:pt x="8799" y="8720"/>
                      <a:pt x="9270" y="9201"/>
                    </a:cubicBezTo>
                    <a:cubicBezTo>
                      <a:pt x="10180" y="10128"/>
                      <a:pt x="11008" y="11135"/>
                      <a:pt x="11838" y="12133"/>
                    </a:cubicBezTo>
                    <a:cubicBezTo>
                      <a:pt x="11844" y="12140"/>
                      <a:pt x="11850" y="12142"/>
                      <a:pt x="11857" y="12142"/>
                    </a:cubicBezTo>
                    <a:cubicBezTo>
                      <a:pt x="11879" y="12142"/>
                      <a:pt x="11902" y="12117"/>
                      <a:pt x="11886" y="12096"/>
                    </a:cubicBezTo>
                    <a:cubicBezTo>
                      <a:pt x="11126" y="11084"/>
                      <a:pt x="10365" y="10077"/>
                      <a:pt x="9509" y="9143"/>
                    </a:cubicBezTo>
                    <a:cubicBezTo>
                      <a:pt x="9065" y="8661"/>
                      <a:pt x="8597" y="8203"/>
                      <a:pt x="8129" y="7746"/>
                    </a:cubicBezTo>
                    <a:cubicBezTo>
                      <a:pt x="7987" y="7608"/>
                      <a:pt x="7838" y="7473"/>
                      <a:pt x="7690" y="7335"/>
                    </a:cubicBezTo>
                    <a:lnTo>
                      <a:pt x="7690" y="7335"/>
                    </a:lnTo>
                    <a:cubicBezTo>
                      <a:pt x="8099" y="7370"/>
                      <a:pt x="8510" y="7383"/>
                      <a:pt x="8922" y="7383"/>
                    </a:cubicBezTo>
                    <a:cubicBezTo>
                      <a:pt x="9345" y="7383"/>
                      <a:pt x="9769" y="7370"/>
                      <a:pt x="10191" y="7354"/>
                    </a:cubicBezTo>
                    <a:cubicBezTo>
                      <a:pt x="10799" y="7333"/>
                      <a:pt x="11408" y="7306"/>
                      <a:pt x="12017" y="7261"/>
                    </a:cubicBezTo>
                    <a:cubicBezTo>
                      <a:pt x="12335" y="7238"/>
                      <a:pt x="12656" y="7216"/>
                      <a:pt x="12975" y="7182"/>
                    </a:cubicBezTo>
                    <a:cubicBezTo>
                      <a:pt x="13282" y="7149"/>
                      <a:pt x="13580" y="7074"/>
                      <a:pt x="13885" y="7029"/>
                    </a:cubicBezTo>
                    <a:cubicBezTo>
                      <a:pt x="13895" y="7028"/>
                      <a:pt x="13892" y="7015"/>
                      <a:pt x="13884" y="7015"/>
                    </a:cubicBezTo>
                    <a:cubicBezTo>
                      <a:pt x="13847" y="7016"/>
                      <a:pt x="13811" y="7017"/>
                      <a:pt x="13775" y="7017"/>
                    </a:cubicBezTo>
                    <a:cubicBezTo>
                      <a:pt x="13509" y="7017"/>
                      <a:pt x="13242" y="6993"/>
                      <a:pt x="12975" y="6993"/>
                    </a:cubicBezTo>
                    <a:cubicBezTo>
                      <a:pt x="12691" y="6993"/>
                      <a:pt x="12406" y="6998"/>
                      <a:pt x="12123" y="6998"/>
                    </a:cubicBezTo>
                    <a:cubicBezTo>
                      <a:pt x="12087" y="6998"/>
                      <a:pt x="12052" y="6998"/>
                      <a:pt x="12017" y="6998"/>
                    </a:cubicBezTo>
                    <a:cubicBezTo>
                      <a:pt x="11910" y="6997"/>
                      <a:pt x="11804" y="6997"/>
                      <a:pt x="11698" y="6997"/>
                    </a:cubicBezTo>
                    <a:cubicBezTo>
                      <a:pt x="11195" y="6997"/>
                      <a:pt x="10692" y="7002"/>
                      <a:pt x="10191" y="7010"/>
                    </a:cubicBezTo>
                    <a:cubicBezTo>
                      <a:pt x="9953" y="7013"/>
                      <a:pt x="9715" y="7015"/>
                      <a:pt x="9477" y="7015"/>
                    </a:cubicBezTo>
                    <a:cubicBezTo>
                      <a:pt x="8925" y="7015"/>
                      <a:pt x="8372" y="7006"/>
                      <a:pt x="7820" y="6987"/>
                    </a:cubicBezTo>
                    <a:cubicBezTo>
                      <a:pt x="7821" y="6985"/>
                      <a:pt x="7823" y="6982"/>
                      <a:pt x="7824" y="6980"/>
                    </a:cubicBezTo>
                    <a:cubicBezTo>
                      <a:pt x="7843" y="6928"/>
                      <a:pt x="7838" y="6869"/>
                      <a:pt x="7806" y="6822"/>
                    </a:cubicBezTo>
                    <a:cubicBezTo>
                      <a:pt x="8476" y="6078"/>
                      <a:pt x="9152" y="5341"/>
                      <a:pt x="9845" y="4617"/>
                    </a:cubicBezTo>
                    <a:cubicBezTo>
                      <a:pt x="10261" y="4183"/>
                      <a:pt x="10699" y="3762"/>
                      <a:pt x="11075" y="3292"/>
                    </a:cubicBezTo>
                    <a:cubicBezTo>
                      <a:pt x="11411" y="2874"/>
                      <a:pt x="11750" y="2463"/>
                      <a:pt x="12175" y="2128"/>
                    </a:cubicBezTo>
                    <a:cubicBezTo>
                      <a:pt x="12194" y="2113"/>
                      <a:pt x="12175" y="2088"/>
                      <a:pt x="12154" y="2088"/>
                    </a:cubicBezTo>
                    <a:cubicBezTo>
                      <a:pt x="12153" y="2088"/>
                      <a:pt x="12151" y="2088"/>
                      <a:pt x="12150" y="2088"/>
                    </a:cubicBezTo>
                    <a:cubicBezTo>
                      <a:pt x="11645" y="2169"/>
                      <a:pt x="11277" y="2614"/>
                      <a:pt x="10947" y="2974"/>
                    </a:cubicBezTo>
                    <a:cubicBezTo>
                      <a:pt x="10520" y="3441"/>
                      <a:pt x="10063" y="3879"/>
                      <a:pt x="9611" y="4323"/>
                    </a:cubicBezTo>
                    <a:cubicBezTo>
                      <a:pt x="8876" y="5045"/>
                      <a:pt x="8133" y="5781"/>
                      <a:pt x="7496" y="6597"/>
                    </a:cubicBezTo>
                    <a:cubicBezTo>
                      <a:pt x="7422" y="5643"/>
                      <a:pt x="7312" y="4689"/>
                      <a:pt x="7264" y="3733"/>
                    </a:cubicBezTo>
                    <a:cubicBezTo>
                      <a:pt x="7231" y="3095"/>
                      <a:pt x="7217" y="2454"/>
                      <a:pt x="7197" y="1814"/>
                    </a:cubicBezTo>
                    <a:cubicBezTo>
                      <a:pt x="7187" y="1523"/>
                      <a:pt x="7183" y="1230"/>
                      <a:pt x="7198" y="939"/>
                    </a:cubicBezTo>
                    <a:cubicBezTo>
                      <a:pt x="7213" y="640"/>
                      <a:pt x="7291" y="324"/>
                      <a:pt x="7274" y="28"/>
                    </a:cubicBezTo>
                    <a:cubicBezTo>
                      <a:pt x="7274" y="11"/>
                      <a:pt x="7260" y="1"/>
                      <a:pt x="724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5" name="Google Shape;3415;p48"/>
              <p:cNvSpPr/>
              <p:nvPr/>
            </p:nvSpPr>
            <p:spPr>
              <a:xfrm>
                <a:off x="1826826" y="2102657"/>
                <a:ext cx="392017" cy="357117"/>
              </a:xfrm>
              <a:custGeom>
                <a:avLst/>
                <a:gdLst/>
                <a:ahLst/>
                <a:cxnLst/>
                <a:rect l="l" t="t" r="r" b="b"/>
                <a:pathLst>
                  <a:path w="6470" h="5894" extrusionOk="0">
                    <a:moveTo>
                      <a:pt x="3236" y="0"/>
                    </a:moveTo>
                    <a:cubicBezTo>
                      <a:pt x="2482" y="0"/>
                      <a:pt x="1727" y="288"/>
                      <a:pt x="1151" y="863"/>
                    </a:cubicBezTo>
                    <a:cubicBezTo>
                      <a:pt x="1" y="2013"/>
                      <a:pt x="1" y="3879"/>
                      <a:pt x="1151" y="5029"/>
                    </a:cubicBezTo>
                    <a:cubicBezTo>
                      <a:pt x="1727" y="5605"/>
                      <a:pt x="2482" y="5893"/>
                      <a:pt x="3236" y="5893"/>
                    </a:cubicBezTo>
                    <a:cubicBezTo>
                      <a:pt x="3990" y="5893"/>
                      <a:pt x="4744" y="5605"/>
                      <a:pt x="5319" y="5029"/>
                    </a:cubicBezTo>
                    <a:cubicBezTo>
                      <a:pt x="6470" y="3879"/>
                      <a:pt x="6470" y="2013"/>
                      <a:pt x="5319" y="863"/>
                    </a:cubicBezTo>
                    <a:cubicBezTo>
                      <a:pt x="4744" y="288"/>
                      <a:pt x="3990" y="0"/>
                      <a:pt x="323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6" name="Google Shape;3416;p48"/>
              <p:cNvSpPr/>
              <p:nvPr/>
            </p:nvSpPr>
            <p:spPr>
              <a:xfrm>
                <a:off x="1934497" y="2192938"/>
                <a:ext cx="57803" cy="76465"/>
              </a:xfrm>
              <a:custGeom>
                <a:avLst/>
                <a:gdLst/>
                <a:ahLst/>
                <a:cxnLst/>
                <a:rect l="l" t="t" r="r" b="b"/>
                <a:pathLst>
                  <a:path w="954" h="1262" extrusionOk="0">
                    <a:moveTo>
                      <a:pt x="509" y="1"/>
                    </a:moveTo>
                    <a:cubicBezTo>
                      <a:pt x="501" y="1"/>
                      <a:pt x="493" y="1"/>
                      <a:pt x="485" y="2"/>
                    </a:cubicBezTo>
                    <a:cubicBezTo>
                      <a:pt x="69" y="29"/>
                      <a:pt x="0" y="537"/>
                      <a:pt x="24" y="809"/>
                    </a:cubicBezTo>
                    <a:cubicBezTo>
                      <a:pt x="43" y="1031"/>
                      <a:pt x="228" y="1261"/>
                      <a:pt x="479" y="1261"/>
                    </a:cubicBezTo>
                    <a:cubicBezTo>
                      <a:pt x="527" y="1261"/>
                      <a:pt x="579" y="1252"/>
                      <a:pt x="632" y="1233"/>
                    </a:cubicBezTo>
                    <a:cubicBezTo>
                      <a:pt x="853" y="1152"/>
                      <a:pt x="953" y="861"/>
                      <a:pt x="938" y="582"/>
                    </a:cubicBezTo>
                    <a:cubicBezTo>
                      <a:pt x="922" y="285"/>
                      <a:pt x="777"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7" name="Google Shape;3417;p48"/>
              <p:cNvSpPr/>
              <p:nvPr/>
            </p:nvSpPr>
            <p:spPr>
              <a:xfrm>
                <a:off x="2057073" y="2192938"/>
                <a:ext cx="57803" cy="76465"/>
              </a:xfrm>
              <a:custGeom>
                <a:avLst/>
                <a:gdLst/>
                <a:ahLst/>
                <a:cxnLst/>
                <a:rect l="l" t="t" r="r" b="b"/>
                <a:pathLst>
                  <a:path w="954" h="1262" extrusionOk="0">
                    <a:moveTo>
                      <a:pt x="510" y="1"/>
                    </a:moveTo>
                    <a:cubicBezTo>
                      <a:pt x="502" y="1"/>
                      <a:pt x="494" y="1"/>
                      <a:pt x="485" y="2"/>
                    </a:cubicBezTo>
                    <a:cubicBezTo>
                      <a:pt x="69" y="29"/>
                      <a:pt x="1" y="537"/>
                      <a:pt x="24" y="809"/>
                    </a:cubicBezTo>
                    <a:cubicBezTo>
                      <a:pt x="44" y="1031"/>
                      <a:pt x="229" y="1261"/>
                      <a:pt x="480" y="1261"/>
                    </a:cubicBezTo>
                    <a:cubicBezTo>
                      <a:pt x="529" y="1261"/>
                      <a:pt x="580" y="1252"/>
                      <a:pt x="634" y="1233"/>
                    </a:cubicBezTo>
                    <a:cubicBezTo>
                      <a:pt x="853" y="1152"/>
                      <a:pt x="954" y="861"/>
                      <a:pt x="938" y="582"/>
                    </a:cubicBezTo>
                    <a:cubicBezTo>
                      <a:pt x="922" y="285"/>
                      <a:pt x="777" y="1"/>
                      <a:pt x="5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8" name="Google Shape;3418;p48"/>
              <p:cNvSpPr/>
              <p:nvPr/>
            </p:nvSpPr>
            <p:spPr>
              <a:xfrm>
                <a:off x="1899718" y="2285338"/>
                <a:ext cx="248358" cy="100579"/>
              </a:xfrm>
              <a:custGeom>
                <a:avLst/>
                <a:gdLst/>
                <a:ahLst/>
                <a:cxnLst/>
                <a:rect l="l" t="t" r="r" b="b"/>
                <a:pathLst>
                  <a:path w="4099" h="1660" extrusionOk="0">
                    <a:moveTo>
                      <a:pt x="352" y="0"/>
                    </a:moveTo>
                    <a:cubicBezTo>
                      <a:pt x="351" y="0"/>
                      <a:pt x="349" y="0"/>
                      <a:pt x="348" y="1"/>
                    </a:cubicBezTo>
                    <a:cubicBezTo>
                      <a:pt x="304" y="3"/>
                      <a:pt x="261" y="13"/>
                      <a:pt x="221" y="29"/>
                    </a:cubicBezTo>
                    <a:cubicBezTo>
                      <a:pt x="193" y="43"/>
                      <a:pt x="167" y="60"/>
                      <a:pt x="140" y="77"/>
                    </a:cubicBezTo>
                    <a:cubicBezTo>
                      <a:pt x="110" y="99"/>
                      <a:pt x="83" y="124"/>
                      <a:pt x="60" y="152"/>
                    </a:cubicBezTo>
                    <a:cubicBezTo>
                      <a:pt x="44" y="165"/>
                      <a:pt x="33" y="183"/>
                      <a:pt x="25" y="201"/>
                    </a:cubicBezTo>
                    <a:cubicBezTo>
                      <a:pt x="14" y="227"/>
                      <a:pt x="0" y="256"/>
                      <a:pt x="18" y="281"/>
                    </a:cubicBezTo>
                    <a:cubicBezTo>
                      <a:pt x="18" y="280"/>
                      <a:pt x="18" y="280"/>
                      <a:pt x="18" y="280"/>
                    </a:cubicBezTo>
                    <a:lnTo>
                      <a:pt x="18" y="280"/>
                    </a:lnTo>
                    <a:cubicBezTo>
                      <a:pt x="22" y="287"/>
                      <a:pt x="28" y="292"/>
                      <a:pt x="33" y="296"/>
                    </a:cubicBezTo>
                    <a:cubicBezTo>
                      <a:pt x="44" y="304"/>
                      <a:pt x="57" y="306"/>
                      <a:pt x="69" y="306"/>
                    </a:cubicBezTo>
                    <a:cubicBezTo>
                      <a:pt x="86" y="306"/>
                      <a:pt x="103" y="302"/>
                      <a:pt x="119" y="297"/>
                    </a:cubicBezTo>
                    <a:cubicBezTo>
                      <a:pt x="145" y="286"/>
                      <a:pt x="169" y="274"/>
                      <a:pt x="191" y="259"/>
                    </a:cubicBezTo>
                    <a:cubicBezTo>
                      <a:pt x="201" y="253"/>
                      <a:pt x="209" y="248"/>
                      <a:pt x="219" y="242"/>
                    </a:cubicBezTo>
                    <a:cubicBezTo>
                      <a:pt x="246" y="624"/>
                      <a:pt x="510" y="982"/>
                      <a:pt x="804" y="1206"/>
                    </a:cubicBezTo>
                    <a:cubicBezTo>
                      <a:pt x="1162" y="1480"/>
                      <a:pt x="1608" y="1629"/>
                      <a:pt x="2056" y="1656"/>
                    </a:cubicBezTo>
                    <a:cubicBezTo>
                      <a:pt x="2092" y="1658"/>
                      <a:pt x="2129" y="1659"/>
                      <a:pt x="2166" y="1659"/>
                    </a:cubicBezTo>
                    <a:cubicBezTo>
                      <a:pt x="2561" y="1659"/>
                      <a:pt x="2947" y="1545"/>
                      <a:pt x="3280" y="1329"/>
                    </a:cubicBezTo>
                    <a:cubicBezTo>
                      <a:pt x="3590" y="1130"/>
                      <a:pt x="3916" y="800"/>
                      <a:pt x="3956" y="411"/>
                    </a:cubicBezTo>
                    <a:cubicBezTo>
                      <a:pt x="3966" y="417"/>
                      <a:pt x="3976" y="423"/>
                      <a:pt x="3988" y="428"/>
                    </a:cubicBezTo>
                    <a:cubicBezTo>
                      <a:pt x="3995" y="431"/>
                      <a:pt x="4003" y="432"/>
                      <a:pt x="4010" y="432"/>
                    </a:cubicBezTo>
                    <a:cubicBezTo>
                      <a:pt x="4055" y="432"/>
                      <a:pt x="4098" y="378"/>
                      <a:pt x="4082" y="334"/>
                    </a:cubicBezTo>
                    <a:cubicBezTo>
                      <a:pt x="4041" y="224"/>
                      <a:pt x="3929" y="160"/>
                      <a:pt x="3826" y="117"/>
                    </a:cubicBezTo>
                    <a:cubicBezTo>
                      <a:pt x="3783" y="99"/>
                      <a:pt x="3734" y="88"/>
                      <a:pt x="3686" y="88"/>
                    </a:cubicBezTo>
                    <a:cubicBezTo>
                      <a:pt x="3636" y="90"/>
                      <a:pt x="3589" y="116"/>
                      <a:pt x="3563" y="158"/>
                    </a:cubicBezTo>
                    <a:cubicBezTo>
                      <a:pt x="3551" y="180"/>
                      <a:pt x="3566" y="208"/>
                      <a:pt x="3590" y="209"/>
                    </a:cubicBezTo>
                    <a:lnTo>
                      <a:pt x="3608" y="209"/>
                    </a:lnTo>
                    <a:cubicBezTo>
                      <a:pt x="3615" y="212"/>
                      <a:pt x="3623" y="213"/>
                      <a:pt x="3630" y="216"/>
                    </a:cubicBezTo>
                    <a:cubicBezTo>
                      <a:pt x="3648" y="220"/>
                      <a:pt x="3663" y="224"/>
                      <a:pt x="3680" y="228"/>
                    </a:cubicBezTo>
                    <a:cubicBezTo>
                      <a:pt x="3689" y="230"/>
                      <a:pt x="3697" y="233"/>
                      <a:pt x="3706" y="237"/>
                    </a:cubicBezTo>
                    <a:lnTo>
                      <a:pt x="3711" y="238"/>
                    </a:lnTo>
                    <a:cubicBezTo>
                      <a:pt x="3708" y="245"/>
                      <a:pt x="3704" y="252"/>
                      <a:pt x="3702" y="260"/>
                    </a:cubicBezTo>
                    <a:cubicBezTo>
                      <a:pt x="3605" y="629"/>
                      <a:pt x="3390" y="894"/>
                      <a:pt x="3060" y="1092"/>
                    </a:cubicBezTo>
                    <a:cubicBezTo>
                      <a:pt x="2763" y="1271"/>
                      <a:pt x="2432" y="1370"/>
                      <a:pt x="2088" y="1370"/>
                    </a:cubicBezTo>
                    <a:cubicBezTo>
                      <a:pt x="2070" y="1370"/>
                      <a:pt x="2052" y="1370"/>
                      <a:pt x="2034" y="1369"/>
                    </a:cubicBezTo>
                    <a:cubicBezTo>
                      <a:pt x="1655" y="1358"/>
                      <a:pt x="1273" y="1244"/>
                      <a:pt x="960" y="1029"/>
                    </a:cubicBezTo>
                    <a:cubicBezTo>
                      <a:pt x="640" y="812"/>
                      <a:pt x="480" y="524"/>
                      <a:pt x="326" y="186"/>
                    </a:cubicBezTo>
                    <a:lnTo>
                      <a:pt x="345" y="178"/>
                    </a:lnTo>
                    <a:cubicBezTo>
                      <a:pt x="353" y="175"/>
                      <a:pt x="363" y="171"/>
                      <a:pt x="371" y="168"/>
                    </a:cubicBezTo>
                    <a:cubicBezTo>
                      <a:pt x="411" y="157"/>
                      <a:pt x="437" y="117"/>
                      <a:pt x="432" y="75"/>
                    </a:cubicBezTo>
                    <a:cubicBezTo>
                      <a:pt x="426" y="38"/>
                      <a:pt x="393" y="0"/>
                      <a:pt x="3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9" name="Google Shape;3419;p48"/>
              <p:cNvSpPr/>
              <p:nvPr/>
            </p:nvSpPr>
            <p:spPr>
              <a:xfrm>
                <a:off x="1730365" y="3065140"/>
                <a:ext cx="541614" cy="11573"/>
              </a:xfrm>
              <a:custGeom>
                <a:avLst/>
                <a:gdLst/>
                <a:ahLst/>
                <a:cxnLst/>
                <a:rect l="l" t="t" r="r" b="b"/>
                <a:pathLst>
                  <a:path w="8939" h="191" extrusionOk="0">
                    <a:moveTo>
                      <a:pt x="45" y="1"/>
                    </a:moveTo>
                    <a:cubicBezTo>
                      <a:pt x="30" y="1"/>
                      <a:pt x="15" y="1"/>
                      <a:pt x="0" y="1"/>
                    </a:cubicBezTo>
                    <a:lnTo>
                      <a:pt x="20" y="187"/>
                    </a:lnTo>
                    <a:cubicBezTo>
                      <a:pt x="182" y="187"/>
                      <a:pt x="344" y="185"/>
                      <a:pt x="506" y="182"/>
                    </a:cubicBezTo>
                    <a:cubicBezTo>
                      <a:pt x="877" y="188"/>
                      <a:pt x="1249" y="190"/>
                      <a:pt x="1620" y="190"/>
                    </a:cubicBezTo>
                    <a:cubicBezTo>
                      <a:pt x="2307" y="190"/>
                      <a:pt x="2993" y="183"/>
                      <a:pt x="3677" y="183"/>
                    </a:cubicBezTo>
                    <a:cubicBezTo>
                      <a:pt x="5205" y="182"/>
                      <a:pt x="6734" y="179"/>
                      <a:pt x="8263" y="175"/>
                    </a:cubicBezTo>
                    <a:lnTo>
                      <a:pt x="8922" y="175"/>
                    </a:lnTo>
                    <a:lnTo>
                      <a:pt x="8939" y="20"/>
                    </a:lnTo>
                    <a:cubicBezTo>
                      <a:pt x="7447" y="17"/>
                      <a:pt x="5957" y="9"/>
                      <a:pt x="4466" y="9"/>
                    </a:cubicBezTo>
                    <a:cubicBezTo>
                      <a:pt x="4024" y="9"/>
                      <a:pt x="3583" y="10"/>
                      <a:pt x="3141" y="12"/>
                    </a:cubicBezTo>
                    <a:cubicBezTo>
                      <a:pt x="2647" y="12"/>
                      <a:pt x="2154" y="12"/>
                      <a:pt x="1660" y="17"/>
                    </a:cubicBezTo>
                    <a:cubicBezTo>
                      <a:pt x="1593" y="18"/>
                      <a:pt x="1525" y="18"/>
                      <a:pt x="1458" y="18"/>
                    </a:cubicBezTo>
                    <a:cubicBezTo>
                      <a:pt x="989" y="18"/>
                      <a:pt x="516" y="1"/>
                      <a:pt x="4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0" name="Google Shape;3420;p48"/>
              <p:cNvSpPr/>
              <p:nvPr/>
            </p:nvSpPr>
            <p:spPr>
              <a:xfrm>
                <a:off x="1726548" y="3028664"/>
                <a:ext cx="549248" cy="11573"/>
              </a:xfrm>
              <a:custGeom>
                <a:avLst/>
                <a:gdLst/>
                <a:ahLst/>
                <a:cxnLst/>
                <a:rect l="l" t="t" r="r" b="b"/>
                <a:pathLst>
                  <a:path w="9065" h="191" extrusionOk="0">
                    <a:moveTo>
                      <a:pt x="122" y="1"/>
                    </a:moveTo>
                    <a:cubicBezTo>
                      <a:pt x="81" y="1"/>
                      <a:pt x="41" y="1"/>
                      <a:pt x="0" y="1"/>
                    </a:cubicBezTo>
                    <a:lnTo>
                      <a:pt x="20" y="187"/>
                    </a:lnTo>
                    <a:cubicBezTo>
                      <a:pt x="203" y="187"/>
                      <a:pt x="386" y="185"/>
                      <a:pt x="569" y="181"/>
                    </a:cubicBezTo>
                    <a:cubicBezTo>
                      <a:pt x="939" y="188"/>
                      <a:pt x="1309" y="190"/>
                      <a:pt x="1680" y="190"/>
                    </a:cubicBezTo>
                    <a:cubicBezTo>
                      <a:pt x="2368" y="190"/>
                      <a:pt x="3055" y="183"/>
                      <a:pt x="3740" y="183"/>
                    </a:cubicBezTo>
                    <a:cubicBezTo>
                      <a:pt x="5269" y="181"/>
                      <a:pt x="6798" y="178"/>
                      <a:pt x="8326" y="174"/>
                    </a:cubicBezTo>
                    <a:lnTo>
                      <a:pt x="9048" y="174"/>
                    </a:lnTo>
                    <a:lnTo>
                      <a:pt x="9065" y="19"/>
                    </a:lnTo>
                    <a:cubicBezTo>
                      <a:pt x="7600" y="16"/>
                      <a:pt x="6135" y="10"/>
                      <a:pt x="4670" y="10"/>
                    </a:cubicBezTo>
                    <a:cubicBezTo>
                      <a:pt x="4181" y="10"/>
                      <a:pt x="3693" y="11"/>
                      <a:pt x="3204" y="12"/>
                    </a:cubicBezTo>
                    <a:cubicBezTo>
                      <a:pt x="3088" y="12"/>
                      <a:pt x="2972" y="12"/>
                      <a:pt x="2855" y="12"/>
                    </a:cubicBezTo>
                    <a:cubicBezTo>
                      <a:pt x="2478" y="12"/>
                      <a:pt x="2101" y="14"/>
                      <a:pt x="1725" y="18"/>
                    </a:cubicBezTo>
                    <a:cubicBezTo>
                      <a:pt x="1660" y="19"/>
                      <a:pt x="1596" y="19"/>
                      <a:pt x="1532" y="19"/>
                    </a:cubicBezTo>
                    <a:cubicBezTo>
                      <a:pt x="1063" y="19"/>
                      <a:pt x="592" y="1"/>
                      <a:pt x="12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1" name="Google Shape;3421;p48"/>
              <p:cNvSpPr/>
              <p:nvPr/>
            </p:nvSpPr>
            <p:spPr>
              <a:xfrm>
                <a:off x="1888326" y="3106826"/>
                <a:ext cx="529132" cy="248237"/>
              </a:xfrm>
              <a:custGeom>
                <a:avLst/>
                <a:gdLst/>
                <a:ahLst/>
                <a:cxnLst/>
                <a:rect l="l" t="t" r="r" b="b"/>
                <a:pathLst>
                  <a:path w="8733" h="4097" extrusionOk="0">
                    <a:moveTo>
                      <a:pt x="8074" y="0"/>
                    </a:moveTo>
                    <a:cubicBezTo>
                      <a:pt x="7812" y="0"/>
                      <a:pt x="7572" y="233"/>
                      <a:pt x="7390" y="447"/>
                    </a:cubicBezTo>
                    <a:cubicBezTo>
                      <a:pt x="7381" y="404"/>
                      <a:pt x="7365" y="364"/>
                      <a:pt x="7346" y="326"/>
                    </a:cubicBezTo>
                    <a:cubicBezTo>
                      <a:pt x="7243" y="131"/>
                      <a:pt x="7049" y="60"/>
                      <a:pt x="6846" y="60"/>
                    </a:cubicBezTo>
                    <a:cubicBezTo>
                      <a:pt x="6700" y="60"/>
                      <a:pt x="6549" y="97"/>
                      <a:pt x="6425" y="153"/>
                    </a:cubicBezTo>
                    <a:cubicBezTo>
                      <a:pt x="5967" y="357"/>
                      <a:pt x="5597" y="709"/>
                      <a:pt x="5190" y="992"/>
                    </a:cubicBezTo>
                    <a:cubicBezTo>
                      <a:pt x="4271" y="1638"/>
                      <a:pt x="3213" y="2057"/>
                      <a:pt x="2101" y="2213"/>
                    </a:cubicBezTo>
                    <a:cubicBezTo>
                      <a:pt x="1817" y="2256"/>
                      <a:pt x="1534" y="2253"/>
                      <a:pt x="1247" y="2257"/>
                    </a:cubicBezTo>
                    <a:cubicBezTo>
                      <a:pt x="1116" y="2259"/>
                      <a:pt x="982" y="2259"/>
                      <a:pt x="852" y="2275"/>
                    </a:cubicBezTo>
                    <a:cubicBezTo>
                      <a:pt x="1090" y="2051"/>
                      <a:pt x="1353" y="1858"/>
                      <a:pt x="1600" y="1642"/>
                    </a:cubicBezTo>
                    <a:cubicBezTo>
                      <a:pt x="1840" y="1434"/>
                      <a:pt x="2065" y="1204"/>
                      <a:pt x="2245" y="941"/>
                    </a:cubicBezTo>
                    <a:cubicBezTo>
                      <a:pt x="2337" y="810"/>
                      <a:pt x="2408" y="669"/>
                      <a:pt x="2456" y="518"/>
                    </a:cubicBezTo>
                    <a:cubicBezTo>
                      <a:pt x="2492" y="401"/>
                      <a:pt x="2529" y="245"/>
                      <a:pt x="2473" y="129"/>
                    </a:cubicBezTo>
                    <a:cubicBezTo>
                      <a:pt x="2466" y="118"/>
                      <a:pt x="2455" y="113"/>
                      <a:pt x="2443" y="113"/>
                    </a:cubicBezTo>
                    <a:cubicBezTo>
                      <a:pt x="2432" y="113"/>
                      <a:pt x="2421" y="118"/>
                      <a:pt x="2414" y="129"/>
                    </a:cubicBezTo>
                    <a:cubicBezTo>
                      <a:pt x="2358" y="254"/>
                      <a:pt x="2349" y="394"/>
                      <a:pt x="2289" y="521"/>
                    </a:cubicBezTo>
                    <a:cubicBezTo>
                      <a:pt x="2224" y="654"/>
                      <a:pt x="2145" y="780"/>
                      <a:pt x="2051" y="895"/>
                    </a:cubicBezTo>
                    <a:cubicBezTo>
                      <a:pt x="1869" y="1129"/>
                      <a:pt x="1648" y="1335"/>
                      <a:pt x="1420" y="1523"/>
                    </a:cubicBezTo>
                    <a:cubicBezTo>
                      <a:pt x="1170" y="1730"/>
                      <a:pt x="902" y="1920"/>
                      <a:pt x="669" y="2146"/>
                    </a:cubicBezTo>
                    <a:cubicBezTo>
                      <a:pt x="573" y="2239"/>
                      <a:pt x="478" y="2334"/>
                      <a:pt x="378" y="2423"/>
                    </a:cubicBezTo>
                    <a:cubicBezTo>
                      <a:pt x="289" y="2499"/>
                      <a:pt x="195" y="2548"/>
                      <a:pt x="94" y="2603"/>
                    </a:cubicBezTo>
                    <a:cubicBezTo>
                      <a:pt x="0" y="2655"/>
                      <a:pt x="51" y="2784"/>
                      <a:pt x="146" y="2793"/>
                    </a:cubicBezTo>
                    <a:cubicBezTo>
                      <a:pt x="151" y="2793"/>
                      <a:pt x="156" y="2793"/>
                      <a:pt x="161" y="2793"/>
                    </a:cubicBezTo>
                    <a:cubicBezTo>
                      <a:pt x="273" y="2793"/>
                      <a:pt x="380" y="2705"/>
                      <a:pt x="463" y="2638"/>
                    </a:cubicBezTo>
                    <a:cubicBezTo>
                      <a:pt x="548" y="2568"/>
                      <a:pt x="629" y="2493"/>
                      <a:pt x="707" y="2415"/>
                    </a:cubicBezTo>
                    <a:cubicBezTo>
                      <a:pt x="792" y="2412"/>
                      <a:pt x="876" y="2410"/>
                      <a:pt x="961" y="2410"/>
                    </a:cubicBezTo>
                    <a:cubicBezTo>
                      <a:pt x="1031" y="2410"/>
                      <a:pt x="1101" y="2411"/>
                      <a:pt x="1170" y="2415"/>
                    </a:cubicBezTo>
                    <a:cubicBezTo>
                      <a:pt x="1347" y="2424"/>
                      <a:pt x="1523" y="2442"/>
                      <a:pt x="1699" y="2442"/>
                    </a:cubicBezTo>
                    <a:cubicBezTo>
                      <a:pt x="1747" y="2442"/>
                      <a:pt x="1796" y="2440"/>
                      <a:pt x="1844" y="2437"/>
                    </a:cubicBezTo>
                    <a:cubicBezTo>
                      <a:pt x="2349" y="2403"/>
                      <a:pt x="2857" y="2282"/>
                      <a:pt x="3340" y="2136"/>
                    </a:cubicBezTo>
                    <a:cubicBezTo>
                      <a:pt x="3789" y="1998"/>
                      <a:pt x="4225" y="1812"/>
                      <a:pt x="4635" y="1583"/>
                    </a:cubicBezTo>
                    <a:cubicBezTo>
                      <a:pt x="5047" y="1359"/>
                      <a:pt x="5413" y="1088"/>
                      <a:pt x="5773" y="790"/>
                    </a:cubicBezTo>
                    <a:cubicBezTo>
                      <a:pt x="5961" y="633"/>
                      <a:pt x="6163" y="495"/>
                      <a:pt x="6374" y="372"/>
                    </a:cubicBezTo>
                    <a:cubicBezTo>
                      <a:pt x="6528" y="286"/>
                      <a:pt x="6679" y="176"/>
                      <a:pt x="6855" y="176"/>
                    </a:cubicBezTo>
                    <a:cubicBezTo>
                      <a:pt x="6885" y="176"/>
                      <a:pt x="6915" y="179"/>
                      <a:pt x="6947" y="186"/>
                    </a:cubicBezTo>
                    <a:cubicBezTo>
                      <a:pt x="7409" y="289"/>
                      <a:pt x="7171" y="827"/>
                      <a:pt x="7003" y="1082"/>
                    </a:cubicBezTo>
                    <a:cubicBezTo>
                      <a:pt x="6510" y="1830"/>
                      <a:pt x="5769" y="2333"/>
                      <a:pt x="5036" y="2823"/>
                    </a:cubicBezTo>
                    <a:cubicBezTo>
                      <a:pt x="4602" y="3114"/>
                      <a:pt x="4104" y="3266"/>
                      <a:pt x="3626" y="3469"/>
                    </a:cubicBezTo>
                    <a:cubicBezTo>
                      <a:pt x="3273" y="3620"/>
                      <a:pt x="2882" y="3871"/>
                      <a:pt x="2482" y="3871"/>
                    </a:cubicBezTo>
                    <a:cubicBezTo>
                      <a:pt x="2455" y="3871"/>
                      <a:pt x="2427" y="3870"/>
                      <a:pt x="2400" y="3868"/>
                    </a:cubicBezTo>
                    <a:cubicBezTo>
                      <a:pt x="2397" y="3867"/>
                      <a:pt x="2394" y="3867"/>
                      <a:pt x="2390" y="3867"/>
                    </a:cubicBezTo>
                    <a:cubicBezTo>
                      <a:pt x="2286" y="3867"/>
                      <a:pt x="2285" y="4020"/>
                      <a:pt x="2375" y="4054"/>
                    </a:cubicBezTo>
                    <a:cubicBezTo>
                      <a:pt x="2455" y="4084"/>
                      <a:pt x="2537" y="4096"/>
                      <a:pt x="2619" y="4096"/>
                    </a:cubicBezTo>
                    <a:cubicBezTo>
                      <a:pt x="2945" y="4096"/>
                      <a:pt x="3285" y="3902"/>
                      <a:pt x="3560" y="3771"/>
                    </a:cubicBezTo>
                    <a:cubicBezTo>
                      <a:pt x="3988" y="3567"/>
                      <a:pt x="4448" y="3432"/>
                      <a:pt x="4866" y="3202"/>
                    </a:cubicBezTo>
                    <a:cubicBezTo>
                      <a:pt x="5092" y="3078"/>
                      <a:pt x="5293" y="2919"/>
                      <a:pt x="5503" y="2771"/>
                    </a:cubicBezTo>
                    <a:cubicBezTo>
                      <a:pt x="5704" y="2628"/>
                      <a:pt x="5909" y="2489"/>
                      <a:pt x="6105" y="2340"/>
                    </a:cubicBezTo>
                    <a:cubicBezTo>
                      <a:pt x="6465" y="2066"/>
                      <a:pt x="6770" y="1742"/>
                      <a:pt x="7037" y="1380"/>
                    </a:cubicBezTo>
                    <a:cubicBezTo>
                      <a:pt x="7173" y="1197"/>
                      <a:pt x="7350" y="939"/>
                      <a:pt x="7394" y="685"/>
                    </a:cubicBezTo>
                    <a:cubicBezTo>
                      <a:pt x="7592" y="511"/>
                      <a:pt x="7800" y="187"/>
                      <a:pt x="8080" y="187"/>
                    </a:cubicBezTo>
                    <a:cubicBezTo>
                      <a:pt x="8112" y="187"/>
                      <a:pt x="8146" y="191"/>
                      <a:pt x="8181" y="201"/>
                    </a:cubicBezTo>
                    <a:cubicBezTo>
                      <a:pt x="8348" y="247"/>
                      <a:pt x="8425" y="366"/>
                      <a:pt x="8472" y="536"/>
                    </a:cubicBezTo>
                    <a:cubicBezTo>
                      <a:pt x="8513" y="687"/>
                      <a:pt x="8528" y="839"/>
                      <a:pt x="8468" y="978"/>
                    </a:cubicBezTo>
                    <a:cubicBezTo>
                      <a:pt x="8329" y="1292"/>
                      <a:pt x="8099" y="1557"/>
                      <a:pt x="7868" y="1807"/>
                    </a:cubicBezTo>
                    <a:cubicBezTo>
                      <a:pt x="7585" y="2120"/>
                      <a:pt x="7276" y="2408"/>
                      <a:pt x="6945" y="2669"/>
                    </a:cubicBezTo>
                    <a:cubicBezTo>
                      <a:pt x="6724" y="2842"/>
                      <a:pt x="6492" y="3003"/>
                      <a:pt x="6258" y="3156"/>
                    </a:cubicBezTo>
                    <a:cubicBezTo>
                      <a:pt x="6137" y="3235"/>
                      <a:pt x="6013" y="3312"/>
                      <a:pt x="5891" y="3387"/>
                    </a:cubicBezTo>
                    <a:cubicBezTo>
                      <a:pt x="5777" y="3457"/>
                      <a:pt x="5652" y="3522"/>
                      <a:pt x="5566" y="3623"/>
                    </a:cubicBezTo>
                    <a:cubicBezTo>
                      <a:pt x="5562" y="3627"/>
                      <a:pt x="5565" y="3633"/>
                      <a:pt x="5570" y="3633"/>
                    </a:cubicBezTo>
                    <a:cubicBezTo>
                      <a:pt x="5570" y="3633"/>
                      <a:pt x="5571" y="3633"/>
                      <a:pt x="5571" y="3633"/>
                    </a:cubicBezTo>
                    <a:cubicBezTo>
                      <a:pt x="5702" y="3608"/>
                      <a:pt x="5821" y="3530"/>
                      <a:pt x="5936" y="3465"/>
                    </a:cubicBezTo>
                    <a:cubicBezTo>
                      <a:pt x="6061" y="3394"/>
                      <a:pt x="6188" y="3323"/>
                      <a:pt x="6313" y="3250"/>
                    </a:cubicBezTo>
                    <a:cubicBezTo>
                      <a:pt x="6549" y="3113"/>
                      <a:pt x="6782" y="2968"/>
                      <a:pt x="7004" y="2811"/>
                    </a:cubicBezTo>
                    <a:cubicBezTo>
                      <a:pt x="7389" y="2537"/>
                      <a:pt x="7722" y="2217"/>
                      <a:pt x="8034" y="1866"/>
                    </a:cubicBezTo>
                    <a:cubicBezTo>
                      <a:pt x="8278" y="1590"/>
                      <a:pt x="8538" y="1274"/>
                      <a:pt x="8638" y="912"/>
                    </a:cubicBezTo>
                    <a:cubicBezTo>
                      <a:pt x="8733" y="571"/>
                      <a:pt x="8601" y="201"/>
                      <a:pt x="8267" y="44"/>
                    </a:cubicBezTo>
                    <a:cubicBezTo>
                      <a:pt x="8202" y="14"/>
                      <a:pt x="8137" y="0"/>
                      <a:pt x="8074" y="0"/>
                    </a:cubicBezTo>
                    <a:close/>
                  </a:path>
                </a:pathLst>
              </a:custGeom>
              <a:solidFill>
                <a:srgbClr val="9A60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2" name="Google Shape;3422;p48"/>
              <p:cNvSpPr/>
              <p:nvPr/>
            </p:nvSpPr>
            <p:spPr>
              <a:xfrm>
                <a:off x="1987635" y="3118702"/>
                <a:ext cx="121" cy="182"/>
              </a:xfrm>
              <a:custGeom>
                <a:avLst/>
                <a:gdLst/>
                <a:ahLst/>
                <a:cxnLst/>
                <a:rect l="l" t="t" r="r" b="b"/>
                <a:pathLst>
                  <a:path w="2" h="3" extrusionOk="0">
                    <a:moveTo>
                      <a:pt x="1" y="1"/>
                    </a:moveTo>
                    <a:cubicBezTo>
                      <a:pt x="1" y="1"/>
                      <a:pt x="2" y="1"/>
                      <a:pt x="2" y="2"/>
                    </a:cubicBezTo>
                    <a:lnTo>
                      <a:pt x="2" y="1"/>
                    </a:ln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3" name="Google Shape;3423;p48"/>
              <p:cNvSpPr/>
              <p:nvPr/>
            </p:nvSpPr>
            <p:spPr>
              <a:xfrm>
                <a:off x="1973396" y="3101737"/>
                <a:ext cx="52653" cy="47745"/>
              </a:xfrm>
              <a:custGeom>
                <a:avLst/>
                <a:gdLst/>
                <a:ahLst/>
                <a:cxnLst/>
                <a:rect l="l" t="t" r="r" b="b"/>
                <a:pathLst>
                  <a:path w="869" h="788" extrusionOk="0">
                    <a:moveTo>
                      <a:pt x="561" y="1"/>
                    </a:moveTo>
                    <a:cubicBezTo>
                      <a:pt x="527" y="1"/>
                      <a:pt x="492" y="6"/>
                      <a:pt x="458" y="12"/>
                    </a:cubicBezTo>
                    <a:cubicBezTo>
                      <a:pt x="399" y="21"/>
                      <a:pt x="341" y="35"/>
                      <a:pt x="284" y="54"/>
                    </a:cubicBezTo>
                    <a:cubicBezTo>
                      <a:pt x="222" y="72"/>
                      <a:pt x="163" y="101"/>
                      <a:pt x="112" y="139"/>
                    </a:cubicBezTo>
                    <a:cubicBezTo>
                      <a:pt x="79" y="168"/>
                      <a:pt x="52" y="204"/>
                      <a:pt x="34" y="242"/>
                    </a:cubicBezTo>
                    <a:cubicBezTo>
                      <a:pt x="6" y="300"/>
                      <a:pt x="1" y="359"/>
                      <a:pt x="32" y="417"/>
                    </a:cubicBezTo>
                    <a:cubicBezTo>
                      <a:pt x="41" y="430"/>
                      <a:pt x="50" y="444"/>
                      <a:pt x="61" y="455"/>
                    </a:cubicBezTo>
                    <a:cubicBezTo>
                      <a:pt x="74" y="487"/>
                      <a:pt x="87" y="517"/>
                      <a:pt x="104" y="546"/>
                    </a:cubicBezTo>
                    <a:cubicBezTo>
                      <a:pt x="119" y="576"/>
                      <a:pt x="138" y="609"/>
                      <a:pt x="156" y="639"/>
                    </a:cubicBezTo>
                    <a:cubicBezTo>
                      <a:pt x="178" y="675"/>
                      <a:pt x="198" y="716"/>
                      <a:pt x="229" y="746"/>
                    </a:cubicBezTo>
                    <a:cubicBezTo>
                      <a:pt x="257" y="774"/>
                      <a:pt x="294" y="788"/>
                      <a:pt x="331" y="788"/>
                    </a:cubicBezTo>
                    <a:cubicBezTo>
                      <a:pt x="355" y="788"/>
                      <a:pt x="379" y="782"/>
                      <a:pt x="402" y="769"/>
                    </a:cubicBezTo>
                    <a:cubicBezTo>
                      <a:pt x="496" y="712"/>
                      <a:pt x="594" y="650"/>
                      <a:pt x="672" y="573"/>
                    </a:cubicBezTo>
                    <a:cubicBezTo>
                      <a:pt x="768" y="478"/>
                      <a:pt x="868" y="336"/>
                      <a:pt x="823" y="193"/>
                    </a:cubicBezTo>
                    <a:cubicBezTo>
                      <a:pt x="809" y="152"/>
                      <a:pt x="785" y="115"/>
                      <a:pt x="753" y="86"/>
                    </a:cubicBezTo>
                    <a:cubicBezTo>
                      <a:pt x="741" y="75"/>
                      <a:pt x="727" y="64"/>
                      <a:pt x="715" y="54"/>
                    </a:cubicBezTo>
                    <a:cubicBezTo>
                      <a:pt x="710" y="51"/>
                      <a:pt x="708" y="49"/>
                      <a:pt x="707" y="49"/>
                    </a:cubicBezTo>
                    <a:lnTo>
                      <a:pt x="707" y="49"/>
                    </a:lnTo>
                    <a:cubicBezTo>
                      <a:pt x="707" y="49"/>
                      <a:pt x="724" y="63"/>
                      <a:pt x="724" y="63"/>
                    </a:cubicBezTo>
                    <a:cubicBezTo>
                      <a:pt x="724" y="63"/>
                      <a:pt x="721" y="60"/>
                      <a:pt x="711" y="53"/>
                    </a:cubicBezTo>
                    <a:cubicBezTo>
                      <a:pt x="694" y="39"/>
                      <a:pt x="675" y="27"/>
                      <a:pt x="656" y="18"/>
                    </a:cubicBezTo>
                    <a:cubicBezTo>
                      <a:pt x="625" y="5"/>
                      <a:pt x="593" y="1"/>
                      <a:pt x="561"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4" name="Google Shape;3424;p48"/>
              <p:cNvSpPr/>
              <p:nvPr/>
            </p:nvSpPr>
            <p:spPr>
              <a:xfrm>
                <a:off x="2006297" y="3116884"/>
                <a:ext cx="61" cy="61"/>
              </a:xfrm>
              <a:custGeom>
                <a:avLst/>
                <a:gdLst/>
                <a:ahLst/>
                <a:cxnLst/>
                <a:rect l="l" t="t" r="r" b="b"/>
                <a:pathLst>
                  <a:path w="1" h="1" extrusionOk="0">
                    <a:moveTo>
                      <a:pt x="0" y="0"/>
                    </a:moveTo>
                    <a:lnTo>
                      <a:pt x="0" y="0"/>
                    </a:ln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5" name="Google Shape;3425;p48"/>
              <p:cNvSpPr/>
              <p:nvPr/>
            </p:nvSpPr>
            <p:spPr>
              <a:xfrm>
                <a:off x="2272414" y="3131184"/>
                <a:ext cx="44655" cy="47442"/>
              </a:xfrm>
              <a:custGeom>
                <a:avLst/>
                <a:gdLst/>
                <a:ahLst/>
                <a:cxnLst/>
                <a:rect l="l" t="t" r="r" b="b"/>
                <a:pathLst>
                  <a:path w="737" h="783" extrusionOk="0">
                    <a:moveTo>
                      <a:pt x="484" y="1"/>
                    </a:moveTo>
                    <a:cubicBezTo>
                      <a:pt x="403" y="1"/>
                      <a:pt x="325" y="48"/>
                      <a:pt x="263" y="99"/>
                    </a:cubicBezTo>
                    <a:cubicBezTo>
                      <a:pt x="212" y="142"/>
                      <a:pt x="170" y="191"/>
                      <a:pt x="133" y="246"/>
                    </a:cubicBezTo>
                    <a:cubicBezTo>
                      <a:pt x="103" y="266"/>
                      <a:pt x="74" y="286"/>
                      <a:pt x="48" y="309"/>
                    </a:cubicBezTo>
                    <a:cubicBezTo>
                      <a:pt x="2" y="348"/>
                      <a:pt x="1" y="436"/>
                      <a:pt x="48" y="474"/>
                    </a:cubicBezTo>
                    <a:cubicBezTo>
                      <a:pt x="90" y="513"/>
                      <a:pt x="131" y="554"/>
                      <a:pt x="168" y="598"/>
                    </a:cubicBezTo>
                    <a:cubicBezTo>
                      <a:pt x="178" y="609"/>
                      <a:pt x="188" y="620"/>
                      <a:pt x="197" y="631"/>
                    </a:cubicBezTo>
                    <a:lnTo>
                      <a:pt x="207" y="642"/>
                    </a:lnTo>
                    <a:cubicBezTo>
                      <a:pt x="225" y="668"/>
                      <a:pt x="243" y="694"/>
                      <a:pt x="260" y="719"/>
                    </a:cubicBezTo>
                    <a:cubicBezTo>
                      <a:pt x="281" y="753"/>
                      <a:pt x="317" y="775"/>
                      <a:pt x="357" y="780"/>
                    </a:cubicBezTo>
                    <a:cubicBezTo>
                      <a:pt x="363" y="782"/>
                      <a:pt x="370" y="782"/>
                      <a:pt x="377" y="782"/>
                    </a:cubicBezTo>
                    <a:cubicBezTo>
                      <a:pt x="410" y="782"/>
                      <a:pt x="441" y="769"/>
                      <a:pt x="465" y="745"/>
                    </a:cubicBezTo>
                    <a:cubicBezTo>
                      <a:pt x="525" y="686"/>
                      <a:pt x="579" y="620"/>
                      <a:pt x="626" y="550"/>
                    </a:cubicBezTo>
                    <a:cubicBezTo>
                      <a:pt x="682" y="466"/>
                      <a:pt x="724" y="373"/>
                      <a:pt x="731" y="271"/>
                    </a:cubicBezTo>
                    <a:cubicBezTo>
                      <a:pt x="737" y="154"/>
                      <a:pt x="664" y="49"/>
                      <a:pt x="553" y="13"/>
                    </a:cubicBezTo>
                    <a:cubicBezTo>
                      <a:pt x="530" y="5"/>
                      <a:pt x="507" y="1"/>
                      <a:pt x="484"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6" name="Google Shape;3426;p48"/>
              <p:cNvSpPr/>
              <p:nvPr/>
            </p:nvSpPr>
            <p:spPr>
              <a:xfrm>
                <a:off x="2343669" y="3138576"/>
                <a:ext cx="58348" cy="41080"/>
              </a:xfrm>
              <a:custGeom>
                <a:avLst/>
                <a:gdLst/>
                <a:ahLst/>
                <a:cxnLst/>
                <a:rect l="l" t="t" r="r" b="b"/>
                <a:pathLst>
                  <a:path w="963" h="678" extrusionOk="0">
                    <a:moveTo>
                      <a:pt x="519" y="1"/>
                    </a:moveTo>
                    <a:cubicBezTo>
                      <a:pt x="517" y="1"/>
                      <a:pt x="516" y="1"/>
                      <a:pt x="514" y="1"/>
                    </a:cubicBezTo>
                    <a:cubicBezTo>
                      <a:pt x="420" y="2"/>
                      <a:pt x="330" y="34"/>
                      <a:pt x="255" y="89"/>
                    </a:cubicBezTo>
                    <a:cubicBezTo>
                      <a:pt x="39" y="248"/>
                      <a:pt x="0" y="527"/>
                      <a:pt x="279" y="649"/>
                    </a:cubicBezTo>
                    <a:cubicBezTo>
                      <a:pt x="324" y="669"/>
                      <a:pt x="371" y="678"/>
                      <a:pt x="417" y="678"/>
                    </a:cubicBezTo>
                    <a:cubicBezTo>
                      <a:pt x="699" y="678"/>
                      <a:pt x="962" y="341"/>
                      <a:pt x="743" y="91"/>
                    </a:cubicBezTo>
                    <a:cubicBezTo>
                      <a:pt x="688" y="28"/>
                      <a:pt x="600" y="1"/>
                      <a:pt x="519" y="1"/>
                    </a:cubicBezTo>
                    <a:close/>
                  </a:path>
                </a:pathLst>
              </a:custGeom>
              <a:solidFill>
                <a:srgbClr val="F4DB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7" name="Google Shape;3427;p48"/>
              <p:cNvSpPr/>
              <p:nvPr/>
            </p:nvSpPr>
            <p:spPr>
              <a:xfrm>
                <a:off x="1282536" y="2165308"/>
                <a:ext cx="145780" cy="142992"/>
              </a:xfrm>
              <a:custGeom>
                <a:avLst/>
                <a:gdLst/>
                <a:ahLst/>
                <a:cxnLst/>
                <a:rect l="l" t="t" r="r" b="b"/>
                <a:pathLst>
                  <a:path w="2406" h="2360" extrusionOk="0">
                    <a:moveTo>
                      <a:pt x="1203" y="1"/>
                    </a:moveTo>
                    <a:cubicBezTo>
                      <a:pt x="1163" y="1"/>
                      <a:pt x="1124" y="24"/>
                      <a:pt x="1111" y="71"/>
                    </a:cubicBezTo>
                    <a:lnTo>
                      <a:pt x="901" y="813"/>
                    </a:lnTo>
                    <a:cubicBezTo>
                      <a:pt x="893" y="845"/>
                      <a:pt x="867" y="870"/>
                      <a:pt x="835" y="879"/>
                    </a:cubicBezTo>
                    <a:lnTo>
                      <a:pt x="92" y="1089"/>
                    </a:lnTo>
                    <a:cubicBezTo>
                      <a:pt x="0" y="1115"/>
                      <a:pt x="0" y="1246"/>
                      <a:pt x="92" y="1272"/>
                    </a:cubicBezTo>
                    <a:lnTo>
                      <a:pt x="835" y="1482"/>
                    </a:lnTo>
                    <a:cubicBezTo>
                      <a:pt x="867" y="1491"/>
                      <a:pt x="891" y="1516"/>
                      <a:pt x="901" y="1548"/>
                    </a:cubicBezTo>
                    <a:lnTo>
                      <a:pt x="1111" y="2289"/>
                    </a:lnTo>
                    <a:cubicBezTo>
                      <a:pt x="1124" y="2336"/>
                      <a:pt x="1163" y="2359"/>
                      <a:pt x="1203" y="2359"/>
                    </a:cubicBezTo>
                    <a:cubicBezTo>
                      <a:pt x="1242" y="2359"/>
                      <a:pt x="1282" y="2336"/>
                      <a:pt x="1295" y="2289"/>
                    </a:cubicBezTo>
                    <a:lnTo>
                      <a:pt x="1505" y="1548"/>
                    </a:lnTo>
                    <a:cubicBezTo>
                      <a:pt x="1514" y="1516"/>
                      <a:pt x="1539" y="1490"/>
                      <a:pt x="1571" y="1482"/>
                    </a:cubicBezTo>
                    <a:lnTo>
                      <a:pt x="2313" y="1272"/>
                    </a:lnTo>
                    <a:cubicBezTo>
                      <a:pt x="2405" y="1246"/>
                      <a:pt x="2405" y="1114"/>
                      <a:pt x="2313" y="1088"/>
                    </a:cubicBezTo>
                    <a:lnTo>
                      <a:pt x="1571" y="878"/>
                    </a:lnTo>
                    <a:cubicBezTo>
                      <a:pt x="1539" y="868"/>
                      <a:pt x="1514" y="845"/>
                      <a:pt x="1505" y="813"/>
                    </a:cubicBezTo>
                    <a:lnTo>
                      <a:pt x="1295" y="71"/>
                    </a:lnTo>
                    <a:cubicBezTo>
                      <a:pt x="1282" y="24"/>
                      <a:pt x="1242" y="1"/>
                      <a:pt x="120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8" name="Google Shape;3428;p48"/>
              <p:cNvSpPr/>
              <p:nvPr/>
            </p:nvSpPr>
            <p:spPr>
              <a:xfrm>
                <a:off x="1413110" y="3063625"/>
                <a:ext cx="145780" cy="142992"/>
              </a:xfrm>
              <a:custGeom>
                <a:avLst/>
                <a:gdLst/>
                <a:ahLst/>
                <a:cxnLst/>
                <a:rect l="l" t="t" r="r" b="b"/>
                <a:pathLst>
                  <a:path w="2406" h="2360" extrusionOk="0">
                    <a:moveTo>
                      <a:pt x="1204" y="1"/>
                    </a:moveTo>
                    <a:cubicBezTo>
                      <a:pt x="1164" y="1"/>
                      <a:pt x="1125" y="24"/>
                      <a:pt x="1111" y="71"/>
                    </a:cubicBezTo>
                    <a:lnTo>
                      <a:pt x="901" y="814"/>
                    </a:lnTo>
                    <a:cubicBezTo>
                      <a:pt x="893" y="845"/>
                      <a:pt x="867" y="870"/>
                      <a:pt x="835" y="879"/>
                    </a:cubicBezTo>
                    <a:lnTo>
                      <a:pt x="94" y="1090"/>
                    </a:lnTo>
                    <a:cubicBezTo>
                      <a:pt x="1" y="1116"/>
                      <a:pt x="1" y="1246"/>
                      <a:pt x="94" y="1272"/>
                    </a:cubicBezTo>
                    <a:lnTo>
                      <a:pt x="835" y="1482"/>
                    </a:lnTo>
                    <a:cubicBezTo>
                      <a:pt x="867" y="1492"/>
                      <a:pt x="893" y="1516"/>
                      <a:pt x="901" y="1548"/>
                    </a:cubicBezTo>
                    <a:lnTo>
                      <a:pt x="1111" y="2289"/>
                    </a:lnTo>
                    <a:cubicBezTo>
                      <a:pt x="1125" y="2336"/>
                      <a:pt x="1164" y="2359"/>
                      <a:pt x="1204" y="2359"/>
                    </a:cubicBezTo>
                    <a:cubicBezTo>
                      <a:pt x="1243" y="2359"/>
                      <a:pt x="1282" y="2336"/>
                      <a:pt x="1295" y="2289"/>
                    </a:cubicBezTo>
                    <a:lnTo>
                      <a:pt x="1505" y="1548"/>
                    </a:lnTo>
                    <a:cubicBezTo>
                      <a:pt x="1515" y="1515"/>
                      <a:pt x="1539" y="1490"/>
                      <a:pt x="1571" y="1482"/>
                    </a:cubicBezTo>
                    <a:lnTo>
                      <a:pt x="2314" y="1272"/>
                    </a:lnTo>
                    <a:cubicBezTo>
                      <a:pt x="2406" y="1246"/>
                      <a:pt x="2406" y="1114"/>
                      <a:pt x="2314" y="1088"/>
                    </a:cubicBezTo>
                    <a:lnTo>
                      <a:pt x="1571" y="878"/>
                    </a:lnTo>
                    <a:cubicBezTo>
                      <a:pt x="1539" y="869"/>
                      <a:pt x="1515" y="844"/>
                      <a:pt x="1505" y="814"/>
                    </a:cubicBezTo>
                    <a:lnTo>
                      <a:pt x="1295" y="71"/>
                    </a:lnTo>
                    <a:cubicBezTo>
                      <a:pt x="1282" y="24"/>
                      <a:pt x="1243" y="1"/>
                      <a:pt x="120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9" name="Google Shape;3429;p48"/>
              <p:cNvSpPr/>
              <p:nvPr/>
            </p:nvSpPr>
            <p:spPr>
              <a:xfrm>
                <a:off x="2468002" y="3153481"/>
                <a:ext cx="145780" cy="142992"/>
              </a:xfrm>
              <a:custGeom>
                <a:avLst/>
                <a:gdLst/>
                <a:ahLst/>
                <a:cxnLst/>
                <a:rect l="l" t="t" r="r" b="b"/>
                <a:pathLst>
                  <a:path w="2406" h="2360" extrusionOk="0">
                    <a:moveTo>
                      <a:pt x="1203" y="0"/>
                    </a:moveTo>
                    <a:cubicBezTo>
                      <a:pt x="1163" y="0"/>
                      <a:pt x="1124" y="23"/>
                      <a:pt x="1111" y="69"/>
                    </a:cubicBezTo>
                    <a:lnTo>
                      <a:pt x="901" y="812"/>
                    </a:lnTo>
                    <a:cubicBezTo>
                      <a:pt x="891" y="843"/>
                      <a:pt x="867" y="870"/>
                      <a:pt x="835" y="878"/>
                    </a:cubicBezTo>
                    <a:lnTo>
                      <a:pt x="92" y="1088"/>
                    </a:lnTo>
                    <a:cubicBezTo>
                      <a:pt x="0" y="1114"/>
                      <a:pt x="0" y="1246"/>
                      <a:pt x="92" y="1272"/>
                    </a:cubicBezTo>
                    <a:lnTo>
                      <a:pt x="835" y="1482"/>
                    </a:lnTo>
                    <a:cubicBezTo>
                      <a:pt x="867" y="1490"/>
                      <a:pt x="891" y="1516"/>
                      <a:pt x="901" y="1548"/>
                    </a:cubicBezTo>
                    <a:lnTo>
                      <a:pt x="1111" y="2290"/>
                    </a:lnTo>
                    <a:cubicBezTo>
                      <a:pt x="1124" y="2336"/>
                      <a:pt x="1163" y="2359"/>
                      <a:pt x="1203" y="2359"/>
                    </a:cubicBezTo>
                    <a:cubicBezTo>
                      <a:pt x="1242" y="2359"/>
                      <a:pt x="1281" y="2336"/>
                      <a:pt x="1295" y="2290"/>
                    </a:cubicBezTo>
                    <a:lnTo>
                      <a:pt x="1504" y="1548"/>
                    </a:lnTo>
                    <a:cubicBezTo>
                      <a:pt x="1513" y="1516"/>
                      <a:pt x="1538" y="1490"/>
                      <a:pt x="1571" y="1482"/>
                    </a:cubicBezTo>
                    <a:lnTo>
                      <a:pt x="2312" y="1272"/>
                    </a:lnTo>
                    <a:cubicBezTo>
                      <a:pt x="2406" y="1246"/>
                      <a:pt x="2406" y="1114"/>
                      <a:pt x="2312" y="1088"/>
                    </a:cubicBezTo>
                    <a:lnTo>
                      <a:pt x="1571" y="878"/>
                    </a:lnTo>
                    <a:cubicBezTo>
                      <a:pt x="1538" y="868"/>
                      <a:pt x="1513" y="843"/>
                      <a:pt x="1504" y="812"/>
                    </a:cubicBezTo>
                    <a:lnTo>
                      <a:pt x="1295" y="69"/>
                    </a:lnTo>
                    <a:cubicBezTo>
                      <a:pt x="1281" y="23"/>
                      <a:pt x="1242" y="0"/>
                      <a:pt x="120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0" name="Google Shape;3430;p48"/>
              <p:cNvSpPr/>
              <p:nvPr/>
            </p:nvSpPr>
            <p:spPr>
              <a:xfrm>
                <a:off x="2594940" y="3066049"/>
                <a:ext cx="95308" cy="93369"/>
              </a:xfrm>
              <a:custGeom>
                <a:avLst/>
                <a:gdLst/>
                <a:ahLst/>
                <a:cxnLst/>
                <a:rect l="l" t="t" r="r" b="b"/>
                <a:pathLst>
                  <a:path w="1573" h="1541" extrusionOk="0">
                    <a:moveTo>
                      <a:pt x="786" y="1"/>
                    </a:moveTo>
                    <a:cubicBezTo>
                      <a:pt x="761" y="1"/>
                      <a:pt x="735" y="16"/>
                      <a:pt x="727" y="46"/>
                    </a:cubicBezTo>
                    <a:lnTo>
                      <a:pt x="589" y="531"/>
                    </a:lnTo>
                    <a:cubicBezTo>
                      <a:pt x="582" y="551"/>
                      <a:pt x="566" y="568"/>
                      <a:pt x="545" y="573"/>
                    </a:cubicBezTo>
                    <a:lnTo>
                      <a:pt x="61" y="710"/>
                    </a:lnTo>
                    <a:cubicBezTo>
                      <a:pt x="0" y="728"/>
                      <a:pt x="0" y="813"/>
                      <a:pt x="61" y="831"/>
                    </a:cubicBezTo>
                    <a:lnTo>
                      <a:pt x="545" y="969"/>
                    </a:lnTo>
                    <a:cubicBezTo>
                      <a:pt x="566" y="974"/>
                      <a:pt x="582" y="990"/>
                      <a:pt x="589" y="1011"/>
                    </a:cubicBezTo>
                    <a:lnTo>
                      <a:pt x="727" y="1496"/>
                    </a:lnTo>
                    <a:cubicBezTo>
                      <a:pt x="735" y="1526"/>
                      <a:pt x="761" y="1541"/>
                      <a:pt x="786" y="1541"/>
                    </a:cubicBezTo>
                    <a:cubicBezTo>
                      <a:pt x="812" y="1541"/>
                      <a:pt x="838" y="1526"/>
                      <a:pt x="846" y="1496"/>
                    </a:cubicBezTo>
                    <a:lnTo>
                      <a:pt x="983" y="1011"/>
                    </a:lnTo>
                    <a:cubicBezTo>
                      <a:pt x="989" y="990"/>
                      <a:pt x="1005" y="974"/>
                      <a:pt x="1026" y="969"/>
                    </a:cubicBezTo>
                    <a:lnTo>
                      <a:pt x="1512" y="831"/>
                    </a:lnTo>
                    <a:cubicBezTo>
                      <a:pt x="1572" y="813"/>
                      <a:pt x="1572" y="728"/>
                      <a:pt x="1512" y="710"/>
                    </a:cubicBezTo>
                    <a:lnTo>
                      <a:pt x="1026" y="573"/>
                    </a:lnTo>
                    <a:cubicBezTo>
                      <a:pt x="1005" y="568"/>
                      <a:pt x="989" y="551"/>
                      <a:pt x="983" y="531"/>
                    </a:cubicBezTo>
                    <a:lnTo>
                      <a:pt x="846" y="46"/>
                    </a:lnTo>
                    <a:cubicBezTo>
                      <a:pt x="838" y="16"/>
                      <a:pt x="812" y="1"/>
                      <a:pt x="78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1" name="Google Shape;3431;p48"/>
              <p:cNvSpPr/>
              <p:nvPr/>
            </p:nvSpPr>
            <p:spPr>
              <a:xfrm>
                <a:off x="1384996" y="2321996"/>
                <a:ext cx="95308" cy="93612"/>
              </a:xfrm>
              <a:custGeom>
                <a:avLst/>
                <a:gdLst/>
                <a:ahLst/>
                <a:cxnLst/>
                <a:rect l="l" t="t" r="r" b="b"/>
                <a:pathLst>
                  <a:path w="1573" h="1545" extrusionOk="0">
                    <a:moveTo>
                      <a:pt x="787" y="1"/>
                    </a:moveTo>
                    <a:cubicBezTo>
                      <a:pt x="761" y="1"/>
                      <a:pt x="735" y="16"/>
                      <a:pt x="727" y="46"/>
                    </a:cubicBezTo>
                    <a:lnTo>
                      <a:pt x="590" y="532"/>
                    </a:lnTo>
                    <a:cubicBezTo>
                      <a:pt x="583" y="553"/>
                      <a:pt x="568" y="569"/>
                      <a:pt x="546" y="575"/>
                    </a:cubicBezTo>
                    <a:lnTo>
                      <a:pt x="61" y="712"/>
                    </a:lnTo>
                    <a:cubicBezTo>
                      <a:pt x="1" y="729"/>
                      <a:pt x="1" y="816"/>
                      <a:pt x="61" y="833"/>
                    </a:cubicBezTo>
                    <a:lnTo>
                      <a:pt x="546" y="970"/>
                    </a:lnTo>
                    <a:cubicBezTo>
                      <a:pt x="568" y="976"/>
                      <a:pt x="583" y="992"/>
                      <a:pt x="590" y="1013"/>
                    </a:cubicBezTo>
                    <a:lnTo>
                      <a:pt x="727" y="1499"/>
                    </a:lnTo>
                    <a:cubicBezTo>
                      <a:pt x="735" y="1529"/>
                      <a:pt x="761" y="1544"/>
                      <a:pt x="787" y="1544"/>
                    </a:cubicBezTo>
                    <a:cubicBezTo>
                      <a:pt x="812" y="1544"/>
                      <a:pt x="838" y="1529"/>
                      <a:pt x="846" y="1499"/>
                    </a:cubicBezTo>
                    <a:lnTo>
                      <a:pt x="983" y="1013"/>
                    </a:lnTo>
                    <a:cubicBezTo>
                      <a:pt x="989" y="992"/>
                      <a:pt x="1005" y="976"/>
                      <a:pt x="1027" y="970"/>
                    </a:cubicBezTo>
                    <a:lnTo>
                      <a:pt x="1512" y="833"/>
                    </a:lnTo>
                    <a:cubicBezTo>
                      <a:pt x="1572" y="816"/>
                      <a:pt x="1572" y="729"/>
                      <a:pt x="1512" y="712"/>
                    </a:cubicBezTo>
                    <a:lnTo>
                      <a:pt x="1027" y="575"/>
                    </a:lnTo>
                    <a:cubicBezTo>
                      <a:pt x="1005" y="569"/>
                      <a:pt x="990" y="553"/>
                      <a:pt x="983" y="532"/>
                    </a:cubicBezTo>
                    <a:lnTo>
                      <a:pt x="846" y="46"/>
                    </a:lnTo>
                    <a:cubicBezTo>
                      <a:pt x="838" y="16"/>
                      <a:pt x="812" y="1"/>
                      <a:pt x="78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2" name="Google Shape;3432;p48"/>
              <p:cNvSpPr/>
              <p:nvPr/>
            </p:nvSpPr>
            <p:spPr>
              <a:xfrm>
                <a:off x="2631719" y="2147616"/>
                <a:ext cx="95247" cy="93369"/>
              </a:xfrm>
              <a:custGeom>
                <a:avLst/>
                <a:gdLst/>
                <a:ahLst/>
                <a:cxnLst/>
                <a:rect l="l" t="t" r="r" b="b"/>
                <a:pathLst>
                  <a:path w="1572" h="1541" extrusionOk="0">
                    <a:moveTo>
                      <a:pt x="786" y="0"/>
                    </a:moveTo>
                    <a:cubicBezTo>
                      <a:pt x="760" y="0"/>
                      <a:pt x="735" y="15"/>
                      <a:pt x="726" y="46"/>
                    </a:cubicBezTo>
                    <a:lnTo>
                      <a:pt x="589" y="530"/>
                    </a:lnTo>
                    <a:cubicBezTo>
                      <a:pt x="582" y="551"/>
                      <a:pt x="566" y="567"/>
                      <a:pt x="545" y="573"/>
                    </a:cubicBezTo>
                    <a:lnTo>
                      <a:pt x="61" y="710"/>
                    </a:lnTo>
                    <a:cubicBezTo>
                      <a:pt x="0" y="728"/>
                      <a:pt x="0" y="813"/>
                      <a:pt x="61" y="831"/>
                    </a:cubicBezTo>
                    <a:lnTo>
                      <a:pt x="545" y="968"/>
                    </a:lnTo>
                    <a:cubicBezTo>
                      <a:pt x="566" y="974"/>
                      <a:pt x="582" y="990"/>
                      <a:pt x="589" y="1011"/>
                    </a:cubicBezTo>
                    <a:lnTo>
                      <a:pt x="726" y="1495"/>
                    </a:lnTo>
                    <a:cubicBezTo>
                      <a:pt x="735" y="1525"/>
                      <a:pt x="760" y="1541"/>
                      <a:pt x="786" y="1541"/>
                    </a:cubicBezTo>
                    <a:cubicBezTo>
                      <a:pt x="811" y="1541"/>
                      <a:pt x="837" y="1525"/>
                      <a:pt x="846" y="1495"/>
                    </a:cubicBezTo>
                    <a:lnTo>
                      <a:pt x="983" y="1011"/>
                    </a:lnTo>
                    <a:cubicBezTo>
                      <a:pt x="989" y="990"/>
                      <a:pt x="1005" y="974"/>
                      <a:pt x="1026" y="968"/>
                    </a:cubicBezTo>
                    <a:lnTo>
                      <a:pt x="1512" y="831"/>
                    </a:lnTo>
                    <a:cubicBezTo>
                      <a:pt x="1572" y="813"/>
                      <a:pt x="1572" y="728"/>
                      <a:pt x="1512" y="710"/>
                    </a:cubicBezTo>
                    <a:lnTo>
                      <a:pt x="1026" y="573"/>
                    </a:lnTo>
                    <a:cubicBezTo>
                      <a:pt x="1005" y="567"/>
                      <a:pt x="989" y="551"/>
                      <a:pt x="983" y="530"/>
                    </a:cubicBezTo>
                    <a:lnTo>
                      <a:pt x="846" y="46"/>
                    </a:lnTo>
                    <a:cubicBezTo>
                      <a:pt x="837" y="15"/>
                      <a:pt x="811" y="0"/>
                      <a:pt x="78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4" name="TextBox 108">
            <a:extLst>
              <a:ext uri="{FF2B5EF4-FFF2-40B4-BE49-F238E27FC236}">
                <a16:creationId xmlns:a16="http://schemas.microsoft.com/office/drawing/2014/main" id="{E65E160B-334E-61AC-801B-32035152B6C6}"/>
              </a:ext>
            </a:extLst>
          </p:cNvPr>
          <p:cNvSpPr txBox="1"/>
          <p:nvPr/>
        </p:nvSpPr>
        <p:spPr>
          <a:xfrm>
            <a:off x="4896588" y="3118537"/>
            <a:ext cx="6320763" cy="15696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9600" b="1" kern="0" dirty="0">
                <a:solidFill>
                  <a:srgbClr val="D8181D"/>
                </a:solidFill>
                <a:latin typeface="SVN-Caprica Script" pitchFamily="2" charset="0"/>
              </a:rPr>
              <a:t>KHÁM PHÁ</a:t>
            </a:r>
          </a:p>
        </p:txBody>
      </p:sp>
      <p:sp>
        <p:nvSpPr>
          <p:cNvPr id="5" name="TextBox 109">
            <a:extLst>
              <a:ext uri="{FF2B5EF4-FFF2-40B4-BE49-F238E27FC236}">
                <a16:creationId xmlns:a16="http://schemas.microsoft.com/office/drawing/2014/main" id="{FBCCC14F-6689-F24D-F181-371D3BBC5A29}"/>
              </a:ext>
            </a:extLst>
          </p:cNvPr>
          <p:cNvSpPr txBox="1"/>
          <p:nvPr/>
        </p:nvSpPr>
        <p:spPr>
          <a:xfrm>
            <a:off x="5896757" y="1931172"/>
            <a:ext cx="4483007" cy="9130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5333" kern="0" dirty="0" err="1">
                <a:solidFill>
                  <a:srgbClr val="C3F2F7">
                    <a:lumMod val="75000"/>
                  </a:srgbClr>
                </a:solidFill>
                <a:latin typeface="SVN-Caprica Script" pitchFamily="2" charset="0"/>
              </a:rPr>
              <a:t>Hoạt</a:t>
            </a:r>
            <a:r>
              <a:rPr lang="en-US" sz="5333" kern="0" dirty="0">
                <a:solidFill>
                  <a:srgbClr val="C3F2F7">
                    <a:lumMod val="75000"/>
                  </a:srgbClr>
                </a:solidFill>
                <a:latin typeface="SVN-Caprica Script" pitchFamily="2" charset="0"/>
              </a:rPr>
              <a:t> </a:t>
            </a:r>
            <a:r>
              <a:rPr lang="en-US" sz="5333" kern="0" dirty="0" err="1">
                <a:solidFill>
                  <a:srgbClr val="C3F2F7">
                    <a:lumMod val="75000"/>
                  </a:srgbClr>
                </a:solidFill>
                <a:latin typeface="SVN-Caprica Script" pitchFamily="2" charset="0"/>
              </a:rPr>
              <a:t>động</a:t>
            </a:r>
            <a:r>
              <a:rPr lang="en-US" sz="5333" kern="0" dirty="0">
                <a:solidFill>
                  <a:srgbClr val="C3F2F7">
                    <a:lumMod val="75000"/>
                  </a:srgbClr>
                </a:solidFill>
                <a:latin typeface="SVN-Caprica Script" pitchFamily="2" charset="0"/>
              </a:rPr>
              <a:t> 2</a:t>
            </a:r>
          </a:p>
        </p:txBody>
      </p:sp>
      <p:pic>
        <p:nvPicPr>
          <p:cNvPr id="6" name="Picture 5">
            <a:extLst>
              <a:ext uri="{FF2B5EF4-FFF2-40B4-BE49-F238E27FC236}">
                <a16:creationId xmlns:a16="http://schemas.microsoft.com/office/drawing/2014/main" id="{F1DA97E0-F70B-67AC-2BC7-D342F62CAB6E}"/>
              </a:ext>
            </a:extLst>
          </p:cNvPr>
          <p:cNvPicPr>
            <a:picLocks noChangeAspect="1"/>
          </p:cNvPicPr>
          <p:nvPr/>
        </p:nvPicPr>
        <p:blipFill>
          <a:blip r:embed="rId3"/>
          <a:stretch>
            <a:fillRect/>
          </a:stretch>
        </p:blipFill>
        <p:spPr>
          <a:xfrm>
            <a:off x="7594607" y="818095"/>
            <a:ext cx="1027351" cy="1027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9" name="Google Shape;1439;p38"/>
          <p:cNvSpPr txBox="1">
            <a:spLocks noGrp="1"/>
          </p:cNvSpPr>
          <p:nvPr>
            <p:ph type="title"/>
          </p:nvPr>
        </p:nvSpPr>
        <p:spPr>
          <a:xfrm>
            <a:off x="1046011" y="4571367"/>
            <a:ext cx="5694232" cy="1122400"/>
          </a:xfrm>
          <a:prstGeom prst="rect">
            <a:avLst/>
          </a:prstGeom>
        </p:spPr>
        <p:txBody>
          <a:bodyPr spcFirstLastPara="1" wrap="square" lIns="121900" tIns="121900" rIns="121900" bIns="121900" anchor="b" anchorCtr="0">
            <a:noAutofit/>
          </a:bodyPr>
          <a:lstStyle/>
          <a:p>
            <a:pPr algn="ctr"/>
            <a:r>
              <a:rPr lang="vi-VN" sz="4267" dirty="0"/>
              <a:t>Quy định cơ bản của pháp luật về bảo vệ môi trường, tài nguyên thiên nhiên</a:t>
            </a:r>
          </a:p>
        </p:txBody>
      </p:sp>
      <p:sp>
        <p:nvSpPr>
          <p:cNvPr id="1440" name="Google Shape;1440;p38"/>
          <p:cNvSpPr txBox="1">
            <a:spLocks noGrp="1"/>
          </p:cNvSpPr>
          <p:nvPr>
            <p:ph type="title" idx="2"/>
          </p:nvPr>
        </p:nvSpPr>
        <p:spPr>
          <a:xfrm>
            <a:off x="3311924" y="1085913"/>
            <a:ext cx="1162405" cy="11224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121900" tIns="121900" rIns="121900" bIns="121900" anchor="ctr" anchorCtr="0">
            <a:noAutofit/>
          </a:bodyPr>
          <a:lstStyle/>
          <a:p>
            <a:r>
              <a:rPr lang="en-US" dirty="0"/>
              <a:t>2</a:t>
            </a:r>
            <a:endParaRPr dirty="0"/>
          </a:p>
        </p:txBody>
      </p:sp>
      <p:grpSp>
        <p:nvGrpSpPr>
          <p:cNvPr id="1442" name="Google Shape;1442;p38"/>
          <p:cNvGrpSpPr/>
          <p:nvPr/>
        </p:nvGrpSpPr>
        <p:grpSpPr>
          <a:xfrm>
            <a:off x="8145579" y="0"/>
            <a:ext cx="3993999" cy="3832259"/>
            <a:chOff x="4087547" y="492787"/>
            <a:chExt cx="2727396" cy="2616948"/>
          </a:xfrm>
        </p:grpSpPr>
        <p:grpSp>
          <p:nvGrpSpPr>
            <p:cNvPr id="1443" name="Google Shape;1443;p38"/>
            <p:cNvGrpSpPr/>
            <p:nvPr/>
          </p:nvGrpSpPr>
          <p:grpSpPr>
            <a:xfrm>
              <a:off x="4087547" y="492787"/>
              <a:ext cx="2727396" cy="790263"/>
              <a:chOff x="4399922" y="2783793"/>
              <a:chExt cx="817418" cy="236847"/>
            </a:xfrm>
          </p:grpSpPr>
          <p:sp>
            <p:nvSpPr>
              <p:cNvPr id="1444" name="Google Shape;1444;p38"/>
              <p:cNvSpPr/>
              <p:nvPr/>
            </p:nvSpPr>
            <p:spPr>
              <a:xfrm>
                <a:off x="5011141" y="2852048"/>
                <a:ext cx="181306" cy="59373"/>
              </a:xfrm>
              <a:custGeom>
                <a:avLst/>
                <a:gdLst/>
                <a:ahLst/>
                <a:cxnLst/>
                <a:rect l="l" t="t" r="r" b="b"/>
                <a:pathLst>
                  <a:path w="6431" h="2106" extrusionOk="0">
                    <a:moveTo>
                      <a:pt x="4599" y="1"/>
                    </a:moveTo>
                    <a:cubicBezTo>
                      <a:pt x="4583" y="1"/>
                      <a:pt x="4564" y="1"/>
                      <a:pt x="4548" y="16"/>
                    </a:cubicBezTo>
                    <a:lnTo>
                      <a:pt x="4533" y="16"/>
                    </a:lnTo>
                    <a:lnTo>
                      <a:pt x="290" y="1416"/>
                    </a:lnTo>
                    <a:cubicBezTo>
                      <a:pt x="275" y="1416"/>
                      <a:pt x="275" y="1416"/>
                      <a:pt x="259" y="1432"/>
                    </a:cubicBezTo>
                    <a:cubicBezTo>
                      <a:pt x="82" y="1497"/>
                      <a:pt x="1" y="1705"/>
                      <a:pt x="67" y="1883"/>
                    </a:cubicBezTo>
                    <a:cubicBezTo>
                      <a:pt x="127" y="2026"/>
                      <a:pt x="257" y="2105"/>
                      <a:pt x="392" y="2105"/>
                    </a:cubicBezTo>
                    <a:cubicBezTo>
                      <a:pt x="439" y="2105"/>
                      <a:pt x="487" y="2096"/>
                      <a:pt x="533" y="2076"/>
                    </a:cubicBezTo>
                    <a:lnTo>
                      <a:pt x="4610" y="370"/>
                    </a:lnTo>
                    <a:lnTo>
                      <a:pt x="4610" y="370"/>
                    </a:lnTo>
                    <a:lnTo>
                      <a:pt x="6380" y="224"/>
                    </a:lnTo>
                    <a:cubicBezTo>
                      <a:pt x="6396" y="224"/>
                      <a:pt x="6415" y="209"/>
                      <a:pt x="6431" y="194"/>
                    </a:cubicBezTo>
                    <a:cubicBezTo>
                      <a:pt x="6431" y="163"/>
                      <a:pt x="6415" y="147"/>
                      <a:pt x="6380" y="147"/>
                    </a:cubicBezTo>
                    <a:lnTo>
                      <a:pt x="4599" y="1"/>
                    </a:ln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5" name="Google Shape;1445;p38"/>
              <p:cNvSpPr/>
              <p:nvPr/>
            </p:nvSpPr>
            <p:spPr>
              <a:xfrm>
                <a:off x="4747454" y="2807250"/>
                <a:ext cx="141385" cy="114772"/>
              </a:xfrm>
              <a:custGeom>
                <a:avLst/>
                <a:gdLst/>
                <a:ahLst/>
                <a:cxnLst/>
                <a:rect l="l" t="t" r="r" b="b"/>
                <a:pathLst>
                  <a:path w="5015" h="4071" extrusionOk="0">
                    <a:moveTo>
                      <a:pt x="4934" y="1"/>
                    </a:moveTo>
                    <a:lnTo>
                      <a:pt x="2635" y="656"/>
                    </a:lnTo>
                    <a:cubicBezTo>
                      <a:pt x="2604" y="656"/>
                      <a:pt x="2573" y="676"/>
                      <a:pt x="2558" y="706"/>
                    </a:cubicBezTo>
                    <a:lnTo>
                      <a:pt x="2523" y="737"/>
                    </a:lnTo>
                    <a:lnTo>
                      <a:pt x="224" y="3163"/>
                    </a:lnTo>
                    <a:cubicBezTo>
                      <a:pt x="209" y="3183"/>
                      <a:pt x="193" y="3198"/>
                      <a:pt x="178" y="3229"/>
                    </a:cubicBezTo>
                    <a:cubicBezTo>
                      <a:pt x="1" y="3472"/>
                      <a:pt x="66" y="3807"/>
                      <a:pt x="305" y="3969"/>
                    </a:cubicBezTo>
                    <a:cubicBezTo>
                      <a:pt x="405" y="4038"/>
                      <a:pt x="516" y="4070"/>
                      <a:pt x="624" y="4070"/>
                    </a:cubicBezTo>
                    <a:cubicBezTo>
                      <a:pt x="796" y="4070"/>
                      <a:pt x="962" y="3988"/>
                      <a:pt x="1061" y="3838"/>
                    </a:cubicBezTo>
                    <a:lnTo>
                      <a:pt x="2918" y="1114"/>
                    </a:lnTo>
                    <a:lnTo>
                      <a:pt x="2918" y="1114"/>
                    </a:lnTo>
                    <a:lnTo>
                      <a:pt x="4984" y="112"/>
                    </a:lnTo>
                    <a:cubicBezTo>
                      <a:pt x="4999" y="97"/>
                      <a:pt x="5015" y="78"/>
                      <a:pt x="4999" y="47"/>
                    </a:cubicBezTo>
                    <a:cubicBezTo>
                      <a:pt x="4999" y="16"/>
                      <a:pt x="4968" y="1"/>
                      <a:pt x="4934" y="1"/>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6" name="Google Shape;1446;p38"/>
              <p:cNvSpPr/>
              <p:nvPr/>
            </p:nvSpPr>
            <p:spPr>
              <a:xfrm>
                <a:off x="4791378" y="2783793"/>
                <a:ext cx="37665" cy="56554"/>
              </a:xfrm>
              <a:custGeom>
                <a:avLst/>
                <a:gdLst/>
                <a:ahLst/>
                <a:cxnLst/>
                <a:rect l="l" t="t" r="r" b="b"/>
                <a:pathLst>
                  <a:path w="1336" h="2006" extrusionOk="0">
                    <a:moveTo>
                      <a:pt x="76" y="1"/>
                    </a:moveTo>
                    <a:cubicBezTo>
                      <a:pt x="66" y="1"/>
                      <a:pt x="57" y="5"/>
                      <a:pt x="51" y="11"/>
                    </a:cubicBezTo>
                    <a:cubicBezTo>
                      <a:pt x="16" y="11"/>
                      <a:pt x="1" y="42"/>
                      <a:pt x="16" y="77"/>
                    </a:cubicBezTo>
                    <a:lnTo>
                      <a:pt x="822" y="1859"/>
                    </a:lnTo>
                    <a:cubicBezTo>
                      <a:pt x="822" y="1874"/>
                      <a:pt x="838" y="1893"/>
                      <a:pt x="853" y="1909"/>
                    </a:cubicBezTo>
                    <a:cubicBezTo>
                      <a:pt x="900" y="1974"/>
                      <a:pt x="974" y="2006"/>
                      <a:pt x="1050" y="2006"/>
                    </a:cubicBezTo>
                    <a:cubicBezTo>
                      <a:pt x="1105" y="2006"/>
                      <a:pt x="1161" y="1989"/>
                      <a:pt x="1208" y="1955"/>
                    </a:cubicBezTo>
                    <a:cubicBezTo>
                      <a:pt x="1320" y="1874"/>
                      <a:pt x="1335" y="1716"/>
                      <a:pt x="1254" y="1604"/>
                    </a:cubicBezTo>
                    <a:lnTo>
                      <a:pt x="113" y="26"/>
                    </a:lnTo>
                    <a:cubicBezTo>
                      <a:pt x="104" y="8"/>
                      <a:pt x="89" y="1"/>
                      <a:pt x="76" y="1"/>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7" name="Google Shape;1447;p38"/>
              <p:cNvSpPr/>
              <p:nvPr/>
            </p:nvSpPr>
            <p:spPr>
              <a:xfrm>
                <a:off x="4720276" y="2813565"/>
                <a:ext cx="20891" cy="92894"/>
              </a:xfrm>
              <a:custGeom>
                <a:avLst/>
                <a:gdLst/>
                <a:ahLst/>
                <a:cxnLst/>
                <a:rect l="l" t="t" r="r" b="b"/>
                <a:pathLst>
                  <a:path w="741" h="3295" extrusionOk="0">
                    <a:moveTo>
                      <a:pt x="563" y="0"/>
                    </a:moveTo>
                    <a:cubicBezTo>
                      <a:pt x="513" y="0"/>
                      <a:pt x="467" y="16"/>
                      <a:pt x="467" y="66"/>
                    </a:cubicBezTo>
                    <a:lnTo>
                      <a:pt x="0" y="2862"/>
                    </a:lnTo>
                    <a:lnTo>
                      <a:pt x="0" y="2939"/>
                    </a:lnTo>
                    <a:cubicBezTo>
                      <a:pt x="0" y="3132"/>
                      <a:pt x="178" y="3294"/>
                      <a:pt x="371" y="3294"/>
                    </a:cubicBezTo>
                    <a:cubicBezTo>
                      <a:pt x="579" y="3279"/>
                      <a:pt x="741" y="3117"/>
                      <a:pt x="725" y="2908"/>
                    </a:cubicBezTo>
                    <a:lnTo>
                      <a:pt x="629" y="81"/>
                    </a:lnTo>
                    <a:cubicBezTo>
                      <a:pt x="629" y="47"/>
                      <a:pt x="594" y="0"/>
                      <a:pt x="563" y="0"/>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8" name="Google Shape;1448;p38"/>
              <p:cNvSpPr/>
              <p:nvPr/>
            </p:nvSpPr>
            <p:spPr>
              <a:xfrm>
                <a:off x="4399922" y="2864763"/>
                <a:ext cx="817413" cy="97039"/>
              </a:xfrm>
              <a:custGeom>
                <a:avLst/>
                <a:gdLst/>
                <a:ahLst/>
                <a:cxnLst/>
                <a:rect l="l" t="t" r="r" b="b"/>
                <a:pathLst>
                  <a:path w="28994" h="3442" extrusionOk="0">
                    <a:moveTo>
                      <a:pt x="18113" y="1"/>
                    </a:moveTo>
                    <a:lnTo>
                      <a:pt x="18048" y="16"/>
                    </a:lnTo>
                    <a:lnTo>
                      <a:pt x="13805" y="225"/>
                    </a:lnTo>
                    <a:cubicBezTo>
                      <a:pt x="12409" y="306"/>
                      <a:pt x="10993" y="371"/>
                      <a:pt x="9581" y="468"/>
                    </a:cubicBezTo>
                    <a:cubicBezTo>
                      <a:pt x="8166" y="545"/>
                      <a:pt x="6750" y="641"/>
                      <a:pt x="5354" y="738"/>
                    </a:cubicBezTo>
                    <a:cubicBezTo>
                      <a:pt x="3939" y="834"/>
                      <a:pt x="2523" y="930"/>
                      <a:pt x="1127" y="1046"/>
                    </a:cubicBezTo>
                    <a:cubicBezTo>
                      <a:pt x="787" y="1077"/>
                      <a:pt x="517" y="1239"/>
                      <a:pt x="305" y="1478"/>
                    </a:cubicBezTo>
                    <a:cubicBezTo>
                      <a:pt x="112" y="1702"/>
                      <a:pt x="1" y="2010"/>
                      <a:pt x="35" y="2331"/>
                    </a:cubicBezTo>
                    <a:cubicBezTo>
                      <a:pt x="79" y="2959"/>
                      <a:pt x="607" y="3441"/>
                      <a:pt x="1228" y="3441"/>
                    </a:cubicBezTo>
                    <a:cubicBezTo>
                      <a:pt x="1258" y="3441"/>
                      <a:pt x="1289" y="3440"/>
                      <a:pt x="1320" y="3438"/>
                    </a:cubicBezTo>
                    <a:cubicBezTo>
                      <a:pt x="2716" y="3326"/>
                      <a:pt x="4131" y="3198"/>
                      <a:pt x="5547" y="3071"/>
                    </a:cubicBezTo>
                    <a:cubicBezTo>
                      <a:pt x="6075" y="3021"/>
                      <a:pt x="6608" y="2955"/>
                      <a:pt x="7151" y="2909"/>
                    </a:cubicBezTo>
                    <a:cubicBezTo>
                      <a:pt x="8019" y="2828"/>
                      <a:pt x="8887" y="2732"/>
                      <a:pt x="9755" y="2651"/>
                    </a:cubicBezTo>
                    <a:cubicBezTo>
                      <a:pt x="11171" y="2508"/>
                      <a:pt x="12571" y="2346"/>
                      <a:pt x="13967" y="2203"/>
                    </a:cubicBezTo>
                    <a:lnTo>
                      <a:pt x="18129" y="1721"/>
                    </a:lnTo>
                    <a:lnTo>
                      <a:pt x="19047" y="1798"/>
                    </a:lnTo>
                    <a:lnTo>
                      <a:pt x="20686" y="1945"/>
                    </a:lnTo>
                    <a:cubicBezTo>
                      <a:pt x="21585" y="2010"/>
                      <a:pt x="22468" y="2072"/>
                      <a:pt x="23370" y="2138"/>
                    </a:cubicBezTo>
                    <a:cubicBezTo>
                      <a:pt x="24269" y="2203"/>
                      <a:pt x="25152" y="2250"/>
                      <a:pt x="26051" y="2300"/>
                    </a:cubicBezTo>
                    <a:cubicBezTo>
                      <a:pt x="26954" y="2346"/>
                      <a:pt x="27852" y="2396"/>
                      <a:pt x="28751" y="2412"/>
                    </a:cubicBezTo>
                    <a:cubicBezTo>
                      <a:pt x="28760" y="2413"/>
                      <a:pt x="28770" y="2413"/>
                      <a:pt x="28779" y="2413"/>
                    </a:cubicBezTo>
                    <a:cubicBezTo>
                      <a:pt x="28882" y="2413"/>
                      <a:pt x="28964" y="2337"/>
                      <a:pt x="28978" y="2234"/>
                    </a:cubicBezTo>
                    <a:cubicBezTo>
                      <a:pt x="28994" y="2203"/>
                      <a:pt x="28994" y="2184"/>
                      <a:pt x="28994" y="2153"/>
                    </a:cubicBezTo>
                    <a:cubicBezTo>
                      <a:pt x="28978" y="2057"/>
                      <a:pt x="28913" y="1976"/>
                      <a:pt x="28801" y="1945"/>
                    </a:cubicBezTo>
                    <a:cubicBezTo>
                      <a:pt x="27933" y="1752"/>
                      <a:pt x="27050" y="1575"/>
                      <a:pt x="26167" y="1413"/>
                    </a:cubicBezTo>
                    <a:cubicBezTo>
                      <a:pt x="25280" y="1239"/>
                      <a:pt x="24396" y="1077"/>
                      <a:pt x="23528" y="915"/>
                    </a:cubicBezTo>
                    <a:cubicBezTo>
                      <a:pt x="22645" y="757"/>
                      <a:pt x="21762" y="610"/>
                      <a:pt x="20879" y="448"/>
                    </a:cubicBezTo>
                    <a:lnTo>
                      <a:pt x="18225" y="16"/>
                    </a:lnTo>
                    <a:cubicBezTo>
                      <a:pt x="18194" y="1"/>
                      <a:pt x="18144" y="1"/>
                      <a:pt x="18113" y="1"/>
                    </a:cubicBezTo>
                    <a:close/>
                  </a:path>
                </a:pathLst>
              </a:custGeom>
              <a:solidFill>
                <a:srgbClr val="38516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9" name="Google Shape;1449;p38"/>
              <p:cNvSpPr/>
              <p:nvPr/>
            </p:nvSpPr>
            <p:spPr>
              <a:xfrm>
                <a:off x="4929156" y="2895972"/>
                <a:ext cx="288184" cy="36791"/>
              </a:xfrm>
              <a:custGeom>
                <a:avLst/>
                <a:gdLst/>
                <a:ahLst/>
                <a:cxnLst/>
                <a:rect l="l" t="t" r="r" b="b"/>
                <a:pathLst>
                  <a:path w="10222" h="1305" extrusionOk="0">
                    <a:moveTo>
                      <a:pt x="1" y="1"/>
                    </a:moveTo>
                    <a:lnTo>
                      <a:pt x="275" y="691"/>
                    </a:lnTo>
                    <a:lnTo>
                      <a:pt x="1914" y="838"/>
                    </a:lnTo>
                    <a:cubicBezTo>
                      <a:pt x="2813" y="903"/>
                      <a:pt x="3696" y="965"/>
                      <a:pt x="4598" y="1031"/>
                    </a:cubicBezTo>
                    <a:cubicBezTo>
                      <a:pt x="5497" y="1096"/>
                      <a:pt x="6380" y="1143"/>
                      <a:pt x="7279" y="1193"/>
                    </a:cubicBezTo>
                    <a:cubicBezTo>
                      <a:pt x="8182" y="1239"/>
                      <a:pt x="9080" y="1289"/>
                      <a:pt x="9979" y="1305"/>
                    </a:cubicBezTo>
                    <a:cubicBezTo>
                      <a:pt x="10095" y="1305"/>
                      <a:pt x="10191" y="1239"/>
                      <a:pt x="10206" y="1127"/>
                    </a:cubicBezTo>
                    <a:cubicBezTo>
                      <a:pt x="10222" y="1112"/>
                      <a:pt x="10222" y="1096"/>
                      <a:pt x="10222" y="1077"/>
                    </a:cubicBezTo>
                    <a:lnTo>
                      <a:pt x="10222" y="1046"/>
                    </a:lnTo>
                    <a:lnTo>
                      <a:pt x="1" y="1"/>
                    </a:lnTo>
                    <a:close/>
                  </a:path>
                </a:pathLst>
              </a:custGeom>
              <a:solidFill>
                <a:srgbClr val="2E445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0" name="Google Shape;1450;p38"/>
              <p:cNvSpPr/>
              <p:nvPr/>
            </p:nvSpPr>
            <p:spPr>
              <a:xfrm>
                <a:off x="4400909" y="2906432"/>
                <a:ext cx="127797" cy="55257"/>
              </a:xfrm>
              <a:custGeom>
                <a:avLst/>
                <a:gdLst/>
                <a:ahLst/>
                <a:cxnLst/>
                <a:rect l="l" t="t" r="r" b="b"/>
                <a:pathLst>
                  <a:path w="4533" h="1960" extrusionOk="0">
                    <a:moveTo>
                      <a:pt x="270" y="0"/>
                    </a:moveTo>
                    <a:cubicBezTo>
                      <a:pt x="97" y="208"/>
                      <a:pt x="0" y="482"/>
                      <a:pt x="0" y="772"/>
                    </a:cubicBezTo>
                    <a:lnTo>
                      <a:pt x="0" y="853"/>
                    </a:lnTo>
                    <a:cubicBezTo>
                      <a:pt x="47" y="1497"/>
                      <a:pt x="560" y="1960"/>
                      <a:pt x="1188" y="1960"/>
                    </a:cubicBezTo>
                    <a:lnTo>
                      <a:pt x="1285" y="1960"/>
                    </a:lnTo>
                    <a:cubicBezTo>
                      <a:pt x="2361" y="1882"/>
                      <a:pt x="3452" y="1786"/>
                      <a:pt x="4532" y="1670"/>
                    </a:cubicBezTo>
                    <a:cubicBezTo>
                      <a:pt x="4436" y="1574"/>
                      <a:pt x="4370" y="1462"/>
                      <a:pt x="4339" y="1350"/>
                    </a:cubicBezTo>
                    <a:cubicBezTo>
                      <a:pt x="2199" y="1254"/>
                      <a:pt x="914" y="498"/>
                      <a:pt x="270" y="0"/>
                    </a:cubicBezTo>
                    <a:close/>
                  </a:path>
                </a:pathLst>
              </a:custGeom>
              <a:solidFill>
                <a:srgbClr val="2E445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1" name="Google Shape;1451;p38"/>
              <p:cNvSpPr/>
              <p:nvPr/>
            </p:nvSpPr>
            <p:spPr>
              <a:xfrm>
                <a:off x="4886980" y="2874771"/>
                <a:ext cx="174004" cy="132815"/>
              </a:xfrm>
              <a:custGeom>
                <a:avLst/>
                <a:gdLst/>
                <a:ahLst/>
                <a:cxnLst/>
                <a:rect l="l" t="t" r="r" b="b"/>
                <a:pathLst>
                  <a:path w="6172" h="4711" extrusionOk="0">
                    <a:moveTo>
                      <a:pt x="571" y="1"/>
                    </a:moveTo>
                    <a:cubicBezTo>
                      <a:pt x="444" y="1"/>
                      <a:pt x="314" y="49"/>
                      <a:pt x="212" y="143"/>
                    </a:cubicBezTo>
                    <a:cubicBezTo>
                      <a:pt x="0" y="336"/>
                      <a:pt x="0" y="656"/>
                      <a:pt x="193" y="865"/>
                    </a:cubicBezTo>
                    <a:lnTo>
                      <a:pt x="3040" y="3823"/>
                    </a:lnTo>
                    <a:lnTo>
                      <a:pt x="3055" y="3839"/>
                    </a:lnTo>
                    <a:cubicBezTo>
                      <a:pt x="3086" y="3873"/>
                      <a:pt x="3121" y="3889"/>
                      <a:pt x="3167" y="3904"/>
                    </a:cubicBezTo>
                    <a:lnTo>
                      <a:pt x="5998" y="4706"/>
                    </a:lnTo>
                    <a:cubicBezTo>
                      <a:pt x="6008" y="4709"/>
                      <a:pt x="6019" y="4710"/>
                      <a:pt x="6030" y="4710"/>
                    </a:cubicBezTo>
                    <a:cubicBezTo>
                      <a:pt x="6081" y="4710"/>
                      <a:pt x="6130" y="4680"/>
                      <a:pt x="6156" y="4625"/>
                    </a:cubicBezTo>
                    <a:cubicBezTo>
                      <a:pt x="6171" y="4564"/>
                      <a:pt x="6141" y="4483"/>
                      <a:pt x="6075" y="4452"/>
                    </a:cubicBezTo>
                    <a:lnTo>
                      <a:pt x="3442" y="3360"/>
                    </a:lnTo>
                    <a:lnTo>
                      <a:pt x="3442" y="3360"/>
                    </a:lnTo>
                    <a:lnTo>
                      <a:pt x="964" y="190"/>
                    </a:lnTo>
                    <a:lnTo>
                      <a:pt x="934" y="159"/>
                    </a:lnTo>
                    <a:cubicBezTo>
                      <a:pt x="835" y="53"/>
                      <a:pt x="704" y="1"/>
                      <a:pt x="571" y="1"/>
                    </a:cubicBezTo>
                    <a:close/>
                  </a:path>
                </a:pathLst>
              </a:custGeom>
              <a:solidFill>
                <a:srgbClr val="38516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2" name="Google Shape;1452;p38"/>
              <p:cNvSpPr/>
              <p:nvPr/>
            </p:nvSpPr>
            <p:spPr>
              <a:xfrm>
                <a:off x="5000286" y="2982693"/>
                <a:ext cx="23625" cy="37947"/>
              </a:xfrm>
              <a:custGeom>
                <a:avLst/>
                <a:gdLst/>
                <a:ahLst/>
                <a:cxnLst/>
                <a:rect l="l" t="t" r="r" b="b"/>
                <a:pathLst>
                  <a:path w="838" h="1346" extrusionOk="0">
                    <a:moveTo>
                      <a:pt x="190" y="0"/>
                    </a:moveTo>
                    <a:cubicBezTo>
                      <a:pt x="159" y="0"/>
                      <a:pt x="127" y="9"/>
                      <a:pt x="97" y="26"/>
                    </a:cubicBezTo>
                    <a:cubicBezTo>
                      <a:pt x="16" y="76"/>
                      <a:pt x="0" y="173"/>
                      <a:pt x="50" y="254"/>
                    </a:cubicBezTo>
                    <a:lnTo>
                      <a:pt x="756" y="1330"/>
                    </a:lnTo>
                    <a:cubicBezTo>
                      <a:pt x="772" y="1345"/>
                      <a:pt x="787" y="1345"/>
                      <a:pt x="803" y="1345"/>
                    </a:cubicBezTo>
                    <a:cubicBezTo>
                      <a:pt x="822" y="1330"/>
                      <a:pt x="837" y="1314"/>
                      <a:pt x="822" y="1299"/>
                    </a:cubicBezTo>
                    <a:lnTo>
                      <a:pt x="340" y="107"/>
                    </a:lnTo>
                    <a:cubicBezTo>
                      <a:pt x="340" y="92"/>
                      <a:pt x="340" y="76"/>
                      <a:pt x="320" y="76"/>
                    </a:cubicBezTo>
                    <a:cubicBezTo>
                      <a:pt x="291" y="25"/>
                      <a:pt x="242" y="0"/>
                      <a:pt x="190" y="0"/>
                    </a:cubicBezTo>
                    <a:close/>
                  </a:path>
                </a:pathLst>
              </a:custGeom>
              <a:solidFill>
                <a:srgbClr val="38516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38"/>
              <p:cNvSpPr/>
              <p:nvPr/>
            </p:nvSpPr>
            <p:spPr>
              <a:xfrm>
                <a:off x="5024307" y="2976068"/>
                <a:ext cx="38539" cy="22892"/>
              </a:xfrm>
              <a:custGeom>
                <a:avLst/>
                <a:gdLst/>
                <a:ahLst/>
                <a:cxnLst/>
                <a:rect l="l" t="t" r="r" b="b"/>
                <a:pathLst>
                  <a:path w="1367" h="812" extrusionOk="0">
                    <a:moveTo>
                      <a:pt x="1319" y="0"/>
                    </a:moveTo>
                    <a:cubicBezTo>
                      <a:pt x="1313" y="0"/>
                      <a:pt x="1306" y="2"/>
                      <a:pt x="1300" y="6"/>
                    </a:cubicBezTo>
                    <a:lnTo>
                      <a:pt x="113" y="489"/>
                    </a:lnTo>
                    <a:lnTo>
                      <a:pt x="97" y="504"/>
                    </a:lnTo>
                    <a:cubicBezTo>
                      <a:pt x="16" y="550"/>
                      <a:pt x="1" y="666"/>
                      <a:pt x="47" y="743"/>
                    </a:cubicBezTo>
                    <a:cubicBezTo>
                      <a:pt x="78" y="784"/>
                      <a:pt x="127" y="811"/>
                      <a:pt x="179" y="811"/>
                    </a:cubicBezTo>
                    <a:cubicBezTo>
                      <a:pt x="211" y="811"/>
                      <a:pt x="244" y="801"/>
                      <a:pt x="274" y="778"/>
                    </a:cubicBezTo>
                    <a:lnTo>
                      <a:pt x="1335" y="68"/>
                    </a:lnTo>
                    <a:cubicBezTo>
                      <a:pt x="1351" y="53"/>
                      <a:pt x="1366" y="37"/>
                      <a:pt x="1351" y="22"/>
                    </a:cubicBezTo>
                    <a:cubicBezTo>
                      <a:pt x="1351" y="11"/>
                      <a:pt x="1335" y="0"/>
                      <a:pt x="1319" y="0"/>
                    </a:cubicBezTo>
                    <a:close/>
                  </a:path>
                </a:pathLst>
              </a:custGeom>
              <a:solidFill>
                <a:srgbClr val="38516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38"/>
              <p:cNvSpPr/>
              <p:nvPr/>
            </p:nvSpPr>
            <p:spPr>
              <a:xfrm>
                <a:off x="5082694" y="2822840"/>
                <a:ext cx="30476" cy="54947"/>
              </a:xfrm>
              <a:custGeom>
                <a:avLst/>
                <a:gdLst/>
                <a:ahLst/>
                <a:cxnLst/>
                <a:rect l="l" t="t" r="r" b="b"/>
                <a:pathLst>
                  <a:path w="1081" h="1949" extrusionOk="0">
                    <a:moveTo>
                      <a:pt x="1045" y="1"/>
                    </a:moveTo>
                    <a:cubicBezTo>
                      <a:pt x="1030" y="1"/>
                      <a:pt x="1011" y="12"/>
                      <a:pt x="1000" y="26"/>
                    </a:cubicBezTo>
                    <a:lnTo>
                      <a:pt x="51" y="1712"/>
                    </a:lnTo>
                    <a:cubicBezTo>
                      <a:pt x="36" y="1712"/>
                      <a:pt x="36" y="1712"/>
                      <a:pt x="36" y="1727"/>
                    </a:cubicBezTo>
                    <a:cubicBezTo>
                      <a:pt x="1" y="1808"/>
                      <a:pt x="36" y="1904"/>
                      <a:pt x="132" y="1935"/>
                    </a:cubicBezTo>
                    <a:cubicBezTo>
                      <a:pt x="153" y="1944"/>
                      <a:pt x="176" y="1949"/>
                      <a:pt x="198" y="1949"/>
                    </a:cubicBezTo>
                    <a:cubicBezTo>
                      <a:pt x="259" y="1949"/>
                      <a:pt x="318" y="1915"/>
                      <a:pt x="340" y="1858"/>
                    </a:cubicBezTo>
                    <a:lnTo>
                      <a:pt x="1081" y="57"/>
                    </a:lnTo>
                    <a:cubicBezTo>
                      <a:pt x="1081" y="42"/>
                      <a:pt x="1081" y="26"/>
                      <a:pt x="1062" y="7"/>
                    </a:cubicBezTo>
                    <a:cubicBezTo>
                      <a:pt x="1057" y="2"/>
                      <a:pt x="1051" y="1"/>
                      <a:pt x="1045" y="1"/>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38"/>
              <p:cNvSpPr/>
              <p:nvPr/>
            </p:nvSpPr>
            <p:spPr>
              <a:xfrm>
                <a:off x="4522701" y="2912296"/>
                <a:ext cx="89286" cy="55370"/>
              </a:xfrm>
              <a:custGeom>
                <a:avLst/>
                <a:gdLst/>
                <a:ahLst/>
                <a:cxnLst/>
                <a:rect l="l" t="t" r="r" b="b"/>
                <a:pathLst>
                  <a:path w="3167" h="1964" extrusionOk="0">
                    <a:moveTo>
                      <a:pt x="1593" y="0"/>
                    </a:moveTo>
                    <a:cubicBezTo>
                      <a:pt x="710" y="0"/>
                      <a:pt x="0" y="452"/>
                      <a:pt x="0" y="980"/>
                    </a:cubicBezTo>
                    <a:cubicBezTo>
                      <a:pt x="0" y="1528"/>
                      <a:pt x="710" y="1964"/>
                      <a:pt x="1593" y="1964"/>
                    </a:cubicBezTo>
                    <a:cubicBezTo>
                      <a:pt x="2461" y="1964"/>
                      <a:pt x="3167" y="1528"/>
                      <a:pt x="3167" y="980"/>
                    </a:cubicBezTo>
                    <a:cubicBezTo>
                      <a:pt x="3167" y="452"/>
                      <a:pt x="2461" y="0"/>
                      <a:pt x="1593" y="0"/>
                    </a:cubicBezTo>
                    <a:close/>
                  </a:path>
                </a:pathLst>
              </a:custGeom>
              <a:solidFill>
                <a:srgbClr val="38516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6" name="Google Shape;1456;p38"/>
              <p:cNvSpPr/>
              <p:nvPr/>
            </p:nvSpPr>
            <p:spPr>
              <a:xfrm>
                <a:off x="4550415" y="2910999"/>
                <a:ext cx="46236" cy="8176"/>
              </a:xfrm>
              <a:custGeom>
                <a:avLst/>
                <a:gdLst/>
                <a:ahLst/>
                <a:cxnLst/>
                <a:rect l="l" t="t" r="r" b="b"/>
                <a:pathLst>
                  <a:path w="1640" h="290" extrusionOk="0">
                    <a:moveTo>
                      <a:pt x="676" y="0"/>
                    </a:moveTo>
                    <a:cubicBezTo>
                      <a:pt x="433" y="0"/>
                      <a:pt x="194" y="46"/>
                      <a:pt x="1" y="127"/>
                    </a:cubicBezTo>
                    <a:cubicBezTo>
                      <a:pt x="194" y="81"/>
                      <a:pt x="386" y="46"/>
                      <a:pt x="610" y="46"/>
                    </a:cubicBezTo>
                    <a:cubicBezTo>
                      <a:pt x="996" y="46"/>
                      <a:pt x="1351" y="143"/>
                      <a:pt x="1640" y="289"/>
                    </a:cubicBezTo>
                    <a:cubicBezTo>
                      <a:pt x="1412" y="112"/>
                      <a:pt x="1061" y="0"/>
                      <a:pt x="676" y="0"/>
                    </a:cubicBezTo>
                    <a:close/>
                  </a:path>
                </a:pathLst>
              </a:custGeom>
              <a:solidFill>
                <a:srgbClr val="2E445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7" name="Google Shape;1457;p38"/>
              <p:cNvSpPr/>
              <p:nvPr/>
            </p:nvSpPr>
            <p:spPr>
              <a:xfrm>
                <a:off x="4535839" y="2912296"/>
                <a:ext cx="67577" cy="40372"/>
              </a:xfrm>
              <a:custGeom>
                <a:avLst/>
                <a:gdLst/>
                <a:ahLst/>
                <a:cxnLst/>
                <a:rect l="l" t="t" r="r" b="b"/>
                <a:pathLst>
                  <a:path w="2397" h="1432" extrusionOk="0">
                    <a:moveTo>
                      <a:pt x="1193" y="243"/>
                    </a:moveTo>
                    <a:cubicBezTo>
                      <a:pt x="1609" y="243"/>
                      <a:pt x="1929" y="436"/>
                      <a:pt x="1929" y="691"/>
                    </a:cubicBezTo>
                    <a:cubicBezTo>
                      <a:pt x="1929" y="949"/>
                      <a:pt x="1609" y="1142"/>
                      <a:pt x="1193" y="1142"/>
                    </a:cubicBezTo>
                    <a:cubicBezTo>
                      <a:pt x="788" y="1142"/>
                      <a:pt x="452" y="949"/>
                      <a:pt x="452" y="691"/>
                    </a:cubicBezTo>
                    <a:cubicBezTo>
                      <a:pt x="452" y="436"/>
                      <a:pt x="788" y="243"/>
                      <a:pt x="1193" y="243"/>
                    </a:cubicBezTo>
                    <a:close/>
                    <a:moveTo>
                      <a:pt x="1127" y="0"/>
                    </a:moveTo>
                    <a:cubicBezTo>
                      <a:pt x="903" y="0"/>
                      <a:pt x="711" y="35"/>
                      <a:pt x="518" y="81"/>
                    </a:cubicBezTo>
                    <a:cubicBezTo>
                      <a:pt x="194" y="209"/>
                      <a:pt x="1" y="436"/>
                      <a:pt x="1" y="691"/>
                    </a:cubicBezTo>
                    <a:cubicBezTo>
                      <a:pt x="1" y="1111"/>
                      <a:pt x="533" y="1431"/>
                      <a:pt x="1193" y="1431"/>
                    </a:cubicBezTo>
                    <a:cubicBezTo>
                      <a:pt x="1868" y="1431"/>
                      <a:pt x="2396" y="1111"/>
                      <a:pt x="2396" y="691"/>
                    </a:cubicBezTo>
                    <a:cubicBezTo>
                      <a:pt x="2396" y="517"/>
                      <a:pt x="2300" y="371"/>
                      <a:pt x="2157" y="243"/>
                    </a:cubicBezTo>
                    <a:cubicBezTo>
                      <a:pt x="1868" y="97"/>
                      <a:pt x="1513" y="0"/>
                      <a:pt x="1127" y="0"/>
                    </a:cubicBezTo>
                    <a:close/>
                  </a:path>
                </a:pathLst>
              </a:custGeom>
              <a:solidFill>
                <a:srgbClr val="2E445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8" name="Google Shape;1458;p38"/>
              <p:cNvSpPr/>
              <p:nvPr/>
            </p:nvSpPr>
            <p:spPr>
              <a:xfrm>
                <a:off x="4548582" y="2919147"/>
                <a:ext cx="41669" cy="25373"/>
              </a:xfrm>
              <a:custGeom>
                <a:avLst/>
                <a:gdLst/>
                <a:ahLst/>
                <a:cxnLst/>
                <a:rect l="l" t="t" r="r" b="b"/>
                <a:pathLst>
                  <a:path w="1478" h="900" extrusionOk="0">
                    <a:moveTo>
                      <a:pt x="741" y="0"/>
                    </a:moveTo>
                    <a:cubicBezTo>
                      <a:pt x="336" y="0"/>
                      <a:pt x="0" y="193"/>
                      <a:pt x="0" y="448"/>
                    </a:cubicBezTo>
                    <a:cubicBezTo>
                      <a:pt x="0" y="706"/>
                      <a:pt x="336" y="899"/>
                      <a:pt x="741" y="899"/>
                    </a:cubicBezTo>
                    <a:cubicBezTo>
                      <a:pt x="1157" y="899"/>
                      <a:pt x="1477" y="706"/>
                      <a:pt x="1477" y="448"/>
                    </a:cubicBezTo>
                    <a:cubicBezTo>
                      <a:pt x="1477" y="193"/>
                      <a:pt x="1157" y="0"/>
                      <a:pt x="741" y="0"/>
                    </a:cubicBezTo>
                    <a:close/>
                  </a:path>
                </a:pathLst>
              </a:custGeom>
              <a:solidFill>
                <a:srgbClr val="2539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9" name="Google Shape;1459;p38"/>
              <p:cNvSpPr/>
              <p:nvPr/>
            </p:nvSpPr>
            <p:spPr>
              <a:xfrm>
                <a:off x="4748864" y="2879677"/>
                <a:ext cx="91485" cy="32224"/>
              </a:xfrm>
              <a:custGeom>
                <a:avLst/>
                <a:gdLst/>
                <a:ahLst/>
                <a:cxnLst/>
                <a:rect l="l" t="t" r="r" b="b"/>
                <a:pathLst>
                  <a:path w="3245" h="1143" extrusionOk="0">
                    <a:moveTo>
                      <a:pt x="1976" y="274"/>
                    </a:moveTo>
                    <a:cubicBezTo>
                      <a:pt x="2346" y="274"/>
                      <a:pt x="2620" y="340"/>
                      <a:pt x="2620" y="452"/>
                    </a:cubicBezTo>
                    <a:cubicBezTo>
                      <a:pt x="2635" y="614"/>
                      <a:pt x="2199" y="787"/>
                      <a:pt x="1655" y="853"/>
                    </a:cubicBezTo>
                    <a:cubicBezTo>
                      <a:pt x="1509" y="868"/>
                      <a:pt x="1382" y="868"/>
                      <a:pt x="1270" y="868"/>
                    </a:cubicBezTo>
                    <a:cubicBezTo>
                      <a:pt x="899" y="868"/>
                      <a:pt x="626" y="806"/>
                      <a:pt x="626" y="691"/>
                    </a:cubicBezTo>
                    <a:cubicBezTo>
                      <a:pt x="595" y="533"/>
                      <a:pt x="1042" y="355"/>
                      <a:pt x="1590" y="290"/>
                    </a:cubicBezTo>
                    <a:cubicBezTo>
                      <a:pt x="1736" y="274"/>
                      <a:pt x="1864" y="274"/>
                      <a:pt x="1976" y="274"/>
                    </a:cubicBezTo>
                    <a:close/>
                    <a:moveTo>
                      <a:pt x="2072" y="0"/>
                    </a:moveTo>
                    <a:cubicBezTo>
                      <a:pt x="1910" y="0"/>
                      <a:pt x="1736" y="16"/>
                      <a:pt x="1559" y="35"/>
                    </a:cubicBezTo>
                    <a:cubicBezTo>
                      <a:pt x="676" y="131"/>
                      <a:pt x="1" y="452"/>
                      <a:pt x="32" y="756"/>
                    </a:cubicBezTo>
                    <a:cubicBezTo>
                      <a:pt x="62" y="999"/>
                      <a:pt x="529" y="1142"/>
                      <a:pt x="1173" y="1142"/>
                    </a:cubicBezTo>
                    <a:cubicBezTo>
                      <a:pt x="1331" y="1142"/>
                      <a:pt x="1509" y="1127"/>
                      <a:pt x="1686" y="1111"/>
                    </a:cubicBezTo>
                    <a:cubicBezTo>
                      <a:pt x="2570" y="1015"/>
                      <a:pt x="3245" y="691"/>
                      <a:pt x="3214" y="386"/>
                    </a:cubicBezTo>
                    <a:cubicBezTo>
                      <a:pt x="3183" y="147"/>
                      <a:pt x="2716" y="0"/>
                      <a:pt x="2072" y="0"/>
                    </a:cubicBezTo>
                    <a:close/>
                  </a:path>
                </a:pathLst>
              </a:custGeom>
              <a:solidFill>
                <a:srgbClr val="2E445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0" name="Google Shape;1460;p38"/>
              <p:cNvSpPr/>
              <p:nvPr/>
            </p:nvSpPr>
            <p:spPr>
              <a:xfrm>
                <a:off x="4765610" y="2887402"/>
                <a:ext cx="57569" cy="16775"/>
              </a:xfrm>
              <a:custGeom>
                <a:avLst/>
                <a:gdLst/>
                <a:ahLst/>
                <a:cxnLst/>
                <a:rect l="l" t="t" r="r" b="b"/>
                <a:pathLst>
                  <a:path w="2042" h="595" extrusionOk="0">
                    <a:moveTo>
                      <a:pt x="1382" y="0"/>
                    </a:moveTo>
                    <a:cubicBezTo>
                      <a:pt x="1270" y="0"/>
                      <a:pt x="1142" y="0"/>
                      <a:pt x="996" y="16"/>
                    </a:cubicBezTo>
                    <a:cubicBezTo>
                      <a:pt x="448" y="81"/>
                      <a:pt x="1" y="259"/>
                      <a:pt x="32" y="417"/>
                    </a:cubicBezTo>
                    <a:cubicBezTo>
                      <a:pt x="32" y="532"/>
                      <a:pt x="305" y="594"/>
                      <a:pt x="676" y="594"/>
                    </a:cubicBezTo>
                    <a:cubicBezTo>
                      <a:pt x="788" y="594"/>
                      <a:pt x="915" y="594"/>
                      <a:pt x="1061" y="579"/>
                    </a:cubicBezTo>
                    <a:cubicBezTo>
                      <a:pt x="1605" y="513"/>
                      <a:pt x="2041" y="340"/>
                      <a:pt x="2026" y="178"/>
                    </a:cubicBezTo>
                    <a:cubicBezTo>
                      <a:pt x="2026" y="66"/>
                      <a:pt x="1752" y="0"/>
                      <a:pt x="1382" y="0"/>
                    </a:cubicBezTo>
                    <a:close/>
                  </a:path>
                </a:pathLst>
              </a:custGeom>
              <a:solidFill>
                <a:srgbClr val="2539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61" name="Google Shape;1461;p38"/>
            <p:cNvGrpSpPr/>
            <p:nvPr/>
          </p:nvGrpSpPr>
          <p:grpSpPr>
            <a:xfrm>
              <a:off x="4307884" y="1041430"/>
              <a:ext cx="661421" cy="1845134"/>
              <a:chOff x="4221490" y="3070967"/>
              <a:chExt cx="251845" cy="702560"/>
            </a:xfrm>
          </p:grpSpPr>
          <p:sp>
            <p:nvSpPr>
              <p:cNvPr id="1462" name="Google Shape;1462;p38"/>
              <p:cNvSpPr/>
              <p:nvPr/>
            </p:nvSpPr>
            <p:spPr>
              <a:xfrm>
                <a:off x="4221490" y="3466089"/>
                <a:ext cx="232391" cy="307439"/>
              </a:xfrm>
              <a:custGeom>
                <a:avLst/>
                <a:gdLst/>
                <a:ahLst/>
                <a:cxnLst/>
                <a:rect l="l" t="t" r="r" b="b"/>
                <a:pathLst>
                  <a:path w="8243" h="10905" extrusionOk="0">
                    <a:moveTo>
                      <a:pt x="2603" y="0"/>
                    </a:moveTo>
                    <a:cubicBezTo>
                      <a:pt x="2386" y="0"/>
                      <a:pt x="2190" y="148"/>
                      <a:pt x="2137" y="368"/>
                    </a:cubicBezTo>
                    <a:lnTo>
                      <a:pt x="1959" y="1140"/>
                    </a:lnTo>
                    <a:cubicBezTo>
                      <a:pt x="1929" y="1221"/>
                      <a:pt x="1975" y="1286"/>
                      <a:pt x="2056" y="1317"/>
                    </a:cubicBezTo>
                    <a:lnTo>
                      <a:pt x="2071" y="1317"/>
                    </a:lnTo>
                    <a:cubicBezTo>
                      <a:pt x="2249" y="1363"/>
                      <a:pt x="2376" y="1556"/>
                      <a:pt x="2330" y="1734"/>
                    </a:cubicBezTo>
                    <a:cubicBezTo>
                      <a:pt x="2295" y="1830"/>
                      <a:pt x="2249" y="1911"/>
                      <a:pt x="2168" y="1961"/>
                    </a:cubicBezTo>
                    <a:cubicBezTo>
                      <a:pt x="2115" y="1991"/>
                      <a:pt x="2057" y="2008"/>
                      <a:pt x="1996" y="2008"/>
                    </a:cubicBezTo>
                    <a:cubicBezTo>
                      <a:pt x="1962" y="2008"/>
                      <a:pt x="1928" y="2003"/>
                      <a:pt x="1894" y="1992"/>
                    </a:cubicBezTo>
                    <a:cubicBezTo>
                      <a:pt x="1884" y="1990"/>
                      <a:pt x="1873" y="1989"/>
                      <a:pt x="1863" y="1989"/>
                    </a:cubicBezTo>
                    <a:cubicBezTo>
                      <a:pt x="1794" y="1989"/>
                      <a:pt x="1733" y="2033"/>
                      <a:pt x="1717" y="2104"/>
                    </a:cubicBezTo>
                    <a:lnTo>
                      <a:pt x="1686" y="2231"/>
                    </a:lnTo>
                    <a:cubicBezTo>
                      <a:pt x="1670" y="2312"/>
                      <a:pt x="1717" y="2378"/>
                      <a:pt x="1782" y="2393"/>
                    </a:cubicBezTo>
                    <a:lnTo>
                      <a:pt x="1798" y="2409"/>
                    </a:lnTo>
                    <a:cubicBezTo>
                      <a:pt x="1990" y="2443"/>
                      <a:pt x="2102" y="2636"/>
                      <a:pt x="2056" y="2829"/>
                    </a:cubicBezTo>
                    <a:cubicBezTo>
                      <a:pt x="2040" y="2926"/>
                      <a:pt x="1975" y="3003"/>
                      <a:pt x="1894" y="3053"/>
                    </a:cubicBezTo>
                    <a:cubicBezTo>
                      <a:pt x="1841" y="3083"/>
                      <a:pt x="1783" y="3101"/>
                      <a:pt x="1721" y="3101"/>
                    </a:cubicBezTo>
                    <a:cubicBezTo>
                      <a:pt x="1688" y="3101"/>
                      <a:pt x="1654" y="3096"/>
                      <a:pt x="1620" y="3084"/>
                    </a:cubicBezTo>
                    <a:cubicBezTo>
                      <a:pt x="1612" y="3082"/>
                      <a:pt x="1604" y="3081"/>
                      <a:pt x="1596" y="3081"/>
                    </a:cubicBezTo>
                    <a:cubicBezTo>
                      <a:pt x="1539" y="3081"/>
                      <a:pt x="1475" y="3126"/>
                      <a:pt x="1462" y="3180"/>
                    </a:cubicBezTo>
                    <a:lnTo>
                      <a:pt x="1427" y="3327"/>
                    </a:lnTo>
                    <a:cubicBezTo>
                      <a:pt x="1412" y="3408"/>
                      <a:pt x="1462" y="3469"/>
                      <a:pt x="1524" y="3485"/>
                    </a:cubicBezTo>
                    <a:cubicBezTo>
                      <a:pt x="1717" y="3535"/>
                      <a:pt x="1832" y="3728"/>
                      <a:pt x="1782" y="3921"/>
                    </a:cubicBezTo>
                    <a:cubicBezTo>
                      <a:pt x="1767" y="4017"/>
                      <a:pt x="1701" y="4098"/>
                      <a:pt x="1620" y="4129"/>
                    </a:cubicBezTo>
                    <a:cubicBezTo>
                      <a:pt x="1574" y="4167"/>
                      <a:pt x="1507" y="4185"/>
                      <a:pt x="1436" y="4185"/>
                    </a:cubicBezTo>
                    <a:cubicBezTo>
                      <a:pt x="1413" y="4185"/>
                      <a:pt x="1389" y="4183"/>
                      <a:pt x="1366" y="4179"/>
                    </a:cubicBezTo>
                    <a:cubicBezTo>
                      <a:pt x="1354" y="4176"/>
                      <a:pt x="1342" y="4175"/>
                      <a:pt x="1331" y="4175"/>
                    </a:cubicBezTo>
                    <a:cubicBezTo>
                      <a:pt x="1266" y="4175"/>
                      <a:pt x="1217" y="4220"/>
                      <a:pt x="1204" y="4276"/>
                    </a:cubicBezTo>
                    <a:lnTo>
                      <a:pt x="787" y="6011"/>
                    </a:lnTo>
                    <a:lnTo>
                      <a:pt x="46" y="9062"/>
                    </a:lnTo>
                    <a:cubicBezTo>
                      <a:pt x="0" y="9321"/>
                      <a:pt x="143" y="9560"/>
                      <a:pt x="401" y="9625"/>
                    </a:cubicBezTo>
                    <a:lnTo>
                      <a:pt x="5527" y="10894"/>
                    </a:lnTo>
                    <a:cubicBezTo>
                      <a:pt x="5561" y="10901"/>
                      <a:pt x="5595" y="10904"/>
                      <a:pt x="5628" y="10904"/>
                    </a:cubicBezTo>
                    <a:cubicBezTo>
                      <a:pt x="5846" y="10904"/>
                      <a:pt x="6033" y="10764"/>
                      <a:pt x="6090" y="10543"/>
                    </a:cubicBezTo>
                    <a:lnTo>
                      <a:pt x="6827" y="7488"/>
                    </a:lnTo>
                    <a:lnTo>
                      <a:pt x="7247" y="5737"/>
                    </a:lnTo>
                    <a:cubicBezTo>
                      <a:pt x="7263" y="5672"/>
                      <a:pt x="7213" y="5606"/>
                      <a:pt x="7167" y="5606"/>
                    </a:cubicBezTo>
                    <a:lnTo>
                      <a:pt x="7151" y="5591"/>
                    </a:lnTo>
                    <a:cubicBezTo>
                      <a:pt x="6958" y="5545"/>
                      <a:pt x="6846" y="5367"/>
                      <a:pt x="6893" y="5174"/>
                    </a:cubicBezTo>
                    <a:cubicBezTo>
                      <a:pt x="6908" y="5078"/>
                      <a:pt x="6974" y="4997"/>
                      <a:pt x="7055" y="4951"/>
                    </a:cubicBezTo>
                    <a:cubicBezTo>
                      <a:pt x="7107" y="4918"/>
                      <a:pt x="7167" y="4900"/>
                      <a:pt x="7223" y="4900"/>
                    </a:cubicBezTo>
                    <a:cubicBezTo>
                      <a:pt x="7253" y="4900"/>
                      <a:pt x="7282" y="4905"/>
                      <a:pt x="7309" y="4916"/>
                    </a:cubicBezTo>
                    <a:lnTo>
                      <a:pt x="7328" y="4916"/>
                    </a:lnTo>
                    <a:cubicBezTo>
                      <a:pt x="7337" y="4918"/>
                      <a:pt x="7345" y="4919"/>
                      <a:pt x="7353" y="4919"/>
                    </a:cubicBezTo>
                    <a:cubicBezTo>
                      <a:pt x="7403" y="4919"/>
                      <a:pt x="7442" y="4878"/>
                      <a:pt x="7456" y="4835"/>
                    </a:cubicBezTo>
                    <a:lnTo>
                      <a:pt x="7502" y="4642"/>
                    </a:lnTo>
                    <a:cubicBezTo>
                      <a:pt x="7521" y="4580"/>
                      <a:pt x="7487" y="4530"/>
                      <a:pt x="7425" y="4515"/>
                    </a:cubicBezTo>
                    <a:cubicBezTo>
                      <a:pt x="7232" y="4468"/>
                      <a:pt x="7116" y="4276"/>
                      <a:pt x="7151" y="4083"/>
                    </a:cubicBezTo>
                    <a:cubicBezTo>
                      <a:pt x="7182" y="3986"/>
                      <a:pt x="7247" y="3905"/>
                      <a:pt x="7309" y="3855"/>
                    </a:cubicBezTo>
                    <a:cubicBezTo>
                      <a:pt x="7366" y="3833"/>
                      <a:pt x="7431" y="3812"/>
                      <a:pt x="7499" y="3812"/>
                    </a:cubicBezTo>
                    <a:cubicBezTo>
                      <a:pt x="7527" y="3812"/>
                      <a:pt x="7555" y="3815"/>
                      <a:pt x="7583" y="3824"/>
                    </a:cubicBezTo>
                    <a:cubicBezTo>
                      <a:pt x="7594" y="3827"/>
                      <a:pt x="7605" y="3828"/>
                      <a:pt x="7616" y="3828"/>
                    </a:cubicBezTo>
                    <a:cubicBezTo>
                      <a:pt x="7670" y="3828"/>
                      <a:pt x="7717" y="3798"/>
                      <a:pt x="7730" y="3743"/>
                    </a:cubicBezTo>
                    <a:lnTo>
                      <a:pt x="7776" y="3550"/>
                    </a:lnTo>
                    <a:cubicBezTo>
                      <a:pt x="7776" y="3485"/>
                      <a:pt x="7745" y="3439"/>
                      <a:pt x="7679" y="3423"/>
                    </a:cubicBezTo>
                    <a:cubicBezTo>
                      <a:pt x="7487" y="3373"/>
                      <a:pt x="7375" y="3180"/>
                      <a:pt x="7425" y="2987"/>
                    </a:cubicBezTo>
                    <a:cubicBezTo>
                      <a:pt x="7456" y="2891"/>
                      <a:pt x="7502" y="2829"/>
                      <a:pt x="7583" y="2779"/>
                    </a:cubicBezTo>
                    <a:cubicBezTo>
                      <a:pt x="7643" y="2745"/>
                      <a:pt x="7711" y="2725"/>
                      <a:pt x="7782" y="2725"/>
                    </a:cubicBezTo>
                    <a:cubicBezTo>
                      <a:pt x="7807" y="2725"/>
                      <a:pt x="7832" y="2728"/>
                      <a:pt x="7857" y="2733"/>
                    </a:cubicBezTo>
                    <a:cubicBezTo>
                      <a:pt x="7866" y="2737"/>
                      <a:pt x="7874" y="2739"/>
                      <a:pt x="7881" y="2739"/>
                    </a:cubicBezTo>
                    <a:cubicBezTo>
                      <a:pt x="7900" y="2739"/>
                      <a:pt x="7916" y="2727"/>
                      <a:pt x="7938" y="2713"/>
                    </a:cubicBezTo>
                    <a:cubicBezTo>
                      <a:pt x="7953" y="2698"/>
                      <a:pt x="7984" y="2683"/>
                      <a:pt x="7984" y="2652"/>
                    </a:cubicBezTo>
                    <a:lnTo>
                      <a:pt x="8177" y="1830"/>
                    </a:lnTo>
                    <a:cubicBezTo>
                      <a:pt x="8243" y="1591"/>
                      <a:pt x="8081" y="1333"/>
                      <a:pt x="7841" y="1267"/>
                    </a:cubicBezTo>
                    <a:lnTo>
                      <a:pt x="2715" y="14"/>
                    </a:lnTo>
                    <a:cubicBezTo>
                      <a:pt x="2678" y="4"/>
                      <a:pt x="2640" y="0"/>
                      <a:pt x="2603" y="0"/>
                    </a:cubicBezTo>
                    <a:close/>
                  </a:path>
                </a:pathLst>
              </a:custGeom>
              <a:solidFill>
                <a:srgbClr val="DBEBB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3" name="Google Shape;1463;p38"/>
              <p:cNvSpPr/>
              <p:nvPr/>
            </p:nvSpPr>
            <p:spPr>
              <a:xfrm>
                <a:off x="4398625" y="3294761"/>
                <a:ext cx="74710" cy="49929"/>
              </a:xfrm>
              <a:custGeom>
                <a:avLst/>
                <a:gdLst/>
                <a:ahLst/>
                <a:cxnLst/>
                <a:rect l="l" t="t" r="r" b="b"/>
                <a:pathLst>
                  <a:path w="2650" h="1771" extrusionOk="0">
                    <a:moveTo>
                      <a:pt x="899" y="0"/>
                    </a:moveTo>
                    <a:cubicBezTo>
                      <a:pt x="255" y="81"/>
                      <a:pt x="62" y="629"/>
                      <a:pt x="0" y="644"/>
                    </a:cubicBezTo>
                    <a:lnTo>
                      <a:pt x="2137" y="1771"/>
                    </a:lnTo>
                    <a:cubicBezTo>
                      <a:pt x="2650" y="1238"/>
                      <a:pt x="2203" y="517"/>
                      <a:pt x="2203" y="517"/>
                    </a:cubicBezTo>
                    <a:lnTo>
                      <a:pt x="2203" y="517"/>
                    </a:lnTo>
                    <a:lnTo>
                      <a:pt x="1396" y="710"/>
                    </a:lnTo>
                    <a:cubicBezTo>
                      <a:pt x="1396" y="710"/>
                      <a:pt x="1366" y="691"/>
                      <a:pt x="899" y="0"/>
                    </a:cubicBezTo>
                    <a:close/>
                  </a:path>
                </a:pathLst>
              </a:custGeom>
              <a:solidFill>
                <a:srgbClr val="5F83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4" name="Google Shape;1464;p38"/>
              <p:cNvSpPr/>
              <p:nvPr/>
            </p:nvSpPr>
            <p:spPr>
              <a:xfrm>
                <a:off x="4354673" y="3341787"/>
                <a:ext cx="69297" cy="218097"/>
              </a:xfrm>
              <a:custGeom>
                <a:avLst/>
                <a:gdLst/>
                <a:ahLst/>
                <a:cxnLst/>
                <a:rect l="l" t="t" r="r" b="b"/>
                <a:pathLst>
                  <a:path w="2458" h="7736" extrusionOk="0">
                    <a:moveTo>
                      <a:pt x="2341" y="1"/>
                    </a:moveTo>
                    <a:cubicBezTo>
                      <a:pt x="2292" y="1"/>
                      <a:pt x="2247" y="31"/>
                      <a:pt x="2234" y="68"/>
                    </a:cubicBezTo>
                    <a:cubicBezTo>
                      <a:pt x="884" y="3346"/>
                      <a:pt x="16" y="7558"/>
                      <a:pt x="1" y="7589"/>
                    </a:cubicBezTo>
                    <a:cubicBezTo>
                      <a:pt x="1" y="7655"/>
                      <a:pt x="32" y="7720"/>
                      <a:pt x="97" y="7736"/>
                    </a:cubicBezTo>
                    <a:lnTo>
                      <a:pt x="113" y="7736"/>
                    </a:lnTo>
                    <a:cubicBezTo>
                      <a:pt x="175" y="7736"/>
                      <a:pt x="209" y="7686"/>
                      <a:pt x="225" y="7639"/>
                    </a:cubicBezTo>
                    <a:cubicBezTo>
                      <a:pt x="240" y="7589"/>
                      <a:pt x="1093" y="3412"/>
                      <a:pt x="2427" y="149"/>
                    </a:cubicBezTo>
                    <a:cubicBezTo>
                      <a:pt x="2458" y="103"/>
                      <a:pt x="2427" y="37"/>
                      <a:pt x="2377" y="6"/>
                    </a:cubicBezTo>
                    <a:cubicBezTo>
                      <a:pt x="2365" y="2"/>
                      <a:pt x="2353" y="1"/>
                      <a:pt x="2341" y="1"/>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5" name="Google Shape;1465;p38"/>
              <p:cNvSpPr/>
              <p:nvPr/>
            </p:nvSpPr>
            <p:spPr>
              <a:xfrm>
                <a:off x="4358281" y="3433836"/>
                <a:ext cx="101916" cy="107893"/>
              </a:xfrm>
              <a:custGeom>
                <a:avLst/>
                <a:gdLst/>
                <a:ahLst/>
                <a:cxnLst/>
                <a:rect l="l" t="t" r="r" b="b"/>
                <a:pathLst>
                  <a:path w="3615" h="3827" extrusionOk="0">
                    <a:moveTo>
                      <a:pt x="3614" y="0"/>
                    </a:moveTo>
                    <a:cubicBezTo>
                      <a:pt x="1397" y="1447"/>
                      <a:pt x="0" y="3827"/>
                      <a:pt x="0" y="3827"/>
                    </a:cubicBezTo>
                    <a:cubicBezTo>
                      <a:pt x="0" y="3827"/>
                      <a:pt x="2989" y="2766"/>
                      <a:pt x="3614" y="0"/>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6" name="Google Shape;1466;p38"/>
              <p:cNvSpPr/>
              <p:nvPr/>
            </p:nvSpPr>
            <p:spPr>
              <a:xfrm>
                <a:off x="4312919" y="3395325"/>
                <a:ext cx="58105" cy="146855"/>
              </a:xfrm>
              <a:custGeom>
                <a:avLst/>
                <a:gdLst/>
                <a:ahLst/>
                <a:cxnLst/>
                <a:rect l="l" t="t" r="r" b="b"/>
                <a:pathLst>
                  <a:path w="2061" h="5209" extrusionOk="0">
                    <a:moveTo>
                      <a:pt x="1077" y="1"/>
                    </a:moveTo>
                    <a:lnTo>
                      <a:pt x="1077" y="1"/>
                    </a:lnTo>
                    <a:cubicBezTo>
                      <a:pt x="1" y="2620"/>
                      <a:pt x="1818" y="5208"/>
                      <a:pt x="1818" y="5208"/>
                    </a:cubicBezTo>
                    <a:cubicBezTo>
                      <a:pt x="1818" y="5208"/>
                      <a:pt x="2061" y="2462"/>
                      <a:pt x="1077" y="1"/>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7" name="Google Shape;1467;p38"/>
              <p:cNvSpPr/>
              <p:nvPr/>
            </p:nvSpPr>
            <p:spPr>
              <a:xfrm>
                <a:off x="4376438" y="3400766"/>
                <a:ext cx="72004" cy="75725"/>
              </a:xfrm>
              <a:custGeom>
                <a:avLst/>
                <a:gdLst/>
                <a:ahLst/>
                <a:cxnLst/>
                <a:rect l="l" t="t" r="r" b="b"/>
                <a:pathLst>
                  <a:path w="2554" h="2686" extrusionOk="0">
                    <a:moveTo>
                      <a:pt x="2554" y="1"/>
                    </a:moveTo>
                    <a:lnTo>
                      <a:pt x="2554" y="1"/>
                    </a:lnTo>
                    <a:cubicBezTo>
                      <a:pt x="980" y="1015"/>
                      <a:pt x="0" y="2685"/>
                      <a:pt x="0" y="2685"/>
                    </a:cubicBezTo>
                    <a:cubicBezTo>
                      <a:pt x="0" y="2685"/>
                      <a:pt x="2102" y="1945"/>
                      <a:pt x="2554" y="1"/>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8" name="Google Shape;1468;p38"/>
              <p:cNvSpPr/>
              <p:nvPr/>
            </p:nvSpPr>
            <p:spPr>
              <a:xfrm>
                <a:off x="4381879" y="3400766"/>
                <a:ext cx="66562" cy="73864"/>
              </a:xfrm>
              <a:custGeom>
                <a:avLst/>
                <a:gdLst/>
                <a:ahLst/>
                <a:cxnLst/>
                <a:rect l="l" t="t" r="r" b="b"/>
                <a:pathLst>
                  <a:path w="2361" h="2620" extrusionOk="0">
                    <a:moveTo>
                      <a:pt x="2361" y="1"/>
                    </a:moveTo>
                    <a:lnTo>
                      <a:pt x="0" y="2620"/>
                    </a:lnTo>
                    <a:cubicBezTo>
                      <a:pt x="0" y="2620"/>
                      <a:pt x="1863" y="1945"/>
                      <a:pt x="2361" y="1"/>
                    </a:cubicBezTo>
                    <a:close/>
                  </a:path>
                </a:pathLst>
              </a:custGeom>
              <a:solidFill>
                <a:srgbClr val="6EA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9" name="Google Shape;1469;p38"/>
              <p:cNvSpPr/>
              <p:nvPr/>
            </p:nvSpPr>
            <p:spPr>
              <a:xfrm>
                <a:off x="4357830" y="3347820"/>
                <a:ext cx="40823" cy="104622"/>
              </a:xfrm>
              <a:custGeom>
                <a:avLst/>
                <a:gdLst/>
                <a:ahLst/>
                <a:cxnLst/>
                <a:rect l="l" t="t" r="r" b="b"/>
                <a:pathLst>
                  <a:path w="1448" h="3711" extrusionOk="0">
                    <a:moveTo>
                      <a:pt x="1011" y="0"/>
                    </a:moveTo>
                    <a:lnTo>
                      <a:pt x="1011" y="0"/>
                    </a:lnTo>
                    <a:cubicBezTo>
                      <a:pt x="1" y="1721"/>
                      <a:pt x="996" y="3711"/>
                      <a:pt x="996" y="3711"/>
                    </a:cubicBezTo>
                    <a:cubicBezTo>
                      <a:pt x="996" y="3711"/>
                      <a:pt x="1447" y="1833"/>
                      <a:pt x="1011" y="0"/>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0" name="Google Shape;1470;p38"/>
              <p:cNvSpPr/>
              <p:nvPr/>
            </p:nvSpPr>
            <p:spPr>
              <a:xfrm>
                <a:off x="4357830" y="3347820"/>
                <a:ext cx="28531" cy="96926"/>
              </a:xfrm>
              <a:custGeom>
                <a:avLst/>
                <a:gdLst/>
                <a:ahLst/>
                <a:cxnLst/>
                <a:rect l="l" t="t" r="r" b="b"/>
                <a:pathLst>
                  <a:path w="1012" h="3438" extrusionOk="0">
                    <a:moveTo>
                      <a:pt x="1011" y="0"/>
                    </a:moveTo>
                    <a:cubicBezTo>
                      <a:pt x="1" y="1624"/>
                      <a:pt x="884" y="3437"/>
                      <a:pt x="884" y="3437"/>
                    </a:cubicBezTo>
                    <a:lnTo>
                      <a:pt x="1011" y="0"/>
                    </a:lnTo>
                    <a:close/>
                  </a:path>
                </a:pathLst>
              </a:custGeom>
              <a:solidFill>
                <a:srgbClr val="6EA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1" name="Google Shape;1471;p38"/>
              <p:cNvSpPr/>
              <p:nvPr/>
            </p:nvSpPr>
            <p:spPr>
              <a:xfrm>
                <a:off x="4392197" y="3307223"/>
                <a:ext cx="71694" cy="49280"/>
              </a:xfrm>
              <a:custGeom>
                <a:avLst/>
                <a:gdLst/>
                <a:ahLst/>
                <a:cxnLst/>
                <a:rect l="l" t="t" r="r" b="b"/>
                <a:pathLst>
                  <a:path w="2543" h="1748" extrusionOk="0">
                    <a:moveTo>
                      <a:pt x="950" y="1"/>
                    </a:moveTo>
                    <a:cubicBezTo>
                      <a:pt x="612" y="1"/>
                      <a:pt x="317" y="139"/>
                      <a:pt x="194" y="395"/>
                    </a:cubicBezTo>
                    <a:cubicBezTo>
                      <a:pt x="1" y="796"/>
                      <a:pt x="309" y="1329"/>
                      <a:pt x="853" y="1599"/>
                    </a:cubicBezTo>
                    <a:cubicBezTo>
                      <a:pt x="1070" y="1698"/>
                      <a:pt x="1313" y="1747"/>
                      <a:pt x="1541" y="1747"/>
                    </a:cubicBezTo>
                    <a:cubicBezTo>
                      <a:pt x="1905" y="1747"/>
                      <a:pt x="2231" y="1622"/>
                      <a:pt x="2350" y="1375"/>
                    </a:cubicBezTo>
                    <a:cubicBezTo>
                      <a:pt x="2542" y="974"/>
                      <a:pt x="2107" y="411"/>
                      <a:pt x="1543" y="137"/>
                    </a:cubicBezTo>
                    <a:cubicBezTo>
                      <a:pt x="1347" y="45"/>
                      <a:pt x="1142" y="1"/>
                      <a:pt x="950" y="1"/>
                    </a:cubicBezTo>
                    <a:close/>
                  </a:path>
                </a:pathLst>
              </a:custGeom>
              <a:solidFill>
                <a:srgbClr val="6EA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2" name="Google Shape;1472;p38"/>
              <p:cNvSpPr/>
              <p:nvPr/>
            </p:nvSpPr>
            <p:spPr>
              <a:xfrm>
                <a:off x="4383599" y="3298455"/>
                <a:ext cx="88440" cy="68959"/>
              </a:xfrm>
              <a:custGeom>
                <a:avLst/>
                <a:gdLst/>
                <a:ahLst/>
                <a:cxnLst/>
                <a:rect l="l" t="t" r="r" b="b"/>
                <a:pathLst>
                  <a:path w="3137" h="2446" extrusionOk="0">
                    <a:moveTo>
                      <a:pt x="580" y="0"/>
                    </a:moveTo>
                    <a:lnTo>
                      <a:pt x="580" y="0"/>
                    </a:lnTo>
                    <a:cubicBezTo>
                      <a:pt x="51" y="432"/>
                      <a:pt x="1" y="1813"/>
                      <a:pt x="1062" y="2315"/>
                    </a:cubicBezTo>
                    <a:cubicBezTo>
                      <a:pt x="1254" y="2405"/>
                      <a:pt x="1453" y="2446"/>
                      <a:pt x="1649" y="2446"/>
                    </a:cubicBezTo>
                    <a:cubicBezTo>
                      <a:pt x="2387" y="2446"/>
                      <a:pt x="3073" y="1869"/>
                      <a:pt x="3137" y="1219"/>
                    </a:cubicBezTo>
                    <a:cubicBezTo>
                      <a:pt x="3011" y="1178"/>
                      <a:pt x="2896" y="1163"/>
                      <a:pt x="2794" y="1163"/>
                    </a:cubicBezTo>
                    <a:cubicBezTo>
                      <a:pt x="2507" y="1163"/>
                      <a:pt x="2331" y="1285"/>
                      <a:pt x="2331" y="1285"/>
                    </a:cubicBezTo>
                    <a:cubicBezTo>
                      <a:pt x="2331" y="1285"/>
                      <a:pt x="2446" y="529"/>
                      <a:pt x="2010" y="305"/>
                    </a:cubicBezTo>
                    <a:cubicBezTo>
                      <a:pt x="1944" y="269"/>
                      <a:pt x="1875" y="253"/>
                      <a:pt x="1806" y="253"/>
                    </a:cubicBezTo>
                    <a:cubicBezTo>
                      <a:pt x="1442" y="253"/>
                      <a:pt x="1077" y="675"/>
                      <a:pt x="1077" y="675"/>
                    </a:cubicBezTo>
                    <a:cubicBezTo>
                      <a:pt x="1077" y="675"/>
                      <a:pt x="853" y="159"/>
                      <a:pt x="580" y="0"/>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3" name="Google Shape;1473;p38"/>
              <p:cNvSpPr/>
              <p:nvPr/>
            </p:nvSpPr>
            <p:spPr>
              <a:xfrm>
                <a:off x="4249091" y="3532257"/>
                <a:ext cx="165434" cy="223369"/>
              </a:xfrm>
              <a:custGeom>
                <a:avLst/>
                <a:gdLst/>
                <a:ahLst/>
                <a:cxnLst/>
                <a:rect l="l" t="t" r="r" b="b"/>
                <a:pathLst>
                  <a:path w="5868" h="7923" extrusionOk="0">
                    <a:moveTo>
                      <a:pt x="1686" y="0"/>
                    </a:moveTo>
                    <a:lnTo>
                      <a:pt x="1" y="6893"/>
                    </a:lnTo>
                    <a:lnTo>
                      <a:pt x="4178" y="7922"/>
                    </a:lnTo>
                    <a:lnTo>
                      <a:pt x="5867" y="1026"/>
                    </a:lnTo>
                    <a:lnTo>
                      <a:pt x="1686" y="0"/>
                    </a:ln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4" name="Google Shape;1474;p38"/>
              <p:cNvSpPr/>
              <p:nvPr/>
            </p:nvSpPr>
            <p:spPr>
              <a:xfrm>
                <a:off x="4255829" y="3596931"/>
                <a:ext cx="143246" cy="131941"/>
              </a:xfrm>
              <a:custGeom>
                <a:avLst/>
                <a:gdLst/>
                <a:ahLst/>
                <a:cxnLst/>
                <a:rect l="l" t="t" r="r" b="b"/>
                <a:pathLst>
                  <a:path w="5081" h="4680" extrusionOk="0">
                    <a:moveTo>
                      <a:pt x="884" y="1"/>
                    </a:moveTo>
                    <a:lnTo>
                      <a:pt x="325" y="2284"/>
                    </a:lnTo>
                    <a:lnTo>
                      <a:pt x="4502" y="3279"/>
                    </a:lnTo>
                    <a:lnTo>
                      <a:pt x="4390" y="3796"/>
                    </a:lnTo>
                    <a:lnTo>
                      <a:pt x="5081" y="919"/>
                    </a:lnTo>
                    <a:lnTo>
                      <a:pt x="4776" y="853"/>
                    </a:lnTo>
                    <a:cubicBezTo>
                      <a:pt x="4776" y="1289"/>
                      <a:pt x="4437" y="1594"/>
                      <a:pt x="4051" y="1594"/>
                    </a:cubicBezTo>
                    <a:cubicBezTo>
                      <a:pt x="3873" y="1594"/>
                      <a:pt x="3715" y="1544"/>
                      <a:pt x="3553" y="1417"/>
                    </a:cubicBezTo>
                    <a:cubicBezTo>
                      <a:pt x="3441" y="1320"/>
                      <a:pt x="3360" y="1193"/>
                      <a:pt x="3345" y="1062"/>
                    </a:cubicBezTo>
                    <a:cubicBezTo>
                      <a:pt x="3295" y="869"/>
                      <a:pt x="3330" y="695"/>
                      <a:pt x="3391" y="549"/>
                    </a:cubicBezTo>
                    <a:lnTo>
                      <a:pt x="884" y="1"/>
                    </a:lnTo>
                    <a:close/>
                    <a:moveTo>
                      <a:pt x="163" y="2990"/>
                    </a:moveTo>
                    <a:lnTo>
                      <a:pt x="1" y="3650"/>
                    </a:lnTo>
                    <a:lnTo>
                      <a:pt x="4163" y="4680"/>
                    </a:lnTo>
                    <a:lnTo>
                      <a:pt x="4325" y="4005"/>
                    </a:lnTo>
                    <a:lnTo>
                      <a:pt x="163" y="2990"/>
                    </a:ln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5" name="Google Shape;1475;p38"/>
              <p:cNvSpPr/>
              <p:nvPr/>
            </p:nvSpPr>
            <p:spPr>
              <a:xfrm>
                <a:off x="4351431" y="3601075"/>
                <a:ext cx="39047" cy="19932"/>
              </a:xfrm>
              <a:custGeom>
                <a:avLst/>
                <a:gdLst/>
                <a:ahLst/>
                <a:cxnLst/>
                <a:rect l="l" t="t" r="r" b="b"/>
                <a:pathLst>
                  <a:path w="1385" h="707" extrusionOk="0">
                    <a:moveTo>
                      <a:pt x="660" y="1"/>
                    </a:moveTo>
                    <a:cubicBezTo>
                      <a:pt x="371" y="1"/>
                      <a:pt x="131" y="163"/>
                      <a:pt x="0" y="402"/>
                    </a:cubicBezTo>
                    <a:lnTo>
                      <a:pt x="1385" y="706"/>
                    </a:lnTo>
                    <a:cubicBezTo>
                      <a:pt x="1385" y="660"/>
                      <a:pt x="1370" y="595"/>
                      <a:pt x="1370" y="548"/>
                    </a:cubicBezTo>
                    <a:cubicBezTo>
                      <a:pt x="1335" y="402"/>
                      <a:pt x="1254" y="274"/>
                      <a:pt x="1142" y="178"/>
                    </a:cubicBezTo>
                    <a:cubicBezTo>
                      <a:pt x="984" y="66"/>
                      <a:pt x="822" y="1"/>
                      <a:pt x="660" y="1"/>
                    </a:cubicBez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6" name="Google Shape;1476;p38"/>
              <p:cNvSpPr/>
              <p:nvPr/>
            </p:nvSpPr>
            <p:spPr>
              <a:xfrm>
                <a:off x="4348696" y="3612381"/>
                <a:ext cx="41781" cy="29489"/>
              </a:xfrm>
              <a:custGeom>
                <a:avLst/>
                <a:gdLst/>
                <a:ahLst/>
                <a:cxnLst/>
                <a:rect l="l" t="t" r="r" b="b"/>
                <a:pathLst>
                  <a:path w="1482" h="1046" extrusionOk="0">
                    <a:moveTo>
                      <a:pt x="97" y="1"/>
                    </a:moveTo>
                    <a:cubicBezTo>
                      <a:pt x="36" y="147"/>
                      <a:pt x="1" y="321"/>
                      <a:pt x="51" y="514"/>
                    </a:cubicBezTo>
                    <a:cubicBezTo>
                      <a:pt x="66" y="645"/>
                      <a:pt x="147" y="772"/>
                      <a:pt x="259" y="869"/>
                    </a:cubicBezTo>
                    <a:cubicBezTo>
                      <a:pt x="421" y="996"/>
                      <a:pt x="579" y="1046"/>
                      <a:pt x="757" y="1046"/>
                    </a:cubicBezTo>
                    <a:cubicBezTo>
                      <a:pt x="1143" y="1046"/>
                      <a:pt x="1482" y="741"/>
                      <a:pt x="1482" y="305"/>
                    </a:cubicBezTo>
                    <a:lnTo>
                      <a:pt x="97" y="1"/>
                    </a:lnTo>
                    <a:close/>
                  </a:path>
                </a:pathLst>
              </a:custGeom>
              <a:solidFill>
                <a:srgbClr val="0C223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7" name="Google Shape;1477;p38"/>
              <p:cNvSpPr/>
              <p:nvPr/>
            </p:nvSpPr>
            <p:spPr>
              <a:xfrm>
                <a:off x="4324253" y="3577901"/>
                <a:ext cx="24048" cy="20919"/>
              </a:xfrm>
              <a:custGeom>
                <a:avLst/>
                <a:gdLst/>
                <a:ahLst/>
                <a:cxnLst/>
                <a:rect l="l" t="t" r="r" b="b"/>
                <a:pathLst>
                  <a:path w="853" h="742" extrusionOk="0">
                    <a:moveTo>
                      <a:pt x="420" y="1"/>
                    </a:moveTo>
                    <a:cubicBezTo>
                      <a:pt x="193" y="1"/>
                      <a:pt x="0" y="213"/>
                      <a:pt x="66" y="483"/>
                    </a:cubicBezTo>
                    <a:cubicBezTo>
                      <a:pt x="81" y="549"/>
                      <a:pt x="116" y="599"/>
                      <a:pt x="162" y="630"/>
                    </a:cubicBezTo>
                    <a:cubicBezTo>
                      <a:pt x="243" y="711"/>
                      <a:pt x="339" y="742"/>
                      <a:pt x="420" y="742"/>
                    </a:cubicBezTo>
                    <a:cubicBezTo>
                      <a:pt x="644" y="742"/>
                      <a:pt x="852" y="533"/>
                      <a:pt x="771" y="259"/>
                    </a:cubicBezTo>
                    <a:cubicBezTo>
                      <a:pt x="771" y="194"/>
                      <a:pt x="741" y="148"/>
                      <a:pt x="694" y="117"/>
                    </a:cubicBezTo>
                    <a:cubicBezTo>
                      <a:pt x="613" y="36"/>
                      <a:pt x="517" y="1"/>
                      <a:pt x="420" y="1"/>
                    </a:cubicBez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8" name="Google Shape;1478;p38"/>
              <p:cNvSpPr/>
              <p:nvPr/>
            </p:nvSpPr>
            <p:spPr>
              <a:xfrm>
                <a:off x="4353714" y="3571163"/>
                <a:ext cx="13166" cy="11784"/>
              </a:xfrm>
              <a:custGeom>
                <a:avLst/>
                <a:gdLst/>
                <a:ahLst/>
                <a:cxnLst/>
                <a:rect l="l" t="t" r="r" b="b"/>
                <a:pathLst>
                  <a:path w="467" h="418" extrusionOk="0">
                    <a:moveTo>
                      <a:pt x="228" y="1"/>
                    </a:moveTo>
                    <a:cubicBezTo>
                      <a:pt x="112" y="1"/>
                      <a:pt x="0" y="113"/>
                      <a:pt x="35" y="275"/>
                    </a:cubicBezTo>
                    <a:cubicBezTo>
                      <a:pt x="35" y="306"/>
                      <a:pt x="66" y="336"/>
                      <a:pt x="97" y="371"/>
                    </a:cubicBezTo>
                    <a:cubicBezTo>
                      <a:pt x="131" y="402"/>
                      <a:pt x="178" y="417"/>
                      <a:pt x="228" y="417"/>
                    </a:cubicBezTo>
                    <a:cubicBezTo>
                      <a:pt x="355" y="417"/>
                      <a:pt x="467" y="306"/>
                      <a:pt x="436" y="163"/>
                    </a:cubicBezTo>
                    <a:cubicBezTo>
                      <a:pt x="421" y="113"/>
                      <a:pt x="401" y="82"/>
                      <a:pt x="371" y="66"/>
                    </a:cubicBezTo>
                    <a:cubicBezTo>
                      <a:pt x="324" y="16"/>
                      <a:pt x="274" y="1"/>
                      <a:pt x="228" y="1"/>
                    </a:cubicBez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9" name="Google Shape;1479;p38"/>
              <p:cNvSpPr/>
              <p:nvPr/>
            </p:nvSpPr>
            <p:spPr>
              <a:xfrm>
                <a:off x="4377734" y="3703951"/>
                <a:ext cx="1889" cy="5892"/>
              </a:xfrm>
              <a:custGeom>
                <a:avLst/>
                <a:gdLst/>
                <a:ahLst/>
                <a:cxnLst/>
                <a:rect l="l" t="t" r="r" b="b"/>
                <a:pathLst>
                  <a:path w="67" h="209" extrusionOk="0">
                    <a:moveTo>
                      <a:pt x="66" y="0"/>
                    </a:moveTo>
                    <a:lnTo>
                      <a:pt x="1" y="209"/>
                    </a:lnTo>
                    <a:lnTo>
                      <a:pt x="16" y="209"/>
                    </a:lnTo>
                    <a:lnTo>
                      <a:pt x="66" y="0"/>
                    </a:ln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0" name="Google Shape;1480;p38"/>
              <p:cNvSpPr/>
              <p:nvPr/>
            </p:nvSpPr>
            <p:spPr>
              <a:xfrm>
                <a:off x="4260396" y="3661323"/>
                <a:ext cx="122384" cy="48519"/>
              </a:xfrm>
              <a:custGeom>
                <a:avLst/>
                <a:gdLst/>
                <a:ahLst/>
                <a:cxnLst/>
                <a:rect l="l" t="t" r="r" b="b"/>
                <a:pathLst>
                  <a:path w="4341" h="1721" extrusionOk="0">
                    <a:moveTo>
                      <a:pt x="163" y="0"/>
                    </a:moveTo>
                    <a:lnTo>
                      <a:pt x="1" y="706"/>
                    </a:lnTo>
                    <a:lnTo>
                      <a:pt x="4163" y="1721"/>
                    </a:lnTo>
                    <a:lnTo>
                      <a:pt x="4228" y="1512"/>
                    </a:lnTo>
                    <a:lnTo>
                      <a:pt x="4340" y="995"/>
                    </a:lnTo>
                    <a:lnTo>
                      <a:pt x="163" y="0"/>
                    </a:lnTo>
                    <a:close/>
                  </a:path>
                </a:pathLst>
              </a:custGeom>
              <a:solidFill>
                <a:srgbClr val="0C223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1" name="Google Shape;1481;p38"/>
              <p:cNvSpPr/>
              <p:nvPr/>
            </p:nvSpPr>
            <p:spPr>
              <a:xfrm>
                <a:off x="4222787" y="3693519"/>
                <a:ext cx="177162" cy="79728"/>
              </a:xfrm>
              <a:custGeom>
                <a:avLst/>
                <a:gdLst/>
                <a:ahLst/>
                <a:cxnLst/>
                <a:rect l="l" t="t" r="r" b="b"/>
                <a:pathLst>
                  <a:path w="6284" h="2828" extrusionOk="0">
                    <a:moveTo>
                      <a:pt x="243" y="0"/>
                    </a:moveTo>
                    <a:lnTo>
                      <a:pt x="0" y="995"/>
                    </a:lnTo>
                    <a:lnTo>
                      <a:pt x="0" y="1107"/>
                    </a:lnTo>
                    <a:cubicBezTo>
                      <a:pt x="0" y="1319"/>
                      <a:pt x="128" y="1512"/>
                      <a:pt x="355" y="1558"/>
                    </a:cubicBezTo>
                    <a:lnTo>
                      <a:pt x="5481" y="2827"/>
                    </a:lnTo>
                    <a:lnTo>
                      <a:pt x="5593" y="2827"/>
                    </a:lnTo>
                    <a:cubicBezTo>
                      <a:pt x="5801" y="2827"/>
                      <a:pt x="5994" y="2685"/>
                      <a:pt x="6044" y="2476"/>
                    </a:cubicBezTo>
                    <a:lnTo>
                      <a:pt x="6284" y="1477"/>
                    </a:lnTo>
                    <a:lnTo>
                      <a:pt x="5354" y="1254"/>
                    </a:lnTo>
                    <a:lnTo>
                      <a:pt x="5111" y="2202"/>
                    </a:lnTo>
                    <a:lnTo>
                      <a:pt x="934" y="1173"/>
                    </a:lnTo>
                    <a:lnTo>
                      <a:pt x="1158" y="224"/>
                    </a:lnTo>
                    <a:lnTo>
                      <a:pt x="243" y="0"/>
                    </a:lnTo>
                    <a:close/>
                  </a:path>
                </a:pathLst>
              </a:custGeom>
              <a:solidFill>
                <a:srgbClr val="5F8343">
                  <a:alpha val="31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2" name="Google Shape;1482;p38"/>
              <p:cNvSpPr/>
              <p:nvPr/>
            </p:nvSpPr>
            <p:spPr>
              <a:xfrm>
                <a:off x="4366852" y="3728845"/>
                <a:ext cx="6879" cy="26783"/>
              </a:xfrm>
              <a:custGeom>
                <a:avLst/>
                <a:gdLst/>
                <a:ahLst/>
                <a:cxnLst/>
                <a:rect l="l" t="t" r="r" b="b"/>
                <a:pathLst>
                  <a:path w="244" h="950" extrusionOk="0">
                    <a:moveTo>
                      <a:pt x="225" y="1"/>
                    </a:moveTo>
                    <a:lnTo>
                      <a:pt x="1" y="949"/>
                    </a:lnTo>
                    <a:lnTo>
                      <a:pt x="244" y="1"/>
                    </a:ln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3" name="Google Shape;1483;p38"/>
              <p:cNvSpPr/>
              <p:nvPr/>
            </p:nvSpPr>
            <p:spPr>
              <a:xfrm>
                <a:off x="4249091" y="3699806"/>
                <a:ext cx="124103" cy="55821"/>
              </a:xfrm>
              <a:custGeom>
                <a:avLst/>
                <a:gdLst/>
                <a:ahLst/>
                <a:cxnLst/>
                <a:rect l="l" t="t" r="r" b="b"/>
                <a:pathLst>
                  <a:path w="4402" h="1980" extrusionOk="0">
                    <a:moveTo>
                      <a:pt x="240" y="1"/>
                    </a:moveTo>
                    <a:lnTo>
                      <a:pt x="1" y="950"/>
                    </a:lnTo>
                    <a:lnTo>
                      <a:pt x="4178" y="1979"/>
                    </a:lnTo>
                    <a:lnTo>
                      <a:pt x="4402" y="1031"/>
                    </a:lnTo>
                    <a:lnTo>
                      <a:pt x="240" y="1"/>
                    </a:lnTo>
                    <a:close/>
                  </a:path>
                </a:pathLst>
              </a:custGeom>
              <a:solidFill>
                <a:srgbClr val="0C223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4" name="Google Shape;1484;p38"/>
              <p:cNvSpPr/>
              <p:nvPr/>
            </p:nvSpPr>
            <p:spPr>
              <a:xfrm>
                <a:off x="4280751" y="3513565"/>
                <a:ext cx="41781" cy="139637"/>
              </a:xfrm>
              <a:custGeom>
                <a:avLst/>
                <a:gdLst/>
                <a:ahLst/>
                <a:cxnLst/>
                <a:rect l="l" t="t" r="r" b="b"/>
                <a:pathLst>
                  <a:path w="1482" h="4953" extrusionOk="0">
                    <a:moveTo>
                      <a:pt x="1320" y="1"/>
                    </a:moveTo>
                    <a:cubicBezTo>
                      <a:pt x="1253" y="1"/>
                      <a:pt x="1190" y="45"/>
                      <a:pt x="1177" y="115"/>
                    </a:cubicBezTo>
                    <a:lnTo>
                      <a:pt x="35" y="4759"/>
                    </a:lnTo>
                    <a:cubicBezTo>
                      <a:pt x="0" y="4840"/>
                      <a:pt x="66" y="4921"/>
                      <a:pt x="131" y="4952"/>
                    </a:cubicBezTo>
                    <a:lnTo>
                      <a:pt x="178" y="4952"/>
                    </a:lnTo>
                    <a:cubicBezTo>
                      <a:pt x="243" y="4952"/>
                      <a:pt x="309" y="4906"/>
                      <a:pt x="324" y="4840"/>
                    </a:cubicBezTo>
                    <a:lnTo>
                      <a:pt x="1466" y="196"/>
                    </a:lnTo>
                    <a:cubicBezTo>
                      <a:pt x="1481" y="115"/>
                      <a:pt x="1431" y="34"/>
                      <a:pt x="1350" y="3"/>
                    </a:cubicBezTo>
                    <a:cubicBezTo>
                      <a:pt x="1340" y="1"/>
                      <a:pt x="1330" y="1"/>
                      <a:pt x="1320" y="1"/>
                    </a:cubicBezTo>
                    <a:close/>
                  </a:path>
                </a:pathLst>
              </a:custGeom>
              <a:solidFill>
                <a:srgbClr val="F4FCD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5" name="Google Shape;1485;p38"/>
              <p:cNvSpPr/>
              <p:nvPr/>
            </p:nvSpPr>
            <p:spPr>
              <a:xfrm>
                <a:off x="4277143" y="3461324"/>
                <a:ext cx="184041" cy="55257"/>
              </a:xfrm>
              <a:custGeom>
                <a:avLst/>
                <a:gdLst/>
                <a:ahLst/>
                <a:cxnLst/>
                <a:rect l="l" t="t" r="r" b="b"/>
                <a:pathLst>
                  <a:path w="6528" h="1960" extrusionOk="0">
                    <a:moveTo>
                      <a:pt x="261" y="1"/>
                    </a:moveTo>
                    <a:cubicBezTo>
                      <a:pt x="156" y="1"/>
                      <a:pt x="61" y="75"/>
                      <a:pt x="32" y="183"/>
                    </a:cubicBezTo>
                    <a:lnTo>
                      <a:pt x="32" y="202"/>
                    </a:lnTo>
                    <a:cubicBezTo>
                      <a:pt x="1" y="329"/>
                      <a:pt x="82" y="456"/>
                      <a:pt x="209" y="491"/>
                    </a:cubicBezTo>
                    <a:lnTo>
                      <a:pt x="6203" y="1953"/>
                    </a:lnTo>
                    <a:cubicBezTo>
                      <a:pt x="6222" y="1957"/>
                      <a:pt x="6241" y="1959"/>
                      <a:pt x="6259" y="1959"/>
                    </a:cubicBezTo>
                    <a:cubicBezTo>
                      <a:pt x="6369" y="1959"/>
                      <a:pt x="6466" y="1884"/>
                      <a:pt x="6492" y="1775"/>
                    </a:cubicBezTo>
                    <a:cubicBezTo>
                      <a:pt x="6527" y="1648"/>
                      <a:pt x="6461" y="1517"/>
                      <a:pt x="6334" y="1486"/>
                    </a:cubicBezTo>
                    <a:lnTo>
                      <a:pt x="321" y="9"/>
                    </a:lnTo>
                    <a:cubicBezTo>
                      <a:pt x="301" y="3"/>
                      <a:pt x="281" y="1"/>
                      <a:pt x="261" y="1"/>
                    </a:cubicBezTo>
                    <a:close/>
                  </a:path>
                </a:pathLst>
              </a:custGeom>
              <a:solidFill>
                <a:srgbClr val="DBEBB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6" name="Google Shape;1486;p38"/>
              <p:cNvSpPr/>
              <p:nvPr/>
            </p:nvSpPr>
            <p:spPr>
              <a:xfrm>
                <a:off x="4279426" y="3474603"/>
                <a:ext cx="172623" cy="53538"/>
              </a:xfrm>
              <a:custGeom>
                <a:avLst/>
                <a:gdLst/>
                <a:ahLst/>
                <a:cxnLst/>
                <a:rect l="l" t="t" r="r" b="b"/>
                <a:pathLst>
                  <a:path w="6123" h="1899" extrusionOk="0">
                    <a:moveTo>
                      <a:pt x="97" y="1"/>
                    </a:moveTo>
                    <a:cubicBezTo>
                      <a:pt x="97" y="20"/>
                      <a:pt x="97" y="36"/>
                      <a:pt x="82" y="51"/>
                    </a:cubicBezTo>
                    <a:lnTo>
                      <a:pt x="82" y="66"/>
                    </a:lnTo>
                    <a:lnTo>
                      <a:pt x="1" y="421"/>
                    </a:lnTo>
                    <a:lnTo>
                      <a:pt x="2300" y="984"/>
                    </a:lnTo>
                    <a:cubicBezTo>
                      <a:pt x="2250" y="822"/>
                      <a:pt x="2203" y="676"/>
                      <a:pt x="2153" y="502"/>
                    </a:cubicBezTo>
                    <a:lnTo>
                      <a:pt x="97" y="1"/>
                    </a:lnTo>
                    <a:close/>
                    <a:moveTo>
                      <a:pt x="3006" y="710"/>
                    </a:moveTo>
                    <a:cubicBezTo>
                      <a:pt x="3006" y="869"/>
                      <a:pt x="3021" y="1015"/>
                      <a:pt x="3021" y="1158"/>
                    </a:cubicBezTo>
                    <a:lnTo>
                      <a:pt x="3071" y="1158"/>
                    </a:lnTo>
                    <a:cubicBezTo>
                      <a:pt x="3102" y="1031"/>
                      <a:pt x="3133" y="903"/>
                      <a:pt x="3168" y="757"/>
                    </a:cubicBezTo>
                    <a:lnTo>
                      <a:pt x="3006" y="710"/>
                    </a:lnTo>
                    <a:close/>
                    <a:moveTo>
                      <a:pt x="3391" y="807"/>
                    </a:moveTo>
                    <a:cubicBezTo>
                      <a:pt x="3360" y="950"/>
                      <a:pt x="3326" y="1096"/>
                      <a:pt x="3295" y="1223"/>
                    </a:cubicBezTo>
                    <a:lnTo>
                      <a:pt x="3553" y="1289"/>
                    </a:lnTo>
                    <a:cubicBezTo>
                      <a:pt x="3650" y="1177"/>
                      <a:pt x="3746" y="1046"/>
                      <a:pt x="3843" y="919"/>
                    </a:cubicBezTo>
                    <a:lnTo>
                      <a:pt x="3391" y="807"/>
                    </a:lnTo>
                    <a:close/>
                    <a:moveTo>
                      <a:pt x="4807" y="1158"/>
                    </a:moveTo>
                    <a:cubicBezTo>
                      <a:pt x="4660" y="1274"/>
                      <a:pt x="4533" y="1385"/>
                      <a:pt x="4386" y="1497"/>
                    </a:cubicBezTo>
                    <a:lnTo>
                      <a:pt x="6026" y="1898"/>
                    </a:lnTo>
                    <a:lnTo>
                      <a:pt x="6122" y="1482"/>
                    </a:lnTo>
                    <a:lnTo>
                      <a:pt x="4807" y="1158"/>
                    </a:lnTo>
                    <a:close/>
                  </a:path>
                </a:pathLst>
              </a:custGeom>
              <a:solidFill>
                <a:srgbClr val="5F8343">
                  <a:alpha val="31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7" name="Google Shape;1487;p38"/>
              <p:cNvSpPr/>
              <p:nvPr/>
            </p:nvSpPr>
            <p:spPr>
              <a:xfrm>
                <a:off x="4366006" y="3495917"/>
                <a:ext cx="9050" cy="13194"/>
              </a:xfrm>
              <a:custGeom>
                <a:avLst/>
                <a:gdLst/>
                <a:ahLst/>
                <a:cxnLst/>
                <a:rect l="l" t="t" r="r" b="b"/>
                <a:pathLst>
                  <a:path w="321" h="468" extrusionOk="0">
                    <a:moveTo>
                      <a:pt x="97" y="1"/>
                    </a:moveTo>
                    <a:cubicBezTo>
                      <a:pt x="62" y="147"/>
                      <a:pt x="31" y="275"/>
                      <a:pt x="0" y="402"/>
                    </a:cubicBezTo>
                    <a:lnTo>
                      <a:pt x="224" y="467"/>
                    </a:lnTo>
                    <a:cubicBezTo>
                      <a:pt x="255" y="340"/>
                      <a:pt x="289" y="194"/>
                      <a:pt x="320" y="51"/>
                    </a:cubicBezTo>
                    <a:lnTo>
                      <a:pt x="97" y="1"/>
                    </a:lnTo>
                    <a:close/>
                  </a:path>
                </a:pathLst>
              </a:custGeom>
              <a:solidFill>
                <a:srgbClr val="86AC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8" name="Google Shape;1488;p38"/>
              <p:cNvSpPr/>
              <p:nvPr/>
            </p:nvSpPr>
            <p:spPr>
              <a:xfrm>
                <a:off x="4379595" y="3500484"/>
                <a:ext cx="35353" cy="16352"/>
              </a:xfrm>
              <a:custGeom>
                <a:avLst/>
                <a:gdLst/>
                <a:ahLst/>
                <a:cxnLst/>
                <a:rect l="l" t="t" r="r" b="b"/>
                <a:pathLst>
                  <a:path w="1254" h="580" extrusionOk="0">
                    <a:moveTo>
                      <a:pt x="290" y="1"/>
                    </a:moveTo>
                    <a:cubicBezTo>
                      <a:pt x="193" y="128"/>
                      <a:pt x="97" y="259"/>
                      <a:pt x="0" y="371"/>
                    </a:cubicBezTo>
                    <a:lnTo>
                      <a:pt x="833" y="579"/>
                    </a:lnTo>
                    <a:cubicBezTo>
                      <a:pt x="980" y="467"/>
                      <a:pt x="1107" y="356"/>
                      <a:pt x="1254" y="240"/>
                    </a:cubicBezTo>
                    <a:lnTo>
                      <a:pt x="290" y="1"/>
                    </a:lnTo>
                    <a:close/>
                  </a:path>
                </a:pathLst>
              </a:custGeom>
              <a:solidFill>
                <a:srgbClr val="86AC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489;p38"/>
              <p:cNvSpPr/>
              <p:nvPr/>
            </p:nvSpPr>
            <p:spPr>
              <a:xfrm>
                <a:off x="4340125" y="3488756"/>
                <a:ext cx="24471" cy="18494"/>
              </a:xfrm>
              <a:custGeom>
                <a:avLst/>
                <a:gdLst/>
                <a:ahLst/>
                <a:cxnLst/>
                <a:rect l="l" t="t" r="r" b="b"/>
                <a:pathLst>
                  <a:path w="868" h="656" extrusionOk="0">
                    <a:moveTo>
                      <a:pt x="0" y="0"/>
                    </a:moveTo>
                    <a:cubicBezTo>
                      <a:pt x="50" y="174"/>
                      <a:pt x="97" y="320"/>
                      <a:pt x="147" y="482"/>
                    </a:cubicBezTo>
                    <a:lnTo>
                      <a:pt x="868" y="656"/>
                    </a:lnTo>
                    <a:cubicBezTo>
                      <a:pt x="868" y="513"/>
                      <a:pt x="853" y="367"/>
                      <a:pt x="853" y="208"/>
                    </a:cubicBezTo>
                    <a:lnTo>
                      <a:pt x="0" y="0"/>
                    </a:lnTo>
                    <a:close/>
                  </a:path>
                </a:pathLst>
              </a:custGeom>
              <a:solidFill>
                <a:srgbClr val="86AC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0" name="Google Shape;1490;p38"/>
              <p:cNvSpPr/>
              <p:nvPr/>
            </p:nvSpPr>
            <p:spPr>
              <a:xfrm>
                <a:off x="4281287" y="3070967"/>
                <a:ext cx="172172" cy="446287"/>
              </a:xfrm>
              <a:custGeom>
                <a:avLst/>
                <a:gdLst/>
                <a:ahLst/>
                <a:cxnLst/>
                <a:rect l="l" t="t" r="r" b="b"/>
                <a:pathLst>
                  <a:path w="6107" h="15830" extrusionOk="0">
                    <a:moveTo>
                      <a:pt x="174" y="0"/>
                    </a:moveTo>
                    <a:cubicBezTo>
                      <a:pt x="159" y="0"/>
                      <a:pt x="143" y="16"/>
                      <a:pt x="143" y="47"/>
                    </a:cubicBezTo>
                    <a:lnTo>
                      <a:pt x="0" y="14318"/>
                    </a:lnTo>
                    <a:cubicBezTo>
                      <a:pt x="0" y="14337"/>
                      <a:pt x="16" y="14353"/>
                      <a:pt x="31" y="14353"/>
                    </a:cubicBezTo>
                    <a:lnTo>
                      <a:pt x="6056" y="15830"/>
                    </a:lnTo>
                    <a:cubicBezTo>
                      <a:pt x="6075" y="15830"/>
                      <a:pt x="6091" y="15830"/>
                      <a:pt x="6106" y="15814"/>
                    </a:cubicBezTo>
                    <a:cubicBezTo>
                      <a:pt x="6106" y="15783"/>
                      <a:pt x="6091" y="15764"/>
                      <a:pt x="6075" y="15764"/>
                    </a:cubicBezTo>
                    <a:lnTo>
                      <a:pt x="78" y="14287"/>
                    </a:lnTo>
                    <a:lnTo>
                      <a:pt x="209" y="47"/>
                    </a:lnTo>
                    <a:cubicBezTo>
                      <a:pt x="209" y="16"/>
                      <a:pt x="193" y="0"/>
                      <a:pt x="174" y="0"/>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1" name="Google Shape;1491;p38"/>
              <p:cNvSpPr/>
              <p:nvPr/>
            </p:nvSpPr>
            <p:spPr>
              <a:xfrm>
                <a:off x="4297611" y="3070967"/>
                <a:ext cx="1748" cy="73413"/>
              </a:xfrm>
              <a:custGeom>
                <a:avLst/>
                <a:gdLst/>
                <a:ahLst/>
                <a:cxnLst/>
                <a:rect l="l" t="t" r="r" b="b"/>
                <a:pathLst>
                  <a:path w="62" h="2604" extrusionOk="0">
                    <a:moveTo>
                      <a:pt x="31" y="0"/>
                    </a:moveTo>
                    <a:cubicBezTo>
                      <a:pt x="15" y="0"/>
                      <a:pt x="0" y="16"/>
                      <a:pt x="0" y="47"/>
                    </a:cubicBezTo>
                    <a:lnTo>
                      <a:pt x="0" y="2573"/>
                    </a:lnTo>
                    <a:cubicBezTo>
                      <a:pt x="0" y="2588"/>
                      <a:pt x="15" y="2604"/>
                      <a:pt x="31" y="2604"/>
                    </a:cubicBezTo>
                    <a:cubicBezTo>
                      <a:pt x="46" y="2604"/>
                      <a:pt x="62" y="2588"/>
                      <a:pt x="62" y="2573"/>
                    </a:cubicBezTo>
                    <a:lnTo>
                      <a:pt x="62" y="47"/>
                    </a:lnTo>
                    <a:cubicBezTo>
                      <a:pt x="62" y="16"/>
                      <a:pt x="46" y="0"/>
                      <a:pt x="31" y="0"/>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2" name="Google Shape;1492;p38"/>
              <p:cNvSpPr/>
              <p:nvPr/>
            </p:nvSpPr>
            <p:spPr>
              <a:xfrm>
                <a:off x="4430060" y="3288108"/>
                <a:ext cx="9896" cy="8091"/>
              </a:xfrm>
              <a:custGeom>
                <a:avLst/>
                <a:gdLst/>
                <a:ahLst/>
                <a:cxnLst/>
                <a:rect l="l" t="t" r="r" b="b"/>
                <a:pathLst>
                  <a:path w="351" h="287" extrusionOk="0">
                    <a:moveTo>
                      <a:pt x="173" y="1"/>
                    </a:moveTo>
                    <a:cubicBezTo>
                      <a:pt x="72" y="1"/>
                      <a:pt x="0" y="99"/>
                      <a:pt x="42" y="205"/>
                    </a:cubicBezTo>
                    <a:cubicBezTo>
                      <a:pt x="58" y="236"/>
                      <a:pt x="73" y="271"/>
                      <a:pt x="104" y="271"/>
                    </a:cubicBezTo>
                    <a:cubicBezTo>
                      <a:pt x="128" y="282"/>
                      <a:pt x="151" y="287"/>
                      <a:pt x="173" y="287"/>
                    </a:cubicBezTo>
                    <a:cubicBezTo>
                      <a:pt x="275" y="287"/>
                      <a:pt x="351" y="183"/>
                      <a:pt x="297" y="78"/>
                    </a:cubicBezTo>
                    <a:cubicBezTo>
                      <a:pt x="281" y="59"/>
                      <a:pt x="266" y="28"/>
                      <a:pt x="235" y="13"/>
                    </a:cubicBezTo>
                    <a:cubicBezTo>
                      <a:pt x="214" y="4"/>
                      <a:pt x="193" y="1"/>
                      <a:pt x="173" y="1"/>
                    </a:cubicBezTo>
                    <a:close/>
                  </a:path>
                </a:pathLst>
              </a:custGeom>
              <a:solidFill>
                <a:srgbClr val="6EA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3" name="Google Shape;1493;p38"/>
              <p:cNvSpPr/>
              <p:nvPr/>
            </p:nvSpPr>
            <p:spPr>
              <a:xfrm>
                <a:off x="4446525" y="3284302"/>
                <a:ext cx="7866" cy="6033"/>
              </a:xfrm>
              <a:custGeom>
                <a:avLst/>
                <a:gdLst/>
                <a:ahLst/>
                <a:cxnLst/>
                <a:rect l="l" t="t" r="r" b="b"/>
                <a:pathLst>
                  <a:path w="279" h="214" extrusionOk="0">
                    <a:moveTo>
                      <a:pt x="134" y="1"/>
                    </a:moveTo>
                    <a:cubicBezTo>
                      <a:pt x="60" y="1"/>
                      <a:pt x="0" y="87"/>
                      <a:pt x="52" y="163"/>
                    </a:cubicBezTo>
                    <a:cubicBezTo>
                      <a:pt x="52" y="178"/>
                      <a:pt x="68" y="194"/>
                      <a:pt x="83" y="194"/>
                    </a:cubicBezTo>
                    <a:cubicBezTo>
                      <a:pt x="103" y="207"/>
                      <a:pt x="124" y="213"/>
                      <a:pt x="143" y="213"/>
                    </a:cubicBezTo>
                    <a:cubicBezTo>
                      <a:pt x="218" y="213"/>
                      <a:pt x="279" y="124"/>
                      <a:pt x="230" y="36"/>
                    </a:cubicBezTo>
                    <a:cubicBezTo>
                      <a:pt x="230" y="36"/>
                      <a:pt x="214" y="20"/>
                      <a:pt x="195" y="20"/>
                    </a:cubicBezTo>
                    <a:cubicBezTo>
                      <a:pt x="175" y="7"/>
                      <a:pt x="154" y="1"/>
                      <a:pt x="134" y="1"/>
                    </a:cubicBezTo>
                    <a:close/>
                  </a:path>
                </a:pathLst>
              </a:custGeom>
              <a:solidFill>
                <a:srgbClr val="6EA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94" name="Google Shape;1494;p38"/>
            <p:cNvGrpSpPr/>
            <p:nvPr/>
          </p:nvGrpSpPr>
          <p:grpSpPr>
            <a:xfrm>
              <a:off x="5242081" y="856278"/>
              <a:ext cx="640095" cy="2018837"/>
              <a:chOff x="5200568" y="3081850"/>
              <a:chExt cx="243725" cy="768700"/>
            </a:xfrm>
          </p:grpSpPr>
          <p:sp>
            <p:nvSpPr>
              <p:cNvPr id="1495" name="Google Shape;1495;p38"/>
              <p:cNvSpPr/>
              <p:nvPr/>
            </p:nvSpPr>
            <p:spPr>
              <a:xfrm>
                <a:off x="5340967" y="3084979"/>
                <a:ext cx="2312" cy="405972"/>
              </a:xfrm>
              <a:custGeom>
                <a:avLst/>
                <a:gdLst/>
                <a:ahLst/>
                <a:cxnLst/>
                <a:rect l="l" t="t" r="r" b="b"/>
                <a:pathLst>
                  <a:path w="82" h="14400" extrusionOk="0">
                    <a:moveTo>
                      <a:pt x="50" y="1"/>
                    </a:moveTo>
                    <a:cubicBezTo>
                      <a:pt x="20" y="1"/>
                      <a:pt x="0" y="16"/>
                      <a:pt x="0" y="32"/>
                    </a:cubicBezTo>
                    <a:lnTo>
                      <a:pt x="0" y="14368"/>
                    </a:lnTo>
                    <a:cubicBezTo>
                      <a:pt x="0" y="14384"/>
                      <a:pt x="20" y="14399"/>
                      <a:pt x="50" y="14399"/>
                    </a:cubicBezTo>
                    <a:cubicBezTo>
                      <a:pt x="66" y="14399"/>
                      <a:pt x="81" y="14384"/>
                      <a:pt x="81" y="14368"/>
                    </a:cubicBezTo>
                    <a:lnTo>
                      <a:pt x="81" y="32"/>
                    </a:lnTo>
                    <a:cubicBezTo>
                      <a:pt x="81" y="16"/>
                      <a:pt x="66" y="1"/>
                      <a:pt x="50" y="1"/>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38"/>
              <p:cNvSpPr/>
              <p:nvPr/>
            </p:nvSpPr>
            <p:spPr>
              <a:xfrm>
                <a:off x="5280297" y="3486021"/>
                <a:ext cx="163996" cy="364529"/>
              </a:xfrm>
              <a:custGeom>
                <a:avLst/>
                <a:gdLst/>
                <a:ahLst/>
                <a:cxnLst/>
                <a:rect l="l" t="t" r="r" b="b"/>
                <a:pathLst>
                  <a:path w="5817" h="12930" extrusionOk="0">
                    <a:moveTo>
                      <a:pt x="2249" y="1"/>
                    </a:moveTo>
                    <a:lnTo>
                      <a:pt x="498" y="336"/>
                    </a:lnTo>
                    <a:lnTo>
                      <a:pt x="853" y="2168"/>
                    </a:lnTo>
                    <a:cubicBezTo>
                      <a:pt x="949" y="2604"/>
                      <a:pt x="802" y="3036"/>
                      <a:pt x="467" y="3407"/>
                    </a:cubicBezTo>
                    <a:cubicBezTo>
                      <a:pt x="127" y="3777"/>
                      <a:pt x="0" y="4224"/>
                      <a:pt x="81" y="4645"/>
                    </a:cubicBezTo>
                    <a:lnTo>
                      <a:pt x="1558" y="12324"/>
                    </a:lnTo>
                    <a:cubicBezTo>
                      <a:pt x="1627" y="12679"/>
                      <a:pt x="2003" y="12929"/>
                      <a:pt x="2448" y="12929"/>
                    </a:cubicBezTo>
                    <a:cubicBezTo>
                      <a:pt x="2530" y="12929"/>
                      <a:pt x="2615" y="12921"/>
                      <a:pt x="2700" y="12903"/>
                    </a:cubicBezTo>
                    <a:lnTo>
                      <a:pt x="4872" y="12486"/>
                    </a:lnTo>
                    <a:cubicBezTo>
                      <a:pt x="5431" y="12374"/>
                      <a:pt x="5817" y="11938"/>
                      <a:pt x="5739" y="11522"/>
                    </a:cubicBezTo>
                    <a:lnTo>
                      <a:pt x="4258" y="3839"/>
                    </a:lnTo>
                    <a:cubicBezTo>
                      <a:pt x="4162" y="3422"/>
                      <a:pt x="3873" y="3052"/>
                      <a:pt x="3425" y="2843"/>
                    </a:cubicBezTo>
                    <a:cubicBezTo>
                      <a:pt x="2989" y="2620"/>
                      <a:pt x="2685" y="2265"/>
                      <a:pt x="2604" y="1833"/>
                    </a:cubicBezTo>
                    <a:lnTo>
                      <a:pt x="2249" y="1"/>
                    </a:lnTo>
                    <a:close/>
                  </a:path>
                </a:pathLst>
              </a:custGeom>
              <a:solidFill>
                <a:srgbClr val="DBEBB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38"/>
              <p:cNvSpPr/>
              <p:nvPr/>
            </p:nvSpPr>
            <p:spPr>
              <a:xfrm>
                <a:off x="5272121" y="3291914"/>
                <a:ext cx="88891" cy="372141"/>
              </a:xfrm>
              <a:custGeom>
                <a:avLst/>
                <a:gdLst/>
                <a:ahLst/>
                <a:cxnLst/>
                <a:rect l="l" t="t" r="r" b="b"/>
                <a:pathLst>
                  <a:path w="3153" h="13200" extrusionOk="0">
                    <a:moveTo>
                      <a:pt x="124" y="1"/>
                    </a:moveTo>
                    <a:cubicBezTo>
                      <a:pt x="115" y="1"/>
                      <a:pt x="106" y="2"/>
                      <a:pt x="97" y="5"/>
                    </a:cubicBezTo>
                    <a:cubicBezTo>
                      <a:pt x="32" y="40"/>
                      <a:pt x="1" y="101"/>
                      <a:pt x="16" y="151"/>
                    </a:cubicBezTo>
                    <a:cubicBezTo>
                      <a:pt x="1208" y="3476"/>
                      <a:pt x="2894" y="13007"/>
                      <a:pt x="2909" y="13103"/>
                    </a:cubicBezTo>
                    <a:cubicBezTo>
                      <a:pt x="2924" y="13169"/>
                      <a:pt x="2975" y="13200"/>
                      <a:pt x="3021" y="13200"/>
                    </a:cubicBezTo>
                    <a:lnTo>
                      <a:pt x="3040" y="13200"/>
                    </a:lnTo>
                    <a:cubicBezTo>
                      <a:pt x="3102" y="13184"/>
                      <a:pt x="3152" y="13134"/>
                      <a:pt x="3137" y="13073"/>
                    </a:cubicBezTo>
                    <a:cubicBezTo>
                      <a:pt x="3117" y="12976"/>
                      <a:pt x="1416" y="3414"/>
                      <a:pt x="244" y="86"/>
                    </a:cubicBezTo>
                    <a:cubicBezTo>
                      <a:pt x="215" y="31"/>
                      <a:pt x="168" y="1"/>
                      <a:pt x="124" y="1"/>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8" name="Google Shape;1498;p38"/>
              <p:cNvSpPr/>
              <p:nvPr/>
            </p:nvSpPr>
            <p:spPr>
              <a:xfrm>
                <a:off x="5244943" y="3349568"/>
                <a:ext cx="68000" cy="79390"/>
              </a:xfrm>
              <a:custGeom>
                <a:avLst/>
                <a:gdLst/>
                <a:ahLst/>
                <a:cxnLst/>
                <a:rect l="l" t="t" r="r" b="b"/>
                <a:pathLst>
                  <a:path w="2412" h="2816" extrusionOk="0">
                    <a:moveTo>
                      <a:pt x="1" y="0"/>
                    </a:moveTo>
                    <a:lnTo>
                      <a:pt x="1" y="0"/>
                    </a:lnTo>
                    <a:cubicBezTo>
                      <a:pt x="355" y="1963"/>
                      <a:pt x="2411" y="2816"/>
                      <a:pt x="2411" y="2816"/>
                    </a:cubicBezTo>
                    <a:cubicBezTo>
                      <a:pt x="2411" y="2816"/>
                      <a:pt x="1513" y="1096"/>
                      <a:pt x="1" y="0"/>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9" name="Google Shape;1499;p38"/>
              <p:cNvSpPr/>
              <p:nvPr/>
            </p:nvSpPr>
            <p:spPr>
              <a:xfrm>
                <a:off x="5308348" y="3332822"/>
                <a:ext cx="51677" cy="92020"/>
              </a:xfrm>
              <a:custGeom>
                <a:avLst/>
                <a:gdLst/>
                <a:ahLst/>
                <a:cxnLst/>
                <a:rect l="l" t="t" r="r" b="b"/>
                <a:pathLst>
                  <a:path w="1833" h="3264" extrusionOk="0">
                    <a:moveTo>
                      <a:pt x="1786" y="0"/>
                    </a:moveTo>
                    <a:lnTo>
                      <a:pt x="1786" y="0"/>
                    </a:lnTo>
                    <a:cubicBezTo>
                      <a:pt x="517" y="1385"/>
                      <a:pt x="0" y="3263"/>
                      <a:pt x="0" y="3263"/>
                    </a:cubicBezTo>
                    <a:cubicBezTo>
                      <a:pt x="0" y="3263"/>
                      <a:pt x="1832" y="1994"/>
                      <a:pt x="1786" y="0"/>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0" name="Google Shape;1500;p38"/>
              <p:cNvSpPr/>
              <p:nvPr/>
            </p:nvSpPr>
            <p:spPr>
              <a:xfrm>
                <a:off x="5315199" y="3380890"/>
                <a:ext cx="87453" cy="78403"/>
              </a:xfrm>
              <a:custGeom>
                <a:avLst/>
                <a:gdLst/>
                <a:ahLst/>
                <a:cxnLst/>
                <a:rect l="l" t="t" r="r" b="b"/>
                <a:pathLst>
                  <a:path w="3102" h="2781" extrusionOk="0">
                    <a:moveTo>
                      <a:pt x="3101" y="0"/>
                    </a:moveTo>
                    <a:lnTo>
                      <a:pt x="3101" y="0"/>
                    </a:lnTo>
                    <a:cubicBezTo>
                      <a:pt x="1254" y="995"/>
                      <a:pt x="0" y="2781"/>
                      <a:pt x="0" y="2781"/>
                    </a:cubicBezTo>
                    <a:cubicBezTo>
                      <a:pt x="0" y="2781"/>
                      <a:pt x="2411" y="2137"/>
                      <a:pt x="3101" y="0"/>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1" name="Google Shape;1501;p38"/>
              <p:cNvSpPr/>
              <p:nvPr/>
            </p:nvSpPr>
            <p:spPr>
              <a:xfrm>
                <a:off x="5321063" y="3380890"/>
                <a:ext cx="81589" cy="76571"/>
              </a:xfrm>
              <a:custGeom>
                <a:avLst/>
                <a:gdLst/>
                <a:ahLst/>
                <a:cxnLst/>
                <a:rect l="l" t="t" r="r" b="b"/>
                <a:pathLst>
                  <a:path w="2894" h="2716" extrusionOk="0">
                    <a:moveTo>
                      <a:pt x="2893" y="0"/>
                    </a:moveTo>
                    <a:lnTo>
                      <a:pt x="1" y="2715"/>
                    </a:lnTo>
                    <a:cubicBezTo>
                      <a:pt x="2523" y="1878"/>
                      <a:pt x="2893" y="0"/>
                      <a:pt x="2893" y="0"/>
                    </a:cubicBezTo>
                    <a:close/>
                  </a:path>
                </a:pathLst>
              </a:custGeom>
              <a:solidFill>
                <a:srgbClr val="6EA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2" name="Google Shape;1502;p38"/>
              <p:cNvSpPr/>
              <p:nvPr/>
            </p:nvSpPr>
            <p:spPr>
              <a:xfrm>
                <a:off x="5212747" y="3431101"/>
                <a:ext cx="110204" cy="40964"/>
              </a:xfrm>
              <a:custGeom>
                <a:avLst/>
                <a:gdLst/>
                <a:ahLst/>
                <a:cxnLst/>
                <a:rect l="l" t="t" r="r" b="b"/>
                <a:pathLst>
                  <a:path w="3909" h="1453" extrusionOk="0">
                    <a:moveTo>
                      <a:pt x="1" y="1"/>
                    </a:moveTo>
                    <a:cubicBezTo>
                      <a:pt x="1049" y="1286"/>
                      <a:pt x="2686" y="1453"/>
                      <a:pt x="3466" y="1453"/>
                    </a:cubicBezTo>
                    <a:cubicBezTo>
                      <a:pt x="3740" y="1453"/>
                      <a:pt x="3908" y="1432"/>
                      <a:pt x="3908" y="1432"/>
                    </a:cubicBezTo>
                    <a:cubicBezTo>
                      <a:pt x="3908" y="1432"/>
                      <a:pt x="2076" y="244"/>
                      <a:pt x="1" y="1"/>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3" name="Google Shape;1503;p38"/>
              <p:cNvSpPr/>
              <p:nvPr/>
            </p:nvSpPr>
            <p:spPr>
              <a:xfrm>
                <a:off x="5212747" y="3431101"/>
                <a:ext cx="105186" cy="41781"/>
              </a:xfrm>
              <a:custGeom>
                <a:avLst/>
                <a:gdLst/>
                <a:ahLst/>
                <a:cxnLst/>
                <a:rect l="l" t="t" r="r" b="b"/>
                <a:pathLst>
                  <a:path w="3731" h="1482" extrusionOk="0">
                    <a:moveTo>
                      <a:pt x="1" y="1"/>
                    </a:moveTo>
                    <a:cubicBezTo>
                      <a:pt x="995" y="1325"/>
                      <a:pt x="2642" y="1482"/>
                      <a:pt x="3368" y="1482"/>
                    </a:cubicBezTo>
                    <a:cubicBezTo>
                      <a:pt x="3594" y="1482"/>
                      <a:pt x="3731" y="1467"/>
                      <a:pt x="3731" y="1467"/>
                    </a:cubicBezTo>
                    <a:lnTo>
                      <a:pt x="1" y="1"/>
                    </a:lnTo>
                    <a:close/>
                  </a:path>
                </a:pathLst>
              </a:custGeom>
              <a:solidFill>
                <a:srgbClr val="6EA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4" name="Google Shape;1504;p38"/>
              <p:cNvSpPr/>
              <p:nvPr/>
            </p:nvSpPr>
            <p:spPr>
              <a:xfrm>
                <a:off x="5200568" y="3223631"/>
                <a:ext cx="114659" cy="72567"/>
              </a:xfrm>
              <a:custGeom>
                <a:avLst/>
                <a:gdLst/>
                <a:ahLst/>
                <a:cxnLst/>
                <a:rect l="l" t="t" r="r" b="b"/>
                <a:pathLst>
                  <a:path w="4067" h="2574" extrusionOk="0">
                    <a:moveTo>
                      <a:pt x="2747" y="1"/>
                    </a:moveTo>
                    <a:cubicBezTo>
                      <a:pt x="1991" y="1015"/>
                      <a:pt x="1929" y="1015"/>
                      <a:pt x="1929" y="1015"/>
                    </a:cubicBezTo>
                    <a:lnTo>
                      <a:pt x="738" y="660"/>
                    </a:lnTo>
                    <a:cubicBezTo>
                      <a:pt x="738" y="660"/>
                      <a:pt x="1" y="1736"/>
                      <a:pt x="722" y="2573"/>
                    </a:cubicBezTo>
                    <a:lnTo>
                      <a:pt x="4066" y="1031"/>
                    </a:lnTo>
                    <a:cubicBezTo>
                      <a:pt x="3970" y="1015"/>
                      <a:pt x="3727" y="163"/>
                      <a:pt x="2747" y="1"/>
                    </a:cubicBezTo>
                    <a:close/>
                  </a:path>
                </a:pathLst>
              </a:custGeom>
              <a:solidFill>
                <a:srgbClr val="FBB62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5" name="Google Shape;1505;p38"/>
              <p:cNvSpPr/>
              <p:nvPr/>
            </p:nvSpPr>
            <p:spPr>
              <a:xfrm>
                <a:off x="5214608" y="3242379"/>
                <a:ext cx="108767" cy="74005"/>
              </a:xfrm>
              <a:custGeom>
                <a:avLst/>
                <a:gdLst/>
                <a:ahLst/>
                <a:cxnLst/>
                <a:rect l="l" t="t" r="r" b="b"/>
                <a:pathLst>
                  <a:path w="3858" h="2625" extrusionOk="0">
                    <a:moveTo>
                      <a:pt x="2406" y="0"/>
                    </a:moveTo>
                    <a:cubicBezTo>
                      <a:pt x="2135" y="0"/>
                      <a:pt x="1844" y="56"/>
                      <a:pt x="1559" y="173"/>
                    </a:cubicBezTo>
                    <a:cubicBezTo>
                      <a:pt x="691" y="524"/>
                      <a:pt x="0" y="1361"/>
                      <a:pt x="259" y="1989"/>
                    </a:cubicBezTo>
                    <a:cubicBezTo>
                      <a:pt x="426" y="2400"/>
                      <a:pt x="971" y="2624"/>
                      <a:pt x="1571" y="2624"/>
                    </a:cubicBezTo>
                    <a:cubicBezTo>
                      <a:pt x="1883" y="2624"/>
                      <a:pt x="2210" y="2564"/>
                      <a:pt x="2508" y="2437"/>
                    </a:cubicBezTo>
                    <a:cubicBezTo>
                      <a:pt x="3375" y="2086"/>
                      <a:pt x="3858" y="1280"/>
                      <a:pt x="3599" y="655"/>
                    </a:cubicBezTo>
                    <a:cubicBezTo>
                      <a:pt x="3428" y="233"/>
                      <a:pt x="2958" y="0"/>
                      <a:pt x="2406" y="0"/>
                    </a:cubicBezTo>
                    <a:close/>
                  </a:path>
                </a:pathLst>
              </a:custGeom>
              <a:solidFill>
                <a:srgbClr val="5F83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6" name="Google Shape;1506;p38"/>
              <p:cNvSpPr/>
              <p:nvPr/>
            </p:nvSpPr>
            <p:spPr>
              <a:xfrm>
                <a:off x="5201893" y="3230482"/>
                <a:ext cx="134647" cy="102846"/>
              </a:xfrm>
              <a:custGeom>
                <a:avLst/>
                <a:gdLst/>
                <a:ahLst/>
                <a:cxnLst/>
                <a:rect l="l" t="t" r="r" b="b"/>
                <a:pathLst>
                  <a:path w="4776" h="3648" extrusionOk="0">
                    <a:moveTo>
                      <a:pt x="4004" y="1"/>
                    </a:moveTo>
                    <a:lnTo>
                      <a:pt x="4004" y="1"/>
                    </a:lnTo>
                    <a:cubicBezTo>
                      <a:pt x="3568" y="240"/>
                      <a:pt x="3198" y="980"/>
                      <a:pt x="3198" y="980"/>
                    </a:cubicBezTo>
                    <a:cubicBezTo>
                      <a:pt x="3198" y="980"/>
                      <a:pt x="2653" y="291"/>
                      <a:pt x="2072" y="291"/>
                    </a:cubicBezTo>
                    <a:cubicBezTo>
                      <a:pt x="1977" y="291"/>
                      <a:pt x="1881" y="309"/>
                      <a:pt x="1786" y="352"/>
                    </a:cubicBezTo>
                    <a:cubicBezTo>
                      <a:pt x="1111" y="676"/>
                      <a:pt x="1223" y="1833"/>
                      <a:pt x="1223" y="1833"/>
                    </a:cubicBezTo>
                    <a:cubicBezTo>
                      <a:pt x="1223" y="1833"/>
                      <a:pt x="935" y="1621"/>
                      <a:pt x="462" y="1621"/>
                    </a:cubicBezTo>
                    <a:cubicBezTo>
                      <a:pt x="323" y="1621"/>
                      <a:pt x="168" y="1639"/>
                      <a:pt x="0" y="1686"/>
                    </a:cubicBezTo>
                    <a:cubicBezTo>
                      <a:pt x="54" y="2694"/>
                      <a:pt x="1116" y="3648"/>
                      <a:pt x="2273" y="3648"/>
                    </a:cubicBezTo>
                    <a:cubicBezTo>
                      <a:pt x="2537" y="3648"/>
                      <a:pt x="2807" y="3598"/>
                      <a:pt x="3070" y="3487"/>
                    </a:cubicBezTo>
                    <a:cubicBezTo>
                      <a:pt x="4725" y="2812"/>
                      <a:pt x="4775" y="722"/>
                      <a:pt x="4004" y="1"/>
                    </a:cubicBezTo>
                    <a:close/>
                  </a:path>
                </a:pathLst>
              </a:custGeom>
              <a:solidFill>
                <a:srgbClr val="FFDE2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7" name="Google Shape;1507;p38"/>
              <p:cNvSpPr/>
              <p:nvPr/>
            </p:nvSpPr>
            <p:spPr>
              <a:xfrm>
                <a:off x="5296169" y="3495494"/>
                <a:ext cx="51226" cy="18184"/>
              </a:xfrm>
              <a:custGeom>
                <a:avLst/>
                <a:gdLst/>
                <a:ahLst/>
                <a:cxnLst/>
                <a:rect l="l" t="t" r="r" b="b"/>
                <a:pathLst>
                  <a:path w="1817" h="645" extrusionOk="0">
                    <a:moveTo>
                      <a:pt x="0" y="340"/>
                    </a:moveTo>
                    <a:lnTo>
                      <a:pt x="0" y="340"/>
                    </a:lnTo>
                    <a:lnTo>
                      <a:pt x="66" y="644"/>
                    </a:lnTo>
                    <a:close/>
                    <a:moveTo>
                      <a:pt x="1751" y="0"/>
                    </a:moveTo>
                    <a:lnTo>
                      <a:pt x="1751" y="0"/>
                    </a:lnTo>
                    <a:lnTo>
                      <a:pt x="1817" y="305"/>
                    </a:lnTo>
                    <a:lnTo>
                      <a:pt x="1817" y="305"/>
                    </a:lnTo>
                    <a:close/>
                  </a:path>
                </a:pathLst>
              </a:custGeom>
              <a:solidFill>
                <a:srgbClr val="D0D6D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8" name="Google Shape;1508;p38"/>
              <p:cNvSpPr/>
              <p:nvPr/>
            </p:nvSpPr>
            <p:spPr>
              <a:xfrm>
                <a:off x="5296169" y="3495494"/>
                <a:ext cx="51226" cy="18184"/>
              </a:xfrm>
              <a:custGeom>
                <a:avLst/>
                <a:gdLst/>
                <a:ahLst/>
                <a:cxnLst/>
                <a:rect l="l" t="t" r="r" b="b"/>
                <a:pathLst>
                  <a:path w="1817" h="645" extrusionOk="0">
                    <a:moveTo>
                      <a:pt x="1751" y="0"/>
                    </a:moveTo>
                    <a:lnTo>
                      <a:pt x="1173" y="112"/>
                    </a:lnTo>
                    <a:cubicBezTo>
                      <a:pt x="1188" y="209"/>
                      <a:pt x="1223" y="305"/>
                      <a:pt x="1238" y="417"/>
                    </a:cubicBezTo>
                    <a:lnTo>
                      <a:pt x="1817" y="305"/>
                    </a:lnTo>
                    <a:lnTo>
                      <a:pt x="1751" y="0"/>
                    </a:lnTo>
                    <a:close/>
                    <a:moveTo>
                      <a:pt x="949" y="162"/>
                    </a:moveTo>
                    <a:lnTo>
                      <a:pt x="0" y="340"/>
                    </a:lnTo>
                    <a:lnTo>
                      <a:pt x="66" y="644"/>
                    </a:lnTo>
                    <a:lnTo>
                      <a:pt x="1011" y="452"/>
                    </a:lnTo>
                    <a:cubicBezTo>
                      <a:pt x="995" y="355"/>
                      <a:pt x="980" y="259"/>
                      <a:pt x="949" y="162"/>
                    </a:cubicBezTo>
                    <a:close/>
                  </a:path>
                </a:pathLst>
              </a:custGeom>
              <a:solidFill>
                <a:srgbClr val="5F8343">
                  <a:alpha val="31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9" name="Google Shape;1509;p38"/>
              <p:cNvSpPr/>
              <p:nvPr/>
            </p:nvSpPr>
            <p:spPr>
              <a:xfrm>
                <a:off x="5322924" y="3498651"/>
                <a:ext cx="8176" cy="9585"/>
              </a:xfrm>
              <a:custGeom>
                <a:avLst/>
                <a:gdLst/>
                <a:ahLst/>
                <a:cxnLst/>
                <a:rect l="l" t="t" r="r" b="b"/>
                <a:pathLst>
                  <a:path w="290" h="340" extrusionOk="0">
                    <a:moveTo>
                      <a:pt x="224" y="0"/>
                    </a:moveTo>
                    <a:lnTo>
                      <a:pt x="0" y="50"/>
                    </a:lnTo>
                    <a:cubicBezTo>
                      <a:pt x="31" y="147"/>
                      <a:pt x="46" y="243"/>
                      <a:pt x="62" y="340"/>
                    </a:cubicBezTo>
                    <a:lnTo>
                      <a:pt x="289" y="305"/>
                    </a:lnTo>
                    <a:cubicBezTo>
                      <a:pt x="274" y="193"/>
                      <a:pt x="239" y="97"/>
                      <a:pt x="224" y="0"/>
                    </a:cubicBezTo>
                    <a:close/>
                  </a:path>
                </a:pathLst>
              </a:custGeom>
              <a:solidFill>
                <a:srgbClr val="86AC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0" name="Google Shape;1510;p38"/>
              <p:cNvSpPr/>
              <p:nvPr/>
            </p:nvSpPr>
            <p:spPr>
              <a:xfrm>
                <a:off x="5302033" y="3625547"/>
                <a:ext cx="126923" cy="209611"/>
              </a:xfrm>
              <a:custGeom>
                <a:avLst/>
                <a:gdLst/>
                <a:ahLst/>
                <a:cxnLst/>
                <a:rect l="l" t="t" r="r" b="b"/>
                <a:pathLst>
                  <a:path w="4502" h="7435" extrusionOk="0">
                    <a:moveTo>
                      <a:pt x="3198" y="0"/>
                    </a:moveTo>
                    <a:lnTo>
                      <a:pt x="1" y="610"/>
                    </a:lnTo>
                    <a:lnTo>
                      <a:pt x="1269" y="7136"/>
                    </a:lnTo>
                    <a:cubicBezTo>
                      <a:pt x="1299" y="7315"/>
                      <a:pt x="1447" y="7435"/>
                      <a:pt x="1610" y="7435"/>
                    </a:cubicBezTo>
                    <a:cubicBezTo>
                      <a:pt x="1637" y="7435"/>
                      <a:pt x="1663" y="7432"/>
                      <a:pt x="1690" y="7425"/>
                    </a:cubicBezTo>
                    <a:lnTo>
                      <a:pt x="4162" y="6959"/>
                    </a:lnTo>
                    <a:cubicBezTo>
                      <a:pt x="4355" y="6912"/>
                      <a:pt x="4502" y="6719"/>
                      <a:pt x="4452" y="6527"/>
                    </a:cubicBezTo>
                    <a:lnTo>
                      <a:pt x="3198" y="0"/>
                    </a:ln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1" name="Google Shape;1511;p38"/>
              <p:cNvSpPr/>
              <p:nvPr/>
            </p:nvSpPr>
            <p:spPr>
              <a:xfrm>
                <a:off x="5306178" y="3610013"/>
                <a:ext cx="37524" cy="156919"/>
              </a:xfrm>
              <a:custGeom>
                <a:avLst/>
                <a:gdLst/>
                <a:ahLst/>
                <a:cxnLst/>
                <a:rect l="l" t="t" r="r" b="b"/>
                <a:pathLst>
                  <a:path w="1331" h="5566" extrusionOk="0">
                    <a:moveTo>
                      <a:pt x="157" y="1"/>
                    </a:moveTo>
                    <a:cubicBezTo>
                      <a:pt x="147" y="1"/>
                      <a:pt x="137" y="2"/>
                      <a:pt x="127" y="4"/>
                    </a:cubicBezTo>
                    <a:cubicBezTo>
                      <a:pt x="46" y="19"/>
                      <a:pt x="0" y="100"/>
                      <a:pt x="16" y="181"/>
                    </a:cubicBezTo>
                    <a:lnTo>
                      <a:pt x="1026" y="5454"/>
                    </a:lnTo>
                    <a:cubicBezTo>
                      <a:pt x="1041" y="5515"/>
                      <a:pt x="1092" y="5566"/>
                      <a:pt x="1173" y="5566"/>
                    </a:cubicBezTo>
                    <a:lnTo>
                      <a:pt x="1203" y="5566"/>
                    </a:lnTo>
                    <a:cubicBezTo>
                      <a:pt x="1284" y="5550"/>
                      <a:pt x="1331" y="5469"/>
                      <a:pt x="1315" y="5388"/>
                    </a:cubicBezTo>
                    <a:lnTo>
                      <a:pt x="305" y="116"/>
                    </a:lnTo>
                    <a:cubicBezTo>
                      <a:pt x="291" y="48"/>
                      <a:pt x="227" y="1"/>
                      <a:pt x="157" y="1"/>
                    </a:cubicBezTo>
                    <a:close/>
                  </a:path>
                </a:pathLst>
              </a:custGeom>
              <a:solidFill>
                <a:srgbClr val="F4FCD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2" name="Google Shape;1512;p38"/>
              <p:cNvSpPr/>
              <p:nvPr/>
            </p:nvSpPr>
            <p:spPr>
              <a:xfrm>
                <a:off x="5332369" y="3799524"/>
                <a:ext cx="5469" cy="27206"/>
              </a:xfrm>
              <a:custGeom>
                <a:avLst/>
                <a:gdLst/>
                <a:ahLst/>
                <a:cxnLst/>
                <a:rect l="l" t="t" r="r" b="b"/>
                <a:pathLst>
                  <a:path w="194" h="965" extrusionOk="0">
                    <a:moveTo>
                      <a:pt x="1" y="1"/>
                    </a:moveTo>
                    <a:lnTo>
                      <a:pt x="193" y="965"/>
                    </a:lnTo>
                    <a:lnTo>
                      <a:pt x="1" y="1"/>
                    </a:lnTo>
                    <a:close/>
                  </a:path>
                </a:pathLst>
              </a:custGeom>
              <a:solidFill>
                <a:srgbClr val="B2C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3" name="Google Shape;1513;p38"/>
              <p:cNvSpPr/>
              <p:nvPr/>
            </p:nvSpPr>
            <p:spPr>
              <a:xfrm>
                <a:off x="5332369" y="3796367"/>
                <a:ext cx="95601" cy="38962"/>
              </a:xfrm>
              <a:custGeom>
                <a:avLst/>
                <a:gdLst/>
                <a:ahLst/>
                <a:cxnLst/>
                <a:rect l="l" t="t" r="r" b="b"/>
                <a:pathLst>
                  <a:path w="3391" h="1382" extrusionOk="0">
                    <a:moveTo>
                      <a:pt x="3279" y="1"/>
                    </a:moveTo>
                    <a:cubicBezTo>
                      <a:pt x="2701" y="225"/>
                      <a:pt x="2107" y="306"/>
                      <a:pt x="1559" y="306"/>
                    </a:cubicBezTo>
                    <a:cubicBezTo>
                      <a:pt x="965" y="306"/>
                      <a:pt x="436" y="209"/>
                      <a:pt x="1" y="113"/>
                    </a:cubicBezTo>
                    <a:lnTo>
                      <a:pt x="1" y="113"/>
                    </a:lnTo>
                    <a:lnTo>
                      <a:pt x="193" y="1077"/>
                    </a:lnTo>
                    <a:cubicBezTo>
                      <a:pt x="228" y="1254"/>
                      <a:pt x="371" y="1382"/>
                      <a:pt x="548" y="1382"/>
                    </a:cubicBezTo>
                    <a:cubicBezTo>
                      <a:pt x="564" y="1382"/>
                      <a:pt x="595" y="1382"/>
                      <a:pt x="614" y="1366"/>
                    </a:cubicBezTo>
                    <a:lnTo>
                      <a:pt x="3086" y="900"/>
                    </a:lnTo>
                    <a:cubicBezTo>
                      <a:pt x="3264" y="869"/>
                      <a:pt x="3391" y="707"/>
                      <a:pt x="3391" y="529"/>
                    </a:cubicBezTo>
                    <a:cubicBezTo>
                      <a:pt x="3391" y="514"/>
                      <a:pt x="3376" y="498"/>
                      <a:pt x="3376" y="468"/>
                    </a:cubicBezTo>
                    <a:lnTo>
                      <a:pt x="3279" y="1"/>
                    </a:ln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4" name="Google Shape;1514;p38"/>
              <p:cNvSpPr/>
              <p:nvPr/>
            </p:nvSpPr>
            <p:spPr>
              <a:xfrm>
                <a:off x="5388162" y="3775504"/>
                <a:ext cx="14040" cy="10882"/>
              </a:xfrm>
              <a:custGeom>
                <a:avLst/>
                <a:gdLst/>
                <a:ahLst/>
                <a:cxnLst/>
                <a:rect l="l" t="t" r="r" b="b"/>
                <a:pathLst>
                  <a:path w="498" h="386" extrusionOk="0">
                    <a:moveTo>
                      <a:pt x="255" y="0"/>
                    </a:moveTo>
                    <a:cubicBezTo>
                      <a:pt x="97" y="0"/>
                      <a:pt x="0" y="178"/>
                      <a:pt x="97" y="320"/>
                    </a:cubicBezTo>
                    <a:cubicBezTo>
                      <a:pt x="128" y="340"/>
                      <a:pt x="158" y="371"/>
                      <a:pt x="193" y="371"/>
                    </a:cubicBezTo>
                    <a:cubicBezTo>
                      <a:pt x="209" y="386"/>
                      <a:pt x="224" y="386"/>
                      <a:pt x="239" y="386"/>
                    </a:cubicBezTo>
                    <a:cubicBezTo>
                      <a:pt x="401" y="386"/>
                      <a:pt x="498" y="209"/>
                      <a:pt x="401" y="66"/>
                    </a:cubicBezTo>
                    <a:cubicBezTo>
                      <a:pt x="371" y="50"/>
                      <a:pt x="336" y="16"/>
                      <a:pt x="305" y="16"/>
                    </a:cubicBezTo>
                    <a:cubicBezTo>
                      <a:pt x="290" y="0"/>
                      <a:pt x="274" y="0"/>
                      <a:pt x="255" y="0"/>
                    </a:cubicBez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5" name="Google Shape;1515;p38"/>
              <p:cNvSpPr/>
              <p:nvPr/>
            </p:nvSpPr>
            <p:spPr>
              <a:xfrm>
                <a:off x="5337810" y="3688078"/>
                <a:ext cx="14068" cy="10882"/>
              </a:xfrm>
              <a:custGeom>
                <a:avLst/>
                <a:gdLst/>
                <a:ahLst/>
                <a:cxnLst/>
                <a:rect l="l" t="t" r="r" b="b"/>
                <a:pathLst>
                  <a:path w="499" h="386" extrusionOk="0">
                    <a:moveTo>
                      <a:pt x="259" y="0"/>
                    </a:moveTo>
                    <a:cubicBezTo>
                      <a:pt x="97" y="0"/>
                      <a:pt x="0" y="178"/>
                      <a:pt x="97" y="320"/>
                    </a:cubicBezTo>
                    <a:cubicBezTo>
                      <a:pt x="132" y="336"/>
                      <a:pt x="162" y="370"/>
                      <a:pt x="193" y="370"/>
                    </a:cubicBezTo>
                    <a:cubicBezTo>
                      <a:pt x="209" y="386"/>
                      <a:pt x="228" y="386"/>
                      <a:pt x="243" y="386"/>
                    </a:cubicBezTo>
                    <a:cubicBezTo>
                      <a:pt x="402" y="386"/>
                      <a:pt x="498" y="208"/>
                      <a:pt x="402" y="66"/>
                    </a:cubicBezTo>
                    <a:cubicBezTo>
                      <a:pt x="371" y="46"/>
                      <a:pt x="340" y="16"/>
                      <a:pt x="305" y="16"/>
                    </a:cubicBezTo>
                    <a:cubicBezTo>
                      <a:pt x="290" y="0"/>
                      <a:pt x="274" y="0"/>
                      <a:pt x="259" y="0"/>
                    </a:cubicBez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6" name="Google Shape;1516;p38"/>
              <p:cNvSpPr/>
              <p:nvPr/>
            </p:nvSpPr>
            <p:spPr>
              <a:xfrm>
                <a:off x="5348692" y="3764622"/>
                <a:ext cx="35804" cy="27206"/>
              </a:xfrm>
              <a:custGeom>
                <a:avLst/>
                <a:gdLst/>
                <a:ahLst/>
                <a:cxnLst/>
                <a:rect l="l" t="t" r="r" b="b"/>
                <a:pathLst>
                  <a:path w="1270" h="965" extrusionOk="0">
                    <a:moveTo>
                      <a:pt x="644" y="1"/>
                    </a:moveTo>
                    <a:cubicBezTo>
                      <a:pt x="243" y="1"/>
                      <a:pt x="0" y="436"/>
                      <a:pt x="259" y="787"/>
                    </a:cubicBezTo>
                    <a:cubicBezTo>
                      <a:pt x="324" y="868"/>
                      <a:pt x="401" y="919"/>
                      <a:pt x="482" y="934"/>
                    </a:cubicBezTo>
                    <a:cubicBezTo>
                      <a:pt x="532" y="949"/>
                      <a:pt x="579" y="965"/>
                      <a:pt x="629" y="965"/>
                    </a:cubicBezTo>
                    <a:cubicBezTo>
                      <a:pt x="1030" y="965"/>
                      <a:pt x="1269" y="514"/>
                      <a:pt x="1015" y="163"/>
                    </a:cubicBezTo>
                    <a:cubicBezTo>
                      <a:pt x="949" y="97"/>
                      <a:pt x="868" y="31"/>
                      <a:pt x="787" y="16"/>
                    </a:cubicBezTo>
                    <a:cubicBezTo>
                      <a:pt x="741" y="1"/>
                      <a:pt x="691" y="1"/>
                      <a:pt x="644" y="1"/>
                    </a:cubicBez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7" name="Google Shape;1517;p38"/>
              <p:cNvSpPr/>
              <p:nvPr/>
            </p:nvSpPr>
            <p:spPr>
              <a:xfrm>
                <a:off x="5364114" y="3728422"/>
                <a:ext cx="40823" cy="31237"/>
              </a:xfrm>
              <a:custGeom>
                <a:avLst/>
                <a:gdLst/>
                <a:ahLst/>
                <a:cxnLst/>
                <a:rect l="l" t="t" r="r" b="b"/>
                <a:pathLst>
                  <a:path w="1448" h="1108" extrusionOk="0">
                    <a:moveTo>
                      <a:pt x="722" y="0"/>
                    </a:moveTo>
                    <a:cubicBezTo>
                      <a:pt x="275" y="0"/>
                      <a:pt x="1" y="513"/>
                      <a:pt x="306" y="914"/>
                    </a:cubicBezTo>
                    <a:cubicBezTo>
                      <a:pt x="371" y="995"/>
                      <a:pt x="452" y="1045"/>
                      <a:pt x="549" y="1076"/>
                    </a:cubicBezTo>
                    <a:cubicBezTo>
                      <a:pt x="610" y="1092"/>
                      <a:pt x="660" y="1107"/>
                      <a:pt x="722" y="1107"/>
                    </a:cubicBezTo>
                    <a:cubicBezTo>
                      <a:pt x="1173" y="1107"/>
                      <a:pt x="1447" y="594"/>
                      <a:pt x="1143" y="193"/>
                    </a:cubicBezTo>
                    <a:cubicBezTo>
                      <a:pt x="1077" y="112"/>
                      <a:pt x="996" y="46"/>
                      <a:pt x="900" y="31"/>
                    </a:cubicBezTo>
                    <a:cubicBezTo>
                      <a:pt x="838" y="16"/>
                      <a:pt x="788" y="0"/>
                      <a:pt x="722" y="0"/>
                    </a:cubicBezTo>
                    <a:close/>
                  </a:path>
                </a:pathLst>
              </a:custGeom>
              <a:solidFill>
                <a:srgbClr val="0F2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8" name="Google Shape;1518;p38"/>
              <p:cNvSpPr/>
              <p:nvPr/>
            </p:nvSpPr>
            <p:spPr>
              <a:xfrm>
                <a:off x="5283426" y="3475308"/>
                <a:ext cx="71694" cy="30786"/>
              </a:xfrm>
              <a:custGeom>
                <a:avLst/>
                <a:gdLst/>
                <a:ahLst/>
                <a:cxnLst/>
                <a:rect l="l" t="t" r="r" b="b"/>
                <a:pathLst>
                  <a:path w="2543" h="1092" extrusionOk="0">
                    <a:moveTo>
                      <a:pt x="2126" y="1"/>
                    </a:moveTo>
                    <a:cubicBezTo>
                      <a:pt x="2098" y="1"/>
                      <a:pt x="2070" y="4"/>
                      <a:pt x="2041" y="11"/>
                    </a:cubicBezTo>
                    <a:lnTo>
                      <a:pt x="340" y="331"/>
                    </a:lnTo>
                    <a:cubicBezTo>
                      <a:pt x="132" y="381"/>
                      <a:pt x="1" y="574"/>
                      <a:pt x="36" y="782"/>
                    </a:cubicBezTo>
                    <a:cubicBezTo>
                      <a:pt x="77" y="969"/>
                      <a:pt x="238" y="1091"/>
                      <a:pt x="421" y="1091"/>
                    </a:cubicBezTo>
                    <a:cubicBezTo>
                      <a:pt x="442" y="1091"/>
                      <a:pt x="462" y="1090"/>
                      <a:pt x="483" y="1087"/>
                    </a:cubicBezTo>
                    <a:lnTo>
                      <a:pt x="2188" y="747"/>
                    </a:lnTo>
                    <a:cubicBezTo>
                      <a:pt x="2396" y="716"/>
                      <a:pt x="2543" y="508"/>
                      <a:pt x="2493" y="315"/>
                    </a:cubicBezTo>
                    <a:cubicBezTo>
                      <a:pt x="2466" y="135"/>
                      <a:pt x="2306" y="1"/>
                      <a:pt x="2126" y="1"/>
                    </a:cubicBezTo>
                    <a:close/>
                  </a:path>
                </a:pathLst>
              </a:custGeom>
              <a:solidFill>
                <a:srgbClr val="DBEBB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9" name="Google Shape;1519;p38"/>
              <p:cNvSpPr/>
              <p:nvPr/>
            </p:nvSpPr>
            <p:spPr>
              <a:xfrm>
                <a:off x="5295718" y="3495494"/>
                <a:ext cx="50718" cy="11333"/>
              </a:xfrm>
              <a:custGeom>
                <a:avLst/>
                <a:gdLst/>
                <a:ahLst/>
                <a:cxnLst/>
                <a:rect l="l" t="t" r="r" b="b"/>
                <a:pathLst>
                  <a:path w="1799" h="402" extrusionOk="0">
                    <a:moveTo>
                      <a:pt x="1752" y="0"/>
                    </a:moveTo>
                    <a:lnTo>
                      <a:pt x="47" y="320"/>
                    </a:lnTo>
                    <a:cubicBezTo>
                      <a:pt x="16" y="340"/>
                      <a:pt x="1" y="355"/>
                      <a:pt x="16" y="371"/>
                    </a:cubicBezTo>
                    <a:cubicBezTo>
                      <a:pt x="16" y="386"/>
                      <a:pt x="32" y="401"/>
                      <a:pt x="47" y="401"/>
                    </a:cubicBezTo>
                    <a:lnTo>
                      <a:pt x="1767" y="81"/>
                    </a:lnTo>
                    <a:cubicBezTo>
                      <a:pt x="1783" y="66"/>
                      <a:pt x="1798" y="50"/>
                      <a:pt x="1798" y="31"/>
                    </a:cubicBezTo>
                    <a:cubicBezTo>
                      <a:pt x="1783" y="16"/>
                      <a:pt x="1767" y="0"/>
                      <a:pt x="1752" y="0"/>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0" name="Google Shape;1520;p38"/>
              <p:cNvSpPr/>
              <p:nvPr/>
            </p:nvSpPr>
            <p:spPr>
              <a:xfrm>
                <a:off x="5331495" y="3081850"/>
                <a:ext cx="2312" cy="32196"/>
              </a:xfrm>
              <a:custGeom>
                <a:avLst/>
                <a:gdLst/>
                <a:ahLst/>
                <a:cxnLst/>
                <a:rect l="l" t="t" r="r" b="b"/>
                <a:pathLst>
                  <a:path w="82" h="1142" extrusionOk="0">
                    <a:moveTo>
                      <a:pt x="32" y="0"/>
                    </a:moveTo>
                    <a:cubicBezTo>
                      <a:pt x="16" y="0"/>
                      <a:pt x="1" y="16"/>
                      <a:pt x="1" y="31"/>
                    </a:cubicBezTo>
                    <a:lnTo>
                      <a:pt x="1" y="1092"/>
                    </a:lnTo>
                    <a:cubicBezTo>
                      <a:pt x="1" y="1126"/>
                      <a:pt x="16" y="1142"/>
                      <a:pt x="32" y="1142"/>
                    </a:cubicBezTo>
                    <a:cubicBezTo>
                      <a:pt x="66" y="1142"/>
                      <a:pt x="82" y="1126"/>
                      <a:pt x="82" y="1092"/>
                    </a:cubicBezTo>
                    <a:lnTo>
                      <a:pt x="82" y="31"/>
                    </a:lnTo>
                    <a:cubicBezTo>
                      <a:pt x="82" y="16"/>
                      <a:pt x="66" y="0"/>
                      <a:pt x="32" y="0"/>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21" name="Google Shape;1521;p38"/>
            <p:cNvGrpSpPr/>
            <p:nvPr/>
          </p:nvGrpSpPr>
          <p:grpSpPr>
            <a:xfrm>
              <a:off x="4937791" y="1003446"/>
              <a:ext cx="272474" cy="2106289"/>
              <a:chOff x="4538574" y="3056505"/>
              <a:chExt cx="103748" cy="801999"/>
            </a:xfrm>
          </p:grpSpPr>
          <p:sp>
            <p:nvSpPr>
              <p:cNvPr id="1522" name="Google Shape;1522;p38"/>
              <p:cNvSpPr/>
              <p:nvPr/>
            </p:nvSpPr>
            <p:spPr>
              <a:xfrm>
                <a:off x="4603389" y="3056505"/>
                <a:ext cx="1861" cy="759365"/>
              </a:xfrm>
              <a:custGeom>
                <a:avLst/>
                <a:gdLst/>
                <a:ahLst/>
                <a:cxnLst/>
                <a:rect l="l" t="t" r="r" b="b"/>
                <a:pathLst>
                  <a:path w="66" h="26935" extrusionOk="0">
                    <a:moveTo>
                      <a:pt x="31" y="0"/>
                    </a:moveTo>
                    <a:cubicBezTo>
                      <a:pt x="15" y="0"/>
                      <a:pt x="0" y="16"/>
                      <a:pt x="0" y="31"/>
                    </a:cubicBezTo>
                    <a:lnTo>
                      <a:pt x="0" y="26903"/>
                    </a:lnTo>
                    <a:cubicBezTo>
                      <a:pt x="0" y="26919"/>
                      <a:pt x="15" y="26934"/>
                      <a:pt x="31" y="26934"/>
                    </a:cubicBezTo>
                    <a:cubicBezTo>
                      <a:pt x="50" y="26934"/>
                      <a:pt x="66" y="26919"/>
                      <a:pt x="66" y="26903"/>
                    </a:cubicBezTo>
                    <a:lnTo>
                      <a:pt x="66" y="31"/>
                    </a:lnTo>
                    <a:cubicBezTo>
                      <a:pt x="66" y="16"/>
                      <a:pt x="50" y="0"/>
                      <a:pt x="31" y="0"/>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3" name="Google Shape;1523;p38"/>
              <p:cNvSpPr/>
              <p:nvPr/>
            </p:nvSpPr>
            <p:spPr>
              <a:xfrm>
                <a:off x="4544494" y="3738656"/>
                <a:ext cx="91569" cy="73244"/>
              </a:xfrm>
              <a:custGeom>
                <a:avLst/>
                <a:gdLst/>
                <a:ahLst/>
                <a:cxnLst/>
                <a:rect l="l" t="t" r="r" b="b"/>
                <a:pathLst>
                  <a:path w="3248" h="2598" extrusionOk="0">
                    <a:moveTo>
                      <a:pt x="1636" y="1"/>
                    </a:moveTo>
                    <a:cubicBezTo>
                      <a:pt x="1426" y="1"/>
                      <a:pt x="1204" y="52"/>
                      <a:pt x="982" y="166"/>
                    </a:cubicBezTo>
                    <a:cubicBezTo>
                      <a:pt x="770" y="262"/>
                      <a:pt x="596" y="439"/>
                      <a:pt x="500" y="648"/>
                    </a:cubicBezTo>
                    <a:cubicBezTo>
                      <a:pt x="0" y="1619"/>
                      <a:pt x="699" y="2597"/>
                      <a:pt x="1625" y="2597"/>
                    </a:cubicBezTo>
                    <a:cubicBezTo>
                      <a:pt x="1836" y="2597"/>
                      <a:pt x="2059" y="2547"/>
                      <a:pt x="2282" y="2434"/>
                    </a:cubicBezTo>
                    <a:cubicBezTo>
                      <a:pt x="2490" y="2337"/>
                      <a:pt x="2652" y="2160"/>
                      <a:pt x="2764" y="1951"/>
                    </a:cubicBezTo>
                    <a:cubicBezTo>
                      <a:pt x="3247" y="970"/>
                      <a:pt x="2552" y="1"/>
                      <a:pt x="1636" y="1"/>
                    </a:cubicBezTo>
                    <a:close/>
                  </a:path>
                </a:pathLst>
              </a:custGeom>
              <a:solidFill>
                <a:srgbClr val="FFDE2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4" name="Google Shape;1524;p38"/>
              <p:cNvSpPr/>
              <p:nvPr/>
            </p:nvSpPr>
            <p:spPr>
              <a:xfrm>
                <a:off x="4561664" y="3752076"/>
                <a:ext cx="57259" cy="46433"/>
              </a:xfrm>
              <a:custGeom>
                <a:avLst/>
                <a:gdLst/>
                <a:ahLst/>
                <a:cxnLst/>
                <a:rect l="l" t="t" r="r" b="b"/>
                <a:pathLst>
                  <a:path w="2031" h="1647" extrusionOk="0">
                    <a:moveTo>
                      <a:pt x="1013" y="1"/>
                    </a:moveTo>
                    <a:cubicBezTo>
                      <a:pt x="889" y="1"/>
                      <a:pt x="759" y="29"/>
                      <a:pt x="628" y="91"/>
                    </a:cubicBezTo>
                    <a:cubicBezTo>
                      <a:pt x="485" y="172"/>
                      <a:pt x="354" y="284"/>
                      <a:pt x="292" y="430"/>
                    </a:cubicBezTo>
                    <a:cubicBezTo>
                      <a:pt x="0" y="1040"/>
                      <a:pt x="440" y="1647"/>
                      <a:pt x="1024" y="1647"/>
                    </a:cubicBezTo>
                    <a:cubicBezTo>
                      <a:pt x="1149" y="1647"/>
                      <a:pt x="1281" y="1619"/>
                      <a:pt x="1414" y="1556"/>
                    </a:cubicBezTo>
                    <a:cubicBezTo>
                      <a:pt x="1561" y="1475"/>
                      <a:pt x="1673" y="1364"/>
                      <a:pt x="1754" y="1217"/>
                    </a:cubicBezTo>
                    <a:cubicBezTo>
                      <a:pt x="2030" y="607"/>
                      <a:pt x="1590" y="1"/>
                      <a:pt x="1013" y="1"/>
                    </a:cubicBezTo>
                    <a:close/>
                  </a:path>
                </a:pathLst>
              </a:custGeom>
              <a:solidFill>
                <a:srgbClr val="FBB62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5" name="Google Shape;1525;p38"/>
              <p:cNvSpPr/>
              <p:nvPr/>
            </p:nvSpPr>
            <p:spPr>
              <a:xfrm>
                <a:off x="4589349" y="3787232"/>
                <a:ext cx="2312" cy="17761"/>
              </a:xfrm>
              <a:custGeom>
                <a:avLst/>
                <a:gdLst/>
                <a:ahLst/>
                <a:cxnLst/>
                <a:rect l="l" t="t" r="r" b="b"/>
                <a:pathLst>
                  <a:path w="82" h="630" extrusionOk="0">
                    <a:moveTo>
                      <a:pt x="31" y="1"/>
                    </a:moveTo>
                    <a:cubicBezTo>
                      <a:pt x="16" y="1"/>
                      <a:pt x="0" y="20"/>
                      <a:pt x="0" y="36"/>
                    </a:cubicBezTo>
                    <a:lnTo>
                      <a:pt x="0" y="599"/>
                    </a:lnTo>
                    <a:cubicBezTo>
                      <a:pt x="0" y="614"/>
                      <a:pt x="16" y="630"/>
                      <a:pt x="31" y="630"/>
                    </a:cubicBezTo>
                    <a:cubicBezTo>
                      <a:pt x="66" y="630"/>
                      <a:pt x="81" y="614"/>
                      <a:pt x="81" y="599"/>
                    </a:cubicBezTo>
                    <a:lnTo>
                      <a:pt x="81" y="36"/>
                    </a:lnTo>
                    <a:cubicBezTo>
                      <a:pt x="81" y="20"/>
                      <a:pt x="66" y="1"/>
                      <a:pt x="31" y="1"/>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6" name="Google Shape;1526;p38"/>
              <p:cNvSpPr/>
              <p:nvPr/>
            </p:nvSpPr>
            <p:spPr>
              <a:xfrm>
                <a:off x="4563045" y="3797241"/>
                <a:ext cx="54383" cy="34931"/>
              </a:xfrm>
              <a:custGeom>
                <a:avLst/>
                <a:gdLst/>
                <a:ahLst/>
                <a:cxnLst/>
                <a:rect l="l" t="t" r="r" b="b"/>
                <a:pathLst>
                  <a:path w="1929" h="1239" extrusionOk="0">
                    <a:moveTo>
                      <a:pt x="208" y="1"/>
                    </a:moveTo>
                    <a:cubicBezTo>
                      <a:pt x="97" y="1"/>
                      <a:pt x="0" y="82"/>
                      <a:pt x="0" y="194"/>
                    </a:cubicBezTo>
                    <a:lnTo>
                      <a:pt x="0" y="1046"/>
                    </a:lnTo>
                    <a:cubicBezTo>
                      <a:pt x="0" y="1158"/>
                      <a:pt x="97" y="1239"/>
                      <a:pt x="208" y="1239"/>
                    </a:cubicBezTo>
                    <a:lnTo>
                      <a:pt x="1736" y="1239"/>
                    </a:lnTo>
                    <a:cubicBezTo>
                      <a:pt x="1848" y="1239"/>
                      <a:pt x="1929" y="1158"/>
                      <a:pt x="1929" y="1046"/>
                    </a:cubicBezTo>
                    <a:lnTo>
                      <a:pt x="1929" y="194"/>
                    </a:lnTo>
                    <a:cubicBezTo>
                      <a:pt x="1929" y="82"/>
                      <a:pt x="1848" y="1"/>
                      <a:pt x="1736" y="1"/>
                    </a:cubicBezTo>
                    <a:close/>
                  </a:path>
                </a:pathLst>
              </a:custGeom>
              <a:solidFill>
                <a:srgbClr val="DBEBB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7" name="Google Shape;1527;p38"/>
              <p:cNvSpPr/>
              <p:nvPr/>
            </p:nvSpPr>
            <p:spPr>
              <a:xfrm>
                <a:off x="4539533" y="3814974"/>
                <a:ext cx="101493" cy="43529"/>
              </a:xfrm>
              <a:custGeom>
                <a:avLst/>
                <a:gdLst/>
                <a:ahLst/>
                <a:cxnLst/>
                <a:rect l="l" t="t" r="r" b="b"/>
                <a:pathLst>
                  <a:path w="3600" h="1544" extrusionOk="0">
                    <a:moveTo>
                      <a:pt x="1" y="0"/>
                    </a:moveTo>
                    <a:cubicBezTo>
                      <a:pt x="1" y="270"/>
                      <a:pt x="97" y="529"/>
                      <a:pt x="240" y="772"/>
                    </a:cubicBezTo>
                    <a:cubicBezTo>
                      <a:pt x="560" y="1219"/>
                      <a:pt x="1139" y="1543"/>
                      <a:pt x="1798" y="1543"/>
                    </a:cubicBezTo>
                    <a:cubicBezTo>
                      <a:pt x="2473" y="1543"/>
                      <a:pt x="3052" y="1219"/>
                      <a:pt x="3357" y="772"/>
                    </a:cubicBezTo>
                    <a:cubicBezTo>
                      <a:pt x="3519" y="529"/>
                      <a:pt x="3600" y="270"/>
                      <a:pt x="3600" y="0"/>
                    </a:cubicBezTo>
                    <a:close/>
                  </a:path>
                </a:pathLst>
              </a:custGeom>
              <a:solidFill>
                <a:srgbClr val="6EA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8" name="Google Shape;1528;p38"/>
              <p:cNvSpPr/>
              <p:nvPr/>
            </p:nvSpPr>
            <p:spPr>
              <a:xfrm>
                <a:off x="4546299" y="3836710"/>
                <a:ext cx="87876" cy="21793"/>
              </a:xfrm>
              <a:custGeom>
                <a:avLst/>
                <a:gdLst/>
                <a:ahLst/>
                <a:cxnLst/>
                <a:rect l="l" t="t" r="r" b="b"/>
                <a:pathLst>
                  <a:path w="3117" h="773" extrusionOk="0">
                    <a:moveTo>
                      <a:pt x="0" y="1"/>
                    </a:moveTo>
                    <a:cubicBezTo>
                      <a:pt x="320" y="448"/>
                      <a:pt x="899" y="772"/>
                      <a:pt x="1558" y="772"/>
                    </a:cubicBezTo>
                    <a:cubicBezTo>
                      <a:pt x="2233" y="772"/>
                      <a:pt x="2812" y="448"/>
                      <a:pt x="3117" y="1"/>
                    </a:cubicBezTo>
                    <a:close/>
                  </a:path>
                </a:pathLst>
              </a:custGeom>
              <a:solidFill>
                <a:srgbClr val="5A8D3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9" name="Google Shape;1529;p38"/>
              <p:cNvSpPr/>
              <p:nvPr/>
            </p:nvSpPr>
            <p:spPr>
              <a:xfrm>
                <a:off x="4583908" y="3769189"/>
                <a:ext cx="13194" cy="19481"/>
              </a:xfrm>
              <a:custGeom>
                <a:avLst/>
                <a:gdLst/>
                <a:ahLst/>
                <a:cxnLst/>
                <a:rect l="l" t="t" r="r" b="b"/>
                <a:pathLst>
                  <a:path w="468" h="691" extrusionOk="0">
                    <a:moveTo>
                      <a:pt x="224" y="1"/>
                    </a:moveTo>
                    <a:cubicBezTo>
                      <a:pt x="224" y="1"/>
                      <a:pt x="1" y="336"/>
                      <a:pt x="1" y="467"/>
                    </a:cubicBezTo>
                    <a:cubicBezTo>
                      <a:pt x="1" y="579"/>
                      <a:pt x="97" y="691"/>
                      <a:pt x="224" y="691"/>
                    </a:cubicBezTo>
                    <a:cubicBezTo>
                      <a:pt x="355" y="691"/>
                      <a:pt x="467" y="579"/>
                      <a:pt x="467" y="467"/>
                    </a:cubicBezTo>
                    <a:cubicBezTo>
                      <a:pt x="467" y="336"/>
                      <a:pt x="224" y="1"/>
                      <a:pt x="224" y="1"/>
                    </a:cubicBezTo>
                    <a:close/>
                  </a:path>
                </a:pathLst>
              </a:custGeom>
              <a:solidFill>
                <a:srgbClr val="FFDE2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0" name="Google Shape;1530;p38"/>
              <p:cNvSpPr/>
              <p:nvPr/>
            </p:nvSpPr>
            <p:spPr>
              <a:xfrm>
                <a:off x="4538574" y="3813564"/>
                <a:ext cx="103748" cy="2312"/>
              </a:xfrm>
              <a:custGeom>
                <a:avLst/>
                <a:gdLst/>
                <a:ahLst/>
                <a:cxnLst/>
                <a:rect l="l" t="t" r="r" b="b"/>
                <a:pathLst>
                  <a:path w="3680" h="82" extrusionOk="0">
                    <a:moveTo>
                      <a:pt x="35" y="0"/>
                    </a:moveTo>
                    <a:cubicBezTo>
                      <a:pt x="16" y="0"/>
                      <a:pt x="0" y="16"/>
                      <a:pt x="0" y="50"/>
                    </a:cubicBezTo>
                    <a:cubicBezTo>
                      <a:pt x="0" y="66"/>
                      <a:pt x="16" y="81"/>
                      <a:pt x="35" y="81"/>
                    </a:cubicBezTo>
                    <a:lnTo>
                      <a:pt x="3634" y="81"/>
                    </a:lnTo>
                    <a:cubicBezTo>
                      <a:pt x="3664" y="81"/>
                      <a:pt x="3680" y="66"/>
                      <a:pt x="3680" y="50"/>
                    </a:cubicBezTo>
                    <a:cubicBezTo>
                      <a:pt x="3680" y="16"/>
                      <a:pt x="3664" y="0"/>
                      <a:pt x="3634" y="0"/>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31" name="Google Shape;1531;p38"/>
            <p:cNvGrpSpPr/>
            <p:nvPr/>
          </p:nvGrpSpPr>
          <p:grpSpPr>
            <a:xfrm>
              <a:off x="6010639" y="937759"/>
              <a:ext cx="272474" cy="2106289"/>
              <a:chOff x="4538574" y="3056505"/>
              <a:chExt cx="103748" cy="801999"/>
            </a:xfrm>
          </p:grpSpPr>
          <p:sp>
            <p:nvSpPr>
              <p:cNvPr id="1532" name="Google Shape;1532;p38"/>
              <p:cNvSpPr/>
              <p:nvPr/>
            </p:nvSpPr>
            <p:spPr>
              <a:xfrm>
                <a:off x="4603389" y="3056505"/>
                <a:ext cx="1861" cy="759365"/>
              </a:xfrm>
              <a:custGeom>
                <a:avLst/>
                <a:gdLst/>
                <a:ahLst/>
                <a:cxnLst/>
                <a:rect l="l" t="t" r="r" b="b"/>
                <a:pathLst>
                  <a:path w="66" h="26935" extrusionOk="0">
                    <a:moveTo>
                      <a:pt x="31" y="0"/>
                    </a:moveTo>
                    <a:cubicBezTo>
                      <a:pt x="15" y="0"/>
                      <a:pt x="0" y="16"/>
                      <a:pt x="0" y="31"/>
                    </a:cubicBezTo>
                    <a:lnTo>
                      <a:pt x="0" y="26903"/>
                    </a:lnTo>
                    <a:cubicBezTo>
                      <a:pt x="0" y="26919"/>
                      <a:pt x="15" y="26934"/>
                      <a:pt x="31" y="26934"/>
                    </a:cubicBezTo>
                    <a:cubicBezTo>
                      <a:pt x="50" y="26934"/>
                      <a:pt x="66" y="26919"/>
                      <a:pt x="66" y="26903"/>
                    </a:cubicBezTo>
                    <a:lnTo>
                      <a:pt x="66" y="31"/>
                    </a:lnTo>
                    <a:cubicBezTo>
                      <a:pt x="66" y="16"/>
                      <a:pt x="50" y="0"/>
                      <a:pt x="31" y="0"/>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3" name="Google Shape;1533;p38"/>
              <p:cNvSpPr/>
              <p:nvPr/>
            </p:nvSpPr>
            <p:spPr>
              <a:xfrm>
                <a:off x="4544494" y="3738656"/>
                <a:ext cx="91569" cy="73244"/>
              </a:xfrm>
              <a:custGeom>
                <a:avLst/>
                <a:gdLst/>
                <a:ahLst/>
                <a:cxnLst/>
                <a:rect l="l" t="t" r="r" b="b"/>
                <a:pathLst>
                  <a:path w="3248" h="2598" extrusionOk="0">
                    <a:moveTo>
                      <a:pt x="1636" y="1"/>
                    </a:moveTo>
                    <a:cubicBezTo>
                      <a:pt x="1426" y="1"/>
                      <a:pt x="1204" y="52"/>
                      <a:pt x="982" y="166"/>
                    </a:cubicBezTo>
                    <a:cubicBezTo>
                      <a:pt x="770" y="262"/>
                      <a:pt x="596" y="439"/>
                      <a:pt x="500" y="648"/>
                    </a:cubicBezTo>
                    <a:cubicBezTo>
                      <a:pt x="0" y="1619"/>
                      <a:pt x="699" y="2597"/>
                      <a:pt x="1625" y="2597"/>
                    </a:cubicBezTo>
                    <a:cubicBezTo>
                      <a:pt x="1836" y="2597"/>
                      <a:pt x="2059" y="2547"/>
                      <a:pt x="2282" y="2434"/>
                    </a:cubicBezTo>
                    <a:cubicBezTo>
                      <a:pt x="2490" y="2337"/>
                      <a:pt x="2652" y="2160"/>
                      <a:pt x="2764" y="1951"/>
                    </a:cubicBezTo>
                    <a:cubicBezTo>
                      <a:pt x="3247" y="970"/>
                      <a:pt x="2552" y="1"/>
                      <a:pt x="1636" y="1"/>
                    </a:cubicBezTo>
                    <a:close/>
                  </a:path>
                </a:pathLst>
              </a:custGeom>
              <a:solidFill>
                <a:srgbClr val="FFDE2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4" name="Google Shape;1534;p38"/>
              <p:cNvSpPr/>
              <p:nvPr/>
            </p:nvSpPr>
            <p:spPr>
              <a:xfrm>
                <a:off x="4561664" y="3752076"/>
                <a:ext cx="57259" cy="46433"/>
              </a:xfrm>
              <a:custGeom>
                <a:avLst/>
                <a:gdLst/>
                <a:ahLst/>
                <a:cxnLst/>
                <a:rect l="l" t="t" r="r" b="b"/>
                <a:pathLst>
                  <a:path w="2031" h="1647" extrusionOk="0">
                    <a:moveTo>
                      <a:pt x="1013" y="1"/>
                    </a:moveTo>
                    <a:cubicBezTo>
                      <a:pt x="889" y="1"/>
                      <a:pt x="759" y="29"/>
                      <a:pt x="628" y="91"/>
                    </a:cubicBezTo>
                    <a:cubicBezTo>
                      <a:pt x="485" y="172"/>
                      <a:pt x="354" y="284"/>
                      <a:pt x="292" y="430"/>
                    </a:cubicBezTo>
                    <a:cubicBezTo>
                      <a:pt x="0" y="1040"/>
                      <a:pt x="440" y="1647"/>
                      <a:pt x="1024" y="1647"/>
                    </a:cubicBezTo>
                    <a:cubicBezTo>
                      <a:pt x="1149" y="1647"/>
                      <a:pt x="1281" y="1619"/>
                      <a:pt x="1414" y="1556"/>
                    </a:cubicBezTo>
                    <a:cubicBezTo>
                      <a:pt x="1561" y="1475"/>
                      <a:pt x="1673" y="1364"/>
                      <a:pt x="1754" y="1217"/>
                    </a:cubicBezTo>
                    <a:cubicBezTo>
                      <a:pt x="2030" y="607"/>
                      <a:pt x="1590" y="1"/>
                      <a:pt x="1013" y="1"/>
                    </a:cubicBezTo>
                    <a:close/>
                  </a:path>
                </a:pathLst>
              </a:custGeom>
              <a:solidFill>
                <a:srgbClr val="FBB62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5" name="Google Shape;1535;p38"/>
              <p:cNvSpPr/>
              <p:nvPr/>
            </p:nvSpPr>
            <p:spPr>
              <a:xfrm>
                <a:off x="4589349" y="3787232"/>
                <a:ext cx="2312" cy="17761"/>
              </a:xfrm>
              <a:custGeom>
                <a:avLst/>
                <a:gdLst/>
                <a:ahLst/>
                <a:cxnLst/>
                <a:rect l="l" t="t" r="r" b="b"/>
                <a:pathLst>
                  <a:path w="82" h="630" extrusionOk="0">
                    <a:moveTo>
                      <a:pt x="31" y="1"/>
                    </a:moveTo>
                    <a:cubicBezTo>
                      <a:pt x="16" y="1"/>
                      <a:pt x="0" y="20"/>
                      <a:pt x="0" y="36"/>
                    </a:cubicBezTo>
                    <a:lnTo>
                      <a:pt x="0" y="599"/>
                    </a:lnTo>
                    <a:cubicBezTo>
                      <a:pt x="0" y="614"/>
                      <a:pt x="16" y="630"/>
                      <a:pt x="31" y="630"/>
                    </a:cubicBezTo>
                    <a:cubicBezTo>
                      <a:pt x="66" y="630"/>
                      <a:pt x="81" y="614"/>
                      <a:pt x="81" y="599"/>
                    </a:cubicBezTo>
                    <a:lnTo>
                      <a:pt x="81" y="36"/>
                    </a:lnTo>
                    <a:cubicBezTo>
                      <a:pt x="81" y="20"/>
                      <a:pt x="66" y="1"/>
                      <a:pt x="31" y="1"/>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6" name="Google Shape;1536;p38"/>
              <p:cNvSpPr/>
              <p:nvPr/>
            </p:nvSpPr>
            <p:spPr>
              <a:xfrm>
                <a:off x="4563045" y="3797241"/>
                <a:ext cx="54383" cy="34931"/>
              </a:xfrm>
              <a:custGeom>
                <a:avLst/>
                <a:gdLst/>
                <a:ahLst/>
                <a:cxnLst/>
                <a:rect l="l" t="t" r="r" b="b"/>
                <a:pathLst>
                  <a:path w="1929" h="1239" extrusionOk="0">
                    <a:moveTo>
                      <a:pt x="208" y="1"/>
                    </a:moveTo>
                    <a:cubicBezTo>
                      <a:pt x="97" y="1"/>
                      <a:pt x="0" y="82"/>
                      <a:pt x="0" y="194"/>
                    </a:cubicBezTo>
                    <a:lnTo>
                      <a:pt x="0" y="1046"/>
                    </a:lnTo>
                    <a:cubicBezTo>
                      <a:pt x="0" y="1158"/>
                      <a:pt x="97" y="1239"/>
                      <a:pt x="208" y="1239"/>
                    </a:cubicBezTo>
                    <a:lnTo>
                      <a:pt x="1736" y="1239"/>
                    </a:lnTo>
                    <a:cubicBezTo>
                      <a:pt x="1848" y="1239"/>
                      <a:pt x="1929" y="1158"/>
                      <a:pt x="1929" y="1046"/>
                    </a:cubicBezTo>
                    <a:lnTo>
                      <a:pt x="1929" y="194"/>
                    </a:lnTo>
                    <a:cubicBezTo>
                      <a:pt x="1929" y="82"/>
                      <a:pt x="1848" y="1"/>
                      <a:pt x="1736" y="1"/>
                    </a:cubicBezTo>
                    <a:close/>
                  </a:path>
                </a:pathLst>
              </a:custGeom>
              <a:solidFill>
                <a:srgbClr val="DBEBB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7" name="Google Shape;1537;p38"/>
              <p:cNvSpPr/>
              <p:nvPr/>
            </p:nvSpPr>
            <p:spPr>
              <a:xfrm>
                <a:off x="4539533" y="3814974"/>
                <a:ext cx="101493" cy="43529"/>
              </a:xfrm>
              <a:custGeom>
                <a:avLst/>
                <a:gdLst/>
                <a:ahLst/>
                <a:cxnLst/>
                <a:rect l="l" t="t" r="r" b="b"/>
                <a:pathLst>
                  <a:path w="3600" h="1544" extrusionOk="0">
                    <a:moveTo>
                      <a:pt x="1" y="0"/>
                    </a:moveTo>
                    <a:cubicBezTo>
                      <a:pt x="1" y="270"/>
                      <a:pt x="97" y="529"/>
                      <a:pt x="240" y="772"/>
                    </a:cubicBezTo>
                    <a:cubicBezTo>
                      <a:pt x="560" y="1219"/>
                      <a:pt x="1139" y="1543"/>
                      <a:pt x="1798" y="1543"/>
                    </a:cubicBezTo>
                    <a:cubicBezTo>
                      <a:pt x="2473" y="1543"/>
                      <a:pt x="3052" y="1219"/>
                      <a:pt x="3357" y="772"/>
                    </a:cubicBezTo>
                    <a:cubicBezTo>
                      <a:pt x="3519" y="529"/>
                      <a:pt x="3600" y="270"/>
                      <a:pt x="3600" y="0"/>
                    </a:cubicBezTo>
                    <a:close/>
                  </a:path>
                </a:pathLst>
              </a:custGeom>
              <a:solidFill>
                <a:srgbClr val="6EA8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8" name="Google Shape;1538;p38"/>
              <p:cNvSpPr/>
              <p:nvPr/>
            </p:nvSpPr>
            <p:spPr>
              <a:xfrm>
                <a:off x="4546299" y="3836710"/>
                <a:ext cx="87876" cy="21793"/>
              </a:xfrm>
              <a:custGeom>
                <a:avLst/>
                <a:gdLst/>
                <a:ahLst/>
                <a:cxnLst/>
                <a:rect l="l" t="t" r="r" b="b"/>
                <a:pathLst>
                  <a:path w="3117" h="773" extrusionOk="0">
                    <a:moveTo>
                      <a:pt x="0" y="1"/>
                    </a:moveTo>
                    <a:cubicBezTo>
                      <a:pt x="320" y="448"/>
                      <a:pt x="899" y="772"/>
                      <a:pt x="1558" y="772"/>
                    </a:cubicBezTo>
                    <a:cubicBezTo>
                      <a:pt x="2233" y="772"/>
                      <a:pt x="2812" y="448"/>
                      <a:pt x="3117" y="1"/>
                    </a:cubicBezTo>
                    <a:close/>
                  </a:path>
                </a:pathLst>
              </a:custGeom>
              <a:solidFill>
                <a:srgbClr val="5A8D3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9" name="Google Shape;1539;p38"/>
              <p:cNvSpPr/>
              <p:nvPr/>
            </p:nvSpPr>
            <p:spPr>
              <a:xfrm>
                <a:off x="4583908" y="3769189"/>
                <a:ext cx="13194" cy="19481"/>
              </a:xfrm>
              <a:custGeom>
                <a:avLst/>
                <a:gdLst/>
                <a:ahLst/>
                <a:cxnLst/>
                <a:rect l="l" t="t" r="r" b="b"/>
                <a:pathLst>
                  <a:path w="468" h="691" extrusionOk="0">
                    <a:moveTo>
                      <a:pt x="224" y="1"/>
                    </a:moveTo>
                    <a:cubicBezTo>
                      <a:pt x="224" y="1"/>
                      <a:pt x="1" y="336"/>
                      <a:pt x="1" y="467"/>
                    </a:cubicBezTo>
                    <a:cubicBezTo>
                      <a:pt x="1" y="579"/>
                      <a:pt x="97" y="691"/>
                      <a:pt x="224" y="691"/>
                    </a:cubicBezTo>
                    <a:cubicBezTo>
                      <a:pt x="355" y="691"/>
                      <a:pt x="467" y="579"/>
                      <a:pt x="467" y="467"/>
                    </a:cubicBezTo>
                    <a:cubicBezTo>
                      <a:pt x="467" y="336"/>
                      <a:pt x="224" y="1"/>
                      <a:pt x="224" y="1"/>
                    </a:cubicBezTo>
                    <a:close/>
                  </a:path>
                </a:pathLst>
              </a:custGeom>
              <a:solidFill>
                <a:srgbClr val="FFDE2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0" name="Google Shape;1540;p38"/>
              <p:cNvSpPr/>
              <p:nvPr/>
            </p:nvSpPr>
            <p:spPr>
              <a:xfrm>
                <a:off x="4538574" y="3813564"/>
                <a:ext cx="103748" cy="2312"/>
              </a:xfrm>
              <a:custGeom>
                <a:avLst/>
                <a:gdLst/>
                <a:ahLst/>
                <a:cxnLst/>
                <a:rect l="l" t="t" r="r" b="b"/>
                <a:pathLst>
                  <a:path w="3680" h="82" extrusionOk="0">
                    <a:moveTo>
                      <a:pt x="35" y="0"/>
                    </a:moveTo>
                    <a:cubicBezTo>
                      <a:pt x="16" y="0"/>
                      <a:pt x="0" y="16"/>
                      <a:pt x="0" y="50"/>
                    </a:cubicBezTo>
                    <a:cubicBezTo>
                      <a:pt x="0" y="66"/>
                      <a:pt x="16" y="81"/>
                      <a:pt x="35" y="81"/>
                    </a:cubicBezTo>
                    <a:lnTo>
                      <a:pt x="3634" y="81"/>
                    </a:lnTo>
                    <a:cubicBezTo>
                      <a:pt x="3664" y="81"/>
                      <a:pt x="3680" y="66"/>
                      <a:pt x="3680" y="50"/>
                    </a:cubicBezTo>
                    <a:cubicBezTo>
                      <a:pt x="3680" y="16"/>
                      <a:pt x="3664" y="0"/>
                      <a:pt x="3634" y="0"/>
                    </a:cubicBezTo>
                    <a:close/>
                  </a:path>
                </a:pathLst>
              </a:custGeom>
              <a:solidFill>
                <a:srgbClr val="13304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676" name="Google Shape;1676;p38"/>
          <p:cNvGrpSpPr/>
          <p:nvPr/>
        </p:nvGrpSpPr>
        <p:grpSpPr>
          <a:xfrm rot="5400000">
            <a:off x="11505608" y="2504976"/>
            <a:ext cx="947889" cy="321561"/>
            <a:chOff x="7325426" y="3246600"/>
            <a:chExt cx="710917" cy="241171"/>
          </a:xfrm>
        </p:grpSpPr>
        <p:sp>
          <p:nvSpPr>
            <p:cNvPr id="1677" name="Google Shape;1677;p38"/>
            <p:cNvSpPr/>
            <p:nvPr/>
          </p:nvSpPr>
          <p:spPr>
            <a:xfrm>
              <a:off x="7884711" y="3336629"/>
              <a:ext cx="151632" cy="151142"/>
            </a:xfrm>
            <a:custGeom>
              <a:avLst/>
              <a:gdLst/>
              <a:ahLst/>
              <a:cxnLst/>
              <a:rect l="l" t="t" r="r" b="b"/>
              <a:pathLst>
                <a:path w="1239" h="1235" extrusionOk="0">
                  <a:moveTo>
                    <a:pt x="625" y="1"/>
                  </a:moveTo>
                  <a:cubicBezTo>
                    <a:pt x="625" y="336"/>
                    <a:pt x="336" y="610"/>
                    <a:pt x="1" y="610"/>
                  </a:cubicBezTo>
                  <a:cubicBezTo>
                    <a:pt x="336" y="610"/>
                    <a:pt x="625" y="884"/>
                    <a:pt x="625" y="1235"/>
                  </a:cubicBezTo>
                  <a:cubicBezTo>
                    <a:pt x="625" y="884"/>
                    <a:pt x="899" y="610"/>
                    <a:pt x="1239" y="610"/>
                  </a:cubicBezTo>
                  <a:cubicBezTo>
                    <a:pt x="899" y="610"/>
                    <a:pt x="625" y="336"/>
                    <a:pt x="625" y="1"/>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8" name="Google Shape;1678;p38"/>
            <p:cNvSpPr/>
            <p:nvPr/>
          </p:nvSpPr>
          <p:spPr>
            <a:xfrm>
              <a:off x="7325426" y="3246600"/>
              <a:ext cx="74349" cy="74100"/>
            </a:xfrm>
            <a:custGeom>
              <a:avLst/>
              <a:gdLst/>
              <a:ahLst/>
              <a:cxnLst/>
              <a:rect l="l" t="t" r="r" b="b"/>
              <a:pathLst>
                <a:path w="1239" h="1235" extrusionOk="0">
                  <a:moveTo>
                    <a:pt x="625" y="1"/>
                  </a:moveTo>
                  <a:cubicBezTo>
                    <a:pt x="625" y="336"/>
                    <a:pt x="336" y="610"/>
                    <a:pt x="1" y="610"/>
                  </a:cubicBezTo>
                  <a:cubicBezTo>
                    <a:pt x="336" y="610"/>
                    <a:pt x="625" y="884"/>
                    <a:pt x="625" y="1235"/>
                  </a:cubicBezTo>
                  <a:cubicBezTo>
                    <a:pt x="625" y="884"/>
                    <a:pt x="899" y="610"/>
                    <a:pt x="1239" y="610"/>
                  </a:cubicBezTo>
                  <a:cubicBezTo>
                    <a:pt x="899" y="610"/>
                    <a:pt x="625" y="336"/>
                    <a:pt x="625" y="1"/>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679" name="Google Shape;1679;p38"/>
          <p:cNvGrpSpPr/>
          <p:nvPr/>
        </p:nvGrpSpPr>
        <p:grpSpPr>
          <a:xfrm rot="5400000">
            <a:off x="7121174" y="1610042"/>
            <a:ext cx="947889" cy="321561"/>
            <a:chOff x="7325426" y="3246600"/>
            <a:chExt cx="710917" cy="241171"/>
          </a:xfrm>
        </p:grpSpPr>
        <p:sp>
          <p:nvSpPr>
            <p:cNvPr id="1680" name="Google Shape;1680;p38"/>
            <p:cNvSpPr/>
            <p:nvPr/>
          </p:nvSpPr>
          <p:spPr>
            <a:xfrm>
              <a:off x="7884711" y="3336629"/>
              <a:ext cx="151632" cy="151142"/>
            </a:xfrm>
            <a:custGeom>
              <a:avLst/>
              <a:gdLst/>
              <a:ahLst/>
              <a:cxnLst/>
              <a:rect l="l" t="t" r="r" b="b"/>
              <a:pathLst>
                <a:path w="1239" h="1235" extrusionOk="0">
                  <a:moveTo>
                    <a:pt x="625" y="1"/>
                  </a:moveTo>
                  <a:cubicBezTo>
                    <a:pt x="625" y="336"/>
                    <a:pt x="336" y="610"/>
                    <a:pt x="1" y="610"/>
                  </a:cubicBezTo>
                  <a:cubicBezTo>
                    <a:pt x="336" y="610"/>
                    <a:pt x="625" y="884"/>
                    <a:pt x="625" y="1235"/>
                  </a:cubicBezTo>
                  <a:cubicBezTo>
                    <a:pt x="625" y="884"/>
                    <a:pt x="899" y="610"/>
                    <a:pt x="1239" y="610"/>
                  </a:cubicBezTo>
                  <a:cubicBezTo>
                    <a:pt x="899" y="610"/>
                    <a:pt x="625" y="336"/>
                    <a:pt x="625" y="1"/>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1" name="Google Shape;1681;p38"/>
            <p:cNvSpPr/>
            <p:nvPr/>
          </p:nvSpPr>
          <p:spPr>
            <a:xfrm>
              <a:off x="7325426" y="3246600"/>
              <a:ext cx="74349" cy="74100"/>
            </a:xfrm>
            <a:custGeom>
              <a:avLst/>
              <a:gdLst/>
              <a:ahLst/>
              <a:cxnLst/>
              <a:rect l="l" t="t" r="r" b="b"/>
              <a:pathLst>
                <a:path w="1239" h="1235" extrusionOk="0">
                  <a:moveTo>
                    <a:pt x="625" y="1"/>
                  </a:moveTo>
                  <a:cubicBezTo>
                    <a:pt x="625" y="336"/>
                    <a:pt x="336" y="610"/>
                    <a:pt x="1" y="610"/>
                  </a:cubicBezTo>
                  <a:cubicBezTo>
                    <a:pt x="336" y="610"/>
                    <a:pt x="625" y="884"/>
                    <a:pt x="625" y="1235"/>
                  </a:cubicBezTo>
                  <a:cubicBezTo>
                    <a:pt x="625" y="884"/>
                    <a:pt x="899" y="610"/>
                    <a:pt x="1239" y="610"/>
                  </a:cubicBezTo>
                  <a:cubicBezTo>
                    <a:pt x="899" y="610"/>
                    <a:pt x="625" y="336"/>
                    <a:pt x="625" y="1"/>
                  </a:cubicBezTo>
                  <a:close/>
                </a:path>
              </a:pathLst>
            </a:custGeom>
            <a:solidFill>
              <a:srgbClr val="A4CD4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F673E5CB-EC6B-59EA-F3F8-F9EE12E4331D}"/>
              </a:ext>
            </a:extLst>
          </p:cNvPr>
          <p:cNvPicPr>
            <a:picLocks noChangeAspect="1"/>
          </p:cNvPicPr>
          <p:nvPr/>
        </p:nvPicPr>
        <p:blipFill>
          <a:blip r:embed="rId3"/>
          <a:stretch>
            <a:fillRect/>
          </a:stretch>
        </p:blipFill>
        <p:spPr>
          <a:xfrm>
            <a:off x="7537609" y="2191949"/>
            <a:ext cx="662168" cy="884433"/>
          </a:xfrm>
          <a:prstGeom prst="rect">
            <a:avLst/>
          </a:prstGeom>
        </p:spPr>
      </p:pic>
      <p:pic>
        <p:nvPicPr>
          <p:cNvPr id="2" name="Picture 1">
            <a:extLst>
              <a:ext uri="{FF2B5EF4-FFF2-40B4-BE49-F238E27FC236}">
                <a16:creationId xmlns:a16="http://schemas.microsoft.com/office/drawing/2014/main" id="{38330614-C2E3-4318-A018-B17A45351A88}"/>
              </a:ext>
            </a:extLst>
          </p:cNvPr>
          <p:cNvPicPr>
            <a:picLocks noChangeAspect="1"/>
          </p:cNvPicPr>
          <p:nvPr/>
        </p:nvPicPr>
        <p:blipFill>
          <a:blip r:embed="rId3"/>
          <a:stretch>
            <a:fillRect/>
          </a:stretch>
        </p:blipFill>
        <p:spPr>
          <a:xfrm>
            <a:off x="9950457" y="3816264"/>
            <a:ext cx="662168" cy="884433"/>
          </a:xfrm>
          <a:prstGeom prst="rect">
            <a:avLst/>
          </a:prstGeom>
        </p:spPr>
      </p:pic>
      <p:pic>
        <p:nvPicPr>
          <p:cNvPr id="3" name="Picture 2">
            <a:extLst>
              <a:ext uri="{FF2B5EF4-FFF2-40B4-BE49-F238E27FC236}">
                <a16:creationId xmlns:a16="http://schemas.microsoft.com/office/drawing/2014/main" id="{214F0FA8-8ACE-0078-18E9-AA19CD65B024}"/>
              </a:ext>
            </a:extLst>
          </p:cNvPr>
          <p:cNvPicPr>
            <a:picLocks noChangeAspect="1"/>
          </p:cNvPicPr>
          <p:nvPr/>
        </p:nvPicPr>
        <p:blipFill>
          <a:blip r:embed="rId3"/>
          <a:stretch>
            <a:fillRect/>
          </a:stretch>
        </p:blipFill>
        <p:spPr>
          <a:xfrm rot="3769027">
            <a:off x="8171752" y="4755014"/>
            <a:ext cx="662168" cy="884433"/>
          </a:xfrm>
          <a:prstGeom prst="rect">
            <a:avLst/>
          </a:prstGeom>
        </p:spPr>
      </p:pic>
    </p:spTree>
    <p:extLst>
      <p:ext uri="{BB962C8B-B14F-4D97-AF65-F5344CB8AC3E}">
        <p14:creationId xmlns:p14="http://schemas.microsoft.com/office/powerpoint/2010/main" val="256790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a:extLst>
              <a:ext uri="{FF2B5EF4-FFF2-40B4-BE49-F238E27FC236}">
                <a16:creationId xmlns:a16="http://schemas.microsoft.com/office/drawing/2014/main" id="{E622739B-EB8E-C597-FFCA-3D60416E0E8E}"/>
              </a:ext>
            </a:extLst>
          </p:cNvPr>
          <p:cNvSpPr/>
          <p:nvPr/>
        </p:nvSpPr>
        <p:spPr>
          <a:xfrm>
            <a:off x="135470" y="97837"/>
            <a:ext cx="11755493" cy="6329304"/>
          </a:xfrm>
          <a:prstGeom prst="cloud">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C3F2F7"/>
              </a:solidFill>
              <a:latin typeface="Arial"/>
              <a:sym typeface="Arial"/>
            </a:endParaRPr>
          </a:p>
        </p:txBody>
      </p:sp>
      <p:sp>
        <p:nvSpPr>
          <p:cNvPr id="15" name="TextBox 14">
            <a:extLst>
              <a:ext uri="{FF2B5EF4-FFF2-40B4-BE49-F238E27FC236}">
                <a16:creationId xmlns:a16="http://schemas.microsoft.com/office/drawing/2014/main" id="{9359200C-0632-31AC-8DFC-77B1C3016E4D}"/>
              </a:ext>
            </a:extLst>
          </p:cNvPr>
          <p:cNvSpPr txBox="1"/>
          <p:nvPr/>
        </p:nvSpPr>
        <p:spPr>
          <a:xfrm>
            <a:off x="1414868" y="1328627"/>
            <a:ext cx="10069693" cy="3836499"/>
          </a:xfrm>
          <a:prstGeom prst="rect">
            <a:avLst/>
          </a:prstGeom>
          <a:noFill/>
        </p:spPr>
        <p:txBody>
          <a:bodyPr wrap="square" rtlCol="0">
            <a:spAutoFit/>
          </a:bodyPr>
          <a:lstStyle/>
          <a:p>
            <a:pPr defTabSz="1219170">
              <a:lnSpc>
                <a:spcPct val="120000"/>
              </a:lnSpc>
              <a:buClr>
                <a:srgbClr val="000000"/>
              </a:buClr>
            </a:pPr>
            <a:r>
              <a:rPr lang="en-US" sz="2933" b="1" kern="0" dirty="0">
                <a:solidFill>
                  <a:srgbClr val="000000"/>
                </a:solidFill>
                <a:latin typeface="Times New Roman" panose="02020603050405020304" pitchFamily="18" charset="0"/>
                <a:cs typeface="Times New Roman" panose="02020603050405020304" pitchFamily="18" charset="0"/>
                <a:sym typeface="Arial"/>
              </a:rPr>
              <a:t>Đọc </a:t>
            </a:r>
            <a:r>
              <a:rPr lang="en-US" sz="2933" b="1" kern="0" dirty="0" err="1">
                <a:solidFill>
                  <a:srgbClr val="000000"/>
                </a:solidFill>
                <a:latin typeface="Times New Roman" panose="02020603050405020304" pitchFamily="18" charset="0"/>
                <a:cs typeface="Times New Roman" panose="02020603050405020304" pitchFamily="18" charset="0"/>
                <a:sym typeface="Arial"/>
              </a:rPr>
              <a:t>thông</a:t>
            </a:r>
            <a:r>
              <a:rPr lang="en-US" sz="2933" b="1" kern="0" dirty="0">
                <a:solidFill>
                  <a:srgbClr val="000000"/>
                </a:solidFill>
                <a:latin typeface="Times New Roman" panose="02020603050405020304" pitchFamily="18" charset="0"/>
                <a:cs typeface="Times New Roman" panose="02020603050405020304" pitchFamily="18" charset="0"/>
                <a:sym typeface="Arial"/>
              </a:rPr>
              <a:t> tin </a:t>
            </a:r>
            <a:r>
              <a:rPr lang="en-US" sz="2933" b="1" kern="0" dirty="0" err="1">
                <a:solidFill>
                  <a:srgbClr val="000000"/>
                </a:solidFill>
                <a:latin typeface="Times New Roman" panose="02020603050405020304" pitchFamily="18" charset="0"/>
                <a:cs typeface="Times New Roman" panose="02020603050405020304" pitchFamily="18" charset="0"/>
                <a:sym typeface="Arial"/>
              </a:rPr>
              <a:t>kết</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hợp</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với</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quan</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sát</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hình</a:t>
            </a:r>
            <a:r>
              <a:rPr lang="en-US" sz="2933" b="1" kern="0" dirty="0">
                <a:solidFill>
                  <a:srgbClr val="000000"/>
                </a:solidFill>
                <a:latin typeface="Times New Roman" panose="02020603050405020304" pitchFamily="18" charset="0"/>
                <a:cs typeface="Times New Roman" panose="02020603050405020304" pitchFamily="18" charset="0"/>
                <a:sym typeface="Arial"/>
              </a:rPr>
              <a:t> ảnh SGK tr 27, 28 để </a:t>
            </a:r>
            <a:r>
              <a:rPr lang="en-US" sz="2933" b="1" kern="0" dirty="0" err="1">
                <a:solidFill>
                  <a:srgbClr val="000000"/>
                </a:solidFill>
                <a:latin typeface="Times New Roman" panose="02020603050405020304" pitchFamily="18" charset="0"/>
                <a:cs typeface="Times New Roman" panose="02020603050405020304" pitchFamily="18" charset="0"/>
                <a:sym typeface="Arial"/>
              </a:rPr>
              <a:t>trả</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lời</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câu</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hỏi</a:t>
            </a:r>
            <a:r>
              <a:rPr lang="en-US" sz="2933" b="1" kern="0" dirty="0">
                <a:solidFill>
                  <a:srgbClr val="000000"/>
                </a:solidFill>
                <a:latin typeface="Times New Roman" panose="02020603050405020304" pitchFamily="18" charset="0"/>
                <a:cs typeface="Times New Roman" panose="02020603050405020304" pitchFamily="18" charset="0"/>
                <a:sym typeface="Arial"/>
              </a:rPr>
              <a:t>:</a:t>
            </a:r>
          </a:p>
          <a:p>
            <a:pPr defTabSz="1219170">
              <a:lnSpc>
                <a:spcPct val="120000"/>
              </a:lnSpc>
              <a:buClr>
                <a:srgbClr val="000000"/>
              </a:buClr>
            </a:pPr>
            <a:r>
              <a:rPr lang="en-US" sz="2933" kern="0" dirty="0">
                <a:solidFill>
                  <a:srgbClr val="000000"/>
                </a:solidFill>
                <a:latin typeface="Times New Roman" panose="02020603050405020304" pitchFamily="18" charset="0"/>
                <a:cs typeface="Times New Roman" panose="02020603050405020304" pitchFamily="18" charset="0"/>
                <a:sym typeface="Arial"/>
              </a:rPr>
              <a:t>a) </a:t>
            </a:r>
            <a:r>
              <a:rPr lang="vi-VN" sz="2933" kern="0" dirty="0">
                <a:solidFill>
                  <a:srgbClr val="000000"/>
                </a:solidFill>
                <a:latin typeface="Times New Roman" panose="02020603050405020304" pitchFamily="18" charset="0"/>
                <a:cs typeface="Times New Roman" panose="02020603050405020304" pitchFamily="18" charset="0"/>
                <a:sym typeface="Arial"/>
              </a:rPr>
              <a:t>Căn cứ vào các quy định của pháp luật, em hãy cho biết trong các bức tranh trên, chủ thể nào thực hiện đúng, chủ thể nào vi phạm các quy định của pháp luật về bảo vệ môi trường. Vì sao?</a:t>
            </a:r>
          </a:p>
          <a:p>
            <a:pPr defTabSz="1219170">
              <a:lnSpc>
                <a:spcPct val="120000"/>
              </a:lnSpc>
              <a:buClr>
                <a:srgbClr val="000000"/>
              </a:buClr>
            </a:pPr>
            <a:r>
              <a:rPr lang="vi-VN" sz="2933" kern="0" dirty="0">
                <a:solidFill>
                  <a:srgbClr val="000000"/>
                </a:solidFill>
                <a:latin typeface="Times New Roman" panose="02020603050405020304" pitchFamily="18" charset="0"/>
                <a:cs typeface="Times New Roman" panose="02020603050405020304" pitchFamily="18" charset="0"/>
                <a:sym typeface="Arial"/>
              </a:rPr>
              <a:t>b) Hãy kể thêm một số quy định của pháp luật về bảo vệ môi trường mà em biết.</a:t>
            </a:r>
          </a:p>
        </p:txBody>
      </p:sp>
      <p:pic>
        <p:nvPicPr>
          <p:cNvPr id="16" name="Picture 15" descr="Icon&#10;&#10;Description automatically generated">
            <a:extLst>
              <a:ext uri="{FF2B5EF4-FFF2-40B4-BE49-F238E27FC236}">
                <a16:creationId xmlns:a16="http://schemas.microsoft.com/office/drawing/2014/main" id="{F24EF64F-6E6F-DC32-EC3A-B34E5BEB23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8963" y="4349986"/>
            <a:ext cx="2774243" cy="2508015"/>
          </a:xfrm>
          <a:prstGeom prst="rect">
            <a:avLst/>
          </a:prstGeom>
        </p:spPr>
      </p:pic>
    </p:spTree>
    <p:extLst>
      <p:ext uri="{BB962C8B-B14F-4D97-AF65-F5344CB8AC3E}">
        <p14:creationId xmlns:p14="http://schemas.microsoft.com/office/powerpoint/2010/main" val="304706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EE57F4-2215-D3B4-C3EC-E1A3A25670EB}"/>
              </a:ext>
            </a:extLst>
          </p:cNvPr>
          <p:cNvSpPr txBox="1"/>
          <p:nvPr/>
        </p:nvSpPr>
        <p:spPr>
          <a:xfrm>
            <a:off x="338668" y="270934"/>
            <a:ext cx="11514665" cy="5386154"/>
          </a:xfrm>
          <a:prstGeom prst="rect">
            <a:avLst/>
          </a:prstGeom>
          <a:noFill/>
        </p:spPr>
        <p:txBody>
          <a:bodyPr wrap="square" rtlCol="0">
            <a:spAutoFit/>
          </a:bodyPr>
          <a:lstStyle/>
          <a:p>
            <a:pPr algn="just" defTabSz="1219170">
              <a:spcBef>
                <a:spcPts val="800"/>
              </a:spcBef>
              <a:spcAft>
                <a:spcPts val="800"/>
              </a:spcAft>
              <a:buClr>
                <a:srgbClr val="000000"/>
              </a:buClr>
            </a:pPr>
            <a:r>
              <a:rPr lang="vi-VN" sz="2667" b="1" i="1" kern="0" dirty="0">
                <a:solidFill>
                  <a:srgbClr val="000000"/>
                </a:solidFill>
                <a:latin typeface="Times New Roman" panose="02020603050405020304" pitchFamily="18" charset="0"/>
                <a:cs typeface="Times New Roman" panose="02020603050405020304" pitchFamily="18" charset="0"/>
                <a:sym typeface="Arial"/>
              </a:rPr>
              <a:t>Một số quy định khác về bảo vệ môi trường:</a:t>
            </a:r>
            <a:endParaRPr lang="vi-VN" sz="2400"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spcBef>
                <a:spcPts val="800"/>
              </a:spcBef>
              <a:spcAft>
                <a:spcPts val="800"/>
              </a:spcAft>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 </a:t>
            </a:r>
            <a:r>
              <a:rPr lang="vi-VN" sz="2400" b="1" kern="0" dirty="0">
                <a:solidFill>
                  <a:srgbClr val="000000"/>
                </a:solidFill>
                <a:latin typeface="Times New Roman" panose="02020603050405020304" pitchFamily="18" charset="0"/>
                <a:cs typeface="Times New Roman" panose="02020603050405020304" pitchFamily="18" charset="0"/>
                <a:sym typeface="Arial"/>
              </a:rPr>
              <a:t>Khoản 4 điều 6 </a:t>
            </a:r>
            <a:r>
              <a:rPr lang="vi-VN" sz="2400" kern="0" dirty="0">
                <a:solidFill>
                  <a:srgbClr val="000000"/>
                </a:solidFill>
                <a:latin typeface="Times New Roman" panose="02020603050405020304" pitchFamily="18" charset="0"/>
                <a:cs typeface="Times New Roman" panose="02020603050405020304" pitchFamily="18" charset="0"/>
                <a:sym typeface="Arial"/>
              </a:rPr>
              <a:t>Luật bảo vệ môi trường năm 2020 nghiêm cấm hành vi: Gây tiếng ồn, độ rung vượt mức cho phép theo quy chuẩn kĩ thuật môi trường; xả thải khói, bụi, khí có mùi độc hại vào không khí.</a:t>
            </a:r>
          </a:p>
          <a:p>
            <a:pPr algn="just" defTabSz="1219170">
              <a:spcBef>
                <a:spcPts val="800"/>
              </a:spcBef>
              <a:spcAft>
                <a:spcPts val="800"/>
              </a:spcAft>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 </a:t>
            </a:r>
            <a:r>
              <a:rPr lang="vi-VN" sz="2400" b="1" kern="0" dirty="0">
                <a:solidFill>
                  <a:srgbClr val="000000"/>
                </a:solidFill>
                <a:latin typeface="Times New Roman" panose="02020603050405020304" pitchFamily="18" charset="0"/>
                <a:cs typeface="Times New Roman" panose="02020603050405020304" pitchFamily="18" charset="0"/>
                <a:sym typeface="Arial"/>
              </a:rPr>
              <a:t>Khoản 5 điều 6 </a:t>
            </a:r>
            <a:r>
              <a:rPr lang="vi-VN" sz="2400" kern="0" dirty="0">
                <a:solidFill>
                  <a:srgbClr val="000000"/>
                </a:solidFill>
                <a:latin typeface="Times New Roman" panose="02020603050405020304" pitchFamily="18" charset="0"/>
                <a:cs typeface="Times New Roman" panose="02020603050405020304" pitchFamily="18" charset="0"/>
                <a:sym typeface="Arial"/>
              </a:rPr>
              <a:t>Luật bảo vệ môi trường năm 2020 nghiêm cấm hành vi:Thực hiện dự án đầu tư hoặc xả thải khi chưa đủ điều kiện theo quy định của pháp luật về bảo vệ môi trường.</a:t>
            </a:r>
          </a:p>
          <a:p>
            <a:pPr algn="just" defTabSz="1219170">
              <a:spcBef>
                <a:spcPts val="800"/>
              </a:spcBef>
              <a:spcAft>
                <a:spcPts val="800"/>
              </a:spcAft>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 </a:t>
            </a:r>
            <a:r>
              <a:rPr lang="vi-VN" sz="2400" b="1" kern="0" dirty="0">
                <a:solidFill>
                  <a:srgbClr val="000000"/>
                </a:solidFill>
                <a:latin typeface="Times New Roman" panose="02020603050405020304" pitchFamily="18" charset="0"/>
                <a:cs typeface="Times New Roman" panose="02020603050405020304" pitchFamily="18" charset="0"/>
                <a:sym typeface="Arial"/>
              </a:rPr>
              <a:t>Khoản 6 điều 6 </a:t>
            </a:r>
            <a:r>
              <a:rPr lang="vi-VN" sz="2400" kern="0" dirty="0">
                <a:solidFill>
                  <a:srgbClr val="000000"/>
                </a:solidFill>
                <a:latin typeface="Times New Roman" panose="02020603050405020304" pitchFamily="18" charset="0"/>
                <a:cs typeface="Times New Roman" panose="02020603050405020304" pitchFamily="18" charset="0"/>
                <a:sym typeface="Arial"/>
              </a:rPr>
              <a:t>Luật bảo vệ môi trường năm 2020 nghiêm cấm hành vi:Nhập khẩu, tạm nhập, tái xuất, quá cảnh chất thải từ nước ngoài dưới mọi hình thức.</a:t>
            </a:r>
          </a:p>
          <a:p>
            <a:pPr algn="just" defTabSz="1219170">
              <a:spcBef>
                <a:spcPts val="800"/>
              </a:spcBef>
              <a:spcAft>
                <a:spcPts val="800"/>
              </a:spcAft>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 </a:t>
            </a:r>
            <a:r>
              <a:rPr lang="vi-VN" sz="2400" b="1" kern="0" dirty="0">
                <a:solidFill>
                  <a:srgbClr val="000000"/>
                </a:solidFill>
                <a:latin typeface="Times New Roman" panose="02020603050405020304" pitchFamily="18" charset="0"/>
                <a:cs typeface="Times New Roman" panose="02020603050405020304" pitchFamily="18" charset="0"/>
                <a:sym typeface="Arial"/>
              </a:rPr>
              <a:t>Khoản 10 điều 6 </a:t>
            </a:r>
            <a:r>
              <a:rPr lang="vi-VN" sz="2400" kern="0" dirty="0">
                <a:solidFill>
                  <a:srgbClr val="000000"/>
                </a:solidFill>
                <a:latin typeface="Times New Roman" panose="02020603050405020304" pitchFamily="18" charset="0"/>
                <a:cs typeface="Times New Roman" panose="02020603050405020304" pitchFamily="18" charset="0"/>
                <a:sym typeface="Arial"/>
              </a:rPr>
              <a:t>Luật bảo vệ môi trường năm 2020 nghiêm cấm hành vi:</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vi-VN" sz="2400" kern="0" dirty="0">
                <a:solidFill>
                  <a:srgbClr val="000000"/>
                </a:solidFill>
                <a:latin typeface="Times New Roman" panose="02020603050405020304" pitchFamily="18" charset="0"/>
                <a:cs typeface="Times New Roman" panose="02020603050405020304" pitchFamily="18" charset="0"/>
                <a:sym typeface="Arial"/>
              </a:rPr>
              <a:t>Sản xuất, kinh doanh sản phẩm gây nguy hại cho sức khỏe con người, sinh vật và tự nhiên; sản xuất, sử dụng nguyên liệu, vật liệu xây dựng chứa yếu tố độc hại vượt mức cho phép theo quy chuẩn kỹ thuật môi trường.</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81753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a:extLst>
              <a:ext uri="{FF2B5EF4-FFF2-40B4-BE49-F238E27FC236}">
                <a16:creationId xmlns:a16="http://schemas.microsoft.com/office/drawing/2014/main" id="{E622739B-EB8E-C597-FFCA-3D60416E0E8E}"/>
              </a:ext>
            </a:extLst>
          </p:cNvPr>
          <p:cNvSpPr/>
          <p:nvPr/>
        </p:nvSpPr>
        <p:spPr>
          <a:xfrm>
            <a:off x="0" y="0"/>
            <a:ext cx="12192000" cy="6858000"/>
          </a:xfrm>
          <a:prstGeom prst="cloud">
            <a:avLst/>
          </a:prstGeom>
          <a:solidFill>
            <a:srgbClr val="57F55B"/>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C3F2F7"/>
              </a:solidFill>
              <a:latin typeface="Arial"/>
              <a:sym typeface="Arial"/>
            </a:endParaRPr>
          </a:p>
        </p:txBody>
      </p:sp>
      <p:sp>
        <p:nvSpPr>
          <p:cNvPr id="15" name="TextBox 14">
            <a:extLst>
              <a:ext uri="{FF2B5EF4-FFF2-40B4-BE49-F238E27FC236}">
                <a16:creationId xmlns:a16="http://schemas.microsoft.com/office/drawing/2014/main" id="{9359200C-0632-31AC-8DFC-77B1C3016E4D}"/>
              </a:ext>
            </a:extLst>
          </p:cNvPr>
          <p:cNvSpPr txBox="1"/>
          <p:nvPr/>
        </p:nvSpPr>
        <p:spPr>
          <a:xfrm>
            <a:off x="1181095" y="1495137"/>
            <a:ext cx="9988787" cy="3836499"/>
          </a:xfrm>
          <a:prstGeom prst="rect">
            <a:avLst/>
          </a:prstGeom>
          <a:noFill/>
        </p:spPr>
        <p:txBody>
          <a:bodyPr wrap="square" rtlCol="0">
            <a:spAutoFit/>
          </a:bodyPr>
          <a:lstStyle/>
          <a:p>
            <a:pPr algn="just" defTabSz="1219170">
              <a:lnSpc>
                <a:spcPct val="120000"/>
              </a:lnSpc>
              <a:buClr>
                <a:srgbClr val="000000"/>
              </a:buClr>
              <a:defRPr/>
            </a:pPr>
            <a:r>
              <a:rPr lang="en-US" sz="2933" b="1" kern="0" dirty="0">
                <a:solidFill>
                  <a:srgbClr val="000000"/>
                </a:solidFill>
                <a:latin typeface="Times New Roman" panose="02020603050405020304" pitchFamily="18" charset="0"/>
                <a:cs typeface="Times New Roman" panose="02020603050405020304" pitchFamily="18" charset="0"/>
                <a:sym typeface="Arial"/>
              </a:rPr>
              <a:t>Đọc </a:t>
            </a:r>
            <a:r>
              <a:rPr lang="en-US" sz="2933" b="1" kern="0" dirty="0" err="1">
                <a:solidFill>
                  <a:srgbClr val="000000"/>
                </a:solidFill>
                <a:latin typeface="Times New Roman" panose="02020603050405020304" pitchFamily="18" charset="0"/>
                <a:cs typeface="Times New Roman" panose="02020603050405020304" pitchFamily="18" charset="0"/>
                <a:sym typeface="Arial"/>
              </a:rPr>
              <a:t>thông</a:t>
            </a:r>
            <a:r>
              <a:rPr lang="en-US" sz="2933" b="1" kern="0" dirty="0">
                <a:solidFill>
                  <a:srgbClr val="000000"/>
                </a:solidFill>
                <a:latin typeface="Times New Roman" panose="02020603050405020304" pitchFamily="18" charset="0"/>
                <a:cs typeface="Times New Roman" panose="02020603050405020304" pitchFamily="18" charset="0"/>
                <a:sym typeface="Arial"/>
              </a:rPr>
              <a:t> tin SGK tr 28, 29, 30 </a:t>
            </a:r>
            <a:r>
              <a:rPr lang="en-US" sz="2933" b="1" kern="0" dirty="0" err="1">
                <a:solidFill>
                  <a:srgbClr val="000000"/>
                </a:solidFill>
                <a:latin typeface="Times New Roman" panose="02020603050405020304" pitchFamily="18" charset="0"/>
                <a:cs typeface="Times New Roman" panose="02020603050405020304" pitchFamily="18" charset="0"/>
                <a:sym typeface="Arial"/>
              </a:rPr>
              <a:t>kết</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hợp</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với</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quan</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sát</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hình</a:t>
            </a:r>
            <a:r>
              <a:rPr lang="en-US" sz="2933" b="1" kern="0" dirty="0">
                <a:solidFill>
                  <a:srgbClr val="000000"/>
                </a:solidFill>
                <a:latin typeface="Times New Roman" panose="02020603050405020304" pitchFamily="18" charset="0"/>
                <a:cs typeface="Times New Roman" panose="02020603050405020304" pitchFamily="18" charset="0"/>
                <a:sym typeface="Arial"/>
              </a:rPr>
              <a:t> ảnh để </a:t>
            </a:r>
            <a:r>
              <a:rPr lang="en-US" sz="2933" b="1" kern="0" dirty="0" err="1">
                <a:solidFill>
                  <a:srgbClr val="000000"/>
                </a:solidFill>
                <a:latin typeface="Times New Roman" panose="02020603050405020304" pitchFamily="18" charset="0"/>
                <a:cs typeface="Times New Roman" panose="02020603050405020304" pitchFamily="18" charset="0"/>
                <a:sym typeface="Arial"/>
              </a:rPr>
              <a:t>trả</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lời</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câu</a:t>
            </a:r>
            <a:r>
              <a:rPr lang="en-US" sz="2933" b="1" kern="0" dirty="0">
                <a:solidFill>
                  <a:srgbClr val="000000"/>
                </a:solidFill>
                <a:latin typeface="Times New Roman" panose="02020603050405020304" pitchFamily="18" charset="0"/>
                <a:cs typeface="Times New Roman" panose="02020603050405020304" pitchFamily="18" charset="0"/>
                <a:sym typeface="Arial"/>
              </a:rPr>
              <a:t> </a:t>
            </a:r>
            <a:r>
              <a:rPr lang="en-US" sz="2933" b="1" kern="0" dirty="0" err="1">
                <a:solidFill>
                  <a:srgbClr val="000000"/>
                </a:solidFill>
                <a:latin typeface="Times New Roman" panose="02020603050405020304" pitchFamily="18" charset="0"/>
                <a:cs typeface="Times New Roman" panose="02020603050405020304" pitchFamily="18" charset="0"/>
                <a:sym typeface="Arial"/>
              </a:rPr>
              <a:t>hỏi</a:t>
            </a:r>
            <a:r>
              <a:rPr lang="en-US" sz="2933" b="1" kern="0" dirty="0">
                <a:solidFill>
                  <a:srgbClr val="000000"/>
                </a:solidFill>
                <a:latin typeface="Times New Roman" panose="02020603050405020304" pitchFamily="18" charset="0"/>
                <a:cs typeface="Times New Roman" panose="02020603050405020304" pitchFamily="18" charset="0"/>
                <a:sym typeface="Arial"/>
              </a:rPr>
              <a:t>:</a:t>
            </a:r>
          </a:p>
          <a:p>
            <a:pPr algn="just" defTabSz="1219170">
              <a:lnSpc>
                <a:spcPct val="120000"/>
              </a:lnSpc>
              <a:buClr>
                <a:srgbClr val="000000"/>
              </a:buClr>
              <a:defRPr/>
            </a:pPr>
            <a:r>
              <a:rPr lang="en-US" sz="2933" kern="0" dirty="0">
                <a:solidFill>
                  <a:srgbClr val="000000"/>
                </a:solidFill>
                <a:latin typeface="Times New Roman" panose="02020603050405020304" pitchFamily="18" charset="0"/>
                <a:cs typeface="Times New Roman" panose="02020603050405020304" pitchFamily="18" charset="0"/>
                <a:sym typeface="Arial"/>
              </a:rPr>
              <a:t>a) </a:t>
            </a:r>
            <a:r>
              <a:rPr lang="vi-VN" sz="2933" kern="0" dirty="0">
                <a:solidFill>
                  <a:srgbClr val="000000"/>
                </a:solidFill>
                <a:latin typeface="Times New Roman" panose="02020603050405020304" pitchFamily="18" charset="0"/>
                <a:cs typeface="Times New Roman" panose="02020603050405020304" pitchFamily="18" charset="0"/>
                <a:sym typeface="Arial"/>
              </a:rPr>
              <a:t>Dựa vào thông tin 1, em hãy cho biết các chủ thể ở trường hợp 2 và hai bức tranh đã thực hiện đúng hay chưa đúng các quy định của pháp luật về bảo vệ tài nguyên thiên nhiên. Vì sao?</a:t>
            </a:r>
            <a:endParaRPr lang="en-US" sz="2933" kern="0" dirty="0">
              <a:solidFill>
                <a:srgbClr val="000000"/>
              </a:solidFill>
              <a:latin typeface="Times New Roman" panose="02020603050405020304" pitchFamily="18" charset="0"/>
              <a:cs typeface="Times New Roman" panose="02020603050405020304" pitchFamily="18" charset="0"/>
              <a:sym typeface="Arial"/>
            </a:endParaRPr>
          </a:p>
          <a:p>
            <a:pPr algn="just" defTabSz="1219170">
              <a:lnSpc>
                <a:spcPct val="120000"/>
              </a:lnSpc>
              <a:buClr>
                <a:srgbClr val="000000"/>
              </a:buClr>
              <a:defRPr/>
            </a:pPr>
            <a:r>
              <a:rPr lang="vi-VN" sz="2933" kern="0" dirty="0">
                <a:solidFill>
                  <a:srgbClr val="000000"/>
                </a:solidFill>
                <a:latin typeface="Times New Roman" panose="02020603050405020304" pitchFamily="18" charset="0"/>
                <a:cs typeface="Times New Roman" panose="02020603050405020304" pitchFamily="18" charset="0"/>
                <a:sym typeface="Arial"/>
              </a:rPr>
              <a:t>b) Hãy kể thêm một số quy định của pháp luật về bảo vệ tài nguyên thiên nhiên mà em biết.</a:t>
            </a:r>
          </a:p>
        </p:txBody>
      </p:sp>
      <p:pic>
        <p:nvPicPr>
          <p:cNvPr id="16" name="Picture 15" descr="Icon&#10;&#10;Description automatically generated">
            <a:extLst>
              <a:ext uri="{FF2B5EF4-FFF2-40B4-BE49-F238E27FC236}">
                <a16:creationId xmlns:a16="http://schemas.microsoft.com/office/drawing/2014/main" id="{F24EF64F-6E6F-DC32-EC3A-B34E5BEB23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0702" y="4681125"/>
            <a:ext cx="2518361" cy="2176875"/>
          </a:xfrm>
          <a:prstGeom prst="rect">
            <a:avLst/>
          </a:prstGeom>
        </p:spPr>
      </p:pic>
    </p:spTree>
    <p:extLst>
      <p:ext uri="{BB962C8B-B14F-4D97-AF65-F5344CB8AC3E}">
        <p14:creationId xmlns:p14="http://schemas.microsoft.com/office/powerpoint/2010/main" val="257414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EE57F4-2215-D3B4-C3EC-E1A3A25670EB}"/>
              </a:ext>
            </a:extLst>
          </p:cNvPr>
          <p:cNvSpPr txBox="1"/>
          <p:nvPr/>
        </p:nvSpPr>
        <p:spPr>
          <a:xfrm>
            <a:off x="338667" y="316089"/>
            <a:ext cx="11477037" cy="5262403"/>
          </a:xfrm>
          <a:prstGeom prst="rect">
            <a:avLst/>
          </a:prstGeom>
          <a:noFill/>
        </p:spPr>
        <p:txBody>
          <a:bodyPr wrap="square" rtlCol="0">
            <a:spAutoFit/>
          </a:bodyPr>
          <a:lstStyle/>
          <a:p>
            <a:pPr algn="just" defTabSz="1219170">
              <a:spcBef>
                <a:spcPts val="800"/>
              </a:spcBef>
              <a:spcAft>
                <a:spcPts val="800"/>
              </a:spcAft>
              <a:buClr>
                <a:srgbClr val="000000"/>
              </a:buClr>
              <a:defRPr/>
            </a:pPr>
            <a:r>
              <a:rPr lang="en-US" sz="3200" b="1" kern="0" dirty="0">
                <a:solidFill>
                  <a:srgbClr val="000000"/>
                </a:solidFill>
                <a:latin typeface="Times New Roman" panose="02020603050405020304" pitchFamily="18" charset="0"/>
                <a:cs typeface="Times New Roman" panose="02020603050405020304" pitchFamily="18" charset="0"/>
                <a:sym typeface="Arial"/>
              </a:rPr>
              <a:t>M</a:t>
            </a:r>
            <a:r>
              <a:rPr lang="vi-VN" sz="3200" b="1" kern="0" dirty="0">
                <a:solidFill>
                  <a:srgbClr val="000000"/>
                </a:solidFill>
                <a:latin typeface="Times New Roman" panose="02020603050405020304" pitchFamily="18" charset="0"/>
                <a:cs typeface="Times New Roman" panose="02020603050405020304" pitchFamily="18" charset="0"/>
                <a:sym typeface="Arial"/>
              </a:rPr>
              <a:t>ột số quy định của pháp luật về bảo vệ tài nguyên thiên nhiên</a:t>
            </a:r>
          </a:p>
          <a:p>
            <a:pPr algn="just" defTabSz="1219170">
              <a:spcBef>
                <a:spcPts val="800"/>
              </a:spcBef>
              <a:spcAft>
                <a:spcPts val="800"/>
              </a:spcAft>
              <a:buClr>
                <a:srgbClr val="000000"/>
              </a:buClr>
              <a:defRPr/>
            </a:pPr>
            <a:r>
              <a:rPr lang="vi-VN" sz="2933" kern="0" dirty="0">
                <a:solidFill>
                  <a:srgbClr val="000000"/>
                </a:solidFill>
                <a:latin typeface="Times New Roman" panose="02020603050405020304" pitchFamily="18" charset="0"/>
                <a:cs typeface="Times New Roman" panose="02020603050405020304" pitchFamily="18" charset="0"/>
                <a:sym typeface="Arial"/>
              </a:rPr>
              <a:t>- Khoản 5 điều 9 Luật Lâm nghiệp năm 2017 nghiêm cấm thực hiện hành vi: vi phạm quy định về phòng cháy và chữa cháy rừng; phòng, trừ sinh vật gây hại rừng; quản lí các loài ngoại lai xâm hại; dịch vụ môi trường rừng.</a:t>
            </a:r>
          </a:p>
          <a:p>
            <a:pPr algn="just" defTabSz="1219170">
              <a:spcBef>
                <a:spcPts val="800"/>
              </a:spcBef>
              <a:spcAft>
                <a:spcPts val="800"/>
              </a:spcAft>
              <a:buClr>
                <a:srgbClr val="000000"/>
              </a:buClr>
              <a:defRPr/>
            </a:pPr>
            <a:r>
              <a:rPr lang="vi-VN" sz="2933" kern="0" dirty="0">
                <a:solidFill>
                  <a:srgbClr val="000000"/>
                </a:solidFill>
                <a:latin typeface="Times New Roman" panose="02020603050405020304" pitchFamily="18" charset="0"/>
                <a:cs typeface="Times New Roman" panose="02020603050405020304" pitchFamily="18" charset="0"/>
                <a:sym typeface="Arial"/>
              </a:rPr>
              <a:t>- Khoản 7 điều 7 Luật Thủy sản năm 2017 nghiêm cấm thực hiện hành vi: sử dụng chất, hóa chất cấm, chất độc, chất nổ, xung điện, dòng điện, phương pháp, phương tiện, ngư cụ khai thác có tính chất hủy diệt, tận diệt để khai thác nguồn lợi thủy sản.</a:t>
            </a:r>
          </a:p>
          <a:p>
            <a:pPr algn="just" defTabSz="1219170">
              <a:spcBef>
                <a:spcPts val="800"/>
              </a:spcBef>
              <a:spcAft>
                <a:spcPts val="800"/>
              </a:spcAft>
              <a:buClr>
                <a:srgbClr val="000000"/>
              </a:buClr>
              <a:defRPr/>
            </a:pPr>
            <a:r>
              <a:rPr lang="vi-VN" sz="2933" kern="0" dirty="0">
                <a:solidFill>
                  <a:srgbClr val="000000"/>
                </a:solidFill>
                <a:latin typeface="Times New Roman" panose="02020603050405020304" pitchFamily="18" charset="0"/>
                <a:cs typeface="Times New Roman" panose="02020603050405020304" pitchFamily="18" charset="0"/>
                <a:sym typeface="Arial"/>
              </a:rPr>
              <a:t>- Khoản 2 Điều 8 Luật Khoáng sản 2010 nghiêm cấm thực hiện hành vi: lợi dụng thăm dò để khai thác khoáng sản.</a:t>
            </a:r>
            <a:endParaRPr lang="en-US" sz="2933"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25502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nvironmental Protection Workshop by Slidesgo">
  <a:themeElements>
    <a:clrScheme name="Simple Light">
      <a:dk1>
        <a:srgbClr val="1E3865"/>
      </a:dk1>
      <a:lt1>
        <a:srgbClr val="C3F2F7"/>
      </a:lt1>
      <a:dk2>
        <a:srgbClr val="32AE72"/>
      </a:dk2>
      <a:lt2>
        <a:srgbClr val="02774E"/>
      </a:lt2>
      <a:accent1>
        <a:srgbClr val="FDD762"/>
      </a:accent1>
      <a:accent2>
        <a:srgbClr val="FFB54B"/>
      </a:accent2>
      <a:accent3>
        <a:srgbClr val="FF7D87"/>
      </a:accent3>
      <a:accent4>
        <a:srgbClr val="FF4163"/>
      </a:accent4>
      <a:accent5>
        <a:srgbClr val="FFFFFF"/>
      </a:accent5>
      <a:accent6>
        <a:srgbClr val="50D0E1"/>
      </a:accent6>
      <a:hlink>
        <a:srgbClr val="1E38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use Plastic Bottles Workshop by Slidesgo">
  <a:themeElements>
    <a:clrScheme name="Simple Light">
      <a:dk1>
        <a:srgbClr val="000000"/>
      </a:dk1>
      <a:lt1>
        <a:srgbClr val="FFFFFF"/>
      </a:lt1>
      <a:dk2>
        <a:srgbClr val="383838"/>
      </a:dk2>
      <a:lt2>
        <a:srgbClr val="95604B"/>
      </a:lt2>
      <a:accent1>
        <a:srgbClr val="E9F7D7"/>
      </a:accent1>
      <a:accent2>
        <a:srgbClr val="A6D165"/>
      </a:accent2>
      <a:accent3>
        <a:srgbClr val="75A641"/>
      </a:accent3>
      <a:accent4>
        <a:srgbClr val="235233"/>
      </a:accent4>
      <a:accent5>
        <a:srgbClr val="552014"/>
      </a:accent5>
      <a:accent6>
        <a:srgbClr val="95604B"/>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1091</Words>
  <Application>Microsoft Office PowerPoint</Application>
  <PresentationFormat>Widescreen</PresentationFormat>
  <Paragraphs>47</Paragraphs>
  <Slides>15</Slides>
  <Notes>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15</vt:i4>
      </vt:variant>
    </vt:vector>
  </HeadingPairs>
  <TitlesOfParts>
    <vt:vector size="32" baseType="lpstr">
      <vt:lpstr>Anaheim</vt:lpstr>
      <vt:lpstr>Arial</vt:lpstr>
      <vt:lpstr>Bebas Neue</vt:lpstr>
      <vt:lpstr>Calibri</vt:lpstr>
      <vt:lpstr>Hind</vt:lpstr>
      <vt:lpstr>Lato</vt:lpstr>
      <vt:lpstr>Londrina Solid</vt:lpstr>
      <vt:lpstr>Manjari</vt:lpstr>
      <vt:lpstr>Open Sans</vt:lpstr>
      <vt:lpstr>PT Sans</vt:lpstr>
      <vt:lpstr>Roboto Condensed Light</vt:lpstr>
      <vt:lpstr>SVN-Caprica Script</vt:lpstr>
      <vt:lpstr>SVN-Internation</vt:lpstr>
      <vt:lpstr>SVN-Ziclets</vt:lpstr>
      <vt:lpstr>Times New Roman</vt:lpstr>
      <vt:lpstr>Environmental Protection Workshop by Slidesgo</vt:lpstr>
      <vt:lpstr>Reuse Plastic Bottles Workshop by Slidesgo</vt:lpstr>
      <vt:lpstr>PowerPoint Presentation</vt:lpstr>
      <vt:lpstr>PowerPoint Presentation</vt:lpstr>
      <vt:lpstr>PowerPoint Presentation</vt:lpstr>
      <vt:lpstr>PowerPoint Presentation</vt:lpstr>
      <vt:lpstr>Quy định cơ bản của pháp luật về bảo vệ môi trường, tài nguyên thiên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cp:revision>
  <dcterms:created xsi:type="dcterms:W3CDTF">2023-11-30T15:37:23Z</dcterms:created>
  <dcterms:modified xsi:type="dcterms:W3CDTF">2023-12-01T09:23:41Z</dcterms:modified>
</cp:coreProperties>
</file>