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wav" ContentType="audio/x-wav"/>
  <Default Extension="wma" ContentType="audio/x-ms-wma"/>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6" r:id="rId4"/>
    <p:sldMasterId id="2147483706" r:id="rId5"/>
    <p:sldMasterId id="2147483716" r:id="rId6"/>
    <p:sldMasterId id="2147483720" r:id="rId7"/>
  </p:sldMasterIdLst>
  <p:notesMasterIdLst>
    <p:notesMasterId r:id="rId55"/>
  </p:notesMasterIdLst>
  <p:sldIdLst>
    <p:sldId id="2007577412" r:id="rId8"/>
    <p:sldId id="624" r:id="rId9"/>
    <p:sldId id="635" r:id="rId10"/>
    <p:sldId id="636" r:id="rId11"/>
    <p:sldId id="256" r:id="rId12"/>
    <p:sldId id="259" r:id="rId13"/>
    <p:sldId id="2007577428" r:id="rId14"/>
    <p:sldId id="348" r:id="rId15"/>
    <p:sldId id="625" r:id="rId16"/>
    <p:sldId id="360" r:id="rId17"/>
    <p:sldId id="627" r:id="rId18"/>
    <p:sldId id="628" r:id="rId19"/>
    <p:sldId id="629" r:id="rId20"/>
    <p:sldId id="362" r:id="rId21"/>
    <p:sldId id="371" r:id="rId22"/>
    <p:sldId id="349" r:id="rId23"/>
    <p:sldId id="611" r:id="rId24"/>
    <p:sldId id="619" r:id="rId25"/>
    <p:sldId id="354" r:id="rId26"/>
    <p:sldId id="617" r:id="rId27"/>
    <p:sldId id="630" r:id="rId28"/>
    <p:sldId id="614" r:id="rId29"/>
    <p:sldId id="612" r:id="rId30"/>
    <p:sldId id="613" r:id="rId31"/>
    <p:sldId id="350" r:id="rId32"/>
    <p:sldId id="358" r:id="rId33"/>
    <p:sldId id="620" r:id="rId34"/>
    <p:sldId id="359" r:id="rId35"/>
    <p:sldId id="615" r:id="rId36"/>
    <p:sldId id="616" r:id="rId37"/>
    <p:sldId id="364" r:id="rId38"/>
    <p:sldId id="372" r:id="rId39"/>
    <p:sldId id="631" r:id="rId40"/>
    <p:sldId id="632" r:id="rId41"/>
    <p:sldId id="633" r:id="rId42"/>
    <p:sldId id="618" r:id="rId43"/>
    <p:sldId id="338" r:id="rId44"/>
    <p:sldId id="272" r:id="rId45"/>
    <p:sldId id="634" r:id="rId46"/>
    <p:sldId id="363" r:id="rId47"/>
    <p:sldId id="608" r:id="rId48"/>
    <p:sldId id="277" r:id="rId49"/>
    <p:sldId id="278" r:id="rId50"/>
    <p:sldId id="279" r:id="rId51"/>
    <p:sldId id="280" r:id="rId52"/>
    <p:sldId id="281" r:id="rId53"/>
    <p:sldId id="28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4" autoAdjust="0"/>
    <p:restoredTop sz="94660"/>
  </p:normalViewPr>
  <p:slideViewPr>
    <p:cSldViewPr snapToGrid="0" showGuides="1">
      <p:cViewPr>
        <p:scale>
          <a:sx n="50" d="100"/>
          <a:sy n="50" d="100"/>
        </p:scale>
        <p:origin x="420" y="13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Pháp</c:v>
                </c:pt>
                <c:pt idx="1">
                  <c:v>Anh</c:v>
                </c:pt>
                <c:pt idx="2">
                  <c:v>Đức</c:v>
                </c:pt>
                <c:pt idx="3">
                  <c:v>Mĩ</c:v>
                </c:pt>
              </c:strCache>
            </c:strRef>
          </c:cat>
          <c:val>
            <c:numRef>
              <c:f>Sheet1!$B$2:$B$5</c:f>
              <c:numCache>
                <c:formatCode>General</c:formatCode>
                <c:ptCount val="4"/>
                <c:pt idx="0">
                  <c:v>10</c:v>
                </c:pt>
                <c:pt idx="1">
                  <c:v>20</c:v>
                </c:pt>
                <c:pt idx="2">
                  <c:v>30</c:v>
                </c:pt>
                <c:pt idx="3">
                  <c:v>40</c:v>
                </c:pt>
              </c:numCache>
            </c:numRef>
          </c:val>
          <c:extLst>
            <c:ext xmlns:c16="http://schemas.microsoft.com/office/drawing/2014/chart" uri="{C3380CC4-5D6E-409C-BE32-E72D297353CC}">
              <c16:uniqueId val="{00000000-32D4-2746-9D7B-7AC52265EC06}"/>
            </c:ext>
          </c:extLst>
        </c:ser>
        <c:ser>
          <c:idx val="2"/>
          <c:order val="1"/>
          <c:tx>
            <c:strRef>
              <c:f>Sheet1!$D$1</c:f>
              <c:strCache>
                <c:ptCount val="1"/>
                <c:pt idx="0">
                  <c:v>Sản lương công nghiệp</c:v>
                </c:pt>
              </c:strCache>
            </c:strRef>
          </c:tx>
          <c:spPr>
            <a:solidFill>
              <a:schemeClr val="accent3"/>
            </a:solidFill>
            <a:ln>
              <a:noFill/>
            </a:ln>
            <a:effectLst/>
          </c:spPr>
          <c:invertIfNegative val="0"/>
          <c:cat>
            <c:strRef>
              <c:f>Sheet1!$A$2:$A$5</c:f>
              <c:strCache>
                <c:ptCount val="4"/>
                <c:pt idx="0">
                  <c:v>Pháp</c:v>
                </c:pt>
                <c:pt idx="1">
                  <c:v>Anh</c:v>
                </c:pt>
                <c:pt idx="2">
                  <c:v>Đức</c:v>
                </c:pt>
                <c:pt idx="3">
                  <c:v>Mĩ</c:v>
                </c:pt>
              </c:strCache>
            </c:strRef>
          </c:cat>
          <c:val>
            <c:numRef>
              <c:f>Sheet1!$D$2:$D$5</c:f>
              <c:numCache>
                <c:formatCode>General</c:formatCode>
                <c:ptCount val="4"/>
                <c:pt idx="0">
                  <c:v>28</c:v>
                </c:pt>
                <c:pt idx="1">
                  <c:v>38</c:v>
                </c:pt>
                <c:pt idx="2">
                  <c:v>50</c:v>
                </c:pt>
                <c:pt idx="3">
                  <c:v>70</c:v>
                </c:pt>
              </c:numCache>
            </c:numRef>
          </c:val>
          <c:extLst>
            <c:ext xmlns:c16="http://schemas.microsoft.com/office/drawing/2014/chart" uri="{C3380CC4-5D6E-409C-BE32-E72D297353CC}">
              <c16:uniqueId val="{00000002-32D4-2746-9D7B-7AC52265EC06}"/>
            </c:ext>
          </c:extLst>
        </c:ser>
        <c:dLbls>
          <c:showLegendKey val="0"/>
          <c:showVal val="0"/>
          <c:showCatName val="0"/>
          <c:showSerName val="0"/>
          <c:showPercent val="0"/>
          <c:showBubbleSize val="0"/>
        </c:dLbls>
        <c:gapWidth val="219"/>
        <c:overlap val="-27"/>
        <c:axId val="1319805471"/>
        <c:axId val="1319807119"/>
      </c:barChart>
      <c:catAx>
        <c:axId val="1319805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319807119"/>
        <c:crosses val="autoZero"/>
        <c:auto val="1"/>
        <c:lblAlgn val="ctr"/>
        <c:lblOffset val="100"/>
        <c:noMultiLvlLbl val="0"/>
      </c:catAx>
      <c:valAx>
        <c:axId val="13198071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19805471"/>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Pháp</c:v>
                </c:pt>
                <c:pt idx="1">
                  <c:v>Anh</c:v>
                </c:pt>
                <c:pt idx="2">
                  <c:v>Đức</c:v>
                </c:pt>
                <c:pt idx="3">
                  <c:v>Mĩ</c:v>
                </c:pt>
              </c:strCache>
            </c:strRef>
          </c:cat>
          <c:val>
            <c:numRef>
              <c:f>Sheet1!$B$2:$B$5</c:f>
              <c:numCache>
                <c:formatCode>General</c:formatCode>
                <c:ptCount val="4"/>
                <c:pt idx="0">
                  <c:v>10</c:v>
                </c:pt>
                <c:pt idx="1">
                  <c:v>20</c:v>
                </c:pt>
                <c:pt idx="2">
                  <c:v>30</c:v>
                </c:pt>
                <c:pt idx="3">
                  <c:v>40</c:v>
                </c:pt>
              </c:numCache>
            </c:numRef>
          </c:val>
          <c:extLst>
            <c:ext xmlns:c16="http://schemas.microsoft.com/office/drawing/2014/chart" uri="{C3380CC4-5D6E-409C-BE32-E72D297353CC}">
              <c16:uniqueId val="{00000000-32D4-2746-9D7B-7AC52265EC06}"/>
            </c:ext>
          </c:extLst>
        </c:ser>
        <c:ser>
          <c:idx val="2"/>
          <c:order val="1"/>
          <c:tx>
            <c:strRef>
              <c:f>Sheet1!$D$1</c:f>
              <c:strCache>
                <c:ptCount val="1"/>
                <c:pt idx="0">
                  <c:v>Sản lương công nghiệp</c:v>
                </c:pt>
              </c:strCache>
            </c:strRef>
          </c:tx>
          <c:spPr>
            <a:solidFill>
              <a:schemeClr val="accent3"/>
            </a:solidFill>
            <a:ln>
              <a:noFill/>
            </a:ln>
            <a:effectLst/>
          </c:spPr>
          <c:invertIfNegative val="0"/>
          <c:cat>
            <c:strRef>
              <c:f>Sheet1!$A$2:$A$5</c:f>
              <c:strCache>
                <c:ptCount val="4"/>
                <c:pt idx="0">
                  <c:v>Pháp</c:v>
                </c:pt>
                <c:pt idx="1">
                  <c:v>Anh</c:v>
                </c:pt>
                <c:pt idx="2">
                  <c:v>Đức</c:v>
                </c:pt>
                <c:pt idx="3">
                  <c:v>Mĩ</c:v>
                </c:pt>
              </c:strCache>
            </c:strRef>
          </c:cat>
          <c:val>
            <c:numRef>
              <c:f>Sheet1!$D$2:$D$5</c:f>
              <c:numCache>
                <c:formatCode>General</c:formatCode>
                <c:ptCount val="4"/>
                <c:pt idx="0">
                  <c:v>28</c:v>
                </c:pt>
                <c:pt idx="1">
                  <c:v>38</c:v>
                </c:pt>
                <c:pt idx="2">
                  <c:v>50</c:v>
                </c:pt>
                <c:pt idx="3">
                  <c:v>70</c:v>
                </c:pt>
              </c:numCache>
            </c:numRef>
          </c:val>
          <c:extLst>
            <c:ext xmlns:c16="http://schemas.microsoft.com/office/drawing/2014/chart" uri="{C3380CC4-5D6E-409C-BE32-E72D297353CC}">
              <c16:uniqueId val="{00000002-32D4-2746-9D7B-7AC52265EC06}"/>
            </c:ext>
          </c:extLst>
        </c:ser>
        <c:dLbls>
          <c:showLegendKey val="0"/>
          <c:showVal val="0"/>
          <c:showCatName val="0"/>
          <c:showSerName val="0"/>
          <c:showPercent val="0"/>
          <c:showBubbleSize val="0"/>
        </c:dLbls>
        <c:gapWidth val="219"/>
        <c:overlap val="-27"/>
        <c:axId val="1319805471"/>
        <c:axId val="1319807119"/>
      </c:barChart>
      <c:catAx>
        <c:axId val="1319805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319807119"/>
        <c:crosses val="autoZero"/>
        <c:auto val="1"/>
        <c:lblAlgn val="ctr"/>
        <c:lblOffset val="100"/>
        <c:noMultiLvlLbl val="0"/>
      </c:catAx>
      <c:valAx>
        <c:axId val="13198071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19805471"/>
        <c:crosses val="autoZero"/>
        <c:crossBetween val="between"/>
      </c:valAx>
      <c:spPr>
        <a:noFill/>
        <a:ln>
          <a:solidFill>
            <a:schemeClr val="tx1"/>
          </a:solid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4D1C9-AB6D-4447-BDF7-DF93F32526DC}" type="datetimeFigureOut">
              <a:rPr lang="en-US" smtClean="0"/>
              <a:t>6/7/2023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612F8-A56B-4B00-8766-22635448DC8C}" type="slidenum">
              <a:rPr lang="en-US" smtClean="0"/>
              <a:t>‹#›</a:t>
            </a:fld>
            <a:endParaRPr lang="en-US"/>
          </a:p>
        </p:txBody>
      </p:sp>
    </p:spTree>
    <p:extLst>
      <p:ext uri="{BB962C8B-B14F-4D97-AF65-F5344CB8AC3E}">
        <p14:creationId xmlns:p14="http://schemas.microsoft.com/office/powerpoint/2010/main" val="4178793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0611BE06-A0C8-994C-906B-C6F5E8C4AD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备注占位符 2">
            <a:extLst>
              <a:ext uri="{FF2B5EF4-FFF2-40B4-BE49-F238E27FC236}">
                <a16:creationId xmlns:a16="http://schemas.microsoft.com/office/drawing/2014/main" id="{EFA2E5F2-A657-994C-9362-800AE024A9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ea typeface="SimSun" panose="02010600030101010101" pitchFamily="2" charset="-122"/>
            </a:endParaRPr>
          </a:p>
        </p:txBody>
      </p:sp>
      <p:sp>
        <p:nvSpPr>
          <p:cNvPr id="23556" name="灯片编号占位符 3">
            <a:extLst>
              <a:ext uri="{FF2B5EF4-FFF2-40B4-BE49-F238E27FC236}">
                <a16:creationId xmlns:a16="http://schemas.microsoft.com/office/drawing/2014/main" id="{0831EBC7-0E79-A344-839A-AEB6DA59CF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E8DA2B-CA2A-0042-9623-F30602F754D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SimSun" panose="02010600030101010101" pitchFamily="2" charset="-122"/>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0611BE06-A0C8-994C-906B-C6F5E8C4AD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备注占位符 2">
            <a:extLst>
              <a:ext uri="{FF2B5EF4-FFF2-40B4-BE49-F238E27FC236}">
                <a16:creationId xmlns:a16="http://schemas.microsoft.com/office/drawing/2014/main" id="{EFA2E5F2-A657-994C-9362-800AE024A9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ea typeface="SimSun" panose="02010600030101010101" pitchFamily="2" charset="-122"/>
            </a:endParaRPr>
          </a:p>
        </p:txBody>
      </p:sp>
      <p:sp>
        <p:nvSpPr>
          <p:cNvPr id="23556" name="灯片编号占位符 3">
            <a:extLst>
              <a:ext uri="{FF2B5EF4-FFF2-40B4-BE49-F238E27FC236}">
                <a16:creationId xmlns:a16="http://schemas.microsoft.com/office/drawing/2014/main" id="{0831EBC7-0E79-A344-839A-AEB6DA59CF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E8DA2B-CA2A-0042-9623-F30602F754D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SimSun" panose="02010600030101010101" pitchFamily="2" charset="-122"/>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383869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597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5458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024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2393D0C9-81D3-F54E-8A19-EA0264463514}"/>
              </a:ext>
            </a:extLst>
          </p:cNvPr>
          <p:cNvSpPr>
            <a:spLocks noGrp="1"/>
          </p:cNvSpPr>
          <p:nvPr>
            <p:ph type="dt" sz="half" idx="10"/>
          </p:nvPr>
        </p:nvSpPr>
        <p:spPr/>
        <p:txBody>
          <a:bodyPr/>
          <a:lstStyle>
            <a:lvl1pPr>
              <a:defRPr/>
            </a:lvl1pPr>
          </a:lstStyle>
          <a:p>
            <a:pPr>
              <a:defRPr/>
            </a:pPr>
            <a:fld id="{4C178896-51C7-3244-B166-7D11A586B471}" type="datetimeFigureOut">
              <a:rPr lang="zh-CN" altLang="en-US"/>
              <a:pPr>
                <a:defRPr/>
              </a:pPr>
              <a:t>2023/6/7</a:t>
            </a:fld>
            <a:endParaRPr lang="zh-CN" altLang="en-US"/>
          </a:p>
        </p:txBody>
      </p:sp>
      <p:sp>
        <p:nvSpPr>
          <p:cNvPr id="5" name="页脚占位符 4">
            <a:extLst>
              <a:ext uri="{FF2B5EF4-FFF2-40B4-BE49-F238E27FC236}">
                <a16:creationId xmlns:a16="http://schemas.microsoft.com/office/drawing/2014/main" id="{FEFFE2E4-F24B-8B49-84AB-7FC8B3C854B2}"/>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D84CDAC9-E78C-8849-816F-0726A78796DD}"/>
              </a:ext>
            </a:extLst>
          </p:cNvPr>
          <p:cNvSpPr>
            <a:spLocks noGrp="1"/>
          </p:cNvSpPr>
          <p:nvPr>
            <p:ph type="sldNum" sz="quarter" idx="12"/>
          </p:nvPr>
        </p:nvSpPr>
        <p:spPr/>
        <p:txBody>
          <a:bodyPr/>
          <a:lstStyle>
            <a:lvl1pPr>
              <a:defRPr/>
            </a:lvl1pPr>
          </a:lstStyle>
          <a:p>
            <a:pPr>
              <a:defRPr/>
            </a:pPr>
            <a:fld id="{48077993-F4C1-664C-8EA0-3DD318A11A55}" type="slidenum">
              <a:rPr lang="zh-CN" altLang="en-US"/>
              <a:pPr>
                <a:defRPr/>
              </a:pPr>
              <a:t>‹#›</a:t>
            </a:fld>
            <a:endParaRPr lang="zh-CN" altLang="en-US"/>
          </a:p>
        </p:txBody>
      </p:sp>
    </p:spTree>
    <p:extLst>
      <p:ext uri="{BB962C8B-B14F-4D97-AF65-F5344CB8AC3E}">
        <p14:creationId xmlns:p14="http://schemas.microsoft.com/office/powerpoint/2010/main" val="2631837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4DA8ACA-2AF8-904E-AE9A-25AA27F79C98}"/>
              </a:ext>
            </a:extLst>
          </p:cNvPr>
          <p:cNvSpPr>
            <a:spLocks noGrp="1"/>
          </p:cNvSpPr>
          <p:nvPr>
            <p:ph type="dt" sz="half" idx="10"/>
          </p:nvPr>
        </p:nvSpPr>
        <p:spPr/>
        <p:txBody>
          <a:bodyPr/>
          <a:lstStyle>
            <a:lvl1pPr>
              <a:defRPr/>
            </a:lvl1pPr>
          </a:lstStyle>
          <a:p>
            <a:pPr>
              <a:defRPr/>
            </a:pPr>
            <a:fld id="{5424EAD8-5F96-5042-A8DB-18970DF0F973}" type="datetimeFigureOut">
              <a:rPr lang="zh-CN" altLang="en-US"/>
              <a:pPr>
                <a:defRPr/>
              </a:pPr>
              <a:t>2023/6/7</a:t>
            </a:fld>
            <a:endParaRPr lang="zh-CN" altLang="en-US"/>
          </a:p>
        </p:txBody>
      </p:sp>
      <p:sp>
        <p:nvSpPr>
          <p:cNvPr id="5" name="页脚占位符 4">
            <a:extLst>
              <a:ext uri="{FF2B5EF4-FFF2-40B4-BE49-F238E27FC236}">
                <a16:creationId xmlns:a16="http://schemas.microsoft.com/office/drawing/2014/main" id="{CAFD3979-971F-174B-BC56-74164EF518C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D555D5D-82C2-1642-8B91-9177322B5E11}"/>
              </a:ext>
            </a:extLst>
          </p:cNvPr>
          <p:cNvSpPr>
            <a:spLocks noGrp="1"/>
          </p:cNvSpPr>
          <p:nvPr>
            <p:ph type="sldNum" sz="quarter" idx="12"/>
          </p:nvPr>
        </p:nvSpPr>
        <p:spPr/>
        <p:txBody>
          <a:bodyPr/>
          <a:lstStyle>
            <a:lvl1pPr>
              <a:defRPr/>
            </a:lvl1pPr>
          </a:lstStyle>
          <a:p>
            <a:pPr>
              <a:defRPr/>
            </a:pPr>
            <a:fld id="{DA0B6A1D-224A-2244-998D-EB3FD99AEAE2}" type="slidenum">
              <a:rPr lang="zh-CN" altLang="en-US"/>
              <a:pPr>
                <a:defRPr/>
              </a:pPr>
              <a:t>‹#›</a:t>
            </a:fld>
            <a:endParaRPr lang="zh-CN" altLang="en-US"/>
          </a:p>
        </p:txBody>
      </p:sp>
    </p:spTree>
    <p:extLst>
      <p:ext uri="{BB962C8B-B14F-4D97-AF65-F5344CB8AC3E}">
        <p14:creationId xmlns:p14="http://schemas.microsoft.com/office/powerpoint/2010/main" val="100165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A53E812-C863-3D4A-8F15-28DECA3911C0}"/>
              </a:ext>
            </a:extLst>
          </p:cNvPr>
          <p:cNvSpPr>
            <a:spLocks noGrp="1"/>
          </p:cNvSpPr>
          <p:nvPr>
            <p:ph type="dt" sz="half" idx="10"/>
          </p:nvPr>
        </p:nvSpPr>
        <p:spPr/>
        <p:txBody>
          <a:bodyPr/>
          <a:lstStyle>
            <a:lvl1pPr>
              <a:defRPr/>
            </a:lvl1pPr>
          </a:lstStyle>
          <a:p>
            <a:pPr>
              <a:defRPr/>
            </a:pPr>
            <a:fld id="{8D5BC7BE-9A26-5F4A-9303-DD5F83379F3B}" type="datetimeFigureOut">
              <a:rPr lang="zh-CN" altLang="en-US"/>
              <a:pPr>
                <a:defRPr/>
              </a:pPr>
              <a:t>2023/6/7</a:t>
            </a:fld>
            <a:endParaRPr lang="zh-CN" altLang="en-US"/>
          </a:p>
        </p:txBody>
      </p:sp>
      <p:sp>
        <p:nvSpPr>
          <p:cNvPr id="5" name="页脚占位符 4">
            <a:extLst>
              <a:ext uri="{FF2B5EF4-FFF2-40B4-BE49-F238E27FC236}">
                <a16:creationId xmlns:a16="http://schemas.microsoft.com/office/drawing/2014/main" id="{3496C4B6-572A-8440-ADD4-8C3E6D2E9C8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59FC315-4C61-B946-9F1A-685802047F2F}"/>
              </a:ext>
            </a:extLst>
          </p:cNvPr>
          <p:cNvSpPr>
            <a:spLocks noGrp="1"/>
          </p:cNvSpPr>
          <p:nvPr>
            <p:ph type="sldNum" sz="quarter" idx="12"/>
          </p:nvPr>
        </p:nvSpPr>
        <p:spPr/>
        <p:txBody>
          <a:bodyPr/>
          <a:lstStyle>
            <a:lvl1pPr>
              <a:defRPr/>
            </a:lvl1pPr>
          </a:lstStyle>
          <a:p>
            <a:pPr>
              <a:defRPr/>
            </a:pPr>
            <a:fld id="{97E25993-89BB-A444-AD3B-51DCE6B70C3F}" type="slidenum">
              <a:rPr lang="zh-CN" altLang="en-US"/>
              <a:pPr>
                <a:defRPr/>
              </a:pPr>
              <a:t>‹#›</a:t>
            </a:fld>
            <a:endParaRPr lang="zh-CN" altLang="en-US"/>
          </a:p>
        </p:txBody>
      </p:sp>
    </p:spTree>
    <p:extLst>
      <p:ext uri="{BB962C8B-B14F-4D97-AF65-F5344CB8AC3E}">
        <p14:creationId xmlns:p14="http://schemas.microsoft.com/office/powerpoint/2010/main" val="3598660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B917-8440-4E4D-97B8-2C6F331A13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DCDAFD78-F982-CA46-BB32-47F6BC2EC3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4EC290F5-C282-9949-A38C-4853A631F270}"/>
              </a:ext>
            </a:extLst>
          </p:cNvPr>
          <p:cNvSpPr>
            <a:spLocks noGrp="1"/>
          </p:cNvSpPr>
          <p:nvPr>
            <p:ph type="dt" sz="half" idx="10"/>
          </p:nvPr>
        </p:nvSpPr>
        <p:spPr/>
        <p:txBody>
          <a:bodyPr/>
          <a:lstStyle/>
          <a:p>
            <a:fld id="{C19DCF00-1C70-2B4C-9082-DA2EF215489D}" type="datetimeFigureOut">
              <a:rPr lang="en-VN" smtClean="0"/>
              <a:t>06/07/2023</a:t>
            </a:fld>
            <a:endParaRPr lang="en-VN"/>
          </a:p>
        </p:txBody>
      </p:sp>
      <p:sp>
        <p:nvSpPr>
          <p:cNvPr id="5" name="Footer Placeholder 4">
            <a:extLst>
              <a:ext uri="{FF2B5EF4-FFF2-40B4-BE49-F238E27FC236}">
                <a16:creationId xmlns:a16="http://schemas.microsoft.com/office/drawing/2014/main" id="{3E040E38-9E4A-294D-8307-8BD4B2ECB4F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A920C93-7B79-B141-B33F-510E01B55136}"/>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2678314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62B8-9FE0-364D-BDBB-918A2160C67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17CF849C-D3C4-8149-8441-34670888F9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9E4F401-E475-7741-93A9-DF935AC458EC}"/>
              </a:ext>
            </a:extLst>
          </p:cNvPr>
          <p:cNvSpPr>
            <a:spLocks noGrp="1"/>
          </p:cNvSpPr>
          <p:nvPr>
            <p:ph type="dt" sz="half" idx="10"/>
          </p:nvPr>
        </p:nvSpPr>
        <p:spPr/>
        <p:txBody>
          <a:bodyPr/>
          <a:lstStyle/>
          <a:p>
            <a:fld id="{C19DCF00-1C70-2B4C-9082-DA2EF215489D}" type="datetimeFigureOut">
              <a:rPr lang="en-VN" smtClean="0"/>
              <a:t>06/07/2023</a:t>
            </a:fld>
            <a:endParaRPr lang="en-VN"/>
          </a:p>
        </p:txBody>
      </p:sp>
      <p:sp>
        <p:nvSpPr>
          <p:cNvPr id="5" name="Footer Placeholder 4">
            <a:extLst>
              <a:ext uri="{FF2B5EF4-FFF2-40B4-BE49-F238E27FC236}">
                <a16:creationId xmlns:a16="http://schemas.microsoft.com/office/drawing/2014/main" id="{844A4B8E-8E6F-1748-BE50-3ABFE89B8A6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95CAD6E-FC2F-5A41-8C2C-A4FAA34E38ED}"/>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820188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2A42B-79A3-034B-809E-7CCDE42CA8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D3829C56-A050-0543-B63E-2383D77094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E1B0BD-223F-5347-963D-8ACC0D1E7A11}"/>
              </a:ext>
            </a:extLst>
          </p:cNvPr>
          <p:cNvSpPr>
            <a:spLocks noGrp="1"/>
          </p:cNvSpPr>
          <p:nvPr>
            <p:ph type="dt" sz="half" idx="10"/>
          </p:nvPr>
        </p:nvSpPr>
        <p:spPr/>
        <p:txBody>
          <a:bodyPr/>
          <a:lstStyle/>
          <a:p>
            <a:fld id="{C19DCF00-1C70-2B4C-9082-DA2EF215489D}" type="datetimeFigureOut">
              <a:rPr lang="en-VN" smtClean="0"/>
              <a:t>06/07/2023</a:t>
            </a:fld>
            <a:endParaRPr lang="en-VN"/>
          </a:p>
        </p:txBody>
      </p:sp>
      <p:sp>
        <p:nvSpPr>
          <p:cNvPr id="5" name="Footer Placeholder 4">
            <a:extLst>
              <a:ext uri="{FF2B5EF4-FFF2-40B4-BE49-F238E27FC236}">
                <a16:creationId xmlns:a16="http://schemas.microsoft.com/office/drawing/2014/main" id="{B1C534F4-1312-0C4D-B447-C813A24D6F4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0F8250B-3022-2A43-B6D5-89F86E6E1ED7}"/>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3152479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06B3-D448-6249-B7E7-B551A83B1A3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65CEE6AD-27CD-B244-BAA9-740F010B95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51FF2D4B-B5F2-9341-85C9-00F9EB799C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EF5D5F64-4710-FF48-A026-17831AC3C392}"/>
              </a:ext>
            </a:extLst>
          </p:cNvPr>
          <p:cNvSpPr>
            <a:spLocks noGrp="1"/>
          </p:cNvSpPr>
          <p:nvPr>
            <p:ph type="dt" sz="half" idx="10"/>
          </p:nvPr>
        </p:nvSpPr>
        <p:spPr/>
        <p:txBody>
          <a:bodyPr/>
          <a:lstStyle/>
          <a:p>
            <a:fld id="{C19DCF00-1C70-2B4C-9082-DA2EF215489D}" type="datetimeFigureOut">
              <a:rPr lang="en-VN" smtClean="0"/>
              <a:t>06/07/2023</a:t>
            </a:fld>
            <a:endParaRPr lang="en-VN"/>
          </a:p>
        </p:txBody>
      </p:sp>
      <p:sp>
        <p:nvSpPr>
          <p:cNvPr id="6" name="Footer Placeholder 5">
            <a:extLst>
              <a:ext uri="{FF2B5EF4-FFF2-40B4-BE49-F238E27FC236}">
                <a16:creationId xmlns:a16="http://schemas.microsoft.com/office/drawing/2014/main" id="{77AD1036-9D6B-9E4B-92A9-242B34E9147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D9A3245-76F0-514D-A772-8CD9FD707D49}"/>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448917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CF72-305B-E542-B5F3-E9D65BEA86F2}"/>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24445584-0355-1446-9EE4-B61C811DB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247118-F5FB-334D-9D49-A7AE270C7F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8EA23BA-CCC7-6740-BACB-158A091048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E285D9-4340-5741-8AE7-CA38455BA1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2DD85798-C4BC-394C-AB05-1F6433E8C0E4}"/>
              </a:ext>
            </a:extLst>
          </p:cNvPr>
          <p:cNvSpPr>
            <a:spLocks noGrp="1"/>
          </p:cNvSpPr>
          <p:nvPr>
            <p:ph type="dt" sz="half" idx="10"/>
          </p:nvPr>
        </p:nvSpPr>
        <p:spPr/>
        <p:txBody>
          <a:bodyPr/>
          <a:lstStyle/>
          <a:p>
            <a:fld id="{C19DCF00-1C70-2B4C-9082-DA2EF215489D}" type="datetimeFigureOut">
              <a:rPr lang="en-VN" smtClean="0"/>
              <a:t>06/07/2023</a:t>
            </a:fld>
            <a:endParaRPr lang="en-VN"/>
          </a:p>
        </p:txBody>
      </p:sp>
      <p:sp>
        <p:nvSpPr>
          <p:cNvPr id="8" name="Footer Placeholder 7">
            <a:extLst>
              <a:ext uri="{FF2B5EF4-FFF2-40B4-BE49-F238E27FC236}">
                <a16:creationId xmlns:a16="http://schemas.microsoft.com/office/drawing/2014/main" id="{2B8F0DA1-F750-1942-84E0-7307225EDD73}"/>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5C31E4D8-76FC-8E4A-A27B-95510F112931}"/>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2141298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D2F46-8B64-9C4B-AA08-C221EA51B7D1}"/>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B37491A-7FA3-F64D-A27D-D9D282360DAA}"/>
              </a:ext>
            </a:extLst>
          </p:cNvPr>
          <p:cNvSpPr>
            <a:spLocks noGrp="1"/>
          </p:cNvSpPr>
          <p:nvPr>
            <p:ph type="dt" sz="half" idx="10"/>
          </p:nvPr>
        </p:nvSpPr>
        <p:spPr/>
        <p:txBody>
          <a:bodyPr/>
          <a:lstStyle/>
          <a:p>
            <a:fld id="{C19DCF00-1C70-2B4C-9082-DA2EF215489D}" type="datetimeFigureOut">
              <a:rPr lang="en-VN" smtClean="0"/>
              <a:t>06/07/2023</a:t>
            </a:fld>
            <a:endParaRPr lang="en-VN"/>
          </a:p>
        </p:txBody>
      </p:sp>
      <p:sp>
        <p:nvSpPr>
          <p:cNvPr id="4" name="Footer Placeholder 3">
            <a:extLst>
              <a:ext uri="{FF2B5EF4-FFF2-40B4-BE49-F238E27FC236}">
                <a16:creationId xmlns:a16="http://schemas.microsoft.com/office/drawing/2014/main" id="{348FD4FE-6DC7-534A-B0F4-5BE882535103}"/>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74FABB2-AC54-8544-9BD2-57FA14ACD579}"/>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3703568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566EA2-4240-0344-AB82-94CA56166315}"/>
              </a:ext>
            </a:extLst>
          </p:cNvPr>
          <p:cNvSpPr>
            <a:spLocks noGrp="1"/>
          </p:cNvSpPr>
          <p:nvPr>
            <p:ph type="dt" sz="half" idx="10"/>
          </p:nvPr>
        </p:nvSpPr>
        <p:spPr/>
        <p:txBody>
          <a:bodyPr/>
          <a:lstStyle/>
          <a:p>
            <a:fld id="{C19DCF00-1C70-2B4C-9082-DA2EF215489D}" type="datetimeFigureOut">
              <a:rPr lang="en-VN" smtClean="0"/>
              <a:t>06/07/2023</a:t>
            </a:fld>
            <a:endParaRPr lang="en-VN"/>
          </a:p>
        </p:txBody>
      </p:sp>
      <p:sp>
        <p:nvSpPr>
          <p:cNvPr id="3" name="Footer Placeholder 2">
            <a:extLst>
              <a:ext uri="{FF2B5EF4-FFF2-40B4-BE49-F238E27FC236}">
                <a16:creationId xmlns:a16="http://schemas.microsoft.com/office/drawing/2014/main" id="{FC6D72D9-A95F-8240-9B37-B7725A14A2C0}"/>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90485490-B7B4-CB48-9FFC-425A4EB0463E}"/>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473245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D4F65-84BF-2A4F-A4AA-CB7F932298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C2621531-76E2-274F-952C-F1D22C3210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5B1F24F-DACB-1B44-9528-73CC680A8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5B2B7B-1615-1E4B-ACA7-55EC8701AEEB}"/>
              </a:ext>
            </a:extLst>
          </p:cNvPr>
          <p:cNvSpPr>
            <a:spLocks noGrp="1"/>
          </p:cNvSpPr>
          <p:nvPr>
            <p:ph type="dt" sz="half" idx="10"/>
          </p:nvPr>
        </p:nvSpPr>
        <p:spPr/>
        <p:txBody>
          <a:bodyPr/>
          <a:lstStyle/>
          <a:p>
            <a:fld id="{C19DCF00-1C70-2B4C-9082-DA2EF215489D}" type="datetimeFigureOut">
              <a:rPr lang="en-VN" smtClean="0"/>
              <a:t>06/07/2023</a:t>
            </a:fld>
            <a:endParaRPr lang="en-VN"/>
          </a:p>
        </p:txBody>
      </p:sp>
      <p:sp>
        <p:nvSpPr>
          <p:cNvPr id="6" name="Footer Placeholder 5">
            <a:extLst>
              <a:ext uri="{FF2B5EF4-FFF2-40B4-BE49-F238E27FC236}">
                <a16:creationId xmlns:a16="http://schemas.microsoft.com/office/drawing/2014/main" id="{6E790C5E-665D-9F47-9F8E-622A0616124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2707382A-5F43-A44B-A760-6B7298A2E49A}"/>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674770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98FF361-7A6E-8841-9787-13E000EFE2C5}"/>
              </a:ext>
            </a:extLst>
          </p:cNvPr>
          <p:cNvSpPr>
            <a:spLocks noGrp="1"/>
          </p:cNvSpPr>
          <p:nvPr>
            <p:ph type="dt" sz="half" idx="10"/>
          </p:nvPr>
        </p:nvSpPr>
        <p:spPr/>
        <p:txBody>
          <a:bodyPr/>
          <a:lstStyle>
            <a:lvl1pPr>
              <a:defRPr/>
            </a:lvl1pPr>
          </a:lstStyle>
          <a:p>
            <a:pPr>
              <a:defRPr/>
            </a:pPr>
            <a:fld id="{DC3E8479-E39E-3841-B49E-F438A5E04807}" type="datetimeFigureOut">
              <a:rPr lang="zh-CN" altLang="en-US"/>
              <a:pPr>
                <a:defRPr/>
              </a:pPr>
              <a:t>2023/6/7</a:t>
            </a:fld>
            <a:endParaRPr lang="zh-CN" altLang="en-US"/>
          </a:p>
        </p:txBody>
      </p:sp>
      <p:sp>
        <p:nvSpPr>
          <p:cNvPr id="5" name="页脚占位符 4">
            <a:extLst>
              <a:ext uri="{FF2B5EF4-FFF2-40B4-BE49-F238E27FC236}">
                <a16:creationId xmlns:a16="http://schemas.microsoft.com/office/drawing/2014/main" id="{7F14CDB2-A880-B445-90EB-86061B845CA8}"/>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98FF3C9-FC00-D042-A733-859FD6CC29F6}"/>
              </a:ext>
            </a:extLst>
          </p:cNvPr>
          <p:cNvSpPr>
            <a:spLocks noGrp="1"/>
          </p:cNvSpPr>
          <p:nvPr>
            <p:ph type="sldNum" sz="quarter" idx="12"/>
          </p:nvPr>
        </p:nvSpPr>
        <p:spPr/>
        <p:txBody>
          <a:bodyPr/>
          <a:lstStyle>
            <a:lvl1pPr>
              <a:defRPr/>
            </a:lvl1pPr>
          </a:lstStyle>
          <a:p>
            <a:pPr>
              <a:defRPr/>
            </a:pPr>
            <a:fld id="{F01BBD53-C2E4-6A46-9F83-0CE87E9AAEF2}" type="slidenum">
              <a:rPr lang="zh-CN" altLang="en-US"/>
              <a:pPr>
                <a:defRPr/>
              </a:pPr>
              <a:t>‹#›</a:t>
            </a:fld>
            <a:endParaRPr lang="zh-CN" altLang="en-US"/>
          </a:p>
        </p:txBody>
      </p:sp>
    </p:spTree>
    <p:extLst>
      <p:ext uri="{BB962C8B-B14F-4D97-AF65-F5344CB8AC3E}">
        <p14:creationId xmlns:p14="http://schemas.microsoft.com/office/powerpoint/2010/main" val="1445634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24813-2BB4-5649-ADFF-693B1A9F91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3CC45E36-637F-9847-9832-41F31EED04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0280C25A-5933-9943-98E5-C11AA7AA77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ACB4FA-0FF6-5C47-A1BB-CFB51F00B2D1}"/>
              </a:ext>
            </a:extLst>
          </p:cNvPr>
          <p:cNvSpPr>
            <a:spLocks noGrp="1"/>
          </p:cNvSpPr>
          <p:nvPr>
            <p:ph type="dt" sz="half" idx="10"/>
          </p:nvPr>
        </p:nvSpPr>
        <p:spPr/>
        <p:txBody>
          <a:bodyPr/>
          <a:lstStyle/>
          <a:p>
            <a:fld id="{C19DCF00-1C70-2B4C-9082-DA2EF215489D}" type="datetimeFigureOut">
              <a:rPr lang="en-VN" smtClean="0"/>
              <a:t>06/07/2023</a:t>
            </a:fld>
            <a:endParaRPr lang="en-VN"/>
          </a:p>
        </p:txBody>
      </p:sp>
      <p:sp>
        <p:nvSpPr>
          <p:cNvPr id="6" name="Footer Placeholder 5">
            <a:extLst>
              <a:ext uri="{FF2B5EF4-FFF2-40B4-BE49-F238E27FC236}">
                <a16:creationId xmlns:a16="http://schemas.microsoft.com/office/drawing/2014/main" id="{0859669D-8C64-B544-B694-C75B39BF6369}"/>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7A96552-C5BA-AC47-B09C-84518276834B}"/>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3895837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AD3C9-29F5-1C41-B9FE-BAEFE404DBAB}"/>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FC0E407-F269-7845-BDEF-3FF2C04047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59FD808-F272-474A-AF0B-1217A092D803}"/>
              </a:ext>
            </a:extLst>
          </p:cNvPr>
          <p:cNvSpPr>
            <a:spLocks noGrp="1"/>
          </p:cNvSpPr>
          <p:nvPr>
            <p:ph type="dt" sz="half" idx="10"/>
          </p:nvPr>
        </p:nvSpPr>
        <p:spPr/>
        <p:txBody>
          <a:bodyPr/>
          <a:lstStyle/>
          <a:p>
            <a:fld id="{C19DCF00-1C70-2B4C-9082-DA2EF215489D}" type="datetimeFigureOut">
              <a:rPr lang="en-VN" smtClean="0"/>
              <a:t>06/07/2023</a:t>
            </a:fld>
            <a:endParaRPr lang="en-VN"/>
          </a:p>
        </p:txBody>
      </p:sp>
      <p:sp>
        <p:nvSpPr>
          <p:cNvPr id="5" name="Footer Placeholder 4">
            <a:extLst>
              <a:ext uri="{FF2B5EF4-FFF2-40B4-BE49-F238E27FC236}">
                <a16:creationId xmlns:a16="http://schemas.microsoft.com/office/drawing/2014/main" id="{9FE5A163-8A72-854F-BB8D-F5EA4ECD276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4F74FA9-BBEA-6C4C-8273-3DD3AA01A1A2}"/>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3281186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51A303-6017-2D4E-B407-5E86A4172A3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AB53079-1ADD-A640-8DC0-1442E81774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071E124-EA6A-4640-BFC6-4ABE0B2A58E6}"/>
              </a:ext>
            </a:extLst>
          </p:cNvPr>
          <p:cNvSpPr>
            <a:spLocks noGrp="1"/>
          </p:cNvSpPr>
          <p:nvPr>
            <p:ph type="dt" sz="half" idx="10"/>
          </p:nvPr>
        </p:nvSpPr>
        <p:spPr/>
        <p:txBody>
          <a:bodyPr/>
          <a:lstStyle/>
          <a:p>
            <a:fld id="{C19DCF00-1C70-2B4C-9082-DA2EF215489D}" type="datetimeFigureOut">
              <a:rPr lang="en-VN" smtClean="0"/>
              <a:t>06/07/2023</a:t>
            </a:fld>
            <a:endParaRPr lang="en-VN"/>
          </a:p>
        </p:txBody>
      </p:sp>
      <p:sp>
        <p:nvSpPr>
          <p:cNvPr id="5" name="Footer Placeholder 4">
            <a:extLst>
              <a:ext uri="{FF2B5EF4-FFF2-40B4-BE49-F238E27FC236}">
                <a16:creationId xmlns:a16="http://schemas.microsoft.com/office/drawing/2014/main" id="{7E293FC9-92E0-A441-AD50-5022443DD89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9CC9650-083D-CE4C-87D7-C5C5EF06CEBE}"/>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601983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14418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076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9201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864990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1033431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628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30840547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46ABEFD-7186-754E-BB01-0D4CFA2E74B6}"/>
              </a:ext>
            </a:extLst>
          </p:cNvPr>
          <p:cNvSpPr>
            <a:spLocks noGrp="1"/>
          </p:cNvSpPr>
          <p:nvPr>
            <p:ph type="dt" sz="half" idx="10"/>
          </p:nvPr>
        </p:nvSpPr>
        <p:spPr/>
        <p:txBody>
          <a:bodyPr/>
          <a:lstStyle>
            <a:lvl1pPr>
              <a:defRPr/>
            </a:lvl1pPr>
          </a:lstStyle>
          <a:p>
            <a:pPr>
              <a:defRPr/>
            </a:pPr>
            <a:fld id="{B08812E4-0484-E347-8F55-BADE5F6F49FB}" type="datetimeFigureOut">
              <a:rPr lang="zh-CN" altLang="en-US"/>
              <a:pPr>
                <a:defRPr/>
              </a:pPr>
              <a:t>2023/6/7</a:t>
            </a:fld>
            <a:endParaRPr lang="zh-CN" altLang="en-US"/>
          </a:p>
        </p:txBody>
      </p:sp>
      <p:sp>
        <p:nvSpPr>
          <p:cNvPr id="5" name="页脚占位符 4">
            <a:extLst>
              <a:ext uri="{FF2B5EF4-FFF2-40B4-BE49-F238E27FC236}">
                <a16:creationId xmlns:a16="http://schemas.microsoft.com/office/drawing/2014/main" id="{8A522022-4FB4-1745-9BB9-95A8EDBA818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5070073-0CF3-E548-9E66-189CB0D8EE76}"/>
              </a:ext>
            </a:extLst>
          </p:cNvPr>
          <p:cNvSpPr>
            <a:spLocks noGrp="1"/>
          </p:cNvSpPr>
          <p:nvPr>
            <p:ph type="sldNum" sz="quarter" idx="12"/>
          </p:nvPr>
        </p:nvSpPr>
        <p:spPr/>
        <p:txBody>
          <a:bodyPr/>
          <a:lstStyle>
            <a:lvl1pPr>
              <a:defRPr/>
            </a:lvl1pPr>
          </a:lstStyle>
          <a:p>
            <a:pPr>
              <a:defRPr/>
            </a:pPr>
            <a:fld id="{79AE1AEC-ADD0-3144-BAF6-781A658D9B38}" type="slidenum">
              <a:rPr lang="zh-CN" altLang="en-US"/>
              <a:pPr>
                <a:defRPr/>
              </a:pPr>
              <a:t>‹#›</a:t>
            </a:fld>
            <a:endParaRPr lang="zh-CN" altLang="en-US"/>
          </a:p>
        </p:txBody>
      </p:sp>
    </p:spTree>
    <p:extLst>
      <p:ext uri="{BB962C8B-B14F-4D97-AF65-F5344CB8AC3E}">
        <p14:creationId xmlns:p14="http://schemas.microsoft.com/office/powerpoint/2010/main" val="229149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6/7/2023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2100760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795962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70" lvl="0" indent="-474109">
              <a:spcBef>
                <a:spcPts val="800"/>
              </a:spcBef>
              <a:spcAft>
                <a:spcPts val="0"/>
              </a:spcAft>
              <a:buSzPts val="2000"/>
              <a:buChar char="⊙"/>
              <a:defRPr sz="2667"/>
            </a:lvl1pPr>
            <a:lvl2pPr marL="1219140" lvl="1" indent="-474109">
              <a:spcBef>
                <a:spcPts val="0"/>
              </a:spcBef>
              <a:spcAft>
                <a:spcPts val="0"/>
              </a:spcAft>
              <a:buSzPts val="2000"/>
              <a:buChar char="○"/>
              <a:defRPr sz="2667"/>
            </a:lvl2pPr>
            <a:lvl3pPr marL="1828709" lvl="2" indent="-474109">
              <a:spcBef>
                <a:spcPts val="0"/>
              </a:spcBef>
              <a:spcAft>
                <a:spcPts val="0"/>
              </a:spcAft>
              <a:buSzPts val="2000"/>
              <a:buChar char="■"/>
              <a:defRPr sz="2667"/>
            </a:lvl3pPr>
            <a:lvl4pPr marL="2438278" lvl="3" indent="-474109">
              <a:spcBef>
                <a:spcPts val="0"/>
              </a:spcBef>
              <a:spcAft>
                <a:spcPts val="0"/>
              </a:spcAft>
              <a:buSzPts val="2000"/>
              <a:buChar char="●"/>
              <a:defRPr sz="2667"/>
            </a:lvl4pPr>
            <a:lvl5pPr marL="3047848" lvl="4" indent="-474109">
              <a:spcBef>
                <a:spcPts val="0"/>
              </a:spcBef>
              <a:spcAft>
                <a:spcPts val="0"/>
              </a:spcAft>
              <a:buSzPts val="2000"/>
              <a:buChar char="○"/>
              <a:defRPr sz="2667"/>
            </a:lvl5pPr>
            <a:lvl6pPr marL="3657418" lvl="5" indent="-474109">
              <a:spcBef>
                <a:spcPts val="0"/>
              </a:spcBef>
              <a:spcAft>
                <a:spcPts val="0"/>
              </a:spcAft>
              <a:buSzPts val="2000"/>
              <a:buChar char="■"/>
              <a:defRPr sz="2667"/>
            </a:lvl6pPr>
            <a:lvl7pPr marL="4266987" lvl="6" indent="-474109">
              <a:spcBef>
                <a:spcPts val="0"/>
              </a:spcBef>
              <a:spcAft>
                <a:spcPts val="0"/>
              </a:spcAft>
              <a:buSzPts val="2000"/>
              <a:buChar char="●"/>
              <a:defRPr sz="2667"/>
            </a:lvl7pPr>
            <a:lvl8pPr marL="4876557" lvl="7" indent="-474109">
              <a:spcBef>
                <a:spcPts val="0"/>
              </a:spcBef>
              <a:spcAft>
                <a:spcPts val="0"/>
              </a:spcAft>
              <a:buSzPts val="2000"/>
              <a:buChar char="○"/>
              <a:defRPr sz="2667"/>
            </a:lvl8pPr>
            <a:lvl9pPr marL="5486126" lvl="8" indent="-474109">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70" lvl="0" indent="-474109">
              <a:spcBef>
                <a:spcPts val="800"/>
              </a:spcBef>
              <a:spcAft>
                <a:spcPts val="0"/>
              </a:spcAft>
              <a:buSzPts val="2000"/>
              <a:buChar char="⊙"/>
              <a:defRPr sz="2667"/>
            </a:lvl1pPr>
            <a:lvl2pPr marL="1219140" lvl="1" indent="-474109">
              <a:spcBef>
                <a:spcPts val="0"/>
              </a:spcBef>
              <a:spcAft>
                <a:spcPts val="0"/>
              </a:spcAft>
              <a:buSzPts val="2000"/>
              <a:buChar char="○"/>
              <a:defRPr sz="2667"/>
            </a:lvl2pPr>
            <a:lvl3pPr marL="1828709" lvl="2" indent="-474109">
              <a:spcBef>
                <a:spcPts val="0"/>
              </a:spcBef>
              <a:spcAft>
                <a:spcPts val="0"/>
              </a:spcAft>
              <a:buSzPts val="2000"/>
              <a:buChar char="■"/>
              <a:defRPr sz="2667"/>
            </a:lvl3pPr>
            <a:lvl4pPr marL="2438278" lvl="3" indent="-474109">
              <a:spcBef>
                <a:spcPts val="0"/>
              </a:spcBef>
              <a:spcAft>
                <a:spcPts val="0"/>
              </a:spcAft>
              <a:buSzPts val="2000"/>
              <a:buChar char="●"/>
              <a:defRPr sz="2667"/>
            </a:lvl4pPr>
            <a:lvl5pPr marL="3047848" lvl="4" indent="-474109">
              <a:spcBef>
                <a:spcPts val="0"/>
              </a:spcBef>
              <a:spcAft>
                <a:spcPts val="0"/>
              </a:spcAft>
              <a:buSzPts val="2000"/>
              <a:buChar char="○"/>
              <a:defRPr sz="2667"/>
            </a:lvl5pPr>
            <a:lvl6pPr marL="3657418" lvl="5" indent="-474109">
              <a:spcBef>
                <a:spcPts val="0"/>
              </a:spcBef>
              <a:spcAft>
                <a:spcPts val="0"/>
              </a:spcAft>
              <a:buSzPts val="2000"/>
              <a:buChar char="■"/>
              <a:defRPr sz="2667"/>
            </a:lvl6pPr>
            <a:lvl7pPr marL="4266987" lvl="6" indent="-474109">
              <a:spcBef>
                <a:spcPts val="0"/>
              </a:spcBef>
              <a:spcAft>
                <a:spcPts val="0"/>
              </a:spcAft>
              <a:buSzPts val="2000"/>
              <a:buChar char="●"/>
              <a:defRPr sz="2667"/>
            </a:lvl7pPr>
            <a:lvl8pPr marL="4876557" lvl="7" indent="-474109">
              <a:spcBef>
                <a:spcPts val="0"/>
              </a:spcBef>
              <a:spcAft>
                <a:spcPts val="0"/>
              </a:spcAft>
              <a:buSzPts val="2000"/>
              <a:buChar char="○"/>
              <a:defRPr sz="2667"/>
            </a:lvl8pPr>
            <a:lvl9pPr marL="5486126" lvl="8" indent="-474109">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8428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2362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49731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spTree>
    <p:extLst>
      <p:ext uri="{BB962C8B-B14F-4D97-AF65-F5344CB8AC3E}">
        <p14:creationId xmlns:p14="http://schemas.microsoft.com/office/powerpoint/2010/main" val="1225874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3568700" y="1663700"/>
            <a:ext cx="6540400" cy="1093200"/>
          </a:xfrm>
          <a:prstGeom prst="rect">
            <a:avLst/>
          </a:prstGeom>
        </p:spPr>
        <p:txBody>
          <a:bodyPr spcFirstLastPara="1" wrap="square" lIns="91425" tIns="91425" rIns="91425" bIns="91425" anchor="t" anchorCtr="0">
            <a:noAutofit/>
          </a:bodyPr>
          <a:lstStyle>
            <a:lvl1pPr marL="609570" lvl="0" indent="-558773" rtl="0">
              <a:spcBef>
                <a:spcPts val="800"/>
              </a:spcBef>
              <a:spcAft>
                <a:spcPts val="0"/>
              </a:spcAft>
              <a:buClr>
                <a:srgbClr val="000000"/>
              </a:buClr>
              <a:buSzPts val="3000"/>
              <a:buChar char="⊙"/>
              <a:defRPr>
                <a:solidFill>
                  <a:srgbClr val="000000"/>
                </a:solidFill>
                <a:highlight>
                  <a:srgbClr val="FFFF00"/>
                </a:highlight>
              </a:defRPr>
            </a:lvl1pPr>
            <a:lvl2pPr marL="1219140" lvl="1" indent="-507974" rtl="0">
              <a:spcBef>
                <a:spcPts val="0"/>
              </a:spcBef>
              <a:spcAft>
                <a:spcPts val="0"/>
              </a:spcAft>
              <a:buClr>
                <a:srgbClr val="000000"/>
              </a:buClr>
              <a:buSzPts val="2400"/>
              <a:buChar char="○"/>
              <a:defRPr>
                <a:solidFill>
                  <a:srgbClr val="000000"/>
                </a:solidFill>
                <a:highlight>
                  <a:srgbClr val="FFFF00"/>
                </a:highlight>
              </a:defRPr>
            </a:lvl2pPr>
            <a:lvl3pPr marL="1828709" lvl="2" indent="-507974" rtl="0">
              <a:spcBef>
                <a:spcPts val="0"/>
              </a:spcBef>
              <a:spcAft>
                <a:spcPts val="0"/>
              </a:spcAft>
              <a:buClr>
                <a:srgbClr val="000000"/>
              </a:buClr>
              <a:buSzPts val="2400"/>
              <a:buChar char="■"/>
              <a:defRPr>
                <a:solidFill>
                  <a:srgbClr val="000000"/>
                </a:solidFill>
                <a:highlight>
                  <a:srgbClr val="FFFF00"/>
                </a:highlight>
              </a:defRPr>
            </a:lvl3pPr>
            <a:lvl4pPr marL="2438278" lvl="3" indent="-457178" rtl="0">
              <a:spcBef>
                <a:spcPts val="0"/>
              </a:spcBef>
              <a:spcAft>
                <a:spcPts val="0"/>
              </a:spcAft>
              <a:buClr>
                <a:srgbClr val="000000"/>
              </a:buClr>
              <a:buSzPts val="1800"/>
              <a:buChar char="●"/>
              <a:defRPr>
                <a:solidFill>
                  <a:srgbClr val="000000"/>
                </a:solidFill>
                <a:highlight>
                  <a:srgbClr val="FFFF00"/>
                </a:highlight>
              </a:defRPr>
            </a:lvl4pPr>
            <a:lvl5pPr marL="3047848" lvl="4" indent="-457178" rtl="0">
              <a:spcBef>
                <a:spcPts val="0"/>
              </a:spcBef>
              <a:spcAft>
                <a:spcPts val="0"/>
              </a:spcAft>
              <a:buClr>
                <a:srgbClr val="000000"/>
              </a:buClr>
              <a:buSzPts val="1800"/>
              <a:buChar char="○"/>
              <a:defRPr>
                <a:solidFill>
                  <a:srgbClr val="000000"/>
                </a:solidFill>
                <a:highlight>
                  <a:srgbClr val="FFFF00"/>
                </a:highlight>
              </a:defRPr>
            </a:lvl5pPr>
            <a:lvl6pPr marL="3657418" lvl="5" indent="-457178" rtl="0">
              <a:spcBef>
                <a:spcPts val="0"/>
              </a:spcBef>
              <a:spcAft>
                <a:spcPts val="0"/>
              </a:spcAft>
              <a:buClr>
                <a:srgbClr val="000000"/>
              </a:buClr>
              <a:buSzPts val="1800"/>
              <a:buChar char="■"/>
              <a:defRPr>
                <a:solidFill>
                  <a:srgbClr val="000000"/>
                </a:solidFill>
                <a:highlight>
                  <a:srgbClr val="FFFF00"/>
                </a:highlight>
              </a:defRPr>
            </a:lvl6pPr>
            <a:lvl7pPr marL="4266987" lvl="6" indent="-457178" rtl="0">
              <a:spcBef>
                <a:spcPts val="0"/>
              </a:spcBef>
              <a:spcAft>
                <a:spcPts val="0"/>
              </a:spcAft>
              <a:buClr>
                <a:srgbClr val="000000"/>
              </a:buClr>
              <a:buSzPts val="1800"/>
              <a:buChar char="●"/>
              <a:defRPr>
                <a:solidFill>
                  <a:srgbClr val="000000"/>
                </a:solidFill>
                <a:highlight>
                  <a:srgbClr val="FFFF00"/>
                </a:highlight>
              </a:defRPr>
            </a:lvl7pPr>
            <a:lvl8pPr marL="4876557" lvl="7" indent="-457178" rtl="0">
              <a:spcBef>
                <a:spcPts val="0"/>
              </a:spcBef>
              <a:spcAft>
                <a:spcPts val="0"/>
              </a:spcAft>
              <a:buClr>
                <a:srgbClr val="000000"/>
              </a:buClr>
              <a:buSzPts val="1800"/>
              <a:buChar char="○"/>
              <a:defRPr>
                <a:solidFill>
                  <a:srgbClr val="000000"/>
                </a:solidFill>
                <a:highlight>
                  <a:srgbClr val="FFFF00"/>
                </a:highlight>
              </a:defRPr>
            </a:lvl8pPr>
            <a:lvl9pPr marL="5486126" lvl="8" indent="-457178">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651000" y="940233"/>
            <a:ext cx="1571600" cy="871600"/>
          </a:xfrm>
          <a:prstGeom prst="rect">
            <a:avLst/>
          </a:prstGeom>
          <a:noFill/>
          <a:ln>
            <a:noFill/>
          </a:ln>
        </p:spPr>
        <p:txBody>
          <a:bodyPr spcFirstLastPara="1" wrap="square" lIns="121900" tIns="121900" rIns="121900" bIns="121900" anchor="t" anchorCtr="0">
            <a:no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kumimoji="0" lang="en"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rPr>
              <a:t>“</a:t>
            </a:r>
            <a:endParaRPr kumimoji="0"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defTabSz="1219140">
              <a:buClr>
                <a:srgbClr val="000000"/>
              </a:buClr>
            </a:pPr>
            <a:fld id="{00000000-1234-1234-1234-123412341234}" type="slidenum">
              <a:rPr lang="en" kern="0" smtClean="0"/>
              <a:pPr defTabSz="1219140">
                <a:buClr>
                  <a:srgbClr val="000000"/>
                </a:buClr>
              </a:pPr>
              <a:t>‹#›</a:t>
            </a:fld>
            <a:endParaRPr lang="en" kern="0"/>
          </a:p>
        </p:txBody>
      </p:sp>
    </p:spTree>
    <p:extLst>
      <p:ext uri="{BB962C8B-B14F-4D97-AF65-F5344CB8AC3E}">
        <p14:creationId xmlns:p14="http://schemas.microsoft.com/office/powerpoint/2010/main" val="2429824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70" lvl="0" indent="-558773">
              <a:spcBef>
                <a:spcPts val="800"/>
              </a:spcBef>
              <a:spcAft>
                <a:spcPts val="0"/>
              </a:spcAft>
              <a:buSzPts val="3000"/>
              <a:buChar char="⊙"/>
              <a:defRPr/>
            </a:lvl1pPr>
            <a:lvl2pPr marL="1219140" lvl="1" indent="-507974">
              <a:spcBef>
                <a:spcPts val="0"/>
              </a:spcBef>
              <a:spcAft>
                <a:spcPts val="0"/>
              </a:spcAft>
              <a:buSzPts val="2400"/>
              <a:buChar char="○"/>
              <a:defRPr/>
            </a:lvl2pPr>
            <a:lvl3pPr marL="1828709" lvl="2" indent="-507974">
              <a:spcBef>
                <a:spcPts val="0"/>
              </a:spcBef>
              <a:spcAft>
                <a:spcPts val="0"/>
              </a:spcAft>
              <a:buSzPts val="2400"/>
              <a:buChar char="■"/>
              <a:defRPr/>
            </a:lvl3pPr>
            <a:lvl4pPr marL="2438278" lvl="3" indent="-457178">
              <a:spcBef>
                <a:spcPts val="0"/>
              </a:spcBef>
              <a:spcAft>
                <a:spcPts val="0"/>
              </a:spcAft>
              <a:buSzPts val="1800"/>
              <a:buChar char="●"/>
              <a:defRPr/>
            </a:lvl4pPr>
            <a:lvl5pPr marL="3047848" lvl="4" indent="-457178">
              <a:spcBef>
                <a:spcPts val="0"/>
              </a:spcBef>
              <a:spcAft>
                <a:spcPts val="0"/>
              </a:spcAft>
              <a:buSzPts val="1800"/>
              <a:buChar char="○"/>
              <a:defRPr/>
            </a:lvl5pPr>
            <a:lvl6pPr marL="3657418" lvl="5" indent="-457178">
              <a:spcBef>
                <a:spcPts val="0"/>
              </a:spcBef>
              <a:spcAft>
                <a:spcPts val="0"/>
              </a:spcAft>
              <a:buSzPts val="1800"/>
              <a:buChar char="■"/>
              <a:defRPr/>
            </a:lvl6pPr>
            <a:lvl7pPr marL="4266987" lvl="6" indent="-457178">
              <a:spcBef>
                <a:spcPts val="0"/>
              </a:spcBef>
              <a:spcAft>
                <a:spcPts val="0"/>
              </a:spcAft>
              <a:buSzPts val="1800"/>
              <a:buChar char="●"/>
              <a:defRPr/>
            </a:lvl7pPr>
            <a:lvl8pPr marL="4876557" lvl="7" indent="-457178">
              <a:spcBef>
                <a:spcPts val="0"/>
              </a:spcBef>
              <a:spcAft>
                <a:spcPts val="0"/>
              </a:spcAft>
              <a:buSzPts val="1800"/>
              <a:buChar char="○"/>
              <a:defRPr/>
            </a:lvl8pPr>
            <a:lvl9pPr marL="5486126" lvl="8" indent="-457178">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spTree>
    <p:extLst>
      <p:ext uri="{BB962C8B-B14F-4D97-AF65-F5344CB8AC3E}">
        <p14:creationId xmlns:p14="http://schemas.microsoft.com/office/powerpoint/2010/main" val="21974781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5" y="274644"/>
            <a:ext cx="10968567" cy="1139825"/>
          </a:xfrm>
        </p:spPr>
        <p:txBody>
          <a:bodyPr/>
          <a:lstStyle/>
          <a:p>
            <a:r>
              <a:rPr lang="en-US"/>
              <a:t>Click to edit Master title style</a:t>
            </a:r>
          </a:p>
        </p:txBody>
      </p:sp>
      <p:sp>
        <p:nvSpPr>
          <p:cNvPr id="3" name="Rectangle 3">
            <a:extLst>
              <a:ext uri="{FF2B5EF4-FFF2-40B4-BE49-F238E27FC236}">
                <a16:creationId xmlns:a16="http://schemas.microsoft.com/office/drawing/2014/main" id="{5EF00554-8DDD-B645-883F-42DD7212AB80}"/>
              </a:ext>
            </a:extLst>
          </p:cNvPr>
          <p:cNvSpPr>
            <a:spLocks noGrp="1" noChangeArrowheads="1"/>
          </p:cNvSpPr>
          <p:nvPr>
            <p:ph type="dt" idx="10"/>
          </p:nvPr>
        </p:nvSpPr>
        <p:spPr/>
        <p:txBody>
          <a:bodyPr/>
          <a:lstStyle>
            <a:lvl1pPr fontAlgn="auto">
              <a:spcBef>
                <a:spcPts val="0"/>
              </a:spcBef>
              <a:spcAft>
                <a:spcPts val="0"/>
              </a:spcAft>
              <a:buSzTx/>
              <a:defRPr>
                <a:ea typeface="+mn-ea"/>
              </a:defRPr>
            </a:lvl1pPr>
          </a:lstStyle>
          <a:p>
            <a:pPr>
              <a:defRPr/>
            </a:pPr>
            <a:endParaRPr lang="vi-VN"/>
          </a:p>
        </p:txBody>
      </p:sp>
      <p:sp>
        <p:nvSpPr>
          <p:cNvPr id="4" name="Rectangle 4">
            <a:extLst>
              <a:ext uri="{FF2B5EF4-FFF2-40B4-BE49-F238E27FC236}">
                <a16:creationId xmlns:a16="http://schemas.microsoft.com/office/drawing/2014/main" id="{741C1E48-A8D8-CB47-80F1-D5D24D1773A7}"/>
              </a:ext>
            </a:extLst>
          </p:cNvPr>
          <p:cNvSpPr>
            <a:spLocks noGrp="1" noChangeArrowheads="1"/>
          </p:cNvSpPr>
          <p:nvPr>
            <p:ph type="ftr" idx="11"/>
          </p:nvPr>
        </p:nvSpPr>
        <p:spPr/>
        <p:txBody>
          <a:bodyPr/>
          <a:lstStyle>
            <a:lvl1pPr fontAlgn="auto">
              <a:spcBef>
                <a:spcPts val="0"/>
              </a:spcBef>
              <a:spcAft>
                <a:spcPts val="0"/>
              </a:spcAft>
              <a:buSzTx/>
              <a:defRPr>
                <a:ea typeface="+mn-ea"/>
              </a:defRPr>
            </a:lvl1pPr>
          </a:lstStyle>
          <a:p>
            <a:pPr>
              <a:defRPr/>
            </a:pPr>
            <a:endParaRPr lang="vi-VN"/>
          </a:p>
        </p:txBody>
      </p:sp>
      <p:sp>
        <p:nvSpPr>
          <p:cNvPr id="5" name="Rectangle 5">
            <a:extLst>
              <a:ext uri="{FF2B5EF4-FFF2-40B4-BE49-F238E27FC236}">
                <a16:creationId xmlns:a16="http://schemas.microsoft.com/office/drawing/2014/main" id="{71C985D1-BCEE-6849-9B63-C49B7FDA80BA}"/>
              </a:ext>
            </a:extLst>
          </p:cNvPr>
          <p:cNvSpPr>
            <a:spLocks noGrp="1" noChangeArrowheads="1"/>
          </p:cNvSpPr>
          <p:nvPr>
            <p:ph type="sldNum" idx="12"/>
          </p:nvPr>
        </p:nvSpPr>
        <p:spPr/>
        <p:txBody>
          <a:bodyPr/>
          <a:lstStyle>
            <a:lvl1pPr>
              <a:defRPr/>
            </a:lvl1pPr>
          </a:lstStyle>
          <a:p>
            <a:fld id="{FE831909-07C7-CF4F-A32F-6C648D752DF3}" type="slidenum">
              <a:rPr lang="vi-VN" altLang="en-VN"/>
              <a:pPr/>
              <a:t>‹#›</a:t>
            </a:fld>
            <a:endParaRPr lang="vi-VN" altLang="en-VN"/>
          </a:p>
        </p:txBody>
      </p:sp>
    </p:spTree>
    <p:extLst>
      <p:ext uri="{BB962C8B-B14F-4D97-AF65-F5344CB8AC3E}">
        <p14:creationId xmlns:p14="http://schemas.microsoft.com/office/powerpoint/2010/main" val="35160789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E3A86A-80CF-4041-B44D-A9B7BA2CCA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01D1130-AD9D-B449-9B25-44E74B656D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8F06A7E-F077-4B46-8CE5-E14F70E66C16}"/>
              </a:ext>
            </a:extLst>
          </p:cNvPr>
          <p:cNvSpPr>
            <a:spLocks noGrp="1" noChangeArrowheads="1"/>
          </p:cNvSpPr>
          <p:nvPr>
            <p:ph type="sldNum" sz="quarter" idx="12"/>
          </p:nvPr>
        </p:nvSpPr>
        <p:spPr>
          <a:ln/>
        </p:spPr>
        <p:txBody>
          <a:bodyPr/>
          <a:lstStyle>
            <a:lvl1pPr>
              <a:defRPr/>
            </a:lvl1pPr>
          </a:lstStyle>
          <a:p>
            <a:fld id="{CD919607-30DA-3E43-AFC6-CECA7C4BA3C7}" type="slidenum">
              <a:rPr lang="en-US" altLang="en-VN"/>
              <a:pPr/>
              <a:t>‹#›</a:t>
            </a:fld>
            <a:endParaRPr lang="en-US" altLang="en-VN"/>
          </a:p>
        </p:txBody>
      </p:sp>
    </p:spTree>
    <p:extLst>
      <p:ext uri="{BB962C8B-B14F-4D97-AF65-F5344CB8AC3E}">
        <p14:creationId xmlns:p14="http://schemas.microsoft.com/office/powerpoint/2010/main" val="3793791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53FD3739-4339-AC47-A3ED-8F78FC459752}"/>
              </a:ext>
            </a:extLst>
          </p:cNvPr>
          <p:cNvSpPr>
            <a:spLocks noGrp="1"/>
          </p:cNvSpPr>
          <p:nvPr>
            <p:ph type="dt" sz="half" idx="10"/>
          </p:nvPr>
        </p:nvSpPr>
        <p:spPr/>
        <p:txBody>
          <a:bodyPr/>
          <a:lstStyle>
            <a:lvl1pPr>
              <a:defRPr/>
            </a:lvl1pPr>
          </a:lstStyle>
          <a:p>
            <a:pPr>
              <a:defRPr/>
            </a:pPr>
            <a:fld id="{62CA4226-33FF-B048-9696-385B46127662}" type="datetimeFigureOut">
              <a:rPr lang="zh-CN" altLang="en-US"/>
              <a:pPr>
                <a:defRPr/>
              </a:pPr>
              <a:t>2023/6/7</a:t>
            </a:fld>
            <a:endParaRPr lang="zh-CN" altLang="en-US"/>
          </a:p>
        </p:txBody>
      </p:sp>
      <p:sp>
        <p:nvSpPr>
          <p:cNvPr id="6" name="页脚占位符 4">
            <a:extLst>
              <a:ext uri="{FF2B5EF4-FFF2-40B4-BE49-F238E27FC236}">
                <a16:creationId xmlns:a16="http://schemas.microsoft.com/office/drawing/2014/main" id="{597F4245-DD80-9B48-A820-D8E1EC84076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6E557FD-0908-AA46-BC36-10905B3E9A80}"/>
              </a:ext>
            </a:extLst>
          </p:cNvPr>
          <p:cNvSpPr>
            <a:spLocks noGrp="1"/>
          </p:cNvSpPr>
          <p:nvPr>
            <p:ph type="sldNum" sz="quarter" idx="12"/>
          </p:nvPr>
        </p:nvSpPr>
        <p:spPr/>
        <p:txBody>
          <a:bodyPr/>
          <a:lstStyle>
            <a:lvl1pPr>
              <a:defRPr/>
            </a:lvl1pPr>
          </a:lstStyle>
          <a:p>
            <a:pPr>
              <a:defRPr/>
            </a:pPr>
            <a:fld id="{BABC73D2-9FB6-7E47-B0AD-B45CE90CF867}" type="slidenum">
              <a:rPr lang="zh-CN" altLang="en-US"/>
              <a:pPr>
                <a:defRPr/>
              </a:pPr>
              <a:t>‹#›</a:t>
            </a:fld>
            <a:endParaRPr lang="zh-CN" altLang="en-US"/>
          </a:p>
        </p:txBody>
      </p:sp>
    </p:spTree>
    <p:extLst>
      <p:ext uri="{BB962C8B-B14F-4D97-AF65-F5344CB8AC3E}">
        <p14:creationId xmlns:p14="http://schemas.microsoft.com/office/powerpoint/2010/main" val="3023656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5"/>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F3E72C3-1ADA-444B-89A8-5330AF5AC1F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9EE32C-C09D-EB46-A290-7AD2BD79696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A13035-E931-2145-9909-E1E1FCD18510}"/>
              </a:ext>
            </a:extLst>
          </p:cNvPr>
          <p:cNvSpPr>
            <a:spLocks noGrp="1" noChangeArrowheads="1"/>
          </p:cNvSpPr>
          <p:nvPr>
            <p:ph type="sldNum" sz="quarter" idx="12"/>
          </p:nvPr>
        </p:nvSpPr>
        <p:spPr/>
        <p:txBody>
          <a:bodyPr/>
          <a:lstStyle>
            <a:lvl1pPr>
              <a:defRPr/>
            </a:lvl1pPr>
          </a:lstStyle>
          <a:p>
            <a:fld id="{B79BE2C4-9EE0-7548-804A-B431EAEC01C3}" type="slidenum">
              <a:rPr lang="en-US" altLang="en-VN"/>
              <a:pPr/>
              <a:t>‹#›</a:t>
            </a:fld>
            <a:endParaRPr lang="en-US" altLang="en-VN"/>
          </a:p>
        </p:txBody>
      </p:sp>
    </p:spTree>
    <p:extLst>
      <p:ext uri="{BB962C8B-B14F-4D97-AF65-F5344CB8AC3E}">
        <p14:creationId xmlns:p14="http://schemas.microsoft.com/office/powerpoint/2010/main" val="4110910426"/>
      </p:ext>
    </p:extLst>
  </p:cSld>
  <p:clrMapOvr>
    <a:masterClrMapping/>
  </p:clrMapOvr>
  <p:transition spd="slow">
    <p:whee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17212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352917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66263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37827467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36991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860525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110762842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6/7/2023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2871192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95837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183D05E5-64A3-BD41-A4B5-46E698932EE1}"/>
              </a:ext>
            </a:extLst>
          </p:cNvPr>
          <p:cNvSpPr>
            <a:spLocks noGrp="1"/>
          </p:cNvSpPr>
          <p:nvPr>
            <p:ph type="dt" sz="half" idx="10"/>
          </p:nvPr>
        </p:nvSpPr>
        <p:spPr/>
        <p:txBody>
          <a:bodyPr/>
          <a:lstStyle>
            <a:lvl1pPr>
              <a:defRPr/>
            </a:lvl1pPr>
          </a:lstStyle>
          <a:p>
            <a:pPr>
              <a:defRPr/>
            </a:pPr>
            <a:fld id="{07883A5B-FC69-2A45-AFA0-2EFB0FA29AC8}" type="datetimeFigureOut">
              <a:rPr lang="zh-CN" altLang="en-US"/>
              <a:pPr>
                <a:defRPr/>
              </a:pPr>
              <a:t>2023/6/7</a:t>
            </a:fld>
            <a:endParaRPr lang="zh-CN" altLang="en-US"/>
          </a:p>
        </p:txBody>
      </p:sp>
      <p:sp>
        <p:nvSpPr>
          <p:cNvPr id="8" name="页脚占位符 4">
            <a:extLst>
              <a:ext uri="{FF2B5EF4-FFF2-40B4-BE49-F238E27FC236}">
                <a16:creationId xmlns:a16="http://schemas.microsoft.com/office/drawing/2014/main" id="{0BAA7512-CAB7-0248-81AE-2E13700F514E}"/>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074B0B89-8820-F341-AC83-7C0626395E63}"/>
              </a:ext>
            </a:extLst>
          </p:cNvPr>
          <p:cNvSpPr>
            <a:spLocks noGrp="1"/>
          </p:cNvSpPr>
          <p:nvPr>
            <p:ph type="sldNum" sz="quarter" idx="12"/>
          </p:nvPr>
        </p:nvSpPr>
        <p:spPr/>
        <p:txBody>
          <a:bodyPr/>
          <a:lstStyle>
            <a:lvl1pPr>
              <a:defRPr/>
            </a:lvl1pPr>
          </a:lstStyle>
          <a:p>
            <a:pPr>
              <a:defRPr/>
            </a:pPr>
            <a:fld id="{51AEBCE4-E140-0043-9F28-91335229B637}" type="slidenum">
              <a:rPr lang="zh-CN" altLang="en-US"/>
              <a:pPr>
                <a:defRPr/>
              </a:pPr>
              <a:t>‹#›</a:t>
            </a:fld>
            <a:endParaRPr lang="zh-CN" altLang="en-US"/>
          </a:p>
        </p:txBody>
      </p:sp>
    </p:spTree>
    <p:extLst>
      <p:ext uri="{BB962C8B-B14F-4D97-AF65-F5344CB8AC3E}">
        <p14:creationId xmlns:p14="http://schemas.microsoft.com/office/powerpoint/2010/main" val="3520003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52470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13143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D9BF228-8721-485F-9E4C-679B0898A537}" type="slidenum">
              <a:rPr lang="en-US" altLang="en-US"/>
              <a:t>‹#›</a:t>
            </a:fld>
            <a:endParaRPr lang="en-US" altLang="en-US"/>
          </a:p>
        </p:txBody>
      </p:sp>
    </p:spTree>
    <p:extLst>
      <p:ext uri="{BB962C8B-B14F-4D97-AF65-F5344CB8AC3E}">
        <p14:creationId xmlns:p14="http://schemas.microsoft.com/office/powerpoint/2010/main" val="84671965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30D9-72BA-9864-20B2-00D6AEB208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90B36E-3843-F80D-DA85-B551503D40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788AC2-1624-6EC8-1055-E0045AE29CBC}"/>
              </a:ext>
            </a:extLst>
          </p:cNvPr>
          <p:cNvSpPr>
            <a:spLocks noGrp="1"/>
          </p:cNvSpPr>
          <p:nvPr>
            <p:ph type="dt" sz="half" idx="10"/>
          </p:nvPr>
        </p:nvSpPr>
        <p:spPr/>
        <p:txBody>
          <a:bodyPr/>
          <a:lstStyle/>
          <a:p>
            <a:fld id="{1AB1139E-285E-4205-A3E6-9D9A325042D3}" type="datetimeFigureOut">
              <a:rPr lang="en-US" smtClean="0"/>
              <a:t>6/7/2023</a:t>
            </a:fld>
            <a:endParaRPr lang="en-US"/>
          </a:p>
        </p:txBody>
      </p:sp>
      <p:sp>
        <p:nvSpPr>
          <p:cNvPr id="5" name="Footer Placeholder 4">
            <a:extLst>
              <a:ext uri="{FF2B5EF4-FFF2-40B4-BE49-F238E27FC236}">
                <a16:creationId xmlns:a16="http://schemas.microsoft.com/office/drawing/2014/main" id="{AAFB2D90-30B1-78BC-3A7E-13E601103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06CFB-462A-40F0-A0C0-7AA407583E88}"/>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26431588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871F7-7BE2-4DA9-E760-6129F333F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24629-7D1F-88B9-E74B-2FF1F989FD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6943A8-4FB9-3E12-83F0-3C4871EDAD20}"/>
              </a:ext>
            </a:extLst>
          </p:cNvPr>
          <p:cNvSpPr>
            <a:spLocks noGrp="1"/>
          </p:cNvSpPr>
          <p:nvPr>
            <p:ph type="dt" sz="half" idx="10"/>
          </p:nvPr>
        </p:nvSpPr>
        <p:spPr/>
        <p:txBody>
          <a:bodyPr/>
          <a:lstStyle/>
          <a:p>
            <a:fld id="{1AB1139E-285E-4205-A3E6-9D9A325042D3}" type="datetimeFigureOut">
              <a:rPr lang="en-US" smtClean="0"/>
              <a:t>6/7/2023</a:t>
            </a:fld>
            <a:endParaRPr lang="en-US"/>
          </a:p>
        </p:txBody>
      </p:sp>
      <p:sp>
        <p:nvSpPr>
          <p:cNvPr id="5" name="Footer Placeholder 4">
            <a:extLst>
              <a:ext uri="{FF2B5EF4-FFF2-40B4-BE49-F238E27FC236}">
                <a16:creationId xmlns:a16="http://schemas.microsoft.com/office/drawing/2014/main" id="{DB0B6FEA-C73E-77D5-42F0-D878531F4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9F96B-0D7F-7B54-9FA0-D6F158B5E60E}"/>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38937558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1B174-3CBC-EBE2-2853-A8B576506D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D9FC18-8149-C120-8D28-3787AC409C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1AC4E9-6240-1392-44AC-DA416DFD95BA}"/>
              </a:ext>
            </a:extLst>
          </p:cNvPr>
          <p:cNvSpPr>
            <a:spLocks noGrp="1"/>
          </p:cNvSpPr>
          <p:nvPr>
            <p:ph type="dt" sz="half" idx="10"/>
          </p:nvPr>
        </p:nvSpPr>
        <p:spPr/>
        <p:txBody>
          <a:bodyPr/>
          <a:lstStyle/>
          <a:p>
            <a:fld id="{1AB1139E-285E-4205-A3E6-9D9A325042D3}" type="datetimeFigureOut">
              <a:rPr lang="en-US" smtClean="0"/>
              <a:t>6/7/2023</a:t>
            </a:fld>
            <a:endParaRPr lang="en-US"/>
          </a:p>
        </p:txBody>
      </p:sp>
      <p:sp>
        <p:nvSpPr>
          <p:cNvPr id="5" name="Footer Placeholder 4">
            <a:extLst>
              <a:ext uri="{FF2B5EF4-FFF2-40B4-BE49-F238E27FC236}">
                <a16:creationId xmlns:a16="http://schemas.microsoft.com/office/drawing/2014/main" id="{59788DBB-F23F-EB32-3A62-327CDC6C4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8F893-5B9F-2562-110B-E8C14080B491}"/>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32691758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1854B-CC2A-E82D-66D0-06D2ECC06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EB97E-71F2-5D5E-DA0B-16F533CF50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BC5AF2-95E6-16E4-47FC-C17C64E178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0F5089-0E16-251E-C2E0-8203A6B06A81}"/>
              </a:ext>
            </a:extLst>
          </p:cNvPr>
          <p:cNvSpPr>
            <a:spLocks noGrp="1"/>
          </p:cNvSpPr>
          <p:nvPr>
            <p:ph type="dt" sz="half" idx="10"/>
          </p:nvPr>
        </p:nvSpPr>
        <p:spPr/>
        <p:txBody>
          <a:bodyPr/>
          <a:lstStyle/>
          <a:p>
            <a:fld id="{1AB1139E-285E-4205-A3E6-9D9A325042D3}" type="datetimeFigureOut">
              <a:rPr lang="en-US" smtClean="0"/>
              <a:t>6/7/2023</a:t>
            </a:fld>
            <a:endParaRPr lang="en-US"/>
          </a:p>
        </p:txBody>
      </p:sp>
      <p:sp>
        <p:nvSpPr>
          <p:cNvPr id="6" name="Footer Placeholder 5">
            <a:extLst>
              <a:ext uri="{FF2B5EF4-FFF2-40B4-BE49-F238E27FC236}">
                <a16:creationId xmlns:a16="http://schemas.microsoft.com/office/drawing/2014/main" id="{B0BCA381-01D5-CF28-1EE8-FA0032752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406659-9D6F-863B-BDF7-A923F9B79C7D}"/>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25882832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DC85-47EA-3CC5-0CB8-D8196CBF5F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C0D3F2-7CA9-F5C0-AD40-111FBF326A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242154-2051-E32E-1D0D-B202ADBC0F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FC0D5E-632F-3CF9-C9DB-D5C9D69E8C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DE9319-FFC4-5819-C740-50161C9F6F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34DEDA-98EE-E8A8-518D-C94284E9443F}"/>
              </a:ext>
            </a:extLst>
          </p:cNvPr>
          <p:cNvSpPr>
            <a:spLocks noGrp="1"/>
          </p:cNvSpPr>
          <p:nvPr>
            <p:ph type="dt" sz="half" idx="10"/>
          </p:nvPr>
        </p:nvSpPr>
        <p:spPr/>
        <p:txBody>
          <a:bodyPr/>
          <a:lstStyle/>
          <a:p>
            <a:fld id="{1AB1139E-285E-4205-A3E6-9D9A325042D3}" type="datetimeFigureOut">
              <a:rPr lang="en-US" smtClean="0"/>
              <a:t>6/7/2023</a:t>
            </a:fld>
            <a:endParaRPr lang="en-US"/>
          </a:p>
        </p:txBody>
      </p:sp>
      <p:sp>
        <p:nvSpPr>
          <p:cNvPr id="8" name="Footer Placeholder 7">
            <a:extLst>
              <a:ext uri="{FF2B5EF4-FFF2-40B4-BE49-F238E27FC236}">
                <a16:creationId xmlns:a16="http://schemas.microsoft.com/office/drawing/2014/main" id="{5B1F63A3-7976-08EF-CE60-AAADD22958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91D386-822A-E3A1-43E2-67A48BE33F22}"/>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8034018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D766E-CC1A-32BD-A438-964FB024C8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3931BE-6604-E408-6C6C-3615C736ADCF}"/>
              </a:ext>
            </a:extLst>
          </p:cNvPr>
          <p:cNvSpPr>
            <a:spLocks noGrp="1"/>
          </p:cNvSpPr>
          <p:nvPr>
            <p:ph type="dt" sz="half" idx="10"/>
          </p:nvPr>
        </p:nvSpPr>
        <p:spPr/>
        <p:txBody>
          <a:bodyPr/>
          <a:lstStyle/>
          <a:p>
            <a:fld id="{1AB1139E-285E-4205-A3E6-9D9A325042D3}" type="datetimeFigureOut">
              <a:rPr lang="en-US" smtClean="0"/>
              <a:t>6/7/2023</a:t>
            </a:fld>
            <a:endParaRPr lang="en-US"/>
          </a:p>
        </p:txBody>
      </p:sp>
      <p:sp>
        <p:nvSpPr>
          <p:cNvPr id="4" name="Footer Placeholder 3">
            <a:extLst>
              <a:ext uri="{FF2B5EF4-FFF2-40B4-BE49-F238E27FC236}">
                <a16:creationId xmlns:a16="http://schemas.microsoft.com/office/drawing/2014/main" id="{16EF5798-2F7E-EFDD-9611-896E349730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BB5176-A5AA-5412-376B-1F56DD3D66F9}"/>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10381963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835CBA-22F5-69B1-8B01-BE93F48C0408}"/>
              </a:ext>
            </a:extLst>
          </p:cNvPr>
          <p:cNvSpPr>
            <a:spLocks noGrp="1"/>
          </p:cNvSpPr>
          <p:nvPr>
            <p:ph type="dt" sz="half" idx="10"/>
          </p:nvPr>
        </p:nvSpPr>
        <p:spPr/>
        <p:txBody>
          <a:bodyPr/>
          <a:lstStyle/>
          <a:p>
            <a:fld id="{1AB1139E-285E-4205-A3E6-9D9A325042D3}" type="datetimeFigureOut">
              <a:rPr lang="en-US" smtClean="0"/>
              <a:t>6/7/2023</a:t>
            </a:fld>
            <a:endParaRPr lang="en-US"/>
          </a:p>
        </p:txBody>
      </p:sp>
      <p:sp>
        <p:nvSpPr>
          <p:cNvPr id="3" name="Footer Placeholder 2">
            <a:extLst>
              <a:ext uri="{FF2B5EF4-FFF2-40B4-BE49-F238E27FC236}">
                <a16:creationId xmlns:a16="http://schemas.microsoft.com/office/drawing/2014/main" id="{2CB39196-637E-6D5D-BE42-6A236B81C4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79283D-4F2F-DBD3-577D-5D67ADF338E9}"/>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4267381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3871DB14-1D4A-7147-83AB-84C2C391D5DE}"/>
              </a:ext>
            </a:extLst>
          </p:cNvPr>
          <p:cNvSpPr>
            <a:spLocks noGrp="1"/>
          </p:cNvSpPr>
          <p:nvPr>
            <p:ph type="dt" sz="half" idx="10"/>
          </p:nvPr>
        </p:nvSpPr>
        <p:spPr/>
        <p:txBody>
          <a:bodyPr/>
          <a:lstStyle>
            <a:lvl1pPr>
              <a:defRPr/>
            </a:lvl1pPr>
          </a:lstStyle>
          <a:p>
            <a:pPr>
              <a:defRPr/>
            </a:pPr>
            <a:fld id="{66C2E083-CBDC-0249-A019-CC48F9C0FA4E}" type="datetimeFigureOut">
              <a:rPr lang="zh-CN" altLang="en-US"/>
              <a:pPr>
                <a:defRPr/>
              </a:pPr>
              <a:t>2023/6/7</a:t>
            </a:fld>
            <a:endParaRPr lang="zh-CN" altLang="en-US"/>
          </a:p>
        </p:txBody>
      </p:sp>
      <p:sp>
        <p:nvSpPr>
          <p:cNvPr id="4" name="页脚占位符 4">
            <a:extLst>
              <a:ext uri="{FF2B5EF4-FFF2-40B4-BE49-F238E27FC236}">
                <a16:creationId xmlns:a16="http://schemas.microsoft.com/office/drawing/2014/main" id="{2771C1E2-4911-7B49-BE89-10897D45418D}"/>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17431660-20E8-364F-90A2-5105DC3A45A9}"/>
              </a:ext>
            </a:extLst>
          </p:cNvPr>
          <p:cNvSpPr>
            <a:spLocks noGrp="1"/>
          </p:cNvSpPr>
          <p:nvPr>
            <p:ph type="sldNum" sz="quarter" idx="12"/>
          </p:nvPr>
        </p:nvSpPr>
        <p:spPr/>
        <p:txBody>
          <a:bodyPr/>
          <a:lstStyle>
            <a:lvl1pPr>
              <a:defRPr/>
            </a:lvl1pPr>
          </a:lstStyle>
          <a:p>
            <a:pPr>
              <a:defRPr/>
            </a:pPr>
            <a:fld id="{6214C3F9-D502-E346-82DB-F084C55E44EA}" type="slidenum">
              <a:rPr lang="zh-CN" altLang="en-US"/>
              <a:pPr>
                <a:defRPr/>
              </a:pPr>
              <a:t>‹#›</a:t>
            </a:fld>
            <a:endParaRPr lang="zh-CN" altLang="en-US"/>
          </a:p>
        </p:txBody>
      </p:sp>
    </p:spTree>
    <p:extLst>
      <p:ext uri="{BB962C8B-B14F-4D97-AF65-F5344CB8AC3E}">
        <p14:creationId xmlns:p14="http://schemas.microsoft.com/office/powerpoint/2010/main" val="11867135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2EB2-9ED7-C2B8-6E43-F664391C5E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5DA1C-5D3A-EF3E-A697-0F7780C31D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5C6A27-C5E2-74CE-7BE0-B6C56EE28C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8AE382-7A12-66B2-2D64-11DFE67F4882}"/>
              </a:ext>
            </a:extLst>
          </p:cNvPr>
          <p:cNvSpPr>
            <a:spLocks noGrp="1"/>
          </p:cNvSpPr>
          <p:nvPr>
            <p:ph type="dt" sz="half" idx="10"/>
          </p:nvPr>
        </p:nvSpPr>
        <p:spPr/>
        <p:txBody>
          <a:bodyPr/>
          <a:lstStyle/>
          <a:p>
            <a:fld id="{1AB1139E-285E-4205-A3E6-9D9A325042D3}" type="datetimeFigureOut">
              <a:rPr lang="en-US" smtClean="0"/>
              <a:t>6/7/2023</a:t>
            </a:fld>
            <a:endParaRPr lang="en-US"/>
          </a:p>
        </p:txBody>
      </p:sp>
      <p:sp>
        <p:nvSpPr>
          <p:cNvPr id="6" name="Footer Placeholder 5">
            <a:extLst>
              <a:ext uri="{FF2B5EF4-FFF2-40B4-BE49-F238E27FC236}">
                <a16:creationId xmlns:a16="http://schemas.microsoft.com/office/drawing/2014/main" id="{A0B48927-9E7A-833E-0C16-EFF85767D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AF1D12-B0A0-79AC-5A5D-F79B159BEE5C}"/>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30678165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91F32-B612-B659-A1D7-66A831161C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D23572-8C1D-E544-0077-DC3561FA18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9FDED5-F670-7C22-76C2-A3DF32830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AF652C-FC76-1015-CA92-3288D09BD8CA}"/>
              </a:ext>
            </a:extLst>
          </p:cNvPr>
          <p:cNvSpPr>
            <a:spLocks noGrp="1"/>
          </p:cNvSpPr>
          <p:nvPr>
            <p:ph type="dt" sz="half" idx="10"/>
          </p:nvPr>
        </p:nvSpPr>
        <p:spPr/>
        <p:txBody>
          <a:bodyPr/>
          <a:lstStyle/>
          <a:p>
            <a:fld id="{1AB1139E-285E-4205-A3E6-9D9A325042D3}" type="datetimeFigureOut">
              <a:rPr lang="en-US" smtClean="0"/>
              <a:t>6/7/2023</a:t>
            </a:fld>
            <a:endParaRPr lang="en-US"/>
          </a:p>
        </p:txBody>
      </p:sp>
      <p:sp>
        <p:nvSpPr>
          <p:cNvPr id="6" name="Footer Placeholder 5">
            <a:extLst>
              <a:ext uri="{FF2B5EF4-FFF2-40B4-BE49-F238E27FC236}">
                <a16:creationId xmlns:a16="http://schemas.microsoft.com/office/drawing/2014/main" id="{72FF6910-62E5-DC43-FBA1-682DFB2FD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CA3688-5BC4-751C-F4DA-23E110A7B651}"/>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36631114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7A267-C24A-2472-5ED4-40EDCBD59B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FEABBB-943C-DBA7-307E-3E024562C7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F725-8A39-4363-6CF9-14B7DEF18E85}"/>
              </a:ext>
            </a:extLst>
          </p:cNvPr>
          <p:cNvSpPr>
            <a:spLocks noGrp="1"/>
          </p:cNvSpPr>
          <p:nvPr>
            <p:ph type="dt" sz="half" idx="10"/>
          </p:nvPr>
        </p:nvSpPr>
        <p:spPr/>
        <p:txBody>
          <a:bodyPr/>
          <a:lstStyle/>
          <a:p>
            <a:fld id="{1AB1139E-285E-4205-A3E6-9D9A325042D3}" type="datetimeFigureOut">
              <a:rPr lang="en-US" smtClean="0"/>
              <a:t>6/7/2023</a:t>
            </a:fld>
            <a:endParaRPr lang="en-US"/>
          </a:p>
        </p:txBody>
      </p:sp>
      <p:sp>
        <p:nvSpPr>
          <p:cNvPr id="5" name="Footer Placeholder 4">
            <a:extLst>
              <a:ext uri="{FF2B5EF4-FFF2-40B4-BE49-F238E27FC236}">
                <a16:creationId xmlns:a16="http://schemas.microsoft.com/office/drawing/2014/main" id="{B0449C07-733C-1F29-45E7-7DBADAA607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DCE9D-C5C6-019B-111E-2B016A28CB7A}"/>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2250555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138269-5308-C1F3-9185-EDCF2AAB38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6A9572-1FEA-6078-4E1B-7932AE8157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9848C-58B5-3D7F-30D6-832DAC3A098B}"/>
              </a:ext>
            </a:extLst>
          </p:cNvPr>
          <p:cNvSpPr>
            <a:spLocks noGrp="1"/>
          </p:cNvSpPr>
          <p:nvPr>
            <p:ph type="dt" sz="half" idx="10"/>
          </p:nvPr>
        </p:nvSpPr>
        <p:spPr/>
        <p:txBody>
          <a:bodyPr/>
          <a:lstStyle/>
          <a:p>
            <a:fld id="{1AB1139E-285E-4205-A3E6-9D9A325042D3}" type="datetimeFigureOut">
              <a:rPr lang="en-US" smtClean="0"/>
              <a:t>6/7/2023</a:t>
            </a:fld>
            <a:endParaRPr lang="en-US"/>
          </a:p>
        </p:txBody>
      </p:sp>
      <p:sp>
        <p:nvSpPr>
          <p:cNvPr id="5" name="Footer Placeholder 4">
            <a:extLst>
              <a:ext uri="{FF2B5EF4-FFF2-40B4-BE49-F238E27FC236}">
                <a16:creationId xmlns:a16="http://schemas.microsoft.com/office/drawing/2014/main" id="{2616C82D-A67F-5C8C-3958-1EA3A0923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1F20C-5E15-BABD-1F64-651BFCD5FCED}"/>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539955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F4F98ACA-EF5F-834C-8F86-C7EF420F0D56}"/>
              </a:ext>
            </a:extLst>
          </p:cNvPr>
          <p:cNvSpPr>
            <a:spLocks noGrp="1"/>
          </p:cNvSpPr>
          <p:nvPr>
            <p:ph type="dt" sz="half" idx="10"/>
          </p:nvPr>
        </p:nvSpPr>
        <p:spPr/>
        <p:txBody>
          <a:bodyPr/>
          <a:lstStyle>
            <a:lvl1pPr>
              <a:defRPr/>
            </a:lvl1pPr>
          </a:lstStyle>
          <a:p>
            <a:pPr>
              <a:defRPr/>
            </a:pPr>
            <a:fld id="{39E564E2-CD04-2A43-A78D-17FDB2BEE886}" type="datetimeFigureOut">
              <a:rPr lang="zh-CN" altLang="en-US"/>
              <a:pPr>
                <a:defRPr/>
              </a:pPr>
              <a:t>2023/6/7</a:t>
            </a:fld>
            <a:endParaRPr lang="zh-CN" altLang="en-US"/>
          </a:p>
        </p:txBody>
      </p:sp>
      <p:sp>
        <p:nvSpPr>
          <p:cNvPr id="3" name="页脚占位符 4">
            <a:extLst>
              <a:ext uri="{FF2B5EF4-FFF2-40B4-BE49-F238E27FC236}">
                <a16:creationId xmlns:a16="http://schemas.microsoft.com/office/drawing/2014/main" id="{347D59ED-6316-244D-A31B-9C96B9AAC201}"/>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CBC9655F-BAFA-D34F-A04D-6FE164AD4075}"/>
              </a:ext>
            </a:extLst>
          </p:cNvPr>
          <p:cNvSpPr>
            <a:spLocks noGrp="1"/>
          </p:cNvSpPr>
          <p:nvPr>
            <p:ph type="sldNum" sz="quarter" idx="12"/>
          </p:nvPr>
        </p:nvSpPr>
        <p:spPr/>
        <p:txBody>
          <a:bodyPr/>
          <a:lstStyle>
            <a:lvl1pPr>
              <a:defRPr/>
            </a:lvl1pPr>
          </a:lstStyle>
          <a:p>
            <a:pPr>
              <a:defRPr/>
            </a:pPr>
            <a:fld id="{63F7EBD1-15C7-4145-B6B1-D005444909DE}" type="slidenum">
              <a:rPr lang="zh-CN" altLang="en-US"/>
              <a:pPr>
                <a:defRPr/>
              </a:pPr>
              <a:t>‹#›</a:t>
            </a:fld>
            <a:endParaRPr lang="zh-CN" altLang="en-US"/>
          </a:p>
        </p:txBody>
      </p:sp>
    </p:spTree>
    <p:extLst>
      <p:ext uri="{BB962C8B-B14F-4D97-AF65-F5344CB8AC3E}">
        <p14:creationId xmlns:p14="http://schemas.microsoft.com/office/powerpoint/2010/main" val="193599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16:creationId xmlns:a16="http://schemas.microsoft.com/office/drawing/2014/main" id="{ED66B46D-05E0-3448-A543-26D0CCA6195A}"/>
              </a:ext>
            </a:extLst>
          </p:cNvPr>
          <p:cNvSpPr>
            <a:spLocks noGrp="1"/>
          </p:cNvSpPr>
          <p:nvPr>
            <p:ph type="dt" sz="half" idx="10"/>
          </p:nvPr>
        </p:nvSpPr>
        <p:spPr/>
        <p:txBody>
          <a:bodyPr/>
          <a:lstStyle>
            <a:lvl1pPr>
              <a:defRPr/>
            </a:lvl1pPr>
          </a:lstStyle>
          <a:p>
            <a:pPr>
              <a:defRPr/>
            </a:pPr>
            <a:fld id="{DA015B45-EFC0-8E4B-8EB8-C869CB557C7D}" type="datetimeFigureOut">
              <a:rPr lang="zh-CN" altLang="en-US"/>
              <a:pPr>
                <a:defRPr/>
              </a:pPr>
              <a:t>2023/6/7</a:t>
            </a:fld>
            <a:endParaRPr lang="zh-CN" altLang="en-US"/>
          </a:p>
        </p:txBody>
      </p:sp>
      <p:sp>
        <p:nvSpPr>
          <p:cNvPr id="6" name="页脚占位符 4">
            <a:extLst>
              <a:ext uri="{FF2B5EF4-FFF2-40B4-BE49-F238E27FC236}">
                <a16:creationId xmlns:a16="http://schemas.microsoft.com/office/drawing/2014/main" id="{6DF12F57-66D9-EF4D-9FFC-4D5844FDAB1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C0DEA52A-CE10-624B-989C-EDF811CD6A76}"/>
              </a:ext>
            </a:extLst>
          </p:cNvPr>
          <p:cNvSpPr>
            <a:spLocks noGrp="1"/>
          </p:cNvSpPr>
          <p:nvPr>
            <p:ph type="sldNum" sz="quarter" idx="12"/>
          </p:nvPr>
        </p:nvSpPr>
        <p:spPr/>
        <p:txBody>
          <a:bodyPr/>
          <a:lstStyle>
            <a:lvl1pPr>
              <a:defRPr/>
            </a:lvl1pPr>
          </a:lstStyle>
          <a:p>
            <a:pPr>
              <a:defRPr/>
            </a:pPr>
            <a:fld id="{31141973-751A-364F-B66D-3CBF7AEEB9D2}" type="slidenum">
              <a:rPr lang="zh-CN" altLang="en-US"/>
              <a:pPr>
                <a:defRPr/>
              </a:pPr>
              <a:t>‹#›</a:t>
            </a:fld>
            <a:endParaRPr lang="zh-CN" altLang="en-US"/>
          </a:p>
        </p:txBody>
      </p:sp>
    </p:spTree>
    <p:extLst>
      <p:ext uri="{BB962C8B-B14F-4D97-AF65-F5344CB8AC3E}">
        <p14:creationId xmlns:p14="http://schemas.microsoft.com/office/powerpoint/2010/main" val="2607579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16:creationId xmlns:a16="http://schemas.microsoft.com/office/drawing/2014/main" id="{E8049FC3-263A-9D4A-8DFE-4C6834E40A6B}"/>
              </a:ext>
            </a:extLst>
          </p:cNvPr>
          <p:cNvSpPr>
            <a:spLocks noGrp="1"/>
          </p:cNvSpPr>
          <p:nvPr>
            <p:ph type="dt" sz="half" idx="10"/>
          </p:nvPr>
        </p:nvSpPr>
        <p:spPr/>
        <p:txBody>
          <a:bodyPr/>
          <a:lstStyle>
            <a:lvl1pPr>
              <a:defRPr/>
            </a:lvl1pPr>
          </a:lstStyle>
          <a:p>
            <a:pPr>
              <a:defRPr/>
            </a:pPr>
            <a:fld id="{4F640C73-E1C2-5F40-B8F6-84FAD8D191EC}" type="datetimeFigureOut">
              <a:rPr lang="zh-CN" altLang="en-US"/>
              <a:pPr>
                <a:defRPr/>
              </a:pPr>
              <a:t>2023/6/7</a:t>
            </a:fld>
            <a:endParaRPr lang="zh-CN" altLang="en-US"/>
          </a:p>
        </p:txBody>
      </p:sp>
      <p:sp>
        <p:nvSpPr>
          <p:cNvPr id="6" name="页脚占位符 4">
            <a:extLst>
              <a:ext uri="{FF2B5EF4-FFF2-40B4-BE49-F238E27FC236}">
                <a16:creationId xmlns:a16="http://schemas.microsoft.com/office/drawing/2014/main" id="{0B07ED05-516A-3D48-9CAE-0EEFDD5F6EBE}"/>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16B1B25-6826-844D-B5FA-78C6D0238A55}"/>
              </a:ext>
            </a:extLst>
          </p:cNvPr>
          <p:cNvSpPr>
            <a:spLocks noGrp="1"/>
          </p:cNvSpPr>
          <p:nvPr>
            <p:ph type="sldNum" sz="quarter" idx="12"/>
          </p:nvPr>
        </p:nvSpPr>
        <p:spPr/>
        <p:txBody>
          <a:bodyPr/>
          <a:lstStyle>
            <a:lvl1pPr>
              <a:defRPr/>
            </a:lvl1pPr>
          </a:lstStyle>
          <a:p>
            <a:pPr>
              <a:defRPr/>
            </a:pPr>
            <a:fld id="{01904E2E-7A16-9241-BA7E-F6C302399EC2}" type="slidenum">
              <a:rPr lang="zh-CN" altLang="en-US"/>
              <a:pPr>
                <a:defRPr/>
              </a:pPr>
              <a:t>‹#›</a:t>
            </a:fld>
            <a:endParaRPr lang="zh-CN" altLang="en-US"/>
          </a:p>
        </p:txBody>
      </p:sp>
    </p:spTree>
    <p:extLst>
      <p:ext uri="{BB962C8B-B14F-4D97-AF65-F5344CB8AC3E}">
        <p14:creationId xmlns:p14="http://schemas.microsoft.com/office/powerpoint/2010/main" val="3293829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theme" Target="../theme/theme5.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C186951A-E6AE-7341-BE52-F64C8FAF244C}"/>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8F49EADF-5109-4143-8E72-7465A850658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0C236B2-908E-C640-8D4D-30B8D68173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a:defRPr/>
            </a:pPr>
            <a:fld id="{9AF2E22D-9F1C-D84C-9906-1338057DAB64}" type="datetimeFigureOut">
              <a:rPr lang="zh-CN" altLang="en-US"/>
              <a:pPr>
                <a:defRPr/>
              </a:pPr>
              <a:t>2023/6/7</a:t>
            </a:fld>
            <a:endParaRPr lang="zh-CN" altLang="en-US"/>
          </a:p>
        </p:txBody>
      </p:sp>
      <p:sp>
        <p:nvSpPr>
          <p:cNvPr id="5" name="页脚占位符 4">
            <a:extLst>
              <a:ext uri="{FF2B5EF4-FFF2-40B4-BE49-F238E27FC236}">
                <a16:creationId xmlns:a16="http://schemas.microsoft.com/office/drawing/2014/main" id="{598E8683-148A-8446-9C8C-C3C6EFA1B9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zh-CN" altLang="en-US"/>
          </a:p>
        </p:txBody>
      </p:sp>
      <p:sp>
        <p:nvSpPr>
          <p:cNvPr id="6" name="灯片编号占位符 5">
            <a:extLst>
              <a:ext uri="{FF2B5EF4-FFF2-40B4-BE49-F238E27FC236}">
                <a16:creationId xmlns:a16="http://schemas.microsoft.com/office/drawing/2014/main" id="{B35D7F28-1F24-0A47-B7F1-DA6B150EA026}"/>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4D93A1ED-8429-454A-A390-85F4BC9801D9}" type="slidenum">
              <a:rPr lang="zh-CN" altLang="en-US"/>
              <a:pPr>
                <a:defRPr/>
              </a:pPr>
              <a:t>‹#›</a:t>
            </a:fld>
            <a:endParaRPr lang="zh-CN" altLang="en-US"/>
          </a:p>
        </p:txBody>
      </p:sp>
    </p:spTree>
    <p:extLst>
      <p:ext uri="{BB962C8B-B14F-4D97-AF65-F5344CB8AC3E}">
        <p14:creationId xmlns:p14="http://schemas.microsoft.com/office/powerpoint/2010/main" val="4233798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等线 Light" panose="02010600030101010101" pitchFamily="2"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3C9531-5583-6341-B6C7-67CA2E9FE2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5491708B-0868-EF4D-876F-5C5DF70B8E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255424B-4DC2-3C46-B18C-C23EC8AA16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DCF00-1C70-2B4C-9082-DA2EF215489D}" type="datetimeFigureOut">
              <a:rPr lang="en-VN" smtClean="0"/>
              <a:t>06/07/2023</a:t>
            </a:fld>
            <a:endParaRPr lang="en-VN"/>
          </a:p>
        </p:txBody>
      </p:sp>
      <p:sp>
        <p:nvSpPr>
          <p:cNvPr id="5" name="Footer Placeholder 4">
            <a:extLst>
              <a:ext uri="{FF2B5EF4-FFF2-40B4-BE49-F238E27FC236}">
                <a16:creationId xmlns:a16="http://schemas.microsoft.com/office/drawing/2014/main" id="{D1D6A437-4542-D74A-94B3-5AEB071E53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FBD9A3CB-752C-6C44-8DD9-0AB0DBEDC0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A9D37F-5194-AD41-8D79-66DA4E83AC94}" type="slidenum">
              <a:rPr lang="en-VN" smtClean="0"/>
              <a:t>‹#›</a:t>
            </a:fld>
            <a:endParaRPr lang="en-VN"/>
          </a:p>
        </p:txBody>
      </p:sp>
    </p:spTree>
    <p:extLst>
      <p:ext uri="{BB962C8B-B14F-4D97-AF65-F5344CB8AC3E}">
        <p14:creationId xmlns:p14="http://schemas.microsoft.com/office/powerpoint/2010/main" val="2647360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58415649"/>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3" r:id="rId6"/>
    <p:sldLayoutId id="2147483694" r:id="rId7"/>
    <p:sldLayoutId id="214748369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9656208"/>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1117100"/>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44029576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rtl="0" fontAlgn="base">
        <a:spcBef>
          <a:spcPct val="0"/>
        </a:spcBef>
        <a:spcAft>
          <a:spcPct val="0"/>
        </a:spcAft>
        <a:defRPr sz="5900"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5pPr>
      <a:lvl6pPr marL="60896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6pPr>
      <a:lvl7pPr marL="121793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7pPr>
      <a:lvl8pPr marL="182689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8pPr>
      <a:lvl9pPr marL="243522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9pPr>
    </p:titleStyle>
    <p:body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Microsoft YaHei"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Microsoft YaHei" panose="020B0503020204020204" pitchFamily="34" charset="-122"/>
          <a:cs typeface="+mn-cs"/>
        </a:defRPr>
      </a:lvl2pPr>
      <a:lvl3pPr marL="1522095" indent="-304165" algn="l" rtl="0" fontAlgn="base">
        <a:spcBef>
          <a:spcPct val="20000"/>
        </a:spcBef>
        <a:spcAft>
          <a:spcPct val="0"/>
        </a:spcAft>
        <a:buFont typeface="Arial" panose="020B0604020202020204" pitchFamily="34" charset="0"/>
        <a:buChar char="•"/>
        <a:defRPr sz="3200" kern="1200">
          <a:solidFill>
            <a:schemeClr val="tx1"/>
          </a:solidFill>
          <a:latin typeface="+mn-lt"/>
          <a:ea typeface="Microsoft YaHei" panose="020B0503020204020204" pitchFamily="34" charset="-122"/>
          <a:cs typeface="+mn-cs"/>
        </a:defRPr>
      </a:lvl3pPr>
      <a:lvl4pPr marL="2131060"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4pPr>
      <a:lvl5pPr marL="2740025"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5pPr>
      <a:lvl6pPr marL="334899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795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628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525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8965" algn="l" defTabSz="1217930" rtl="0" eaLnBrk="1" latinLnBrk="0" hangingPunct="1">
        <a:defRPr sz="2400" kern="1200">
          <a:solidFill>
            <a:schemeClr val="tx1"/>
          </a:solidFill>
          <a:latin typeface="+mn-lt"/>
          <a:ea typeface="+mn-ea"/>
          <a:cs typeface="+mn-cs"/>
        </a:defRPr>
      </a:lvl2pPr>
      <a:lvl3pPr marL="1217930" algn="l" defTabSz="1217930" rtl="0" eaLnBrk="1" latinLnBrk="0" hangingPunct="1">
        <a:defRPr sz="2400" kern="1200">
          <a:solidFill>
            <a:schemeClr val="tx1"/>
          </a:solidFill>
          <a:latin typeface="+mn-lt"/>
          <a:ea typeface="+mn-ea"/>
          <a:cs typeface="+mn-cs"/>
        </a:defRPr>
      </a:lvl3pPr>
      <a:lvl4pPr marL="1826895" algn="l" defTabSz="1217930" rtl="0" eaLnBrk="1" latinLnBrk="0" hangingPunct="1">
        <a:defRPr sz="2400" kern="1200">
          <a:solidFill>
            <a:schemeClr val="tx1"/>
          </a:solidFill>
          <a:latin typeface="+mn-lt"/>
          <a:ea typeface="+mn-ea"/>
          <a:cs typeface="+mn-cs"/>
        </a:defRPr>
      </a:lvl4pPr>
      <a:lvl5pPr marL="2435225" algn="l" defTabSz="1217930" rtl="0" eaLnBrk="1" latinLnBrk="0" hangingPunct="1">
        <a:defRPr sz="2400" kern="1200">
          <a:solidFill>
            <a:schemeClr val="tx1"/>
          </a:solidFill>
          <a:latin typeface="+mn-lt"/>
          <a:ea typeface="+mn-ea"/>
          <a:cs typeface="+mn-cs"/>
        </a:defRPr>
      </a:lvl5pPr>
      <a:lvl6pPr marL="3044190" algn="l" defTabSz="1217930" rtl="0" eaLnBrk="1" latinLnBrk="0" hangingPunct="1">
        <a:defRPr sz="2400" kern="1200">
          <a:solidFill>
            <a:schemeClr val="tx1"/>
          </a:solidFill>
          <a:latin typeface="+mn-lt"/>
          <a:ea typeface="+mn-ea"/>
          <a:cs typeface="+mn-cs"/>
        </a:defRPr>
      </a:lvl6pPr>
      <a:lvl7pPr marL="3653155" algn="l" defTabSz="1217930" rtl="0" eaLnBrk="1" latinLnBrk="0" hangingPunct="1">
        <a:defRPr sz="2400" kern="1200">
          <a:solidFill>
            <a:schemeClr val="tx1"/>
          </a:solidFill>
          <a:latin typeface="+mn-lt"/>
          <a:ea typeface="+mn-ea"/>
          <a:cs typeface="+mn-cs"/>
        </a:defRPr>
      </a:lvl7pPr>
      <a:lvl8pPr marL="4262120" algn="l" defTabSz="1217930" rtl="0" eaLnBrk="1" latinLnBrk="0" hangingPunct="1">
        <a:defRPr sz="2400" kern="1200">
          <a:solidFill>
            <a:schemeClr val="tx1"/>
          </a:solidFill>
          <a:latin typeface="+mn-lt"/>
          <a:ea typeface="+mn-ea"/>
          <a:cs typeface="+mn-cs"/>
        </a:defRPr>
      </a:lvl8pPr>
      <a:lvl9pPr marL="4871085" algn="l" defTabSz="121793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0D743-957A-CDCF-C6F7-A1B74CFDE1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81026C-6F4E-CE97-D653-802ADEE911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28DA3-D616-C43E-6965-B82F4CDBDA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1139E-285E-4205-A3E6-9D9A325042D3}" type="datetimeFigureOut">
              <a:rPr lang="en-US" smtClean="0"/>
              <a:t>6/7/2023</a:t>
            </a:fld>
            <a:endParaRPr lang="en-US"/>
          </a:p>
        </p:txBody>
      </p:sp>
      <p:sp>
        <p:nvSpPr>
          <p:cNvPr id="5" name="Footer Placeholder 4">
            <a:extLst>
              <a:ext uri="{FF2B5EF4-FFF2-40B4-BE49-F238E27FC236}">
                <a16:creationId xmlns:a16="http://schemas.microsoft.com/office/drawing/2014/main" id="{BA36E781-5ED8-B9A2-4E20-7DD5B813F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B65325-C0B3-FD9D-B72C-BEC3B224DA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EC7D0B-0C0D-4E24-A8EE-1789182A54A2}" type="slidenum">
              <a:rPr lang="en-US" smtClean="0"/>
              <a:t>‹#›</a:t>
            </a:fld>
            <a:endParaRPr lang="en-US"/>
          </a:p>
        </p:txBody>
      </p:sp>
    </p:spTree>
    <p:extLst>
      <p:ext uri="{BB962C8B-B14F-4D97-AF65-F5344CB8AC3E}">
        <p14:creationId xmlns:p14="http://schemas.microsoft.com/office/powerpoint/2010/main" val="14506884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gif"/></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0.xml"/><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37.gif"/><Relationship Id="rId5" Type="http://schemas.openxmlformats.org/officeDocument/2006/relationships/image" Target="../media/image36.sv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40.gif"/></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hart" Target="../charts/chart2.xml"/><Relationship Id="rId1" Type="http://schemas.openxmlformats.org/officeDocument/2006/relationships/slideLayout" Target="../slideLayouts/slideLayout30.xml"/><Relationship Id="rId4" Type="http://schemas.openxmlformats.org/officeDocument/2006/relationships/image" Target="../media/image42.gif"/></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8.xml"/><Relationship Id="rId5" Type="http://schemas.openxmlformats.org/officeDocument/2006/relationships/audio" Target="../media/audio1.wav"/><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7.gif"/><Relationship Id="rId1" Type="http://schemas.openxmlformats.org/officeDocument/2006/relationships/slideLayout" Target="../slideLayouts/slideLayout30.xml"/><Relationship Id="rId4" Type="http://schemas.openxmlformats.org/officeDocument/2006/relationships/image" Target="../media/image42.gif"/></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7.gif"/><Relationship Id="rId1" Type="http://schemas.openxmlformats.org/officeDocument/2006/relationships/slideLayout" Target="../slideLayouts/slideLayout30.xml"/><Relationship Id="rId4" Type="http://schemas.openxmlformats.org/officeDocument/2006/relationships/image" Target="../media/image42.gif"/></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30.xml"/><Relationship Id="rId5" Type="http://schemas.openxmlformats.org/officeDocument/2006/relationships/image" Target="../media/image36.sv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35.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gif"/><Relationship Id="rId18" Type="http://schemas.openxmlformats.org/officeDocument/2006/relationships/image" Target="../media/image72.png"/><Relationship Id="rId26" Type="http://schemas.openxmlformats.org/officeDocument/2006/relationships/image" Target="../media/image76.png"/><Relationship Id="rId3" Type="http://schemas.openxmlformats.org/officeDocument/2006/relationships/slideLayout" Target="../slideLayouts/slideLayout13.xml"/><Relationship Id="rId21" Type="http://schemas.openxmlformats.org/officeDocument/2006/relationships/slide" Target="slide43.xml"/><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gif"/><Relationship Id="rId25" Type="http://schemas.openxmlformats.org/officeDocument/2006/relationships/slide" Target="slide45.xml"/><Relationship Id="rId2" Type="http://schemas.openxmlformats.org/officeDocument/2006/relationships/audio" Target="../media/media2.wma"/><Relationship Id="rId16" Type="http://schemas.openxmlformats.org/officeDocument/2006/relationships/image" Target="../media/image70.png"/><Relationship Id="rId20" Type="http://schemas.openxmlformats.org/officeDocument/2006/relationships/image" Target="../media/image73.png"/><Relationship Id="rId29" Type="http://schemas.openxmlformats.org/officeDocument/2006/relationships/slide" Target="slide47.xml"/><Relationship Id="rId1" Type="http://schemas.microsoft.com/office/2007/relationships/media" Target="../media/media2.wma"/><Relationship Id="rId6" Type="http://schemas.openxmlformats.org/officeDocument/2006/relationships/image" Target="../media/image60.png"/><Relationship Id="rId11" Type="http://schemas.openxmlformats.org/officeDocument/2006/relationships/image" Target="../media/image65.png"/><Relationship Id="rId24" Type="http://schemas.openxmlformats.org/officeDocument/2006/relationships/image" Target="../media/image75.png"/><Relationship Id="rId5" Type="http://schemas.openxmlformats.org/officeDocument/2006/relationships/image" Target="../media/image59.jpeg"/><Relationship Id="rId15" Type="http://schemas.openxmlformats.org/officeDocument/2006/relationships/image" Target="../media/image69.gif"/><Relationship Id="rId23" Type="http://schemas.openxmlformats.org/officeDocument/2006/relationships/slide" Target="slide44.xml"/><Relationship Id="rId28" Type="http://schemas.openxmlformats.org/officeDocument/2006/relationships/image" Target="../media/image77.png"/><Relationship Id="rId10" Type="http://schemas.openxmlformats.org/officeDocument/2006/relationships/image" Target="../media/image64.png"/><Relationship Id="rId19" Type="http://schemas.openxmlformats.org/officeDocument/2006/relationships/slide" Target="slide42.xml"/><Relationship Id="rId4" Type="http://schemas.openxmlformats.org/officeDocument/2006/relationships/audio" Target="../media/audio3.wav"/><Relationship Id="rId9" Type="http://schemas.openxmlformats.org/officeDocument/2006/relationships/image" Target="../media/image63.png"/><Relationship Id="rId14" Type="http://schemas.openxmlformats.org/officeDocument/2006/relationships/image" Target="../media/image68.gif"/><Relationship Id="rId22" Type="http://schemas.openxmlformats.org/officeDocument/2006/relationships/image" Target="../media/image74.png"/><Relationship Id="rId27" Type="http://schemas.openxmlformats.org/officeDocument/2006/relationships/slide" Target="slide46.xml"/><Relationship Id="rId30" Type="http://schemas.openxmlformats.org/officeDocument/2006/relationships/image" Target="../media/image78.png"/></Relationships>
</file>

<file path=ppt/slides/_rels/slide3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0.gif"/><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gif"/><Relationship Id="rId1" Type="http://schemas.openxmlformats.org/officeDocument/2006/relationships/slideLayout" Target="../slideLayouts/slideLayout46.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67EF12-DB20-FF1C-A7B3-57517FB76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86"/>
            <a:ext cx="12192000" cy="6812228"/>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17FF086F-29F0-9FFE-8170-336895CD1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74" y="5803900"/>
            <a:ext cx="1283980" cy="1295145"/>
          </a:xfrm>
          <a:prstGeom prst="rect">
            <a:avLst/>
          </a:prstGeom>
        </p:spPr>
      </p:pic>
    </p:spTree>
    <p:extLst>
      <p:ext uri="{BB962C8B-B14F-4D97-AF65-F5344CB8AC3E}">
        <p14:creationId xmlns:p14="http://schemas.microsoft.com/office/powerpoint/2010/main" val="12871309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400855" y="0"/>
            <a:ext cx="2111476" cy="830997"/>
          </a:xfrm>
          <a:prstGeom prst="rect">
            <a:avLst/>
          </a:prstGeom>
        </p:spPr>
        <p:txBody>
          <a:bodyPr wrap="none">
            <a:spAutoFit/>
          </a:bodyPr>
          <a:lstStyle/>
          <a:p>
            <a:pPr lvl="0" algn="ctr">
              <a:spcBef>
                <a:spcPct val="0"/>
              </a:spcBef>
              <a:defRPr/>
            </a:pPr>
            <a:r>
              <a:rPr lang="en-US" altLang="vi-VN" sz="4800" b="1">
                <a:solidFill>
                  <a:srgbClr val="A01127"/>
                </a:solidFill>
                <a:latin typeface="Snell Roundhand" panose="02000603080000090004" pitchFamily="2" charset="77"/>
              </a:rPr>
              <a:t>b. Pháp</a:t>
            </a:r>
            <a:endParaRPr lang="en-US" altLang="vi-VN" sz="4800" b="1" dirty="0">
              <a:solidFill>
                <a:srgbClr val="A01127"/>
              </a:solidFill>
              <a:latin typeface="Snell Roundhand" panose="02000603080000090004" pitchFamily="2" charset="77"/>
            </a:endParaRPr>
          </a:p>
        </p:txBody>
      </p:sp>
      <p:sp>
        <p:nvSpPr>
          <p:cNvPr id="3" name="Rectangle 2">
            <a:extLst>
              <a:ext uri="{FF2B5EF4-FFF2-40B4-BE49-F238E27FC236}">
                <a16:creationId xmlns:a16="http://schemas.microsoft.com/office/drawing/2014/main" id="{55A04D6A-97B5-244E-84FA-F0607BDA3559}"/>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AutoShape 6">
            <a:extLst>
              <a:ext uri="{FF2B5EF4-FFF2-40B4-BE49-F238E27FC236}">
                <a16:creationId xmlns:a16="http://schemas.microsoft.com/office/drawing/2014/main" id="{4D512C82-7EAF-054B-BE33-3F8E3E3D6E98}"/>
              </a:ext>
            </a:extLst>
          </p:cNvPr>
          <p:cNvSpPr>
            <a:spLocks noChangeArrowheads="1"/>
          </p:cNvSpPr>
          <p:nvPr/>
        </p:nvSpPr>
        <p:spPr bwMode="auto">
          <a:xfrm>
            <a:off x="8462988" y="76200"/>
            <a:ext cx="3729012" cy="3352800"/>
          </a:xfrm>
          <a:prstGeom prst="cloudCallout">
            <a:avLst>
              <a:gd name="adj1" fmla="val -12767"/>
              <a:gd name="adj2" fmla="val 56307"/>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Công</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ty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độc</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quyền</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ở</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Pháp</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xuất</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hiện</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vào</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thời</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gian</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nào</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Lĩnh</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vực</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nào</a:t>
            </a:r>
            <a:endPar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endParaRPr>
          </a:p>
        </p:txBody>
      </p:sp>
      <p:pic>
        <p:nvPicPr>
          <p:cNvPr id="6" name="Picture 5">
            <a:extLst>
              <a:ext uri="{FF2B5EF4-FFF2-40B4-BE49-F238E27FC236}">
                <a16:creationId xmlns:a16="http://schemas.microsoft.com/office/drawing/2014/main" id="{D6B27C1D-99D6-BA40-95E9-21D3F85CB862}"/>
              </a:ext>
            </a:extLst>
          </p:cNvPr>
          <p:cNvPicPr>
            <a:picLocks noChangeAspect="1"/>
          </p:cNvPicPr>
          <p:nvPr/>
        </p:nvPicPr>
        <p:blipFill rotWithShape="1">
          <a:blip r:embed="rId2"/>
          <a:srcRect l="40670"/>
          <a:stretch/>
        </p:blipFill>
        <p:spPr>
          <a:xfrm>
            <a:off x="8462988" y="3597401"/>
            <a:ext cx="2605608" cy="3454401"/>
          </a:xfrm>
          <a:prstGeom prst="rect">
            <a:avLst/>
          </a:prstGeom>
        </p:spPr>
      </p:pic>
      <p:sp>
        <p:nvSpPr>
          <p:cNvPr id="9" name="Rectangle 2">
            <a:extLst>
              <a:ext uri="{FF2B5EF4-FFF2-40B4-BE49-F238E27FC236}">
                <a16:creationId xmlns:a16="http://schemas.microsoft.com/office/drawing/2014/main" id="{0DAFF653-BDA1-DA44-9836-4C947B5DBFE5}"/>
              </a:ext>
            </a:extLst>
          </p:cNvPr>
          <p:cNvSpPr>
            <a:spLocks noChangeArrowheads="1"/>
          </p:cNvSpPr>
          <p:nvPr/>
        </p:nvSpPr>
        <p:spPr bwMode="auto">
          <a:xfrm>
            <a:off x="226636" y="1435708"/>
            <a:ext cx="823635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anose="020B0604020202020204" pitchFamily="34" charset="0"/>
              <a:buChar char="•"/>
              <a:tabLst>
                <a:tab pos="-18256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18256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18256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18256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1825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825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825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825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82563" algn="l"/>
              </a:tabLst>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tab pos="-182563" algn="l"/>
              </a:tabLst>
              <a:defRPr/>
            </a:pP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Đầu</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thê</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ki</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XX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các</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công</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ty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độc</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quyền</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xuất</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hiện</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chi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phối</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nền</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kinh</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tê</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Pháp</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đặc</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biệt</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trong</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lĩnh</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vực</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ngân</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hàng</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pic>
        <p:nvPicPr>
          <p:cNvPr id="10242" name="Picture 2" descr="uploads bank bank PNG15 - Png Press - Transparent png free download">
            <a:extLst>
              <a:ext uri="{FF2B5EF4-FFF2-40B4-BE49-F238E27FC236}">
                <a16:creationId xmlns:a16="http://schemas.microsoft.com/office/drawing/2014/main" id="{45E2CBBE-E8B7-AF45-B676-BA2095373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54" y="2820704"/>
            <a:ext cx="3276232" cy="40868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uploads bank bank PNG15 - Png Press - Transparent png free download">
            <a:extLst>
              <a:ext uri="{FF2B5EF4-FFF2-40B4-BE49-F238E27FC236}">
                <a16:creationId xmlns:a16="http://schemas.microsoft.com/office/drawing/2014/main" id="{62B77044-46A1-8947-B3F4-22F57DC0E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733" y="2820703"/>
            <a:ext cx="3276232" cy="40868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B01233-A16D-4ACB-9106-49D2D3C350BF}"/>
              </a:ext>
            </a:extLst>
          </p:cNvPr>
          <p:cNvSpPr txBox="1"/>
          <p:nvPr/>
        </p:nvSpPr>
        <p:spPr>
          <a:xfrm>
            <a:off x="3000002" y="483020"/>
            <a:ext cx="3343647" cy="64633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3600" b="1">
                <a:solidFill>
                  <a:srgbClr val="002060"/>
                </a:solidFill>
                <a:latin typeface="Times New Roman" panose="02020603050405020304" pitchFamily="18" charset="0"/>
                <a:cs typeface="Times New Roman" panose="02020603050405020304" pitchFamily="18" charset="0"/>
              </a:rPr>
              <a:t>k</a:t>
            </a:r>
            <a:r>
              <a:rPr kumimoji="0" 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inh tế.</a:t>
            </a:r>
            <a:endPar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28694666"/>
      </p:ext>
    </p:extLst>
  </p:cSld>
  <p:clrMapOvr>
    <a:masterClrMapping/>
  </p:clrMapOvr>
  <p:transition spd="slow">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accel="50000" fill="hold" grpId="0"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50000" fill="hold" grpId="0" nodeType="clickEffect" p14:presetBounceEnd="50000">
                                      <p:stCondLst>
                                        <p:cond delay="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14:bounceEnd="50000">
                                          <p:cBhvr additive="base">
                                            <p:cTn id="25" dur="25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6" dur="25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2650"/>
                                </p:stCondLst>
                                <p:childTnLst>
                                  <p:par>
                                    <p:cTn id="28" presetID="21"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4)">
                                          <p:cBhvr>
                                            <p:cTn id="30" dur="500"/>
                                            <p:tgtEl>
                                              <p:spTgt spid="10"/>
                                            </p:tgtEl>
                                          </p:cBhvr>
                                        </p:animEffect>
                                      </p:childTnLst>
                                    </p:cTn>
                                  </p:par>
                                  <p:par>
                                    <p:cTn id="31" presetID="21" presetClass="entr" presetSubtype="4" fill="hold" nodeType="withEffect">
                                      <p:stCondLst>
                                        <p:cond delay="0"/>
                                      </p:stCondLst>
                                      <p:childTnLst>
                                        <p:set>
                                          <p:cBhvr>
                                            <p:cTn id="32" dur="1" fill="hold">
                                              <p:stCondLst>
                                                <p:cond delay="0"/>
                                              </p:stCondLst>
                                            </p:cTn>
                                            <p:tgtEl>
                                              <p:spTgt spid="10242"/>
                                            </p:tgtEl>
                                            <p:attrNameLst>
                                              <p:attrName>style.visibility</p:attrName>
                                            </p:attrNameLst>
                                          </p:cBhvr>
                                          <p:to>
                                            <p:strVal val="visible"/>
                                          </p:to>
                                        </p:set>
                                        <p:animEffect transition="in" filter="wheel(4)">
                                          <p:cBhvr>
                                            <p:cTn id="3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9" grpId="0"/>
          <p:bldP spid="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50000" fill="hold" grpId="0" nodeType="clickEffect">
                                      <p:stCondLst>
                                        <p:cond delay="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additive="base">
                                            <p:cTn id="25" dur="250" fill="hold"/>
                                            <p:tgtEl>
                                              <p:spTgt spid="9"/>
                                            </p:tgtEl>
                                            <p:attrNameLst>
                                              <p:attrName>ppt_x</p:attrName>
                                            </p:attrNameLst>
                                          </p:cBhvr>
                                          <p:tavLst>
                                            <p:tav tm="0">
                                              <p:val>
                                                <p:strVal val="1+#ppt_w/2"/>
                                              </p:val>
                                            </p:tav>
                                            <p:tav tm="100000">
                                              <p:val>
                                                <p:strVal val="#ppt_x"/>
                                              </p:val>
                                            </p:tav>
                                          </p:tavLst>
                                        </p:anim>
                                        <p:anim calcmode="lin" valueType="num">
                                          <p:cBhvr additive="base">
                                            <p:cTn id="26" dur="25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2650"/>
                                </p:stCondLst>
                                <p:childTnLst>
                                  <p:par>
                                    <p:cTn id="28" presetID="21"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4)">
                                          <p:cBhvr>
                                            <p:cTn id="30" dur="500"/>
                                            <p:tgtEl>
                                              <p:spTgt spid="10"/>
                                            </p:tgtEl>
                                          </p:cBhvr>
                                        </p:animEffect>
                                      </p:childTnLst>
                                    </p:cTn>
                                  </p:par>
                                  <p:par>
                                    <p:cTn id="31" presetID="21" presetClass="entr" presetSubtype="4" fill="hold" nodeType="withEffect">
                                      <p:stCondLst>
                                        <p:cond delay="0"/>
                                      </p:stCondLst>
                                      <p:childTnLst>
                                        <p:set>
                                          <p:cBhvr>
                                            <p:cTn id="32" dur="1" fill="hold">
                                              <p:stCondLst>
                                                <p:cond delay="0"/>
                                              </p:stCondLst>
                                            </p:cTn>
                                            <p:tgtEl>
                                              <p:spTgt spid="10242"/>
                                            </p:tgtEl>
                                            <p:attrNameLst>
                                              <p:attrName>style.visibility</p:attrName>
                                            </p:attrNameLst>
                                          </p:cBhvr>
                                          <p:to>
                                            <p:strVal val="visible"/>
                                          </p:to>
                                        </p:set>
                                        <p:animEffect transition="in" filter="wheel(4)">
                                          <p:cBhvr>
                                            <p:cTn id="3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9" grpId="0"/>
          <p:bldP spid="5"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409671" y="0"/>
            <a:ext cx="2093843"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8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b. </a:t>
            </a:r>
            <a:r>
              <a:rPr kumimoji="0" lang="en-US" altLang="vi-VN" sz="4800" b="1" i="0" u="none" strike="noStrike" kern="1200" cap="none" spc="0" normalizeH="0" baseline="0" noProof="0" dirty="0" err="1">
                <a:ln>
                  <a:noFill/>
                </a:ln>
                <a:solidFill>
                  <a:srgbClr val="A01127"/>
                </a:solidFill>
                <a:effectLst/>
                <a:uLnTx/>
                <a:uFillTx/>
                <a:latin typeface="Snell Roundhand" panose="02000603080000090004" pitchFamily="2" charset="77"/>
                <a:ea typeface="+mn-ea"/>
                <a:cs typeface="+mn-cs"/>
              </a:rPr>
              <a:t>Pháp</a:t>
            </a:r>
            <a:endPar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3" name="Rectangle 2">
            <a:extLst>
              <a:ext uri="{FF2B5EF4-FFF2-40B4-BE49-F238E27FC236}">
                <a16:creationId xmlns:a16="http://schemas.microsoft.com/office/drawing/2014/main" id="{55A04D6A-97B5-244E-84FA-F0607BDA3559}"/>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AutoShape 6">
            <a:extLst>
              <a:ext uri="{FF2B5EF4-FFF2-40B4-BE49-F238E27FC236}">
                <a16:creationId xmlns:a16="http://schemas.microsoft.com/office/drawing/2014/main" id="{4D512C82-7EAF-054B-BE33-3F8E3E3D6E98}"/>
              </a:ext>
            </a:extLst>
          </p:cNvPr>
          <p:cNvSpPr>
            <a:spLocks noChangeArrowheads="1"/>
          </p:cNvSpPr>
          <p:nvPr/>
        </p:nvSpPr>
        <p:spPr bwMode="auto">
          <a:xfrm>
            <a:off x="8149268" y="76200"/>
            <a:ext cx="4042732" cy="3352800"/>
          </a:xfrm>
          <a:prstGeom prst="cloudCallout">
            <a:avLst>
              <a:gd name="adj1" fmla="val -12767"/>
              <a:gd name="adj2" fmla="val 56307"/>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 </a:t>
            </a:r>
            <a:r>
              <a:rPr kumimoji="0" lang="en-US" altLang="vi-VN"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cho</a:t>
            </a:r>
            <a:r>
              <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b="1" i="0" u="none" strike="noStrike" kern="1200" cap="none" spc="0" normalizeH="0" baseline="0" noProof="0" err="1">
                <a:ln>
                  <a:noFill/>
                </a:ln>
                <a:solidFill>
                  <a:srgbClr val="FF6600"/>
                </a:solidFill>
                <a:effectLst/>
                <a:uLnTx/>
                <a:uFillTx/>
                <a:latin typeface="Times New Roman" panose="02020603050405020304" pitchFamily="18" charset="0"/>
                <a:ea typeface="+mn-ea"/>
                <a:cs typeface="+mn-cs"/>
              </a:rPr>
              <a:t>biết</a:t>
            </a:r>
            <a:r>
              <a:rPr kumimoji="0" lang="en-US" altLang="vi-VN"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 tình</a:t>
            </a:r>
            <a:r>
              <a:rPr kumimoji="0" lang="en-US" altLang="vi-VN" b="1" i="0" u="none" strike="noStrike" kern="1200" cap="none" spc="0" normalizeH="0" noProof="0">
                <a:ln>
                  <a:noFill/>
                </a:ln>
                <a:solidFill>
                  <a:srgbClr val="FF6600"/>
                </a:solidFill>
                <a:effectLst/>
                <a:uLnTx/>
                <a:uFillTx/>
                <a:latin typeface="Times New Roman" panose="02020603050405020304" pitchFamily="18" charset="0"/>
                <a:ea typeface="+mn-ea"/>
                <a:cs typeface="+mn-cs"/>
              </a:rPr>
              <a:t> hình đối nội của </a:t>
            </a:r>
            <a:r>
              <a:rPr kumimoji="0" lang="en-US" altLang="vi-VN"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nước Pháp?</a:t>
            </a:r>
            <a:endPar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p:txBody>
      </p:sp>
      <p:pic>
        <p:nvPicPr>
          <p:cNvPr id="6" name="Picture 5">
            <a:extLst>
              <a:ext uri="{FF2B5EF4-FFF2-40B4-BE49-F238E27FC236}">
                <a16:creationId xmlns:a16="http://schemas.microsoft.com/office/drawing/2014/main" id="{D6B27C1D-99D6-BA40-95E9-21D3F85CB862}"/>
              </a:ext>
            </a:extLst>
          </p:cNvPr>
          <p:cNvPicPr>
            <a:picLocks noChangeAspect="1"/>
          </p:cNvPicPr>
          <p:nvPr/>
        </p:nvPicPr>
        <p:blipFill rotWithShape="1">
          <a:blip r:embed="rId2"/>
          <a:srcRect l="40670"/>
          <a:stretch/>
        </p:blipFill>
        <p:spPr>
          <a:xfrm>
            <a:off x="8462988" y="3597401"/>
            <a:ext cx="2605608" cy="3454401"/>
          </a:xfrm>
          <a:prstGeom prst="rect">
            <a:avLst/>
          </a:prstGeom>
        </p:spPr>
      </p:pic>
      <p:sp>
        <p:nvSpPr>
          <p:cNvPr id="8" name="TextBox 7">
            <a:extLst>
              <a:ext uri="{FF2B5EF4-FFF2-40B4-BE49-F238E27FC236}">
                <a16:creationId xmlns:a16="http://schemas.microsoft.com/office/drawing/2014/main" id="{B446A22B-49F1-6E4A-85B2-6D5E2FD650CC}"/>
              </a:ext>
            </a:extLst>
          </p:cNvPr>
          <p:cNvSpPr txBox="1"/>
          <p:nvPr/>
        </p:nvSpPr>
        <p:spPr>
          <a:xfrm>
            <a:off x="2754382" y="554176"/>
            <a:ext cx="3341617" cy="707886"/>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4000" b="1">
                <a:solidFill>
                  <a:srgbClr val="002060"/>
                </a:solidFill>
                <a:latin typeface="Times New Roman" panose="02020603050405020304" pitchFamily="18" charset="0"/>
                <a:cs typeface="Times New Roman" panose="02020603050405020304" pitchFamily="18" charset="0"/>
              </a:rPr>
              <a:t>Đối nội</a:t>
            </a:r>
            <a:endPar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E8470097-4B14-284F-9410-1C52CDAA7296}"/>
              </a:ext>
            </a:extLst>
          </p:cNvPr>
          <p:cNvSpPr/>
          <p:nvPr/>
        </p:nvSpPr>
        <p:spPr>
          <a:xfrm>
            <a:off x="0" y="1385173"/>
            <a:ext cx="7939500" cy="1754326"/>
          </a:xfrm>
          <a:prstGeom prst="rect">
            <a:avLst/>
          </a:prstGeom>
        </p:spPr>
        <p:txBody>
          <a:bodyPr wrap="square">
            <a:spAutoFit/>
          </a:bodyPr>
          <a:lstStyle/>
          <a:p>
            <a:pPr lvl="0" algn="just">
              <a:spcBef>
                <a:spcPct val="0"/>
              </a:spcBef>
            </a:pPr>
            <a:r>
              <a:rPr lang="en-US" altLang="vi-VN" sz="3600">
                <a:solidFill>
                  <a:srgbClr val="000000"/>
                </a:solidFill>
                <a:latin typeface="Times New Roman" panose="02020603050405020304" pitchFamily="18" charset="0"/>
              </a:rPr>
              <a:t>Nền cộng hòa thứ ba ở Pháp được thành lập nhưng thường xuyên xảy ra khủng hoảng nội các.</a:t>
            </a:r>
            <a:endParaRPr kumimoji="0" lang="en-US" altLang="vi-VN" sz="3600" b="0" i="0" u="sng" strike="noStrike" kern="1200" cap="none" spc="0" normalizeH="0" baseline="0" noProof="0" dirty="0">
              <a:ln>
                <a:noFill/>
              </a:ln>
              <a:solidFill>
                <a:srgbClr val="000000"/>
              </a:solidFill>
              <a:effectLst/>
              <a:uLnTx/>
              <a:uFillTx/>
              <a:latin typeface="Times New Roman" panose="02020603050405020304" pitchFamily="18" charset="0"/>
            </a:endParaRPr>
          </a:p>
        </p:txBody>
      </p:sp>
      <p:pic>
        <p:nvPicPr>
          <p:cNvPr id="12" name="Picture 11" descr="Tank Gif by Gray-Feathers on DeviantArt">
            <a:extLst>
              <a:ext uri="{FF2B5EF4-FFF2-40B4-BE49-F238E27FC236}">
                <a16:creationId xmlns:a16="http://schemas.microsoft.com/office/drawing/2014/main" id="{03481E9D-A9AD-F646-B5B8-ADD89E00F2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69" t="24363" r="10851" b="18549"/>
          <a:stretch/>
        </p:blipFill>
        <p:spPr bwMode="auto">
          <a:xfrm flipH="1">
            <a:off x="4040469" y="4833675"/>
            <a:ext cx="3882163" cy="1885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ank Gif by Gray-Feathers on DeviantArt">
            <a:extLst>
              <a:ext uri="{FF2B5EF4-FFF2-40B4-BE49-F238E27FC236}">
                <a16:creationId xmlns:a16="http://schemas.microsoft.com/office/drawing/2014/main" id="{2AB1B669-412A-B143-A51E-D51C0AB9CD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69" t="24363" r="10851" b="18549"/>
          <a:stretch/>
        </p:blipFill>
        <p:spPr bwMode="auto">
          <a:xfrm flipH="1">
            <a:off x="256515" y="4833675"/>
            <a:ext cx="3882163" cy="188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599622"/>
      </p:ext>
    </p:extLst>
  </p:cSld>
  <p:clrMapOvr>
    <a:masterClrMapping/>
  </p:clrMapOvr>
  <p:transition spd="slow">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14:presetBounceEnd="50000">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14:bounceEnd="50000">
                                          <p:cBhvr additive="base">
                                            <p:cTn id="25"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9" fill="hold" nodeType="withEffect" p14:presetBounceEnd="50000">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14:bounceEnd="50000">
                                          <p:cBhvr additive="base">
                                            <p:cTn id="2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30" dur="500" fill="hold"/>
                                            <p:tgtEl>
                                              <p:spTgt spid="12"/>
                                            </p:tgtEl>
                                            <p:attrNameLst>
                                              <p:attrName>ppt_y</p:attrName>
                                            </p:attrNameLst>
                                          </p:cBhvr>
                                          <p:tavLst>
                                            <p:tav tm="0">
                                              <p:val>
                                                <p:strVal val="0-#ppt_h/2"/>
                                              </p:val>
                                            </p:tav>
                                            <p:tav tm="100000">
                                              <p:val>
                                                <p:strVal val="#ppt_y"/>
                                              </p:val>
                                            </p:tav>
                                          </p:tavLst>
                                        </p:anim>
                                      </p:childTnLst>
                                    </p:cTn>
                                  </p:par>
                                  <p:par>
                                    <p:cTn id="31" presetID="2" presetClass="entr" presetSubtype="9" fill="hold" nodeType="withEffect" p14:presetBounceEnd="50000">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14:bounceEnd="50000">
                                          <p:cBhvr additive="base">
                                            <p:cTn id="33"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8" grpId="0"/>
          <p:bldP spid="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9"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0-#ppt_h/2"/>
                                              </p:val>
                                            </p:tav>
                                            <p:tav tm="100000">
                                              <p:val>
                                                <p:strVal val="#ppt_y"/>
                                              </p:val>
                                            </p:tav>
                                          </p:tavLst>
                                        </p:anim>
                                      </p:childTnLst>
                                    </p:cTn>
                                  </p:par>
                                  <p:par>
                                    <p:cTn id="31" presetID="2" presetClass="entr" presetSubtype="9"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0-#ppt_w/2"/>
                                              </p:val>
                                            </p:tav>
                                            <p:tav tm="100000">
                                              <p:val>
                                                <p:strVal val="#ppt_x"/>
                                              </p:val>
                                            </p:tav>
                                          </p:tavLst>
                                        </p:anim>
                                        <p:anim calcmode="lin" valueType="num">
                                          <p:cBhvr additive="base">
                                            <p:cTn id="3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8" grpId="0"/>
          <p:bldP spid="5"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30728" name="Picture 8" descr="French Prime Minister Jean Castex confirms a reduction in production taxes  - Business France Nordic">
            <a:extLst>
              <a:ext uri="{FF2B5EF4-FFF2-40B4-BE49-F238E27FC236}">
                <a16:creationId xmlns:a16="http://schemas.microsoft.com/office/drawing/2014/main" id="{1E3E48B7-ED4A-A648-B169-90C9A79C26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34" r="8466"/>
          <a:stretch/>
        </p:blipFill>
        <p:spPr bwMode="auto">
          <a:xfrm>
            <a:off x="0" y="0"/>
            <a:ext cx="636422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32" name="Picture 12" descr="In The Spotlight: Knowing the &amp;#39;unknown&amp;#39; French PM Jean Castex - CGTN">
            <a:extLst>
              <a:ext uri="{FF2B5EF4-FFF2-40B4-BE49-F238E27FC236}">
                <a16:creationId xmlns:a16="http://schemas.microsoft.com/office/drawing/2014/main" id="{88B20AC6-2999-B14D-8D07-66C5A7D326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800"/>
          <a:stretch/>
        </p:blipFill>
        <p:spPr bwMode="auto">
          <a:xfrm>
            <a:off x="6583680" y="0"/>
            <a:ext cx="5608320" cy="58155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DB9088C-D050-234E-956F-4862A6902925}"/>
              </a:ext>
            </a:extLst>
          </p:cNvPr>
          <p:cNvSpPr/>
          <p:nvPr/>
        </p:nvSpPr>
        <p:spPr>
          <a:xfrm>
            <a:off x="6583680" y="6024110"/>
            <a:ext cx="528542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tướng Pháp Jean Castex</a:t>
            </a:r>
            <a:endPar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4624765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wheel(4)">
                                          <p:cBhvr>
                                            <p:cTn id="7" dur="750"/>
                                            <p:tgtEl>
                                              <p:spTgt spid="30728"/>
                                            </p:tgtEl>
                                          </p:cBhvr>
                                        </p:animEffect>
                                      </p:childTnLst>
                                    </p:cTn>
                                  </p:par>
                                  <p:par>
                                    <p:cTn id="8" presetID="21" presetClass="entr" presetSubtype="4" fill="hold" nodeType="withEffect">
                                      <p:stCondLst>
                                        <p:cond delay="0"/>
                                      </p:stCondLst>
                                      <p:childTnLst>
                                        <p:set>
                                          <p:cBhvr>
                                            <p:cTn id="9" dur="1" fill="hold">
                                              <p:stCondLst>
                                                <p:cond delay="0"/>
                                              </p:stCondLst>
                                            </p:cTn>
                                            <p:tgtEl>
                                              <p:spTgt spid="30732"/>
                                            </p:tgtEl>
                                            <p:attrNameLst>
                                              <p:attrName>style.visibility</p:attrName>
                                            </p:attrNameLst>
                                          </p:cBhvr>
                                          <p:to>
                                            <p:strVal val="visible"/>
                                          </p:to>
                                        </p:set>
                                        <p:animEffect transition="in" filter="wheel(4)">
                                          <p:cBhvr>
                                            <p:cTn id="10" dur="750"/>
                                            <p:tgtEl>
                                              <p:spTgt spid="30732"/>
                                            </p:tgtEl>
                                          </p:cBhvr>
                                        </p:animEffect>
                                      </p:childTnLst>
                                    </p:cTn>
                                  </p:par>
                                </p:childTnLst>
                              </p:cTn>
                            </p:par>
                            <p:par>
                              <p:cTn id="11" fill="hold">
                                <p:stCondLst>
                                  <p:cond delay="750"/>
                                </p:stCondLst>
                                <p:childTnLst>
                                  <p:par>
                                    <p:cTn id="12" presetID="2" presetClass="entr" presetSubtype="8" fill="hold" grpId="0" nodeType="afterEffect" p14:presetBounceEnd="50000">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14:bounceEnd="50000">
                                          <p:cBhvr additive="base">
                                            <p:cTn id="14"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wheel(4)">
                                          <p:cBhvr>
                                            <p:cTn id="7" dur="750"/>
                                            <p:tgtEl>
                                              <p:spTgt spid="30728"/>
                                            </p:tgtEl>
                                          </p:cBhvr>
                                        </p:animEffect>
                                      </p:childTnLst>
                                    </p:cTn>
                                  </p:par>
                                  <p:par>
                                    <p:cTn id="8" presetID="21" presetClass="entr" presetSubtype="4" fill="hold" nodeType="withEffect">
                                      <p:stCondLst>
                                        <p:cond delay="0"/>
                                      </p:stCondLst>
                                      <p:childTnLst>
                                        <p:set>
                                          <p:cBhvr>
                                            <p:cTn id="9" dur="1" fill="hold">
                                              <p:stCondLst>
                                                <p:cond delay="0"/>
                                              </p:stCondLst>
                                            </p:cTn>
                                            <p:tgtEl>
                                              <p:spTgt spid="30732"/>
                                            </p:tgtEl>
                                            <p:attrNameLst>
                                              <p:attrName>style.visibility</p:attrName>
                                            </p:attrNameLst>
                                          </p:cBhvr>
                                          <p:to>
                                            <p:strVal val="visible"/>
                                          </p:to>
                                        </p:set>
                                        <p:animEffect transition="in" filter="wheel(4)">
                                          <p:cBhvr>
                                            <p:cTn id="10" dur="750"/>
                                            <p:tgtEl>
                                              <p:spTgt spid="30732"/>
                                            </p:tgtEl>
                                          </p:cBhvr>
                                        </p:animEffect>
                                      </p:childTnLst>
                                    </p:cTn>
                                  </p:par>
                                </p:childTnLst>
                              </p:cTn>
                            </p:par>
                            <p:par>
                              <p:cTn id="11" fill="hold">
                                <p:stCondLst>
                                  <p:cond delay="750"/>
                                </p:stCondLst>
                                <p:childTnLst>
                                  <p:par>
                                    <p:cTn id="12" presetID="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400855" y="0"/>
            <a:ext cx="2111475"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8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b. </a:t>
            </a:r>
            <a:r>
              <a:rPr kumimoji="0" lang="en-US" altLang="vi-VN" sz="4800" b="1" i="0" u="none" strike="noStrike" kern="1200" cap="none" spc="0" normalizeH="0" baseline="0" noProof="0" dirty="0" err="1">
                <a:ln>
                  <a:noFill/>
                </a:ln>
                <a:solidFill>
                  <a:srgbClr val="A01127"/>
                </a:solidFill>
                <a:effectLst/>
                <a:uLnTx/>
                <a:uFillTx/>
                <a:latin typeface="Snell Roundhand" panose="02000603080000090004" pitchFamily="2" charset="77"/>
                <a:ea typeface="+mn-ea"/>
                <a:cs typeface="+mn-cs"/>
              </a:rPr>
              <a:t>Pháp</a:t>
            </a:r>
            <a:endPar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3" name="Rectangle 2">
            <a:extLst>
              <a:ext uri="{FF2B5EF4-FFF2-40B4-BE49-F238E27FC236}">
                <a16:creationId xmlns:a16="http://schemas.microsoft.com/office/drawing/2014/main" id="{55A04D6A-97B5-244E-84FA-F0607BDA3559}"/>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a:extLst>
              <a:ext uri="{FF2B5EF4-FFF2-40B4-BE49-F238E27FC236}">
                <a16:creationId xmlns:a16="http://schemas.microsoft.com/office/drawing/2014/main" id="{D6B27C1D-99D6-BA40-95E9-21D3F85CB862}"/>
              </a:ext>
            </a:extLst>
          </p:cNvPr>
          <p:cNvPicPr>
            <a:picLocks noChangeAspect="1"/>
          </p:cNvPicPr>
          <p:nvPr/>
        </p:nvPicPr>
        <p:blipFill rotWithShape="1">
          <a:blip r:embed="rId2"/>
          <a:srcRect l="40670"/>
          <a:stretch/>
        </p:blipFill>
        <p:spPr>
          <a:xfrm>
            <a:off x="8462988" y="3597401"/>
            <a:ext cx="2605608" cy="3454401"/>
          </a:xfrm>
          <a:prstGeom prst="rect">
            <a:avLst/>
          </a:prstGeom>
        </p:spPr>
      </p:pic>
      <p:sp>
        <p:nvSpPr>
          <p:cNvPr id="8" name="TextBox 7">
            <a:extLst>
              <a:ext uri="{FF2B5EF4-FFF2-40B4-BE49-F238E27FC236}">
                <a16:creationId xmlns:a16="http://schemas.microsoft.com/office/drawing/2014/main" id="{B446A22B-49F1-6E4A-85B2-6D5E2FD650CC}"/>
              </a:ext>
            </a:extLst>
          </p:cNvPr>
          <p:cNvSpPr txBox="1"/>
          <p:nvPr/>
        </p:nvSpPr>
        <p:spPr>
          <a:xfrm>
            <a:off x="2754383" y="554176"/>
            <a:ext cx="2595582"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Đối</a:t>
            </a:r>
            <a:r>
              <a:rPr kumimoji="0" lang="en-US" sz="32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ngoại</a:t>
            </a:r>
            <a:endParaRPr kumimoji="0" lang="en-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AutoShape 7">
            <a:extLst>
              <a:ext uri="{FF2B5EF4-FFF2-40B4-BE49-F238E27FC236}">
                <a16:creationId xmlns:a16="http://schemas.microsoft.com/office/drawing/2014/main" id="{1C2CAAD7-A926-5D44-AE4E-0790F8E07F3C}"/>
              </a:ext>
            </a:extLst>
          </p:cNvPr>
          <p:cNvSpPr>
            <a:spLocks noChangeArrowheads="1"/>
          </p:cNvSpPr>
          <p:nvPr/>
        </p:nvSpPr>
        <p:spPr bwMode="auto">
          <a:xfrm>
            <a:off x="8542348" y="271790"/>
            <a:ext cx="3352800" cy="2775941"/>
          </a:xfrm>
          <a:prstGeom prst="cloudCallout">
            <a:avLst>
              <a:gd name="adj1" fmla="val -14565"/>
              <a:gd name="adj2" fmla="val 74415"/>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Em hãy nêu chính sách đối ngoại của Pháp?</a:t>
            </a:r>
          </a:p>
        </p:txBody>
      </p:sp>
      <p:sp>
        <p:nvSpPr>
          <p:cNvPr id="10" name="Text Box 8">
            <a:extLst>
              <a:ext uri="{FF2B5EF4-FFF2-40B4-BE49-F238E27FC236}">
                <a16:creationId xmlns:a16="http://schemas.microsoft.com/office/drawing/2014/main" id="{FD3AA8EC-DC27-B940-8D5E-7B29C910A08D}"/>
              </a:ext>
            </a:extLst>
          </p:cNvPr>
          <p:cNvSpPr txBox="1">
            <a:spLocks noChangeArrowheads="1"/>
          </p:cNvSpPr>
          <p:nvPr/>
        </p:nvSpPr>
        <p:spPr bwMode="auto">
          <a:xfrm>
            <a:off x="296852" y="1552418"/>
            <a:ext cx="785241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alt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Pháp</a:t>
            </a:r>
            <a:r>
              <a:rPr kumimoji="0" lang="en-US" altLang="vi-VN" sz="2800" b="1" i="0" u="none" strike="noStrike" kern="1200" cap="none" spc="0" normalizeH="0" noProof="0">
                <a:ln>
                  <a:noFill/>
                </a:ln>
                <a:solidFill>
                  <a:srgbClr val="000000"/>
                </a:solidFill>
                <a:effectLst/>
                <a:uLnTx/>
                <a:uFillTx/>
                <a:latin typeface="Times New Roman" panose="02020603050405020304" pitchFamily="18" charset="0"/>
                <a:ea typeface="+mn-ea"/>
                <a:cs typeface="+mn-cs"/>
              </a:rPr>
              <a:t> tăng cường xâm chiếm và bóc lột thuộc địa. Pháp là nước có hệ thống thuộc địa lớn thứ hai thế giới.</a:t>
            </a:r>
            <a:endPar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12" name="Picture 11" descr="Tank Gif by Gray-Feathers on DeviantArt">
            <a:extLst>
              <a:ext uri="{FF2B5EF4-FFF2-40B4-BE49-F238E27FC236}">
                <a16:creationId xmlns:a16="http://schemas.microsoft.com/office/drawing/2014/main" id="{03481E9D-A9AD-F646-B5B8-ADD89E00F2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69" t="24363" r="10851" b="18549"/>
          <a:stretch/>
        </p:blipFill>
        <p:spPr bwMode="auto">
          <a:xfrm flipH="1">
            <a:off x="4040469" y="4833675"/>
            <a:ext cx="3882163" cy="1885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ank Gif by Gray-Feathers on DeviantArt">
            <a:extLst>
              <a:ext uri="{FF2B5EF4-FFF2-40B4-BE49-F238E27FC236}">
                <a16:creationId xmlns:a16="http://schemas.microsoft.com/office/drawing/2014/main" id="{2AB1B669-412A-B143-A51E-D51C0AB9CD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69" t="24363" r="10851" b="18549"/>
          <a:stretch/>
        </p:blipFill>
        <p:spPr bwMode="auto">
          <a:xfrm flipH="1">
            <a:off x="256515" y="4833675"/>
            <a:ext cx="3882163" cy="188505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8">
            <a:extLst>
              <a:ext uri="{FF2B5EF4-FFF2-40B4-BE49-F238E27FC236}">
                <a16:creationId xmlns:a16="http://schemas.microsoft.com/office/drawing/2014/main" id="{7C95B818-4FCD-84C4-B2CE-58EE785CB78D}"/>
              </a:ext>
            </a:extLst>
          </p:cNvPr>
          <p:cNvSpPr txBox="1">
            <a:spLocks noChangeArrowheads="1"/>
          </p:cNvSpPr>
          <p:nvPr/>
        </p:nvSpPr>
        <p:spPr bwMode="auto">
          <a:xfrm>
            <a:off x="143854" y="3104836"/>
            <a:ext cx="785241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altLang="vi-VN" sz="2800" b="0" i="0" u="none" strike="noStrike" kern="1200" cap="none" spc="0" normalizeH="0" noProof="0">
                <a:ln>
                  <a:noFill/>
                </a:ln>
                <a:solidFill>
                  <a:srgbClr val="000000"/>
                </a:solidFill>
                <a:effectLst/>
                <a:uLnTx/>
                <a:uFillTx/>
                <a:latin typeface="Times New Roman" panose="02020603050405020304" pitchFamily="18" charset="0"/>
                <a:ea typeface="+mn-ea"/>
                <a:cs typeface="+mn-cs"/>
              </a:rPr>
              <a:t> Tư bản Pháp chú trọng cho các nước tư bản chậm phát triển vay lãi do vậy Lê-nin gọi chủ nghĩa đế quốc Pháp là </a:t>
            </a:r>
            <a:r>
              <a:rPr kumimoji="0" lang="en-US" altLang="vi-VN" sz="2800" b="1" i="0" u="none" strike="noStrike" kern="1200" cap="none" spc="0" normalizeH="0" noProof="0">
                <a:ln>
                  <a:noFill/>
                </a:ln>
                <a:solidFill>
                  <a:srgbClr val="0070C0"/>
                </a:solidFill>
                <a:effectLst/>
                <a:uLnTx/>
                <a:uFillTx/>
                <a:latin typeface="Times New Roman" panose="02020603050405020304" pitchFamily="18" charset="0"/>
                <a:ea typeface="+mn-ea"/>
                <a:cs typeface="+mn-cs"/>
              </a:rPr>
              <a:t>“</a:t>
            </a:r>
            <a:r>
              <a:rPr kumimoji="0" lang="en-US" altLang="vi-VN" sz="2800" b="1" i="0" u="sng" strike="noStrike" kern="1200" cap="none" spc="0" normalizeH="0" noProof="0">
                <a:ln>
                  <a:noFill/>
                </a:ln>
                <a:solidFill>
                  <a:srgbClr val="0070C0"/>
                </a:solidFill>
                <a:effectLst/>
                <a:uLnTx/>
                <a:uFillTx/>
                <a:latin typeface="Times New Roman" panose="02020603050405020304" pitchFamily="18" charset="0"/>
                <a:ea typeface="+mn-ea"/>
                <a:cs typeface="+mn-cs"/>
              </a:rPr>
              <a:t>chủ nghĩa cho vay nặng lãi”</a:t>
            </a:r>
            <a:endParaRPr kumimoji="0" lang="en-US" altLang="vi-VN" sz="28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60275614"/>
      </p:ext>
    </p:extLst>
  </p:cSld>
  <p:clrMapOvr>
    <a:masterClrMapping/>
  </p:clrMapOvr>
  <p:transition spd="slow">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14:presetBounceEnd="50000">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14:bounceEnd="50000">
                                          <p:cBhvr additive="base">
                                            <p:cTn id="24"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9" fill="hold" nodeType="withEffect" p14:presetBounceEnd="50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50000">
                                          <p:cBhvr additive="base">
                                            <p:cTn id="28"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9" dur="500" fill="hold"/>
                                            <p:tgtEl>
                                              <p:spTgt spid="12"/>
                                            </p:tgtEl>
                                            <p:attrNameLst>
                                              <p:attrName>ppt_y</p:attrName>
                                            </p:attrNameLst>
                                          </p:cBhvr>
                                          <p:tavLst>
                                            <p:tav tm="0">
                                              <p:val>
                                                <p:strVal val="0-#ppt_h/2"/>
                                              </p:val>
                                            </p:tav>
                                            <p:tav tm="100000">
                                              <p:val>
                                                <p:strVal val="#ppt_y"/>
                                              </p:val>
                                            </p:tav>
                                          </p:tavLst>
                                        </p:anim>
                                      </p:childTnLst>
                                    </p:cTn>
                                  </p:par>
                                  <p:par>
                                    <p:cTn id="30" presetID="2" presetClass="entr" presetSubtype="9" fill="hold" nodeType="withEffect" p14:presetBounceEnd="50000">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14:bounceEnd="50000">
                                          <p:cBhvr additive="base">
                                            <p:cTn id="32"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14:presetBounceEnd="50000">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14:bounceEnd="50000">
                                          <p:cBhvr additive="base">
                                            <p:cTn id="38"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3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animBg="1"/>
          <p:bldP spid="10" grpId="0"/>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0-#ppt_w/2"/>
                                              </p:val>
                                            </p:tav>
                                            <p:tav tm="100000">
                                              <p:val>
                                                <p:strVal val="#ppt_x"/>
                                              </p:val>
                                            </p:tav>
                                          </p:tavLst>
                                        </p:anim>
                                        <p:anim calcmode="lin" valueType="num">
                                          <p:cBhvr additive="base">
                                            <p:cTn id="29" dur="500" fill="hold"/>
                                            <p:tgtEl>
                                              <p:spTgt spid="12"/>
                                            </p:tgtEl>
                                            <p:attrNameLst>
                                              <p:attrName>ppt_y</p:attrName>
                                            </p:attrNameLst>
                                          </p:cBhvr>
                                          <p:tavLst>
                                            <p:tav tm="0">
                                              <p:val>
                                                <p:strVal val="0-#ppt_h/2"/>
                                              </p:val>
                                            </p:tav>
                                            <p:tav tm="100000">
                                              <p:val>
                                                <p:strVal val="#ppt_y"/>
                                              </p:val>
                                            </p:tav>
                                          </p:tavLst>
                                        </p:anim>
                                      </p:childTnLst>
                                    </p:cTn>
                                  </p:par>
                                  <p:par>
                                    <p:cTn id="30" presetID="2" presetClass="entr" presetSubtype="9"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0-#ppt_w/2"/>
                                              </p:val>
                                            </p:tav>
                                            <p:tav tm="100000">
                                              <p:val>
                                                <p:strVal val="#ppt_x"/>
                                              </p:val>
                                            </p:tav>
                                          </p:tavLst>
                                        </p:anim>
                                        <p:anim calcmode="lin" valueType="num">
                                          <p:cBhvr additive="base">
                                            <p:cTn id="3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0-#ppt_w/2"/>
                                              </p:val>
                                            </p:tav>
                                            <p:tav tm="100000">
                                              <p:val>
                                                <p:strVal val="#ppt_x"/>
                                              </p:val>
                                            </p:tav>
                                          </p:tavLst>
                                        </p:anim>
                                        <p:anim calcmode="lin" valueType="num">
                                          <p:cBhvr additive="base">
                                            <p:cTn id="3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animBg="1"/>
          <p:bldP spid="10" grpId="0"/>
          <p:bldP spid="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62216-99C6-694B-B9CD-C6B38CCEEA22}"/>
              </a:ext>
            </a:extLst>
          </p:cNvPr>
          <p:cNvGrpSpPr/>
          <p:nvPr/>
        </p:nvGrpSpPr>
        <p:grpSpPr>
          <a:xfrm>
            <a:off x="0" y="0"/>
            <a:ext cx="6492240" cy="6413564"/>
            <a:chOff x="0" y="0"/>
            <a:chExt cx="6492240" cy="6413564"/>
          </a:xfrm>
        </p:grpSpPr>
        <p:grpSp>
          <p:nvGrpSpPr>
            <p:cNvPr id="34" name="Group 33">
              <a:extLst>
                <a:ext uri="{FF2B5EF4-FFF2-40B4-BE49-F238E27FC236}">
                  <a16:creationId xmlns:a16="http://schemas.microsoft.com/office/drawing/2014/main" id="{80A24B4A-B9E5-2549-9696-B9BDB06EA622}"/>
                </a:ext>
              </a:extLst>
            </p:cNvPr>
            <p:cNvGrpSpPr/>
            <p:nvPr/>
          </p:nvGrpSpPr>
          <p:grpSpPr>
            <a:xfrm>
              <a:off x="0" y="0"/>
              <a:ext cx="6492240" cy="6413564"/>
              <a:chOff x="0" y="222218"/>
              <a:chExt cx="6492240" cy="6413564"/>
            </a:xfrm>
          </p:grpSpPr>
          <p:pic>
            <p:nvPicPr>
              <p:cNvPr id="3" name="Picture 2">
                <a:extLst>
                  <a:ext uri="{FF2B5EF4-FFF2-40B4-BE49-F238E27FC236}">
                    <a16:creationId xmlns:a16="http://schemas.microsoft.com/office/drawing/2014/main" id="{89542AF3-197E-2943-A771-588F92168BDA}"/>
                  </a:ext>
                </a:extLst>
              </p:cNvPr>
              <p:cNvPicPr>
                <a:picLocks noChangeAspect="1"/>
              </p:cNvPicPr>
              <p:nvPr/>
            </p:nvPicPr>
            <p:blipFill rotWithShape="1">
              <a:blip r:embed="rId2"/>
              <a:srcRect l="16444" t="11466" r="35556" b="10936"/>
              <a:stretch/>
            </p:blipFill>
            <p:spPr>
              <a:xfrm>
                <a:off x="0" y="222218"/>
                <a:ext cx="6492240" cy="6413564"/>
              </a:xfrm>
              <a:prstGeom prst="ellipse">
                <a:avLst/>
              </a:prstGeom>
            </p:spPr>
          </p:pic>
          <p:cxnSp>
            <p:nvCxnSpPr>
              <p:cNvPr id="26" name="Straight Connector 25">
                <a:extLst>
                  <a:ext uri="{FF2B5EF4-FFF2-40B4-BE49-F238E27FC236}">
                    <a16:creationId xmlns:a16="http://schemas.microsoft.com/office/drawing/2014/main" id="{C5697BEC-4849-534A-B842-B1E840B671F4}"/>
                  </a:ext>
                </a:extLst>
              </p:cNvPr>
              <p:cNvCxnSpPr>
                <a:cxnSpLocks/>
              </p:cNvCxnSpPr>
              <p:nvPr/>
            </p:nvCxnSpPr>
            <p:spPr>
              <a:xfrm flipH="1">
                <a:off x="2543002" y="3407392"/>
                <a:ext cx="684833" cy="306513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5" name="Right Triangle 34">
              <a:extLst>
                <a:ext uri="{FF2B5EF4-FFF2-40B4-BE49-F238E27FC236}">
                  <a16:creationId xmlns:a16="http://schemas.microsoft.com/office/drawing/2014/main" id="{E89CC60E-60D8-AA40-BDB3-18CC99C54BBD}"/>
                </a:ext>
              </a:extLst>
            </p:cNvPr>
            <p:cNvSpPr/>
            <p:nvPr/>
          </p:nvSpPr>
          <p:spPr>
            <a:xfrm rot="564717" flipH="1">
              <a:off x="2362442" y="3362449"/>
              <a:ext cx="576838" cy="2880086"/>
            </a:xfrm>
            <a:prstGeom prst="rtTriangl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 name="TextBox 3">
            <a:extLst>
              <a:ext uri="{FF2B5EF4-FFF2-40B4-BE49-F238E27FC236}">
                <a16:creationId xmlns:a16="http://schemas.microsoft.com/office/drawing/2014/main" id="{A05417CD-8E1F-CB4C-9F43-435F3B1C18EB}"/>
              </a:ext>
            </a:extLst>
          </p:cNvPr>
          <p:cNvSpPr txBox="1"/>
          <p:nvPr/>
        </p:nvSpPr>
        <p:spPr>
          <a:xfrm>
            <a:off x="8104632" y="1742068"/>
            <a:ext cx="9875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Nga</a:t>
            </a:r>
          </a:p>
        </p:txBody>
      </p:sp>
      <p:sp>
        <p:nvSpPr>
          <p:cNvPr id="6" name="TextBox 5">
            <a:extLst>
              <a:ext uri="{FF2B5EF4-FFF2-40B4-BE49-F238E27FC236}">
                <a16:creationId xmlns:a16="http://schemas.microsoft.com/office/drawing/2014/main" id="{169A7443-5551-9045-BCC9-8AB58149019E}"/>
              </a:ext>
            </a:extLst>
          </p:cNvPr>
          <p:cNvSpPr txBox="1"/>
          <p:nvPr/>
        </p:nvSpPr>
        <p:spPr>
          <a:xfrm>
            <a:off x="8039375" y="3779662"/>
            <a:ext cx="27919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Thổ Nhĩ Kỳ</a:t>
            </a:r>
          </a:p>
        </p:txBody>
      </p:sp>
      <p:sp>
        <p:nvSpPr>
          <p:cNvPr id="7" name="TextBox 6">
            <a:extLst>
              <a:ext uri="{FF2B5EF4-FFF2-40B4-BE49-F238E27FC236}">
                <a16:creationId xmlns:a16="http://schemas.microsoft.com/office/drawing/2014/main" id="{B3BDFD4D-BE31-AE49-B054-8D4AC519CCCF}"/>
              </a:ext>
            </a:extLst>
          </p:cNvPr>
          <p:cNvSpPr txBox="1"/>
          <p:nvPr/>
        </p:nvSpPr>
        <p:spPr>
          <a:xfrm>
            <a:off x="8023307" y="4560346"/>
            <a:ext cx="42976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Các nước Cận Đông</a:t>
            </a:r>
          </a:p>
        </p:txBody>
      </p:sp>
      <p:sp>
        <p:nvSpPr>
          <p:cNvPr id="8" name="TextBox 7">
            <a:extLst>
              <a:ext uri="{FF2B5EF4-FFF2-40B4-BE49-F238E27FC236}">
                <a16:creationId xmlns:a16="http://schemas.microsoft.com/office/drawing/2014/main" id="{7344AEE2-40ED-1441-A061-BA8728F28646}"/>
              </a:ext>
            </a:extLst>
          </p:cNvPr>
          <p:cNvSpPr txBox="1"/>
          <p:nvPr/>
        </p:nvSpPr>
        <p:spPr>
          <a:xfrm>
            <a:off x="8061960" y="3026076"/>
            <a:ext cx="41849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Trung Âu, Mỹ La-tinh</a:t>
            </a:r>
          </a:p>
        </p:txBody>
      </p:sp>
      <p:sp>
        <p:nvSpPr>
          <p:cNvPr id="5" name="Rectangle 4">
            <a:extLst>
              <a:ext uri="{FF2B5EF4-FFF2-40B4-BE49-F238E27FC236}">
                <a16:creationId xmlns:a16="http://schemas.microsoft.com/office/drawing/2014/main" id="{8AFEC28D-87E9-014F-9FFB-EDADC1225394}"/>
              </a:ext>
            </a:extLst>
          </p:cNvPr>
          <p:cNvSpPr/>
          <p:nvPr/>
        </p:nvSpPr>
        <p:spPr>
          <a:xfrm>
            <a:off x="7043928" y="1841739"/>
            <a:ext cx="624840" cy="41195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693A9EB6-0798-CD40-BBDE-B72AE8BE9B8C}"/>
              </a:ext>
            </a:extLst>
          </p:cNvPr>
          <p:cNvSpPr/>
          <p:nvPr/>
        </p:nvSpPr>
        <p:spPr>
          <a:xfrm>
            <a:off x="7070807" y="4637411"/>
            <a:ext cx="624840" cy="411952"/>
          </a:xfrm>
          <a:prstGeom prst="rect">
            <a:avLst/>
          </a:prstGeom>
          <a:solidFill>
            <a:srgbClr val="EFDA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C0AA00D9-93CD-F947-93B2-66BACC162604}"/>
              </a:ext>
            </a:extLst>
          </p:cNvPr>
          <p:cNvSpPr/>
          <p:nvPr/>
        </p:nvSpPr>
        <p:spPr>
          <a:xfrm>
            <a:off x="7076207" y="3960547"/>
            <a:ext cx="624840" cy="411952"/>
          </a:xfrm>
          <a:prstGeom prst="rect">
            <a:avLst/>
          </a:prstGeom>
          <a:solidFill>
            <a:srgbClr val="A023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FE9BD097-6CB5-1049-A48D-F6009E80054B}"/>
              </a:ext>
            </a:extLst>
          </p:cNvPr>
          <p:cNvSpPr/>
          <p:nvPr/>
        </p:nvSpPr>
        <p:spPr>
          <a:xfrm>
            <a:off x="7053072" y="3203186"/>
            <a:ext cx="624840" cy="411952"/>
          </a:xfrm>
          <a:prstGeom prst="rect">
            <a:avLst/>
          </a:prstGeom>
          <a:solidFill>
            <a:srgbClr val="FCD6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86F1D272-1A4D-5E4B-81E8-359976455F3D}"/>
              </a:ext>
            </a:extLst>
          </p:cNvPr>
          <p:cNvSpPr/>
          <p:nvPr/>
        </p:nvSpPr>
        <p:spPr>
          <a:xfrm>
            <a:off x="6232049" y="26722"/>
            <a:ext cx="6014815"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Bản</a:t>
            </a:r>
            <a:r>
              <a:rPr kumimoji="0" lang="en-US" sz="4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 </a:t>
            </a:r>
            <a:r>
              <a:rPr kumimoji="0" lang="en-US" sz="4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đồ</a:t>
            </a:r>
            <a:r>
              <a:rPr kumimoji="0" lang="en-US" sz="4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 </a:t>
            </a:r>
            <a:r>
              <a:rPr kumimoji="0" lang="en-US" sz="4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cho</a:t>
            </a:r>
            <a:r>
              <a:rPr kumimoji="0" lang="en-US" sz="4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 </a:t>
            </a:r>
            <a:r>
              <a:rPr kumimoji="0" lang="en-US" sz="4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vay</a:t>
            </a:r>
            <a:r>
              <a:rPr kumimoji="0" lang="en-US" sz="4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 </a:t>
            </a:r>
            <a:r>
              <a:rPr kumimoji="0" lang="en-US" sz="4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đầu</a:t>
            </a:r>
            <a:r>
              <a:rPr kumimoji="0" lang="en-US" sz="4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 </a:t>
            </a:r>
            <a:r>
              <a:rPr kumimoji="0" lang="en-US" sz="4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tư</a:t>
            </a:r>
            <a:r>
              <a:rPr kumimoji="0" lang="en-US" sz="4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 ra </a:t>
            </a:r>
            <a:r>
              <a:rPr kumimoji="0" lang="en-US" sz="4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nước</a:t>
            </a:r>
            <a:r>
              <a:rPr kumimoji="0" lang="en-US" sz="4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 </a:t>
            </a:r>
            <a:r>
              <a:rPr kumimoji="0" lang="en-US" sz="4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ngoài</a:t>
            </a:r>
            <a:r>
              <a:rPr kumimoji="0" lang="en-US" sz="4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 </a:t>
            </a:r>
            <a:r>
              <a:rPr kumimoji="0" lang="en-US" sz="4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của</a:t>
            </a:r>
            <a:r>
              <a:rPr kumimoji="0" lang="en-US" sz="4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 </a:t>
            </a:r>
            <a:r>
              <a:rPr kumimoji="0" lang="en-US" sz="4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Pháp</a:t>
            </a:r>
            <a:endParaRPr kumimoji="0" lang="en-US" sz="4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endParaRPr>
          </a:p>
        </p:txBody>
      </p:sp>
      <p:sp>
        <p:nvSpPr>
          <p:cNvPr id="19" name="Rectangle 18">
            <a:extLst>
              <a:ext uri="{FF2B5EF4-FFF2-40B4-BE49-F238E27FC236}">
                <a16:creationId xmlns:a16="http://schemas.microsoft.com/office/drawing/2014/main" id="{02242F73-20DA-3F41-B6F6-9D3B863BF867}"/>
              </a:ext>
            </a:extLst>
          </p:cNvPr>
          <p:cNvSpPr/>
          <p:nvPr/>
        </p:nvSpPr>
        <p:spPr>
          <a:xfrm>
            <a:off x="3774394" y="1975112"/>
            <a:ext cx="187756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srgbClr val="0070C0"/>
                </a:solidFill>
                <a:effectLst>
                  <a:reflection blurRad="6350" stA="53000" endA="300" endPos="35500" dir="5400000" sy="-90000" algn="bl" rotWithShape="0"/>
                </a:effectLst>
                <a:uLnTx/>
                <a:uFillTx/>
                <a:latin typeface="Arial"/>
                <a:ea typeface="+mn-ea"/>
                <a:cs typeface="+mn-cs"/>
              </a:rPr>
              <a:t>Hơn50%</a:t>
            </a:r>
          </a:p>
        </p:txBody>
      </p:sp>
      <p:sp>
        <p:nvSpPr>
          <p:cNvPr id="20" name="Rectangle 19">
            <a:extLst>
              <a:ext uri="{FF2B5EF4-FFF2-40B4-BE49-F238E27FC236}">
                <a16:creationId xmlns:a16="http://schemas.microsoft.com/office/drawing/2014/main" id="{E11F6A07-6821-CE4D-BE56-337D26DD869D}"/>
              </a:ext>
            </a:extLst>
          </p:cNvPr>
          <p:cNvSpPr/>
          <p:nvPr/>
        </p:nvSpPr>
        <p:spPr>
          <a:xfrm>
            <a:off x="1839884" y="881076"/>
            <a:ext cx="1406236"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0070C0"/>
                </a:solidFill>
                <a:effectLst>
                  <a:reflection blurRad="6350" stA="53000" endA="300" endPos="35500" dir="5400000" sy="-90000" algn="bl" rotWithShape="0"/>
                </a:effectLst>
                <a:uLnTx/>
                <a:uFillTx/>
                <a:latin typeface="Arial"/>
                <a:ea typeface="+mn-ea"/>
                <a:cs typeface="+mn-cs"/>
              </a:rPr>
              <a:t>10%</a:t>
            </a:r>
          </a:p>
        </p:txBody>
      </p:sp>
      <p:sp>
        <p:nvSpPr>
          <p:cNvPr id="21" name="Rectangle 20">
            <a:extLst>
              <a:ext uri="{FF2B5EF4-FFF2-40B4-BE49-F238E27FC236}">
                <a16:creationId xmlns:a16="http://schemas.microsoft.com/office/drawing/2014/main" id="{4C93F8AB-EF6D-D147-BC88-5FDF81812E36}"/>
              </a:ext>
            </a:extLst>
          </p:cNvPr>
          <p:cNvSpPr/>
          <p:nvPr/>
        </p:nvSpPr>
        <p:spPr>
          <a:xfrm>
            <a:off x="618606" y="1762152"/>
            <a:ext cx="1406236"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0070C0"/>
                </a:solidFill>
                <a:effectLst>
                  <a:reflection blurRad="6350" stA="53000" endA="300" endPos="35500" dir="5400000" sy="-90000" algn="bl" rotWithShape="0"/>
                </a:effectLst>
                <a:uLnTx/>
                <a:uFillTx/>
                <a:latin typeface="Arial"/>
                <a:ea typeface="+mn-ea"/>
                <a:cs typeface="+mn-cs"/>
              </a:rPr>
              <a:t>10%</a:t>
            </a:r>
          </a:p>
        </p:txBody>
      </p:sp>
      <p:sp>
        <p:nvSpPr>
          <p:cNvPr id="22" name="Rectangle 21">
            <a:extLst>
              <a:ext uri="{FF2B5EF4-FFF2-40B4-BE49-F238E27FC236}">
                <a16:creationId xmlns:a16="http://schemas.microsoft.com/office/drawing/2014/main" id="{18157660-450F-CE4A-9D7E-C32718E28310}"/>
              </a:ext>
            </a:extLst>
          </p:cNvPr>
          <p:cNvSpPr/>
          <p:nvPr/>
        </p:nvSpPr>
        <p:spPr>
          <a:xfrm>
            <a:off x="261990" y="3141092"/>
            <a:ext cx="1406236"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0070C0"/>
                </a:solidFill>
                <a:effectLst>
                  <a:reflection blurRad="6350" stA="53000" endA="300" endPos="35500" dir="5400000" sy="-90000" algn="bl" rotWithShape="0"/>
                </a:effectLst>
                <a:uLnTx/>
                <a:uFillTx/>
                <a:latin typeface="Arial"/>
                <a:ea typeface="+mn-ea"/>
                <a:cs typeface="+mn-cs"/>
              </a:rPr>
              <a:t>10%</a:t>
            </a:r>
          </a:p>
        </p:txBody>
      </p:sp>
      <p:sp>
        <p:nvSpPr>
          <p:cNvPr id="23" name="Rectangle 22">
            <a:extLst>
              <a:ext uri="{FF2B5EF4-FFF2-40B4-BE49-F238E27FC236}">
                <a16:creationId xmlns:a16="http://schemas.microsoft.com/office/drawing/2014/main" id="{FE9D432C-CFE1-8040-B6AB-95AF7613722D}"/>
              </a:ext>
            </a:extLst>
          </p:cNvPr>
          <p:cNvSpPr/>
          <p:nvPr/>
        </p:nvSpPr>
        <p:spPr>
          <a:xfrm>
            <a:off x="944742" y="4367115"/>
            <a:ext cx="1406236"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0070C0"/>
                </a:solidFill>
                <a:effectLst>
                  <a:reflection blurRad="6350" stA="53000" endA="300" endPos="35500" dir="5400000" sy="-90000" algn="bl" rotWithShape="0"/>
                </a:effectLst>
                <a:uLnTx/>
                <a:uFillTx/>
                <a:latin typeface="Arial"/>
                <a:ea typeface="+mn-ea"/>
                <a:cs typeface="+mn-cs"/>
              </a:rPr>
              <a:t>10%</a:t>
            </a:r>
          </a:p>
        </p:txBody>
      </p:sp>
      <p:sp>
        <p:nvSpPr>
          <p:cNvPr id="36" name="TextBox 35">
            <a:extLst>
              <a:ext uri="{FF2B5EF4-FFF2-40B4-BE49-F238E27FC236}">
                <a16:creationId xmlns:a16="http://schemas.microsoft.com/office/drawing/2014/main" id="{8039046E-D53F-F64E-BD80-18B8B1FEFF71}"/>
              </a:ext>
            </a:extLst>
          </p:cNvPr>
          <p:cNvSpPr txBox="1"/>
          <p:nvPr/>
        </p:nvSpPr>
        <p:spPr>
          <a:xfrm>
            <a:off x="8080802" y="2411354"/>
            <a:ext cx="21701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a:t>
            </a:r>
            <a:r>
              <a:rPr kumimoji="0" 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huộc địa</a:t>
            </a:r>
          </a:p>
        </p:txBody>
      </p:sp>
      <p:sp>
        <p:nvSpPr>
          <p:cNvPr id="37" name="Rectangle 36">
            <a:extLst>
              <a:ext uri="{FF2B5EF4-FFF2-40B4-BE49-F238E27FC236}">
                <a16:creationId xmlns:a16="http://schemas.microsoft.com/office/drawing/2014/main" id="{2D3FEBC6-7106-934E-81BF-A9F0D87B90C0}"/>
              </a:ext>
            </a:extLst>
          </p:cNvPr>
          <p:cNvSpPr/>
          <p:nvPr/>
        </p:nvSpPr>
        <p:spPr>
          <a:xfrm>
            <a:off x="7070807" y="2497765"/>
            <a:ext cx="624840" cy="411952"/>
          </a:xfrm>
          <a:prstGeom prst="rect">
            <a:avLst/>
          </a:prstGeom>
          <a:solidFill>
            <a:srgbClr val="43B1F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93310041-3480-3543-B3D2-A10FED82436C}"/>
              </a:ext>
            </a:extLst>
          </p:cNvPr>
          <p:cNvSpPr/>
          <p:nvPr/>
        </p:nvSpPr>
        <p:spPr>
          <a:xfrm>
            <a:off x="1512224" y="6141081"/>
            <a:ext cx="1406236"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0070C0"/>
                </a:solidFill>
                <a:effectLst>
                  <a:reflection blurRad="6350" stA="53000" endA="300" endPos="35500" dir="5400000" sy="-90000" algn="bl" rotWithShape="0"/>
                </a:effectLst>
                <a:uLnTx/>
                <a:uFillTx/>
                <a:latin typeface="Arial"/>
                <a:ea typeface="+mn-ea"/>
                <a:cs typeface="+mn-cs"/>
              </a:rPr>
              <a:t>1%</a:t>
            </a:r>
          </a:p>
        </p:txBody>
      </p:sp>
    </p:spTree>
    <p:extLst>
      <p:ext uri="{BB962C8B-B14F-4D97-AF65-F5344CB8AC3E}">
        <p14:creationId xmlns:p14="http://schemas.microsoft.com/office/powerpoint/2010/main" val="807166216"/>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1" accel="50000"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accel="50000" fill="hold" grpId="0" nodeType="withEffect" p14:presetBounceEnd="50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0000">
                                          <p:cBhvr additive="base">
                                            <p:cTn id="15"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accel="50000" fill="hold" grpId="0"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0-#ppt_h/2"/>
                                              </p:val>
                                            </p:tav>
                                            <p:tav tm="100000">
                                              <p:val>
                                                <p:strVal val="#ppt_y"/>
                                              </p:val>
                                            </p:tav>
                                          </p:tavLst>
                                        </p:anim>
                                      </p:childTnLst>
                                    </p:cTn>
                                  </p:par>
                                  <p:par>
                                    <p:cTn id="21" presetID="2" presetClass="entr" presetSubtype="1" accel="50000" fill="hold" grpId="0" nodeType="withEffect" p14:presetBounceEnd="50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50000">
                                          <p:cBhvr additive="base">
                                            <p:cTn id="23"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5"/>
                                            </p:tgtEl>
                                            <p:attrNameLst>
                                              <p:attrName>ppt_y</p:attrName>
                                            </p:attrNameLst>
                                          </p:cBhvr>
                                          <p:tavLst>
                                            <p:tav tm="0">
                                              <p:val>
                                                <p:strVal val="0-#ppt_h/2"/>
                                              </p:val>
                                            </p:tav>
                                            <p:tav tm="100000">
                                              <p:val>
                                                <p:strVal val="#ppt_y"/>
                                              </p:val>
                                            </p:tav>
                                          </p:tavLst>
                                        </p:anim>
                                      </p:childTnLst>
                                    </p:cTn>
                                  </p:par>
                                  <p:par>
                                    <p:cTn id="25" presetID="2" presetClass="entr" presetSubtype="1" accel="50000" fill="hold" grpId="0" nodeType="withEffect" p14:presetBounceEnd="50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50000">
                                          <p:cBhvr additive="base">
                                            <p:cTn id="27"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1"/>
                                            </p:tgtEl>
                                            <p:attrNameLst>
                                              <p:attrName>ppt_y</p:attrName>
                                            </p:attrNameLst>
                                          </p:cBhvr>
                                          <p:tavLst>
                                            <p:tav tm="0">
                                              <p:val>
                                                <p:strVal val="0-#ppt_h/2"/>
                                              </p:val>
                                            </p:tav>
                                            <p:tav tm="100000">
                                              <p:val>
                                                <p:strVal val="#ppt_y"/>
                                              </p:val>
                                            </p:tav>
                                          </p:tavLst>
                                        </p:anim>
                                      </p:childTnLst>
                                    </p:cTn>
                                  </p:par>
                                  <p:par>
                                    <p:cTn id="29" presetID="2" presetClass="entr" presetSubtype="1" accel="50000" fill="hold" grpId="0" nodeType="withEffect" p14:presetBounceEnd="5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50000">
                                          <p:cBhvr additive="base">
                                            <p:cTn id="31"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accel="50000" fill="hold" grpId="0" nodeType="withEffect" p14:presetBounceEnd="50000">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14:bounceEnd="5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4"/>
                                            </p:tgtEl>
                                            <p:attrNameLst>
                                              <p:attrName>ppt_y</p:attrName>
                                            </p:attrNameLst>
                                          </p:cBhvr>
                                          <p:tavLst>
                                            <p:tav tm="0">
                                              <p:val>
                                                <p:strVal val="0-#ppt_h/2"/>
                                              </p:val>
                                            </p:tav>
                                            <p:tav tm="100000">
                                              <p:val>
                                                <p:strVal val="#ppt_y"/>
                                              </p:val>
                                            </p:tav>
                                          </p:tavLst>
                                        </p:anim>
                                      </p:childTnLst>
                                    </p:cTn>
                                  </p:par>
                                  <p:par>
                                    <p:cTn id="37" presetID="2" presetClass="entr" presetSubtype="1" accel="50000" fill="hold" grpId="0" nodeType="withEffect" p14:presetBounceEnd="50000">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14:bounceEnd="50000">
                                          <p:cBhvr additive="base">
                                            <p:cTn id="39" dur="5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36"/>
                                            </p:tgtEl>
                                            <p:attrNameLst>
                                              <p:attrName>ppt_y</p:attrName>
                                            </p:attrNameLst>
                                          </p:cBhvr>
                                          <p:tavLst>
                                            <p:tav tm="0">
                                              <p:val>
                                                <p:strVal val="0-#ppt_h/2"/>
                                              </p:val>
                                            </p:tav>
                                            <p:tav tm="100000">
                                              <p:val>
                                                <p:strVal val="#ppt_y"/>
                                              </p:val>
                                            </p:tav>
                                          </p:tavLst>
                                        </p:anim>
                                      </p:childTnLst>
                                    </p:cTn>
                                  </p:par>
                                  <p:par>
                                    <p:cTn id="41" presetID="2" presetClass="entr" presetSubtype="1" accel="50000" fill="hold" grpId="0" nodeType="withEffect" p14:presetBounceEnd="50000">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14:bounceEnd="50000">
                                          <p:cBhvr additive="base">
                                            <p:cTn id="43"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37"/>
                                            </p:tgtEl>
                                            <p:attrNameLst>
                                              <p:attrName>ppt_y</p:attrName>
                                            </p:attrNameLst>
                                          </p:cBhvr>
                                          <p:tavLst>
                                            <p:tav tm="0">
                                              <p:val>
                                                <p:strVal val="0-#ppt_h/2"/>
                                              </p:val>
                                            </p:tav>
                                            <p:tav tm="100000">
                                              <p:val>
                                                <p:strVal val="#ppt_y"/>
                                              </p:val>
                                            </p:tav>
                                          </p:tavLst>
                                        </p:anim>
                                      </p:childTnLst>
                                    </p:cTn>
                                  </p:par>
                                  <p:par>
                                    <p:cTn id="45" presetID="2" presetClass="entr" presetSubtype="1" accel="50000" fill="hold" grpId="0" nodeType="withEffect" p14:presetBounceEnd="50000">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14:bounceEnd="50000">
                                          <p:cBhvr additive="base">
                                            <p:cTn id="4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7"/>
                                            </p:tgtEl>
                                            <p:attrNameLst>
                                              <p:attrName>ppt_y</p:attrName>
                                            </p:attrNameLst>
                                          </p:cBhvr>
                                          <p:tavLst>
                                            <p:tav tm="0">
                                              <p:val>
                                                <p:strVal val="0-#ppt_h/2"/>
                                              </p:val>
                                            </p:tav>
                                            <p:tav tm="100000">
                                              <p:val>
                                                <p:strVal val="#ppt_y"/>
                                              </p:val>
                                            </p:tav>
                                          </p:tavLst>
                                        </p:anim>
                                      </p:childTnLst>
                                    </p:cTn>
                                  </p:par>
                                  <p:par>
                                    <p:cTn id="49" presetID="2" presetClass="entr" presetSubtype="1" accel="50000" fill="hold" nodeType="withEffect" p14:presetBounceEnd="50000">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14:bounceEnd="50000">
                                          <p:cBhvr additive="base">
                                            <p:cTn id="51"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2"/>
                                            </p:tgtEl>
                                            <p:attrNameLst>
                                              <p:attrName>ppt_y</p:attrName>
                                            </p:attrNameLst>
                                          </p:cBhvr>
                                          <p:tavLst>
                                            <p:tav tm="0">
                                              <p:val>
                                                <p:strVal val="0-#ppt_h/2"/>
                                              </p:val>
                                            </p:tav>
                                            <p:tav tm="100000">
                                              <p:val>
                                                <p:strVal val="#ppt_y"/>
                                              </p:val>
                                            </p:tav>
                                          </p:tavLst>
                                        </p:anim>
                                      </p:childTnLst>
                                    </p:cTn>
                                  </p:par>
                                </p:childTnLst>
                              </p:cTn>
                            </p:par>
                            <p:par>
                              <p:cTn id="53" fill="hold">
                                <p:stCondLst>
                                  <p:cond delay="500"/>
                                </p:stCondLst>
                                <p:childTnLst>
                                  <p:par>
                                    <p:cTn id="54" presetID="2" presetClass="entr" presetSubtype="1" accel="50000" fill="hold" grpId="0" nodeType="afterEffect" p14:presetBounceEnd="50000">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14:bounceEnd="50000">
                                          <p:cBhvr additive="base">
                                            <p:cTn id="56"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19"/>
                                            </p:tgtEl>
                                            <p:attrNameLst>
                                              <p:attrName>ppt_y</p:attrName>
                                            </p:attrNameLst>
                                          </p:cBhvr>
                                          <p:tavLst>
                                            <p:tav tm="0">
                                              <p:val>
                                                <p:strVal val="0-#ppt_h/2"/>
                                              </p:val>
                                            </p:tav>
                                            <p:tav tm="100000">
                                              <p:val>
                                                <p:strVal val="#ppt_y"/>
                                              </p:val>
                                            </p:tav>
                                          </p:tavLst>
                                        </p:anim>
                                      </p:childTnLst>
                                    </p:cTn>
                                  </p:par>
                                </p:childTnLst>
                              </p:cTn>
                            </p:par>
                            <p:par>
                              <p:cTn id="58" fill="hold">
                                <p:stCondLst>
                                  <p:cond delay="1000"/>
                                </p:stCondLst>
                                <p:childTnLst>
                                  <p:par>
                                    <p:cTn id="59" presetID="2" presetClass="entr" presetSubtype="1" accel="50000" fill="hold" grpId="0" nodeType="afterEffect" p14:presetBounceEnd="50000">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14:bounceEnd="50000">
                                          <p:cBhvr additive="base">
                                            <p:cTn id="61"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62" dur="500" fill="hold"/>
                                            <p:tgtEl>
                                              <p:spTgt spid="20"/>
                                            </p:tgtEl>
                                            <p:attrNameLst>
                                              <p:attrName>ppt_y</p:attrName>
                                            </p:attrNameLst>
                                          </p:cBhvr>
                                          <p:tavLst>
                                            <p:tav tm="0">
                                              <p:val>
                                                <p:strVal val="0-#ppt_h/2"/>
                                              </p:val>
                                            </p:tav>
                                            <p:tav tm="100000">
                                              <p:val>
                                                <p:strVal val="#ppt_y"/>
                                              </p:val>
                                            </p:tav>
                                          </p:tavLst>
                                        </p:anim>
                                      </p:childTnLst>
                                    </p:cTn>
                                  </p:par>
                                </p:childTnLst>
                              </p:cTn>
                            </p:par>
                            <p:par>
                              <p:cTn id="63" fill="hold">
                                <p:stCondLst>
                                  <p:cond delay="1500"/>
                                </p:stCondLst>
                                <p:childTnLst>
                                  <p:par>
                                    <p:cTn id="64" presetID="2" presetClass="entr" presetSubtype="1" accel="50000" fill="hold" grpId="0" nodeType="afterEffect" p14:presetBounceEnd="50000">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14:bounceEnd="50000">
                                          <p:cBhvr additive="base">
                                            <p:cTn id="66"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67" dur="500" fill="hold"/>
                                            <p:tgtEl>
                                              <p:spTgt spid="21"/>
                                            </p:tgtEl>
                                            <p:attrNameLst>
                                              <p:attrName>ppt_y</p:attrName>
                                            </p:attrNameLst>
                                          </p:cBhvr>
                                          <p:tavLst>
                                            <p:tav tm="0">
                                              <p:val>
                                                <p:strVal val="0-#ppt_h/2"/>
                                              </p:val>
                                            </p:tav>
                                            <p:tav tm="100000">
                                              <p:val>
                                                <p:strVal val="#ppt_y"/>
                                              </p:val>
                                            </p:tav>
                                          </p:tavLst>
                                        </p:anim>
                                      </p:childTnLst>
                                    </p:cTn>
                                  </p:par>
                                </p:childTnLst>
                              </p:cTn>
                            </p:par>
                            <p:par>
                              <p:cTn id="68" fill="hold">
                                <p:stCondLst>
                                  <p:cond delay="2000"/>
                                </p:stCondLst>
                                <p:childTnLst>
                                  <p:par>
                                    <p:cTn id="69" presetID="2" presetClass="entr" presetSubtype="1" accel="50000" fill="hold" grpId="0" nodeType="afterEffect" p14:presetBounceEnd="50000">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14:bounceEnd="50000">
                                          <p:cBhvr additive="base">
                                            <p:cTn id="71"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72" dur="500" fill="hold"/>
                                            <p:tgtEl>
                                              <p:spTgt spid="22"/>
                                            </p:tgtEl>
                                            <p:attrNameLst>
                                              <p:attrName>ppt_y</p:attrName>
                                            </p:attrNameLst>
                                          </p:cBhvr>
                                          <p:tavLst>
                                            <p:tav tm="0">
                                              <p:val>
                                                <p:strVal val="0-#ppt_h/2"/>
                                              </p:val>
                                            </p:tav>
                                            <p:tav tm="100000">
                                              <p:val>
                                                <p:strVal val="#ppt_y"/>
                                              </p:val>
                                            </p:tav>
                                          </p:tavLst>
                                        </p:anim>
                                      </p:childTnLst>
                                    </p:cTn>
                                  </p:par>
                                </p:childTnLst>
                              </p:cTn>
                            </p:par>
                            <p:par>
                              <p:cTn id="73" fill="hold">
                                <p:stCondLst>
                                  <p:cond delay="2500"/>
                                </p:stCondLst>
                                <p:childTnLst>
                                  <p:par>
                                    <p:cTn id="74" presetID="2" presetClass="entr" presetSubtype="1" accel="50000" fill="hold" grpId="0" nodeType="afterEffect" p14:presetBounceEnd="50000">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14:bounceEnd="50000">
                                          <p:cBhvr additive="base">
                                            <p:cTn id="76"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77" dur="500" fill="hold"/>
                                            <p:tgtEl>
                                              <p:spTgt spid="23"/>
                                            </p:tgtEl>
                                            <p:attrNameLst>
                                              <p:attrName>ppt_y</p:attrName>
                                            </p:attrNameLst>
                                          </p:cBhvr>
                                          <p:tavLst>
                                            <p:tav tm="0">
                                              <p:val>
                                                <p:strVal val="0-#ppt_h/2"/>
                                              </p:val>
                                            </p:tav>
                                            <p:tav tm="100000">
                                              <p:val>
                                                <p:strVal val="#ppt_y"/>
                                              </p:val>
                                            </p:tav>
                                          </p:tavLst>
                                        </p:anim>
                                      </p:childTnLst>
                                    </p:cTn>
                                  </p:par>
                                </p:childTnLst>
                              </p:cTn>
                            </p:par>
                            <p:par>
                              <p:cTn id="78" fill="hold">
                                <p:stCondLst>
                                  <p:cond delay="3000"/>
                                </p:stCondLst>
                                <p:childTnLst>
                                  <p:par>
                                    <p:cTn id="79" presetID="2" presetClass="entr" presetSubtype="1" accel="50000" fill="hold" grpId="0" nodeType="afterEffect" p14:presetBounceEnd="50000">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14:bounceEnd="50000">
                                          <p:cBhvr additive="base">
                                            <p:cTn id="81"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82"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 presetClass="exit" presetSubtype="10" fill="hold" grpId="1" nodeType="clickEffect">
                                      <p:stCondLst>
                                        <p:cond delay="0"/>
                                      </p:stCondLst>
                                      <p:childTnLst>
                                        <p:animEffect transition="out" filter="checkerboard(across)">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par>
                                    <p:cTn id="88" presetID="5" presetClass="exit" presetSubtype="10" fill="hold" grpId="1" nodeType="withEffect">
                                      <p:stCondLst>
                                        <p:cond delay="0"/>
                                      </p:stCondLst>
                                      <p:childTnLst>
                                        <p:animEffect transition="out" filter="checkerboard(across)">
                                          <p:cBhvr>
                                            <p:cTn id="89" dur="500"/>
                                            <p:tgtEl>
                                              <p:spTgt spid="6"/>
                                            </p:tgtEl>
                                          </p:cBhvr>
                                        </p:animEffect>
                                        <p:set>
                                          <p:cBhvr>
                                            <p:cTn id="90" dur="1" fill="hold">
                                              <p:stCondLst>
                                                <p:cond delay="499"/>
                                              </p:stCondLst>
                                            </p:cTn>
                                            <p:tgtEl>
                                              <p:spTgt spid="6"/>
                                            </p:tgtEl>
                                            <p:attrNameLst>
                                              <p:attrName>style.visibility</p:attrName>
                                            </p:attrNameLst>
                                          </p:cBhvr>
                                          <p:to>
                                            <p:strVal val="hidden"/>
                                          </p:to>
                                        </p:set>
                                      </p:childTnLst>
                                    </p:cTn>
                                  </p:par>
                                  <p:par>
                                    <p:cTn id="91" presetID="5" presetClass="exit" presetSubtype="10" fill="hold" grpId="1" nodeType="withEffect">
                                      <p:stCondLst>
                                        <p:cond delay="0"/>
                                      </p:stCondLst>
                                      <p:childTnLst>
                                        <p:animEffect transition="out" filter="checkerboard(across)">
                                          <p:cBhvr>
                                            <p:cTn id="92" dur="500"/>
                                            <p:tgtEl>
                                              <p:spTgt spid="7"/>
                                            </p:tgtEl>
                                          </p:cBhvr>
                                        </p:animEffect>
                                        <p:set>
                                          <p:cBhvr>
                                            <p:cTn id="93" dur="1" fill="hold">
                                              <p:stCondLst>
                                                <p:cond delay="499"/>
                                              </p:stCondLst>
                                            </p:cTn>
                                            <p:tgtEl>
                                              <p:spTgt spid="7"/>
                                            </p:tgtEl>
                                            <p:attrNameLst>
                                              <p:attrName>style.visibility</p:attrName>
                                            </p:attrNameLst>
                                          </p:cBhvr>
                                          <p:to>
                                            <p:strVal val="hidden"/>
                                          </p:to>
                                        </p:set>
                                      </p:childTnLst>
                                    </p:cTn>
                                  </p:par>
                                  <p:par>
                                    <p:cTn id="94" presetID="5" presetClass="exit" presetSubtype="10" fill="hold" grpId="1" nodeType="withEffect">
                                      <p:stCondLst>
                                        <p:cond delay="0"/>
                                      </p:stCondLst>
                                      <p:childTnLst>
                                        <p:animEffect transition="out" filter="checkerboard(across)">
                                          <p:cBhvr>
                                            <p:cTn id="95" dur="500"/>
                                            <p:tgtEl>
                                              <p:spTgt spid="8"/>
                                            </p:tgtEl>
                                          </p:cBhvr>
                                        </p:animEffect>
                                        <p:set>
                                          <p:cBhvr>
                                            <p:cTn id="96" dur="1" fill="hold">
                                              <p:stCondLst>
                                                <p:cond delay="499"/>
                                              </p:stCondLst>
                                            </p:cTn>
                                            <p:tgtEl>
                                              <p:spTgt spid="8"/>
                                            </p:tgtEl>
                                            <p:attrNameLst>
                                              <p:attrName>style.visibility</p:attrName>
                                            </p:attrNameLst>
                                          </p:cBhvr>
                                          <p:to>
                                            <p:strVal val="hidden"/>
                                          </p:to>
                                        </p:set>
                                      </p:childTnLst>
                                    </p:cTn>
                                  </p:par>
                                  <p:par>
                                    <p:cTn id="97" presetID="5" presetClass="exit" presetSubtype="10" fill="hold" grpId="1" nodeType="withEffect">
                                      <p:stCondLst>
                                        <p:cond delay="0"/>
                                      </p:stCondLst>
                                      <p:childTnLst>
                                        <p:animEffect transition="out" filter="checkerboard(across)">
                                          <p:cBhvr>
                                            <p:cTn id="98" dur="500"/>
                                            <p:tgtEl>
                                              <p:spTgt spid="5"/>
                                            </p:tgtEl>
                                          </p:cBhvr>
                                        </p:animEffect>
                                        <p:set>
                                          <p:cBhvr>
                                            <p:cTn id="99" dur="1" fill="hold">
                                              <p:stCondLst>
                                                <p:cond delay="499"/>
                                              </p:stCondLst>
                                            </p:cTn>
                                            <p:tgtEl>
                                              <p:spTgt spid="5"/>
                                            </p:tgtEl>
                                            <p:attrNameLst>
                                              <p:attrName>style.visibility</p:attrName>
                                            </p:attrNameLst>
                                          </p:cBhvr>
                                          <p:to>
                                            <p:strVal val="hidden"/>
                                          </p:to>
                                        </p:set>
                                      </p:childTnLst>
                                    </p:cTn>
                                  </p:par>
                                  <p:par>
                                    <p:cTn id="100" presetID="5" presetClass="exit" presetSubtype="10" fill="hold" grpId="1" nodeType="withEffect">
                                      <p:stCondLst>
                                        <p:cond delay="0"/>
                                      </p:stCondLst>
                                      <p:childTnLst>
                                        <p:animEffect transition="out" filter="checkerboard(across)">
                                          <p:cBhvr>
                                            <p:cTn id="101" dur="500"/>
                                            <p:tgtEl>
                                              <p:spTgt spid="11"/>
                                            </p:tgtEl>
                                          </p:cBhvr>
                                        </p:animEffect>
                                        <p:set>
                                          <p:cBhvr>
                                            <p:cTn id="102" dur="1" fill="hold">
                                              <p:stCondLst>
                                                <p:cond delay="499"/>
                                              </p:stCondLst>
                                            </p:cTn>
                                            <p:tgtEl>
                                              <p:spTgt spid="11"/>
                                            </p:tgtEl>
                                            <p:attrNameLst>
                                              <p:attrName>style.visibility</p:attrName>
                                            </p:attrNameLst>
                                          </p:cBhvr>
                                          <p:to>
                                            <p:strVal val="hidden"/>
                                          </p:to>
                                        </p:set>
                                      </p:childTnLst>
                                    </p:cTn>
                                  </p:par>
                                  <p:par>
                                    <p:cTn id="103" presetID="5" presetClass="exit" presetSubtype="10" fill="hold" grpId="1" nodeType="withEffect">
                                      <p:stCondLst>
                                        <p:cond delay="0"/>
                                      </p:stCondLst>
                                      <p:childTnLst>
                                        <p:animEffect transition="out" filter="checkerboard(across)">
                                          <p:cBhvr>
                                            <p:cTn id="104" dur="500"/>
                                            <p:tgtEl>
                                              <p:spTgt spid="13"/>
                                            </p:tgtEl>
                                          </p:cBhvr>
                                        </p:animEffect>
                                        <p:set>
                                          <p:cBhvr>
                                            <p:cTn id="105" dur="1" fill="hold">
                                              <p:stCondLst>
                                                <p:cond delay="499"/>
                                              </p:stCondLst>
                                            </p:cTn>
                                            <p:tgtEl>
                                              <p:spTgt spid="13"/>
                                            </p:tgtEl>
                                            <p:attrNameLst>
                                              <p:attrName>style.visibility</p:attrName>
                                            </p:attrNameLst>
                                          </p:cBhvr>
                                          <p:to>
                                            <p:strVal val="hidden"/>
                                          </p:to>
                                        </p:set>
                                      </p:childTnLst>
                                    </p:cTn>
                                  </p:par>
                                  <p:par>
                                    <p:cTn id="106" presetID="5" presetClass="exit" presetSubtype="10" fill="hold" grpId="1" nodeType="withEffect">
                                      <p:stCondLst>
                                        <p:cond delay="0"/>
                                      </p:stCondLst>
                                      <p:childTnLst>
                                        <p:animEffect transition="out" filter="checkerboard(across)">
                                          <p:cBhvr>
                                            <p:cTn id="107" dur="500"/>
                                            <p:tgtEl>
                                              <p:spTgt spid="14"/>
                                            </p:tgtEl>
                                          </p:cBhvr>
                                        </p:animEffect>
                                        <p:set>
                                          <p:cBhvr>
                                            <p:cTn id="108" dur="1" fill="hold">
                                              <p:stCondLst>
                                                <p:cond delay="499"/>
                                              </p:stCondLst>
                                            </p:cTn>
                                            <p:tgtEl>
                                              <p:spTgt spid="14"/>
                                            </p:tgtEl>
                                            <p:attrNameLst>
                                              <p:attrName>style.visibility</p:attrName>
                                            </p:attrNameLst>
                                          </p:cBhvr>
                                          <p:to>
                                            <p:strVal val="hidden"/>
                                          </p:to>
                                        </p:set>
                                      </p:childTnLst>
                                    </p:cTn>
                                  </p:par>
                                  <p:par>
                                    <p:cTn id="109" presetID="5" presetClass="exit" presetSubtype="10" fill="hold" grpId="1" nodeType="withEffect">
                                      <p:stCondLst>
                                        <p:cond delay="0"/>
                                      </p:stCondLst>
                                      <p:childTnLst>
                                        <p:animEffect transition="out" filter="checkerboard(across)">
                                          <p:cBhvr>
                                            <p:cTn id="110" dur="500"/>
                                            <p:tgtEl>
                                              <p:spTgt spid="36"/>
                                            </p:tgtEl>
                                          </p:cBhvr>
                                        </p:animEffect>
                                        <p:set>
                                          <p:cBhvr>
                                            <p:cTn id="111" dur="1" fill="hold">
                                              <p:stCondLst>
                                                <p:cond delay="499"/>
                                              </p:stCondLst>
                                            </p:cTn>
                                            <p:tgtEl>
                                              <p:spTgt spid="36"/>
                                            </p:tgtEl>
                                            <p:attrNameLst>
                                              <p:attrName>style.visibility</p:attrName>
                                            </p:attrNameLst>
                                          </p:cBhvr>
                                          <p:to>
                                            <p:strVal val="hidden"/>
                                          </p:to>
                                        </p:set>
                                      </p:childTnLst>
                                    </p:cTn>
                                  </p:par>
                                  <p:par>
                                    <p:cTn id="112" presetID="5" presetClass="exit" presetSubtype="10" fill="hold" grpId="1" nodeType="withEffect">
                                      <p:stCondLst>
                                        <p:cond delay="0"/>
                                      </p:stCondLst>
                                      <p:childTnLst>
                                        <p:animEffect transition="out" filter="checkerboard(across)">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8" grpId="0"/>
          <p:bldP spid="8" grpId="1"/>
          <p:bldP spid="5" grpId="0" animBg="1"/>
          <p:bldP spid="5" grpId="1" animBg="1"/>
          <p:bldP spid="11" grpId="0" animBg="1"/>
          <p:bldP spid="11" grpId="1" animBg="1"/>
          <p:bldP spid="13" grpId="0" animBg="1"/>
          <p:bldP spid="13" grpId="1" animBg="1"/>
          <p:bldP spid="14" grpId="0" animBg="1"/>
          <p:bldP spid="14" grpId="1" animBg="1"/>
          <p:bldP spid="18" grpId="0"/>
          <p:bldP spid="19" grpId="0"/>
          <p:bldP spid="20" grpId="0"/>
          <p:bldP spid="21" grpId="0"/>
          <p:bldP spid="22" grpId="0"/>
          <p:bldP spid="23" grpId="0"/>
          <p:bldP spid="36" grpId="0"/>
          <p:bldP spid="36" grpId="1"/>
          <p:bldP spid="37" grpId="0" animBg="1"/>
          <p:bldP spid="37" grpId="1" animBg="1"/>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accel="5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accel="5000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par>
                                    <p:cTn id="21" presetID="2" presetClass="entr" presetSubtype="1" accel="5000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par>
                                    <p:cTn id="25" presetID="2" presetClass="entr" presetSubtype="1" accel="5000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par>
                                    <p:cTn id="29" presetID="2" presetClass="entr" presetSubtype="1" accel="5000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accel="5000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par>
                                    <p:cTn id="37" presetID="2" presetClass="entr" presetSubtype="1" accel="5000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0-#ppt_h/2"/>
                                              </p:val>
                                            </p:tav>
                                            <p:tav tm="100000">
                                              <p:val>
                                                <p:strVal val="#ppt_y"/>
                                              </p:val>
                                            </p:tav>
                                          </p:tavLst>
                                        </p:anim>
                                      </p:childTnLst>
                                    </p:cTn>
                                  </p:par>
                                  <p:par>
                                    <p:cTn id="41" presetID="2" presetClass="entr" presetSubtype="1" accel="5000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0-#ppt_h/2"/>
                                              </p:val>
                                            </p:tav>
                                            <p:tav tm="100000">
                                              <p:val>
                                                <p:strVal val="#ppt_y"/>
                                              </p:val>
                                            </p:tav>
                                          </p:tavLst>
                                        </p:anim>
                                      </p:childTnLst>
                                    </p:cTn>
                                  </p:par>
                                  <p:par>
                                    <p:cTn id="45" presetID="2" presetClass="entr" presetSubtype="1" accel="5000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0-#ppt_h/2"/>
                                              </p:val>
                                            </p:tav>
                                            <p:tav tm="100000">
                                              <p:val>
                                                <p:strVal val="#ppt_y"/>
                                              </p:val>
                                            </p:tav>
                                          </p:tavLst>
                                        </p:anim>
                                      </p:childTnLst>
                                    </p:cTn>
                                  </p:par>
                                  <p:par>
                                    <p:cTn id="49" presetID="2" presetClass="entr" presetSubtype="1" accel="5000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0-#ppt_h/2"/>
                                              </p:val>
                                            </p:tav>
                                            <p:tav tm="100000">
                                              <p:val>
                                                <p:strVal val="#ppt_y"/>
                                              </p:val>
                                            </p:tav>
                                          </p:tavLst>
                                        </p:anim>
                                      </p:childTnLst>
                                    </p:cTn>
                                  </p:par>
                                </p:childTnLst>
                              </p:cTn>
                            </p:par>
                            <p:par>
                              <p:cTn id="53" fill="hold">
                                <p:stCondLst>
                                  <p:cond delay="500"/>
                                </p:stCondLst>
                                <p:childTnLst>
                                  <p:par>
                                    <p:cTn id="54" presetID="2" presetClass="entr" presetSubtype="1" accel="5000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500" fill="hold"/>
                                            <p:tgtEl>
                                              <p:spTgt spid="19"/>
                                            </p:tgtEl>
                                            <p:attrNameLst>
                                              <p:attrName>ppt_x</p:attrName>
                                            </p:attrNameLst>
                                          </p:cBhvr>
                                          <p:tavLst>
                                            <p:tav tm="0">
                                              <p:val>
                                                <p:strVal val="#ppt_x"/>
                                              </p:val>
                                            </p:tav>
                                            <p:tav tm="100000">
                                              <p:val>
                                                <p:strVal val="#ppt_x"/>
                                              </p:val>
                                            </p:tav>
                                          </p:tavLst>
                                        </p:anim>
                                        <p:anim calcmode="lin" valueType="num">
                                          <p:cBhvr additive="base">
                                            <p:cTn id="57" dur="500" fill="hold"/>
                                            <p:tgtEl>
                                              <p:spTgt spid="19"/>
                                            </p:tgtEl>
                                            <p:attrNameLst>
                                              <p:attrName>ppt_y</p:attrName>
                                            </p:attrNameLst>
                                          </p:cBhvr>
                                          <p:tavLst>
                                            <p:tav tm="0">
                                              <p:val>
                                                <p:strVal val="0-#ppt_h/2"/>
                                              </p:val>
                                            </p:tav>
                                            <p:tav tm="100000">
                                              <p:val>
                                                <p:strVal val="#ppt_y"/>
                                              </p:val>
                                            </p:tav>
                                          </p:tavLst>
                                        </p:anim>
                                      </p:childTnLst>
                                    </p:cTn>
                                  </p:par>
                                </p:childTnLst>
                              </p:cTn>
                            </p:par>
                            <p:par>
                              <p:cTn id="58" fill="hold">
                                <p:stCondLst>
                                  <p:cond delay="1000"/>
                                </p:stCondLst>
                                <p:childTnLst>
                                  <p:par>
                                    <p:cTn id="59" presetID="2" presetClass="entr" presetSubtype="1" accel="50000"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0-#ppt_h/2"/>
                                              </p:val>
                                            </p:tav>
                                            <p:tav tm="100000">
                                              <p:val>
                                                <p:strVal val="#ppt_y"/>
                                              </p:val>
                                            </p:tav>
                                          </p:tavLst>
                                        </p:anim>
                                      </p:childTnLst>
                                    </p:cTn>
                                  </p:par>
                                </p:childTnLst>
                              </p:cTn>
                            </p:par>
                            <p:par>
                              <p:cTn id="63" fill="hold">
                                <p:stCondLst>
                                  <p:cond delay="1500"/>
                                </p:stCondLst>
                                <p:childTnLst>
                                  <p:par>
                                    <p:cTn id="64" presetID="2" presetClass="entr" presetSubtype="1" accel="50000" fill="hold" grpId="0" nodeType="after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0-#ppt_h/2"/>
                                              </p:val>
                                            </p:tav>
                                            <p:tav tm="100000">
                                              <p:val>
                                                <p:strVal val="#ppt_y"/>
                                              </p:val>
                                            </p:tav>
                                          </p:tavLst>
                                        </p:anim>
                                      </p:childTnLst>
                                    </p:cTn>
                                  </p:par>
                                </p:childTnLst>
                              </p:cTn>
                            </p:par>
                            <p:par>
                              <p:cTn id="68" fill="hold">
                                <p:stCondLst>
                                  <p:cond delay="2000"/>
                                </p:stCondLst>
                                <p:childTnLst>
                                  <p:par>
                                    <p:cTn id="69" presetID="2" presetClass="entr" presetSubtype="1" accel="5000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0-#ppt_h/2"/>
                                              </p:val>
                                            </p:tav>
                                            <p:tav tm="100000">
                                              <p:val>
                                                <p:strVal val="#ppt_y"/>
                                              </p:val>
                                            </p:tav>
                                          </p:tavLst>
                                        </p:anim>
                                      </p:childTnLst>
                                    </p:cTn>
                                  </p:par>
                                </p:childTnLst>
                              </p:cTn>
                            </p:par>
                            <p:par>
                              <p:cTn id="73" fill="hold">
                                <p:stCondLst>
                                  <p:cond delay="2500"/>
                                </p:stCondLst>
                                <p:childTnLst>
                                  <p:par>
                                    <p:cTn id="74" presetID="2" presetClass="entr" presetSubtype="1" accel="50000" fill="hold" grpId="0" nodeType="after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additive="base">
                                            <p:cTn id="76" dur="500" fill="hold"/>
                                            <p:tgtEl>
                                              <p:spTgt spid="23"/>
                                            </p:tgtEl>
                                            <p:attrNameLst>
                                              <p:attrName>ppt_x</p:attrName>
                                            </p:attrNameLst>
                                          </p:cBhvr>
                                          <p:tavLst>
                                            <p:tav tm="0">
                                              <p:val>
                                                <p:strVal val="#ppt_x"/>
                                              </p:val>
                                            </p:tav>
                                            <p:tav tm="100000">
                                              <p:val>
                                                <p:strVal val="#ppt_x"/>
                                              </p:val>
                                            </p:tav>
                                          </p:tavLst>
                                        </p:anim>
                                        <p:anim calcmode="lin" valueType="num">
                                          <p:cBhvr additive="base">
                                            <p:cTn id="77" dur="500" fill="hold"/>
                                            <p:tgtEl>
                                              <p:spTgt spid="23"/>
                                            </p:tgtEl>
                                            <p:attrNameLst>
                                              <p:attrName>ppt_y</p:attrName>
                                            </p:attrNameLst>
                                          </p:cBhvr>
                                          <p:tavLst>
                                            <p:tav tm="0">
                                              <p:val>
                                                <p:strVal val="0-#ppt_h/2"/>
                                              </p:val>
                                            </p:tav>
                                            <p:tav tm="100000">
                                              <p:val>
                                                <p:strVal val="#ppt_y"/>
                                              </p:val>
                                            </p:tav>
                                          </p:tavLst>
                                        </p:anim>
                                      </p:childTnLst>
                                    </p:cTn>
                                  </p:par>
                                </p:childTnLst>
                              </p:cTn>
                            </p:par>
                            <p:par>
                              <p:cTn id="78" fill="hold">
                                <p:stCondLst>
                                  <p:cond delay="3000"/>
                                </p:stCondLst>
                                <p:childTnLst>
                                  <p:par>
                                    <p:cTn id="79" presetID="2" presetClass="entr" presetSubtype="1" accel="50000" fill="hold" grpId="0" nodeType="afterEffect">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cBhvr additive="base">
                                            <p:cTn id="81" dur="500" fill="hold"/>
                                            <p:tgtEl>
                                              <p:spTgt spid="38"/>
                                            </p:tgtEl>
                                            <p:attrNameLst>
                                              <p:attrName>ppt_x</p:attrName>
                                            </p:attrNameLst>
                                          </p:cBhvr>
                                          <p:tavLst>
                                            <p:tav tm="0">
                                              <p:val>
                                                <p:strVal val="#ppt_x"/>
                                              </p:val>
                                            </p:tav>
                                            <p:tav tm="100000">
                                              <p:val>
                                                <p:strVal val="#ppt_x"/>
                                              </p:val>
                                            </p:tav>
                                          </p:tavLst>
                                        </p:anim>
                                        <p:anim calcmode="lin" valueType="num">
                                          <p:cBhvr additive="base">
                                            <p:cTn id="82"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 presetClass="exit" presetSubtype="10" fill="hold" grpId="1" nodeType="clickEffect">
                                      <p:stCondLst>
                                        <p:cond delay="0"/>
                                      </p:stCondLst>
                                      <p:childTnLst>
                                        <p:animEffect transition="out" filter="checkerboard(across)">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par>
                                    <p:cTn id="88" presetID="5" presetClass="exit" presetSubtype="10" fill="hold" grpId="1" nodeType="withEffect">
                                      <p:stCondLst>
                                        <p:cond delay="0"/>
                                      </p:stCondLst>
                                      <p:childTnLst>
                                        <p:animEffect transition="out" filter="checkerboard(across)">
                                          <p:cBhvr>
                                            <p:cTn id="89" dur="500"/>
                                            <p:tgtEl>
                                              <p:spTgt spid="6"/>
                                            </p:tgtEl>
                                          </p:cBhvr>
                                        </p:animEffect>
                                        <p:set>
                                          <p:cBhvr>
                                            <p:cTn id="90" dur="1" fill="hold">
                                              <p:stCondLst>
                                                <p:cond delay="499"/>
                                              </p:stCondLst>
                                            </p:cTn>
                                            <p:tgtEl>
                                              <p:spTgt spid="6"/>
                                            </p:tgtEl>
                                            <p:attrNameLst>
                                              <p:attrName>style.visibility</p:attrName>
                                            </p:attrNameLst>
                                          </p:cBhvr>
                                          <p:to>
                                            <p:strVal val="hidden"/>
                                          </p:to>
                                        </p:set>
                                      </p:childTnLst>
                                    </p:cTn>
                                  </p:par>
                                  <p:par>
                                    <p:cTn id="91" presetID="5" presetClass="exit" presetSubtype="10" fill="hold" grpId="1" nodeType="withEffect">
                                      <p:stCondLst>
                                        <p:cond delay="0"/>
                                      </p:stCondLst>
                                      <p:childTnLst>
                                        <p:animEffect transition="out" filter="checkerboard(across)">
                                          <p:cBhvr>
                                            <p:cTn id="92" dur="500"/>
                                            <p:tgtEl>
                                              <p:spTgt spid="7"/>
                                            </p:tgtEl>
                                          </p:cBhvr>
                                        </p:animEffect>
                                        <p:set>
                                          <p:cBhvr>
                                            <p:cTn id="93" dur="1" fill="hold">
                                              <p:stCondLst>
                                                <p:cond delay="499"/>
                                              </p:stCondLst>
                                            </p:cTn>
                                            <p:tgtEl>
                                              <p:spTgt spid="7"/>
                                            </p:tgtEl>
                                            <p:attrNameLst>
                                              <p:attrName>style.visibility</p:attrName>
                                            </p:attrNameLst>
                                          </p:cBhvr>
                                          <p:to>
                                            <p:strVal val="hidden"/>
                                          </p:to>
                                        </p:set>
                                      </p:childTnLst>
                                    </p:cTn>
                                  </p:par>
                                  <p:par>
                                    <p:cTn id="94" presetID="5" presetClass="exit" presetSubtype="10" fill="hold" grpId="1" nodeType="withEffect">
                                      <p:stCondLst>
                                        <p:cond delay="0"/>
                                      </p:stCondLst>
                                      <p:childTnLst>
                                        <p:animEffect transition="out" filter="checkerboard(across)">
                                          <p:cBhvr>
                                            <p:cTn id="95" dur="500"/>
                                            <p:tgtEl>
                                              <p:spTgt spid="8"/>
                                            </p:tgtEl>
                                          </p:cBhvr>
                                        </p:animEffect>
                                        <p:set>
                                          <p:cBhvr>
                                            <p:cTn id="96" dur="1" fill="hold">
                                              <p:stCondLst>
                                                <p:cond delay="499"/>
                                              </p:stCondLst>
                                            </p:cTn>
                                            <p:tgtEl>
                                              <p:spTgt spid="8"/>
                                            </p:tgtEl>
                                            <p:attrNameLst>
                                              <p:attrName>style.visibility</p:attrName>
                                            </p:attrNameLst>
                                          </p:cBhvr>
                                          <p:to>
                                            <p:strVal val="hidden"/>
                                          </p:to>
                                        </p:set>
                                      </p:childTnLst>
                                    </p:cTn>
                                  </p:par>
                                  <p:par>
                                    <p:cTn id="97" presetID="5" presetClass="exit" presetSubtype="10" fill="hold" grpId="1" nodeType="withEffect">
                                      <p:stCondLst>
                                        <p:cond delay="0"/>
                                      </p:stCondLst>
                                      <p:childTnLst>
                                        <p:animEffect transition="out" filter="checkerboard(across)">
                                          <p:cBhvr>
                                            <p:cTn id="98" dur="500"/>
                                            <p:tgtEl>
                                              <p:spTgt spid="5"/>
                                            </p:tgtEl>
                                          </p:cBhvr>
                                        </p:animEffect>
                                        <p:set>
                                          <p:cBhvr>
                                            <p:cTn id="99" dur="1" fill="hold">
                                              <p:stCondLst>
                                                <p:cond delay="499"/>
                                              </p:stCondLst>
                                            </p:cTn>
                                            <p:tgtEl>
                                              <p:spTgt spid="5"/>
                                            </p:tgtEl>
                                            <p:attrNameLst>
                                              <p:attrName>style.visibility</p:attrName>
                                            </p:attrNameLst>
                                          </p:cBhvr>
                                          <p:to>
                                            <p:strVal val="hidden"/>
                                          </p:to>
                                        </p:set>
                                      </p:childTnLst>
                                    </p:cTn>
                                  </p:par>
                                  <p:par>
                                    <p:cTn id="100" presetID="5" presetClass="exit" presetSubtype="10" fill="hold" grpId="1" nodeType="withEffect">
                                      <p:stCondLst>
                                        <p:cond delay="0"/>
                                      </p:stCondLst>
                                      <p:childTnLst>
                                        <p:animEffect transition="out" filter="checkerboard(across)">
                                          <p:cBhvr>
                                            <p:cTn id="101" dur="500"/>
                                            <p:tgtEl>
                                              <p:spTgt spid="11"/>
                                            </p:tgtEl>
                                          </p:cBhvr>
                                        </p:animEffect>
                                        <p:set>
                                          <p:cBhvr>
                                            <p:cTn id="102" dur="1" fill="hold">
                                              <p:stCondLst>
                                                <p:cond delay="499"/>
                                              </p:stCondLst>
                                            </p:cTn>
                                            <p:tgtEl>
                                              <p:spTgt spid="11"/>
                                            </p:tgtEl>
                                            <p:attrNameLst>
                                              <p:attrName>style.visibility</p:attrName>
                                            </p:attrNameLst>
                                          </p:cBhvr>
                                          <p:to>
                                            <p:strVal val="hidden"/>
                                          </p:to>
                                        </p:set>
                                      </p:childTnLst>
                                    </p:cTn>
                                  </p:par>
                                  <p:par>
                                    <p:cTn id="103" presetID="5" presetClass="exit" presetSubtype="10" fill="hold" grpId="1" nodeType="withEffect">
                                      <p:stCondLst>
                                        <p:cond delay="0"/>
                                      </p:stCondLst>
                                      <p:childTnLst>
                                        <p:animEffect transition="out" filter="checkerboard(across)">
                                          <p:cBhvr>
                                            <p:cTn id="104" dur="500"/>
                                            <p:tgtEl>
                                              <p:spTgt spid="13"/>
                                            </p:tgtEl>
                                          </p:cBhvr>
                                        </p:animEffect>
                                        <p:set>
                                          <p:cBhvr>
                                            <p:cTn id="105" dur="1" fill="hold">
                                              <p:stCondLst>
                                                <p:cond delay="499"/>
                                              </p:stCondLst>
                                            </p:cTn>
                                            <p:tgtEl>
                                              <p:spTgt spid="13"/>
                                            </p:tgtEl>
                                            <p:attrNameLst>
                                              <p:attrName>style.visibility</p:attrName>
                                            </p:attrNameLst>
                                          </p:cBhvr>
                                          <p:to>
                                            <p:strVal val="hidden"/>
                                          </p:to>
                                        </p:set>
                                      </p:childTnLst>
                                    </p:cTn>
                                  </p:par>
                                  <p:par>
                                    <p:cTn id="106" presetID="5" presetClass="exit" presetSubtype="10" fill="hold" grpId="1" nodeType="withEffect">
                                      <p:stCondLst>
                                        <p:cond delay="0"/>
                                      </p:stCondLst>
                                      <p:childTnLst>
                                        <p:animEffect transition="out" filter="checkerboard(across)">
                                          <p:cBhvr>
                                            <p:cTn id="107" dur="500"/>
                                            <p:tgtEl>
                                              <p:spTgt spid="14"/>
                                            </p:tgtEl>
                                          </p:cBhvr>
                                        </p:animEffect>
                                        <p:set>
                                          <p:cBhvr>
                                            <p:cTn id="108" dur="1" fill="hold">
                                              <p:stCondLst>
                                                <p:cond delay="499"/>
                                              </p:stCondLst>
                                            </p:cTn>
                                            <p:tgtEl>
                                              <p:spTgt spid="14"/>
                                            </p:tgtEl>
                                            <p:attrNameLst>
                                              <p:attrName>style.visibility</p:attrName>
                                            </p:attrNameLst>
                                          </p:cBhvr>
                                          <p:to>
                                            <p:strVal val="hidden"/>
                                          </p:to>
                                        </p:set>
                                      </p:childTnLst>
                                    </p:cTn>
                                  </p:par>
                                  <p:par>
                                    <p:cTn id="109" presetID="5" presetClass="exit" presetSubtype="10" fill="hold" grpId="1" nodeType="withEffect">
                                      <p:stCondLst>
                                        <p:cond delay="0"/>
                                      </p:stCondLst>
                                      <p:childTnLst>
                                        <p:animEffect transition="out" filter="checkerboard(across)">
                                          <p:cBhvr>
                                            <p:cTn id="110" dur="500"/>
                                            <p:tgtEl>
                                              <p:spTgt spid="36"/>
                                            </p:tgtEl>
                                          </p:cBhvr>
                                        </p:animEffect>
                                        <p:set>
                                          <p:cBhvr>
                                            <p:cTn id="111" dur="1" fill="hold">
                                              <p:stCondLst>
                                                <p:cond delay="499"/>
                                              </p:stCondLst>
                                            </p:cTn>
                                            <p:tgtEl>
                                              <p:spTgt spid="36"/>
                                            </p:tgtEl>
                                            <p:attrNameLst>
                                              <p:attrName>style.visibility</p:attrName>
                                            </p:attrNameLst>
                                          </p:cBhvr>
                                          <p:to>
                                            <p:strVal val="hidden"/>
                                          </p:to>
                                        </p:set>
                                      </p:childTnLst>
                                    </p:cTn>
                                  </p:par>
                                  <p:par>
                                    <p:cTn id="112" presetID="5" presetClass="exit" presetSubtype="10" fill="hold" grpId="1" nodeType="withEffect">
                                      <p:stCondLst>
                                        <p:cond delay="0"/>
                                      </p:stCondLst>
                                      <p:childTnLst>
                                        <p:animEffect transition="out" filter="checkerboard(across)">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par>
                                    <p:cTn id="115" presetID="2" presetClass="entr" presetSubtype="9" fill="hold" nodeType="withEffect">
                                      <p:stCondLst>
                                        <p:cond delay="0"/>
                                      </p:stCondLst>
                                      <p:childTnLst>
                                        <p:set>
                                          <p:cBhvr>
                                            <p:cTn id="116" dur="1" fill="hold">
                                              <p:stCondLst>
                                                <p:cond delay="0"/>
                                              </p:stCondLst>
                                            </p:cTn>
                                            <p:tgtEl>
                                              <p:spTgt spid="25"/>
                                            </p:tgtEl>
                                            <p:attrNameLst>
                                              <p:attrName>style.visibility</p:attrName>
                                            </p:attrNameLst>
                                          </p:cBhvr>
                                          <p:to>
                                            <p:strVal val="visible"/>
                                          </p:to>
                                        </p:set>
                                        <p:anim calcmode="lin" valueType="num">
                                          <p:cBhvr additive="base">
                                            <p:cTn id="117" dur="500" fill="hold"/>
                                            <p:tgtEl>
                                              <p:spTgt spid="25"/>
                                            </p:tgtEl>
                                            <p:attrNameLst>
                                              <p:attrName>ppt_x</p:attrName>
                                            </p:attrNameLst>
                                          </p:cBhvr>
                                          <p:tavLst>
                                            <p:tav tm="0">
                                              <p:val>
                                                <p:strVal val="0-#ppt_w/2"/>
                                              </p:val>
                                            </p:tav>
                                            <p:tav tm="100000">
                                              <p:val>
                                                <p:strVal val="#ppt_x"/>
                                              </p:val>
                                            </p:tav>
                                          </p:tavLst>
                                        </p:anim>
                                        <p:anim calcmode="lin" valueType="num">
                                          <p:cBhvr additive="base">
                                            <p:cTn id="118" dur="500" fill="hold"/>
                                            <p:tgtEl>
                                              <p:spTgt spid="25"/>
                                            </p:tgtEl>
                                            <p:attrNameLst>
                                              <p:attrName>ppt_y</p:attrName>
                                            </p:attrNameLst>
                                          </p:cBhvr>
                                          <p:tavLst>
                                            <p:tav tm="0">
                                              <p:val>
                                                <p:strVal val="0-#ppt_h/2"/>
                                              </p:val>
                                            </p:tav>
                                            <p:tav tm="100000">
                                              <p:val>
                                                <p:strVal val="#ppt_y"/>
                                              </p:val>
                                            </p:tav>
                                          </p:tavLst>
                                        </p:anim>
                                      </p:childTnLst>
                                    </p:cTn>
                                  </p:par>
                                  <p:par>
                                    <p:cTn id="119" presetID="21" presetClass="entr" presetSubtype="4" fill="hold" grpId="0" nodeType="withEffect">
                                      <p:stCondLst>
                                        <p:cond delay="0"/>
                                      </p:stCondLst>
                                      <p:childTnLst>
                                        <p:set>
                                          <p:cBhvr>
                                            <p:cTn id="120" dur="1" fill="hold">
                                              <p:stCondLst>
                                                <p:cond delay="0"/>
                                              </p:stCondLst>
                                            </p:cTn>
                                            <p:tgtEl>
                                              <p:spTgt spid="39"/>
                                            </p:tgtEl>
                                            <p:attrNameLst>
                                              <p:attrName>style.visibility</p:attrName>
                                            </p:attrNameLst>
                                          </p:cBhvr>
                                          <p:to>
                                            <p:strVal val="visible"/>
                                          </p:to>
                                        </p:set>
                                        <p:animEffect transition="in" filter="wheel(4)">
                                          <p:cBhvr>
                                            <p:cTn id="1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8" grpId="0"/>
          <p:bldP spid="8" grpId="1"/>
          <p:bldP spid="5" grpId="0" animBg="1"/>
          <p:bldP spid="5" grpId="1" animBg="1"/>
          <p:bldP spid="11" grpId="0" animBg="1"/>
          <p:bldP spid="11" grpId="1" animBg="1"/>
          <p:bldP spid="13" grpId="0" animBg="1"/>
          <p:bldP spid="13" grpId="1" animBg="1"/>
          <p:bldP spid="14" grpId="0" animBg="1"/>
          <p:bldP spid="14" grpId="1" animBg="1"/>
          <p:bldP spid="18" grpId="0"/>
          <p:bldP spid="19" grpId="0"/>
          <p:bldP spid="20" grpId="0"/>
          <p:bldP spid="21" grpId="0"/>
          <p:bldP spid="22" grpId="0"/>
          <p:bldP spid="23" grpId="0"/>
          <p:bldP spid="36" grpId="0"/>
          <p:bldP spid="36" grpId="1"/>
          <p:bldP spid="37" grpId="0" animBg="1"/>
          <p:bldP spid="37" grpId="1" animBg="1"/>
          <p:bldP spid="38" grpId="0"/>
          <p:bldP spid="39"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29698" name="Picture 2" descr="bản đồ của đế quốc thực dân Pháp">
            <a:extLst>
              <a:ext uri="{FF2B5EF4-FFF2-40B4-BE49-F238E27FC236}">
                <a16:creationId xmlns:a16="http://schemas.microsoft.com/office/drawing/2014/main" id="{F431E983-19CE-9544-8B0F-0E4D73EEE6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00" b="21333"/>
          <a:stretch/>
        </p:blipFill>
        <p:spPr bwMode="auto">
          <a:xfrm>
            <a:off x="0" y="-1"/>
            <a:ext cx="12192000" cy="68084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74BA77-4FEA-584E-A2AD-E77952A152FD}"/>
              </a:ext>
            </a:extLst>
          </p:cNvPr>
          <p:cNvSpPr/>
          <p:nvPr/>
        </p:nvSpPr>
        <p:spPr>
          <a:xfrm>
            <a:off x="145492" y="-1"/>
            <a:ext cx="11901015" cy="830997"/>
          </a:xfrm>
          <a:prstGeom prst="rect">
            <a:avLst/>
          </a:prstGeom>
          <a:solidFill>
            <a:schemeClr val="bg1"/>
          </a:solid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Bản</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đồ</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các</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thuộc</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địa</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của</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nước</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Pháp</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1914</a:t>
            </a:r>
          </a:p>
        </p:txBody>
      </p:sp>
      <p:pic>
        <p:nvPicPr>
          <p:cNvPr id="5" name="Picture 4">
            <a:extLst>
              <a:ext uri="{FF2B5EF4-FFF2-40B4-BE49-F238E27FC236}">
                <a16:creationId xmlns:a16="http://schemas.microsoft.com/office/drawing/2014/main" id="{EF61C51B-2981-7A49-973E-50E08E6473BF}"/>
              </a:ext>
            </a:extLst>
          </p:cNvPr>
          <p:cNvPicPr>
            <a:picLocks noChangeAspect="1"/>
          </p:cNvPicPr>
          <p:nvPr/>
        </p:nvPicPr>
        <p:blipFill rotWithShape="1">
          <a:blip r:embed="rId4"/>
          <a:srcRect b="16640"/>
          <a:stretch/>
        </p:blipFill>
        <p:spPr>
          <a:xfrm>
            <a:off x="5850724" y="1243584"/>
            <a:ext cx="1745653" cy="1993392"/>
          </a:xfrm>
          <a:prstGeom prst="rect">
            <a:avLst/>
          </a:prstGeom>
        </p:spPr>
      </p:pic>
      <p:pic>
        <p:nvPicPr>
          <p:cNvPr id="7" name="Graphic 6" descr="Marker">
            <a:extLst>
              <a:ext uri="{FF2B5EF4-FFF2-40B4-BE49-F238E27FC236}">
                <a16:creationId xmlns:a16="http://schemas.microsoft.com/office/drawing/2014/main" id="{D24A185C-4C6C-1542-BD8F-F1DF3F12AD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31664" y="3200401"/>
            <a:ext cx="1164336" cy="1164336"/>
          </a:xfrm>
          <a:prstGeom prst="rect">
            <a:avLst/>
          </a:prstGeom>
        </p:spPr>
      </p:pic>
      <p:pic>
        <p:nvPicPr>
          <p:cNvPr id="8" name="Graphic 7" descr="Marker">
            <a:extLst>
              <a:ext uri="{FF2B5EF4-FFF2-40B4-BE49-F238E27FC236}">
                <a16:creationId xmlns:a16="http://schemas.microsoft.com/office/drawing/2014/main" id="{4BB96E6C-FDC1-AB49-BABD-E42E6487AC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12415" y="3462529"/>
            <a:ext cx="1164336" cy="1164336"/>
          </a:xfrm>
          <a:prstGeom prst="rect">
            <a:avLst/>
          </a:prstGeom>
        </p:spPr>
      </p:pic>
      <p:pic>
        <p:nvPicPr>
          <p:cNvPr id="9" name="Graphic 8" descr="Marker">
            <a:extLst>
              <a:ext uri="{FF2B5EF4-FFF2-40B4-BE49-F238E27FC236}">
                <a16:creationId xmlns:a16="http://schemas.microsoft.com/office/drawing/2014/main" id="{99B51303-B826-AE41-B83D-83A8EBBA4B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23550" y="4236721"/>
            <a:ext cx="1164336" cy="1164336"/>
          </a:xfrm>
          <a:prstGeom prst="rect">
            <a:avLst/>
          </a:prstGeom>
        </p:spPr>
      </p:pic>
      <p:pic>
        <p:nvPicPr>
          <p:cNvPr id="10" name="Graphic 9" descr="Marker">
            <a:extLst>
              <a:ext uri="{FF2B5EF4-FFF2-40B4-BE49-F238E27FC236}">
                <a16:creationId xmlns:a16="http://schemas.microsoft.com/office/drawing/2014/main" id="{F673AFB3-CC52-1B4A-8269-C19841FEC7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2041" y="2456689"/>
            <a:ext cx="1164336" cy="1164336"/>
          </a:xfrm>
          <a:prstGeom prst="rect">
            <a:avLst/>
          </a:prstGeom>
        </p:spPr>
      </p:pic>
      <p:pic>
        <p:nvPicPr>
          <p:cNvPr id="11" name="Graphic 10" descr="Marker">
            <a:extLst>
              <a:ext uri="{FF2B5EF4-FFF2-40B4-BE49-F238E27FC236}">
                <a16:creationId xmlns:a16="http://schemas.microsoft.com/office/drawing/2014/main" id="{B6D6BC61-C1EF-CE47-9D17-64FAF2521B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26247" y="3038857"/>
            <a:ext cx="1164336" cy="1164336"/>
          </a:xfrm>
          <a:prstGeom prst="rect">
            <a:avLst/>
          </a:prstGeom>
        </p:spPr>
      </p:pic>
    </p:spTree>
    <p:extLst>
      <p:ext uri="{BB962C8B-B14F-4D97-AF65-F5344CB8AC3E}">
        <p14:creationId xmlns:p14="http://schemas.microsoft.com/office/powerpoint/2010/main" val="407309606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par>
                                <p:cTn id="11" presetID="21" presetClass="entr" presetSubtype="8" fill="hold" nodeType="withEffect">
                                  <p:stCondLst>
                                    <p:cond delay="0"/>
                                  </p:stCondLst>
                                  <p:childTnLst>
                                    <p:set>
                                      <p:cBhvr>
                                        <p:cTn id="12" dur="1" fill="hold">
                                          <p:stCondLst>
                                            <p:cond delay="0"/>
                                          </p:stCondLst>
                                        </p:cTn>
                                        <p:tgtEl>
                                          <p:spTgt spid="29698"/>
                                        </p:tgtEl>
                                        <p:attrNameLst>
                                          <p:attrName>style.visibility</p:attrName>
                                        </p:attrNameLst>
                                      </p:cBhvr>
                                      <p:to>
                                        <p:strVal val="visible"/>
                                      </p:to>
                                    </p:set>
                                    <p:animEffect transition="in" filter="wheel(8)">
                                      <p:cBhvr>
                                        <p:cTn id="13" dur="500"/>
                                        <p:tgtEl>
                                          <p:spTgt spid="296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repeatCount="indefinite"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1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par>
                          <p:cTn id="24" fill="hold">
                            <p:stCondLst>
                              <p:cond delay="1000"/>
                            </p:stCondLst>
                            <p:childTnLst>
                              <p:par>
                                <p:cTn id="25" presetID="22" presetClass="entr" presetSubtype="4" repeatCount="indefinite"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10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par>
                          <p:cTn id="28" fill="hold">
                            <p:stCondLst>
                              <p:cond delay="2000"/>
                            </p:stCondLst>
                            <p:childTnLst>
                              <p:par>
                                <p:cTn id="29" presetID="22" presetClass="entr" presetSubtype="4" repeatCount="indefinite"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10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par>
                          <p:cTn id="32" fill="hold">
                            <p:stCondLst>
                              <p:cond delay="3000"/>
                            </p:stCondLst>
                            <p:childTnLst>
                              <p:par>
                                <p:cTn id="33" presetID="22" presetClass="entr" presetSubtype="4" repeatCount="indefinite"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10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2" name="whoosh.wav"/>
                                        </p:tgtEl>
                                      </p:cMediaNode>
                                    </p:audio>
                                  </p:subTnLst>
                                </p:cTn>
                              </p:par>
                            </p:childTnLst>
                          </p:cTn>
                        </p:par>
                        <p:par>
                          <p:cTn id="36" fill="hold">
                            <p:stCondLst>
                              <p:cond delay="4000"/>
                            </p:stCondLst>
                            <p:childTnLst>
                              <p:par>
                                <p:cTn id="37" presetID="22" presetClass="entr" presetSubtype="4" repeatCount="indefinite"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1000"/>
                                        <p:tgtEl>
                                          <p:spTgt spid="11"/>
                                        </p:tgtEl>
                                      </p:cBhvr>
                                    </p:animEffect>
                                  </p:childTnLst>
                                  <p:subTnLst>
                                    <p:audio>
                                      <p:cMediaNode>
                                        <p:cTn display="0" masterRel="sameClick">
                                          <p:stCondLst>
                                            <p:cond evt="begin" delay="0">
                                              <p:tn val="3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cxnSp>
        <p:nvCxnSpPr>
          <p:cNvPr id="1503" name="Google Shape;1503;p48"/>
          <p:cNvCxnSpPr/>
          <p:nvPr/>
        </p:nvCxnSpPr>
        <p:spPr>
          <a:xfrm>
            <a:off x="1832064" y="1866178"/>
            <a:ext cx="2865600" cy="23600"/>
          </a:xfrm>
          <a:prstGeom prst="straightConnector1">
            <a:avLst/>
          </a:prstGeom>
          <a:noFill/>
          <a:ln w="19050" cap="flat" cmpd="sng">
            <a:solidFill>
              <a:schemeClr val="dk2"/>
            </a:solidFill>
            <a:prstDash val="dash"/>
            <a:round/>
            <a:headEnd type="none" w="med" len="med"/>
            <a:tailEnd type="stealth" w="med" len="med"/>
          </a:ln>
        </p:spPr>
      </p:cxnSp>
      <p:sp>
        <p:nvSpPr>
          <p:cNvPr id="29" name="Rectangle 28">
            <a:extLst>
              <a:ext uri="{FF2B5EF4-FFF2-40B4-BE49-F238E27FC236}">
                <a16:creationId xmlns:a16="http://schemas.microsoft.com/office/drawing/2014/main" id="{BC3E635E-D510-914F-84C3-59EF310572C2}"/>
              </a:ext>
            </a:extLst>
          </p:cNvPr>
          <p:cNvSpPr/>
          <p:nvPr/>
        </p:nvSpPr>
        <p:spPr>
          <a:xfrm>
            <a:off x="2169456" y="923110"/>
            <a:ext cx="1851789"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8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c. </a:t>
            </a:r>
            <a:r>
              <a:rPr kumimoji="0" lang="en-US" altLang="vi-VN" sz="4800" b="1" i="0" u="none" strike="noStrike" kern="1200" cap="none" spc="0" normalizeH="0" baseline="0" noProof="0" dirty="0" err="1">
                <a:ln>
                  <a:noFill/>
                </a:ln>
                <a:solidFill>
                  <a:srgbClr val="A01127"/>
                </a:solidFill>
                <a:effectLst/>
                <a:uLnTx/>
                <a:uFillTx/>
                <a:latin typeface="Snell Roundhand" panose="02000603080000090004" pitchFamily="2" charset="77"/>
                <a:ea typeface="+mn-ea"/>
                <a:cs typeface="+mn-cs"/>
              </a:rPr>
              <a:t>Đức</a:t>
            </a:r>
            <a:endPar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pic>
        <p:nvPicPr>
          <p:cNvPr id="3" name="Picture 2">
            <a:extLst>
              <a:ext uri="{FF2B5EF4-FFF2-40B4-BE49-F238E27FC236}">
                <a16:creationId xmlns:a16="http://schemas.microsoft.com/office/drawing/2014/main" id="{9A86994F-EC84-B846-A3D2-DA42E83A2F0E}"/>
              </a:ext>
            </a:extLst>
          </p:cNvPr>
          <p:cNvPicPr>
            <a:picLocks noChangeAspect="1"/>
          </p:cNvPicPr>
          <p:nvPr/>
        </p:nvPicPr>
        <p:blipFill>
          <a:blip r:embed="rId3"/>
          <a:stretch>
            <a:fillRect/>
          </a:stretch>
        </p:blipFill>
        <p:spPr>
          <a:xfrm>
            <a:off x="6400801" y="666559"/>
            <a:ext cx="7061200" cy="5702300"/>
          </a:xfrm>
          <a:prstGeom prst="rect">
            <a:avLst/>
          </a:prstGeom>
        </p:spPr>
      </p:pic>
      <p:sp>
        <p:nvSpPr>
          <p:cNvPr id="14" name="Decision 13">
            <a:extLst>
              <a:ext uri="{FF2B5EF4-FFF2-40B4-BE49-F238E27FC236}">
                <a16:creationId xmlns:a16="http://schemas.microsoft.com/office/drawing/2014/main" id="{9C3ABF1F-44FA-8C48-9B00-B15BB00E7D96}"/>
              </a:ext>
            </a:extLst>
          </p:cNvPr>
          <p:cNvSpPr/>
          <p:nvPr/>
        </p:nvSpPr>
        <p:spPr>
          <a:xfrm>
            <a:off x="960581" y="2301468"/>
            <a:ext cx="1014666" cy="984168"/>
          </a:xfrm>
          <a:prstGeom prst="flowChartDecision">
            <a:avLst/>
          </a:prstGeom>
          <a:solidFill>
            <a:schemeClr val="bg1"/>
          </a:solidFill>
          <a:ln w="38100"/>
          <a:effectLst>
            <a:glow rad="474235">
              <a:schemeClr val="accent4">
                <a:satMod val="175000"/>
                <a:alpha val="40000"/>
              </a:scheme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1157CF52-06A1-EB4B-90F5-42FECBBAC3FC}"/>
              </a:ext>
            </a:extLst>
          </p:cNvPr>
          <p:cNvGrpSpPr/>
          <p:nvPr/>
        </p:nvGrpSpPr>
        <p:grpSpPr>
          <a:xfrm>
            <a:off x="2364206" y="2430830"/>
            <a:ext cx="3205909" cy="769441"/>
            <a:chOff x="3206536" y="2543628"/>
            <a:chExt cx="4310743" cy="940428"/>
          </a:xfrm>
        </p:grpSpPr>
        <p:sp>
          <p:nvSpPr>
            <p:cNvPr id="16" name="Rectangle 15">
              <a:extLst>
                <a:ext uri="{FF2B5EF4-FFF2-40B4-BE49-F238E27FC236}">
                  <a16:creationId xmlns:a16="http://schemas.microsoft.com/office/drawing/2014/main" id="{58F48953-7994-9943-AE91-477CBB391E11}"/>
                </a:ext>
              </a:extLst>
            </p:cNvPr>
            <p:cNvSpPr/>
            <p:nvPr/>
          </p:nvSpPr>
          <p:spPr>
            <a:xfrm>
              <a:off x="3206536" y="254362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17" name="Rectangle 16">
              <a:extLst>
                <a:ext uri="{FF2B5EF4-FFF2-40B4-BE49-F238E27FC236}">
                  <a16:creationId xmlns:a16="http://schemas.microsoft.com/office/drawing/2014/main" id="{85D82D43-1AFE-3344-A572-EA261492AD33}"/>
                </a:ext>
              </a:extLst>
            </p:cNvPr>
            <p:cNvSpPr/>
            <p:nvPr/>
          </p:nvSpPr>
          <p:spPr>
            <a:xfrm>
              <a:off x="3962322" y="2543628"/>
              <a:ext cx="2826208"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Kinh</a:t>
              </a:r>
              <a:r>
                <a:rPr kumimoji="0" lang="en-US" sz="44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Times New Roman" pitchFamily="18" charset="0"/>
                </a:rPr>
                <a:t> </a:t>
              </a:r>
              <a:r>
                <a:rPr kumimoji="0" lang="en-US" sz="44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tế</a:t>
              </a:r>
              <a:endParaRPr kumimoji="0" lang="en-US" sz="44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mn-cs"/>
              </a:endParaRPr>
            </a:p>
          </p:txBody>
        </p:sp>
      </p:grpSp>
      <p:grpSp>
        <p:nvGrpSpPr>
          <p:cNvPr id="18" name="Group 17">
            <a:extLst>
              <a:ext uri="{FF2B5EF4-FFF2-40B4-BE49-F238E27FC236}">
                <a16:creationId xmlns:a16="http://schemas.microsoft.com/office/drawing/2014/main" id="{F8E7A4A4-6397-EF44-A4E1-D8F2D4FF1A47}"/>
              </a:ext>
            </a:extLst>
          </p:cNvPr>
          <p:cNvGrpSpPr/>
          <p:nvPr/>
        </p:nvGrpSpPr>
        <p:grpSpPr>
          <a:xfrm>
            <a:off x="2314914" y="3699909"/>
            <a:ext cx="3205909" cy="784411"/>
            <a:chOff x="3194890" y="3754985"/>
            <a:chExt cx="4310743" cy="958725"/>
          </a:xfrm>
        </p:grpSpPr>
        <p:sp>
          <p:nvSpPr>
            <p:cNvPr id="19" name="Rectangle 18">
              <a:extLst>
                <a:ext uri="{FF2B5EF4-FFF2-40B4-BE49-F238E27FC236}">
                  <a16:creationId xmlns:a16="http://schemas.microsoft.com/office/drawing/2014/main" id="{41CF947C-BA9A-F540-BAA8-B5F7F3431089}"/>
                </a:ext>
              </a:extLst>
            </p:cNvPr>
            <p:cNvSpPr/>
            <p:nvPr/>
          </p:nvSpPr>
          <p:spPr>
            <a:xfrm>
              <a:off x="3194890" y="382833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0" name="Rectangle 19">
              <a:extLst>
                <a:ext uri="{FF2B5EF4-FFF2-40B4-BE49-F238E27FC236}">
                  <a16:creationId xmlns:a16="http://schemas.microsoft.com/office/drawing/2014/main" id="{254EA661-410C-D341-A94F-03A1239C3E6E}"/>
                </a:ext>
              </a:extLst>
            </p:cNvPr>
            <p:cNvSpPr/>
            <p:nvPr/>
          </p:nvSpPr>
          <p:spPr>
            <a:xfrm>
              <a:off x="3749275" y="3754985"/>
              <a:ext cx="2498582"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Snell Roundhand Black" panose="02000603080000090004" pitchFamily="2" charset="77"/>
                  <a:cs typeface="Times New Roman" pitchFamily="18" charset="0"/>
                </a:rPr>
                <a:t>Đối nội</a:t>
              </a:r>
              <a:endParaRPr kumimoji="0" lang="en-US" sz="4400" b="1" i="0" u="none" strike="noStrike" kern="1200" cap="none" spc="0" normalizeH="0" baseline="0" noProof="0" dirty="0">
                <a:ln>
                  <a:noFill/>
                </a:ln>
                <a:solidFill>
                  <a:srgbClr val="FF0000"/>
                </a:solidFill>
                <a:effectLst/>
                <a:uLnTx/>
                <a:uFillTx/>
                <a:latin typeface="Snell Roundhand Black" panose="02000603080000090004" pitchFamily="2" charset="77"/>
                <a:ea typeface="+mn-ea"/>
                <a:cs typeface="+mn-cs"/>
              </a:endParaRPr>
            </a:p>
          </p:txBody>
        </p:sp>
      </p:grpSp>
      <p:grpSp>
        <p:nvGrpSpPr>
          <p:cNvPr id="21" name="Group 20">
            <a:extLst>
              <a:ext uri="{FF2B5EF4-FFF2-40B4-BE49-F238E27FC236}">
                <a16:creationId xmlns:a16="http://schemas.microsoft.com/office/drawing/2014/main" id="{57327A6D-5B8E-FE4C-8686-2E9AB9645635}"/>
              </a:ext>
            </a:extLst>
          </p:cNvPr>
          <p:cNvGrpSpPr/>
          <p:nvPr/>
        </p:nvGrpSpPr>
        <p:grpSpPr>
          <a:xfrm>
            <a:off x="2329506" y="5014034"/>
            <a:ext cx="3205909" cy="776000"/>
            <a:chOff x="3226345" y="5281811"/>
            <a:chExt cx="4310743" cy="948445"/>
          </a:xfrm>
        </p:grpSpPr>
        <p:sp>
          <p:nvSpPr>
            <p:cNvPr id="22" name="Rectangle 21">
              <a:extLst>
                <a:ext uri="{FF2B5EF4-FFF2-40B4-BE49-F238E27FC236}">
                  <a16:creationId xmlns:a16="http://schemas.microsoft.com/office/drawing/2014/main" id="{4728C974-A2CA-904B-8E89-F085A69197F4}"/>
                </a:ext>
              </a:extLst>
            </p:cNvPr>
            <p:cNvSpPr/>
            <p:nvPr/>
          </p:nvSpPr>
          <p:spPr>
            <a:xfrm>
              <a:off x="3226345" y="5344884"/>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3" name="Rectangle 22">
              <a:extLst>
                <a:ext uri="{FF2B5EF4-FFF2-40B4-BE49-F238E27FC236}">
                  <a16:creationId xmlns:a16="http://schemas.microsoft.com/office/drawing/2014/main" id="{88823183-D00F-1741-96D0-B148406C7126}"/>
                </a:ext>
              </a:extLst>
            </p:cNvPr>
            <p:cNvSpPr/>
            <p:nvPr/>
          </p:nvSpPr>
          <p:spPr>
            <a:xfrm>
              <a:off x="3862398" y="5281811"/>
              <a:ext cx="3226172"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7030A0"/>
                  </a:solidFill>
                  <a:latin typeface="Snell Roundhand Black" panose="02000603080000090004" pitchFamily="2" charset="77"/>
                  <a:cs typeface="Times New Roman" pitchFamily="18" charset="0"/>
                </a:rPr>
                <a:t>Đối ngoại</a:t>
              </a:r>
              <a:endParaRPr kumimoji="0" lang="en-US" sz="4400" b="1" i="0" u="none" strike="noStrike" kern="1200" cap="none" spc="0" normalizeH="0" baseline="0" noProof="0" dirty="0">
                <a:ln>
                  <a:noFill/>
                </a:ln>
                <a:solidFill>
                  <a:srgbClr val="7030A0"/>
                </a:solidFill>
                <a:effectLst/>
                <a:uLnTx/>
                <a:uFillTx/>
                <a:latin typeface="Snell Roundhand Black" panose="02000603080000090004" pitchFamily="2" charset="77"/>
                <a:ea typeface="+mn-ea"/>
                <a:cs typeface="+mn-cs"/>
              </a:endParaRPr>
            </a:p>
          </p:txBody>
        </p:sp>
      </p:grpSp>
      <p:sp>
        <p:nvSpPr>
          <p:cNvPr id="24" name="Decision 23">
            <a:extLst>
              <a:ext uri="{FF2B5EF4-FFF2-40B4-BE49-F238E27FC236}">
                <a16:creationId xmlns:a16="http://schemas.microsoft.com/office/drawing/2014/main" id="{9582807C-6308-2B44-8C12-FF0F462410C4}"/>
              </a:ext>
            </a:extLst>
          </p:cNvPr>
          <p:cNvSpPr/>
          <p:nvPr/>
        </p:nvSpPr>
        <p:spPr>
          <a:xfrm>
            <a:off x="882929" y="3562196"/>
            <a:ext cx="1014666" cy="984168"/>
          </a:xfrm>
          <a:prstGeom prst="flowChartDecision">
            <a:avLst/>
          </a:prstGeom>
          <a:solidFill>
            <a:schemeClr val="bg1"/>
          </a:solidFill>
          <a:ln w="38100"/>
          <a:effectLst>
            <a:glow rad="474235">
              <a:srgbClr val="43B1F1">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sp>
        <p:nvSpPr>
          <p:cNvPr id="25" name="Decision 24">
            <a:extLst>
              <a:ext uri="{FF2B5EF4-FFF2-40B4-BE49-F238E27FC236}">
                <a16:creationId xmlns:a16="http://schemas.microsoft.com/office/drawing/2014/main" id="{838C7065-C924-8E42-8DF4-159F6DEF7E76}"/>
              </a:ext>
            </a:extLst>
          </p:cNvPr>
          <p:cNvSpPr/>
          <p:nvPr/>
        </p:nvSpPr>
        <p:spPr>
          <a:xfrm>
            <a:off x="825023" y="4950722"/>
            <a:ext cx="1014666" cy="984168"/>
          </a:xfrm>
          <a:prstGeom prst="flowChartDecision">
            <a:avLst/>
          </a:prstGeom>
          <a:solidFill>
            <a:schemeClr val="bg1"/>
          </a:solidFill>
          <a:ln w="38100"/>
          <a:effectLst>
            <a:glow rad="474235">
              <a:srgbClr val="FF0000">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pic>
        <p:nvPicPr>
          <p:cNvPr id="26" name="Picture 2">
            <a:extLst>
              <a:ext uri="{FF2B5EF4-FFF2-40B4-BE49-F238E27FC236}">
                <a16:creationId xmlns:a16="http://schemas.microsoft.com/office/drawing/2014/main" id="{9CE6B9E5-7F37-EE46-AB6E-7E31E3393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75" y="2493771"/>
            <a:ext cx="608533" cy="6465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F23DE298-BCEF-F449-ABEF-C0DA27CEF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2835" y="3623258"/>
            <a:ext cx="394854" cy="6442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248BCE02-2404-4243-8D42-88F323BC57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054" y="5191307"/>
            <a:ext cx="598727" cy="59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169726"/>
      </p:ext>
    </p:extLst>
  </p:cSld>
  <p:clrMapOvr>
    <a:masterClrMapping/>
  </p:clrMapOvr>
  <p:transition spd="med">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503"/>
                                            </p:tgtEl>
                                            <p:attrNameLst>
                                              <p:attrName>style.visibility</p:attrName>
                                            </p:attrNameLst>
                                          </p:cBhvr>
                                          <p:to>
                                            <p:strVal val="visible"/>
                                          </p:to>
                                        </p:set>
                                        <p:anim calcmode="lin" valueType="num" p14:bounceEnd="50000">
                                          <p:cBhvr additive="base">
                                            <p:cTn id="7" dur="500" fill="hold"/>
                                            <p:tgtEl>
                                              <p:spTgt spid="150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50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14:bounceEnd="50000">
                                          <p:cBhvr additive="base">
                                            <p:cTn id="15"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14:bounceEnd="50000">
                                          <p:cBhvr additive="base">
                                            <p:cTn id="20"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4"/>
                                            </p:tgtEl>
                                            <p:attrNameLst>
                                              <p:attrName>ppt_y</p:attrName>
                                            </p:attrNameLst>
                                          </p:cBhvr>
                                          <p:tavLst>
                                            <p:tav tm="0">
                                              <p:val>
                                                <p:strVal val="0-#ppt_h/2"/>
                                              </p:val>
                                            </p:tav>
                                            <p:tav tm="100000">
                                              <p:val>
                                                <p:strVal val="#ppt_y"/>
                                              </p:val>
                                            </p:tav>
                                          </p:tavLst>
                                        </p:anim>
                                      </p:childTnLst>
                                    </p:cTn>
                                  </p:par>
                                  <p:par>
                                    <p:cTn id="22" presetID="2" presetClass="entr" presetSubtype="4" fill="hold" nodeType="withEffect" p14:presetBounceEnd="50000">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14:bounceEnd="50000">
                                          <p:cBhvr additive="base">
                                            <p:cTn id="24"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14:presetBounceEnd="50000">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14:bounceEnd="50000">
                                          <p:cBhvr additive="base">
                                            <p:cTn id="28"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1" fill="hold" grpId="0" nodeType="withEffect" p14:presetBounceEnd="50000">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14:bounceEnd="50000">
                                          <p:cBhvr additive="base">
                                            <p:cTn id="32"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4"/>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14:presetBounceEnd="50000">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14:bounceEnd="50000">
                                          <p:cBhvr additive="base">
                                            <p:cTn id="36"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27"/>
                                            </p:tgtEl>
                                            <p:attrNameLst>
                                              <p:attrName>ppt_y</p:attrName>
                                            </p:attrNameLst>
                                          </p:cBhvr>
                                          <p:tavLst>
                                            <p:tav tm="0">
                                              <p:val>
                                                <p:strVal val="1+#ppt_h/2"/>
                                              </p:val>
                                            </p:tav>
                                            <p:tav tm="100000">
                                              <p:val>
                                                <p:strVal val="#ppt_y"/>
                                              </p:val>
                                            </p:tav>
                                          </p:tavLst>
                                        </p:anim>
                                      </p:childTnLst>
                                    </p:cTn>
                                  </p:par>
                                  <p:par>
                                    <p:cTn id="38" presetID="2" presetClass="entr" presetSubtype="2" fill="hold" nodeType="withEffect" p14:presetBounceEnd="50000">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14:bounceEnd="50000">
                                          <p:cBhvr additive="base">
                                            <p:cTn id="40"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41" dur="500" fill="hold"/>
                                            <p:tgtEl>
                                              <p:spTgt spid="18"/>
                                            </p:tgtEl>
                                            <p:attrNameLst>
                                              <p:attrName>ppt_y</p:attrName>
                                            </p:attrNameLst>
                                          </p:cBhvr>
                                          <p:tavLst>
                                            <p:tav tm="0">
                                              <p:val>
                                                <p:strVal val="#ppt_y"/>
                                              </p:val>
                                            </p:tav>
                                            <p:tav tm="100000">
                                              <p:val>
                                                <p:strVal val="#ppt_y"/>
                                              </p:val>
                                            </p:tav>
                                          </p:tavLst>
                                        </p:anim>
                                      </p:childTnLst>
                                    </p:cTn>
                                  </p:par>
                                  <p:par>
                                    <p:cTn id="42" presetID="2" presetClass="entr" presetSubtype="1" fill="hold" grpId="0" nodeType="withEffect" p14:presetBounceEnd="50000">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14:bounceEnd="50000">
                                          <p:cBhvr additive="base">
                                            <p:cTn id="44"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25"/>
                                            </p:tgtEl>
                                            <p:attrNameLst>
                                              <p:attrName>ppt_y</p:attrName>
                                            </p:attrNameLst>
                                          </p:cBhvr>
                                          <p:tavLst>
                                            <p:tav tm="0">
                                              <p:val>
                                                <p:strVal val="0-#ppt_h/2"/>
                                              </p:val>
                                            </p:tav>
                                            <p:tav tm="100000">
                                              <p:val>
                                                <p:strVal val="#ppt_y"/>
                                              </p:val>
                                            </p:tav>
                                          </p:tavLst>
                                        </p:anim>
                                      </p:childTnLst>
                                    </p:cTn>
                                  </p:par>
                                  <p:par>
                                    <p:cTn id="46" presetID="2" presetClass="entr" presetSubtype="4" fill="hold" nodeType="withEffect" p14:presetBounceEnd="50000">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14:bounceEnd="50000">
                                          <p:cBhvr additive="base">
                                            <p:cTn id="48"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28"/>
                                            </p:tgtEl>
                                            <p:attrNameLst>
                                              <p:attrName>ppt_y</p:attrName>
                                            </p:attrNameLst>
                                          </p:cBhvr>
                                          <p:tavLst>
                                            <p:tav tm="0">
                                              <p:val>
                                                <p:strVal val="1+#ppt_h/2"/>
                                              </p:val>
                                            </p:tav>
                                            <p:tav tm="100000">
                                              <p:val>
                                                <p:strVal val="#ppt_y"/>
                                              </p:val>
                                            </p:tav>
                                          </p:tavLst>
                                        </p:anim>
                                      </p:childTnLst>
                                    </p:cTn>
                                  </p:par>
                                  <p:par>
                                    <p:cTn id="50" presetID="2" presetClass="entr" presetSubtype="8" fill="hold" nodeType="withEffect" p14:presetBounceEnd="50000">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14:bounceEnd="50000">
                                          <p:cBhvr additive="base">
                                            <p:cTn id="52"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5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4" grpId="0" animBg="1"/>
          <p:bldP spid="24" grpId="0" animBg="1"/>
          <p:bldP spid="2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03"/>
                                            </p:tgtEl>
                                            <p:attrNameLst>
                                              <p:attrName>style.visibility</p:attrName>
                                            </p:attrNameLst>
                                          </p:cBhvr>
                                          <p:to>
                                            <p:strVal val="visible"/>
                                          </p:to>
                                        </p:set>
                                        <p:anim calcmode="lin" valueType="num">
                                          <p:cBhvr additive="base">
                                            <p:cTn id="7" dur="500" fill="hold"/>
                                            <p:tgtEl>
                                              <p:spTgt spid="1503"/>
                                            </p:tgtEl>
                                            <p:attrNameLst>
                                              <p:attrName>ppt_x</p:attrName>
                                            </p:attrNameLst>
                                          </p:cBhvr>
                                          <p:tavLst>
                                            <p:tav tm="0">
                                              <p:val>
                                                <p:strVal val="#ppt_x"/>
                                              </p:val>
                                            </p:tav>
                                            <p:tav tm="100000">
                                              <p:val>
                                                <p:strVal val="#ppt_x"/>
                                              </p:val>
                                            </p:tav>
                                          </p:tavLst>
                                        </p:anim>
                                        <p:anim calcmode="lin" valueType="num">
                                          <p:cBhvr additive="base">
                                            <p:cTn id="8" dur="500" fill="hold"/>
                                            <p:tgtEl>
                                              <p:spTgt spid="150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1+#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0-#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ppt_x"/>
                                              </p:val>
                                            </p:tav>
                                            <p:tav tm="100000">
                                              <p:val>
                                                <p:strVal val="#ppt_x"/>
                                              </p:val>
                                            </p:tav>
                                          </p:tavLst>
                                        </p:anim>
                                        <p:anim calcmode="lin" valueType="num">
                                          <p:cBhvr additive="base">
                                            <p:cTn id="49" dur="500" fill="hold"/>
                                            <p:tgtEl>
                                              <p:spTgt spid="28"/>
                                            </p:tgtEl>
                                            <p:attrNameLst>
                                              <p:attrName>ppt_y</p:attrName>
                                            </p:attrNameLst>
                                          </p:cBhvr>
                                          <p:tavLst>
                                            <p:tav tm="0">
                                              <p:val>
                                                <p:strVal val="1+#ppt_h/2"/>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0-#ppt_w/2"/>
                                              </p:val>
                                            </p:tav>
                                            <p:tav tm="100000">
                                              <p:val>
                                                <p:strVal val="#ppt_x"/>
                                              </p:val>
                                            </p:tav>
                                          </p:tavLst>
                                        </p:anim>
                                        <p:anim calcmode="lin" valueType="num">
                                          <p:cBhvr additive="base">
                                            <p:cTn id="5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4" grpId="0" animBg="1"/>
          <p:bldP spid="24" grpId="0" animBg="1"/>
          <p:bldP spid="25"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28003"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55A4B30-0A74-0A41-8BE2-0E0A1B132B68}"/>
              </a:ext>
            </a:extLst>
          </p:cNvPr>
          <p:cNvSpPr/>
          <p:nvPr/>
        </p:nvSpPr>
        <p:spPr>
          <a:xfrm>
            <a:off x="255091" y="0"/>
            <a:ext cx="2266967" cy="1015663"/>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60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c. </a:t>
            </a:r>
            <a:r>
              <a:rPr kumimoji="0" lang="en-US" altLang="vi-VN" sz="6000" b="1" i="0" u="none" strike="noStrike" kern="1200" cap="none" spc="0" normalizeH="0" baseline="0" noProof="0" dirty="0" err="1">
                <a:ln>
                  <a:noFill/>
                </a:ln>
                <a:solidFill>
                  <a:srgbClr val="A01127"/>
                </a:solidFill>
                <a:effectLst/>
                <a:uLnTx/>
                <a:uFillTx/>
                <a:latin typeface="Snell Roundhand" panose="02000603080000090004" pitchFamily="2" charset="77"/>
                <a:ea typeface="+mn-ea"/>
                <a:cs typeface="+mn-cs"/>
              </a:rPr>
              <a:t>Đức</a:t>
            </a:r>
            <a:endParaRPr kumimoji="0" lang="en-US" altLang="vi-VN" sz="60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pic>
        <p:nvPicPr>
          <p:cNvPr id="6" name="Picture 5">
            <a:extLst>
              <a:ext uri="{FF2B5EF4-FFF2-40B4-BE49-F238E27FC236}">
                <a16:creationId xmlns:a16="http://schemas.microsoft.com/office/drawing/2014/main" id="{9DA8F80A-300F-AC48-BFE6-D847A3D03F42}"/>
              </a:ext>
            </a:extLst>
          </p:cNvPr>
          <p:cNvPicPr>
            <a:picLocks noChangeAspect="1"/>
          </p:cNvPicPr>
          <p:nvPr/>
        </p:nvPicPr>
        <p:blipFill rotWithShape="1">
          <a:blip r:embed="rId2"/>
          <a:srcRect l="32061" t="23333" r="25537" b="5555"/>
          <a:stretch/>
        </p:blipFill>
        <p:spPr>
          <a:xfrm>
            <a:off x="8348287" y="3177516"/>
            <a:ext cx="2058456" cy="3800227"/>
          </a:xfrm>
          <a:prstGeom prst="rect">
            <a:avLst/>
          </a:prstGeom>
        </p:spPr>
      </p:pic>
      <p:sp>
        <p:nvSpPr>
          <p:cNvPr id="8" name="TextBox 7">
            <a:extLst>
              <a:ext uri="{FF2B5EF4-FFF2-40B4-BE49-F238E27FC236}">
                <a16:creationId xmlns:a16="http://schemas.microsoft.com/office/drawing/2014/main" id="{D96B7A6E-78FF-AC49-8E9E-A0245FD10D34}"/>
              </a:ext>
            </a:extLst>
          </p:cNvPr>
          <p:cNvSpPr txBox="1"/>
          <p:nvPr/>
        </p:nvSpPr>
        <p:spPr>
          <a:xfrm>
            <a:off x="2842479" y="692326"/>
            <a:ext cx="3875313" cy="707886"/>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4000" b="1">
                <a:solidFill>
                  <a:srgbClr val="002060"/>
                </a:solidFill>
                <a:latin typeface="Times New Roman" panose="02020603050405020304" pitchFamily="18" charset="0"/>
                <a:cs typeface="Times New Roman" panose="02020603050405020304" pitchFamily="18" charset="0"/>
              </a:rPr>
              <a:t>V</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ề</a:t>
            </a:r>
            <a:r>
              <a:rPr kumimoji="0" lang="en-US" sz="40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k</a:t>
            </a:r>
            <a:r>
              <a:rPr kumimoji="0" lang="en-VN"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inh </a:t>
            </a:r>
            <a:r>
              <a:rPr kumimoji="0" lang="en-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tế.</a:t>
            </a:r>
          </a:p>
        </p:txBody>
      </p:sp>
      <p:grpSp>
        <p:nvGrpSpPr>
          <p:cNvPr id="15" name="Group 14">
            <a:extLst>
              <a:ext uri="{FF2B5EF4-FFF2-40B4-BE49-F238E27FC236}">
                <a16:creationId xmlns:a16="http://schemas.microsoft.com/office/drawing/2014/main" id="{D64D5FB9-37EF-7648-95D1-721D5D4CC0C1}"/>
              </a:ext>
            </a:extLst>
          </p:cNvPr>
          <p:cNvGrpSpPr/>
          <p:nvPr/>
        </p:nvGrpSpPr>
        <p:grpSpPr>
          <a:xfrm>
            <a:off x="8215086" y="15448"/>
            <a:ext cx="3976913" cy="2895600"/>
            <a:chOff x="8403771" y="0"/>
            <a:chExt cx="3976913" cy="2895600"/>
          </a:xfrm>
        </p:grpSpPr>
        <p:sp>
          <p:nvSpPr>
            <p:cNvPr id="2" name="AutoShape 8">
              <a:extLst>
                <a:ext uri="{FF2B5EF4-FFF2-40B4-BE49-F238E27FC236}">
                  <a16:creationId xmlns:a16="http://schemas.microsoft.com/office/drawing/2014/main" id="{89114CF1-CF3A-774D-8EEC-88E45992C2AF}"/>
                </a:ext>
              </a:extLst>
            </p:cNvPr>
            <p:cNvSpPr>
              <a:spLocks noChangeArrowheads="1"/>
            </p:cNvSpPr>
            <p:nvPr/>
          </p:nvSpPr>
          <p:spPr bwMode="auto">
            <a:xfrm>
              <a:off x="8403771" y="0"/>
              <a:ext cx="3976913" cy="2895600"/>
            </a:xfrm>
            <a:prstGeom prst="cloudCallout">
              <a:avLst>
                <a:gd name="adj1" fmla="val -20202"/>
                <a:gd name="adj2" fmla="val 62146"/>
              </a:avLst>
            </a:prstGeom>
            <a:solidFill>
              <a:schemeClr val="accent5">
                <a:lumMod val="20000"/>
                <a:lumOff val="80000"/>
              </a:schemeClr>
            </a:soli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Pct val="100000"/>
                <a:buFont typeface="Arial" panose="020B0604020202020204"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US" altLang="x-none" sz="2400" b="0" i="0" u="none" strike="noStrike" kern="1200" cap="none" spc="0" normalizeH="0" baseline="0" noProof="0" dirty="0">
                <a:ln>
                  <a:noFill/>
                </a:ln>
                <a:solidFill>
                  <a:srgbClr val="000000"/>
                </a:solidFill>
                <a:effectLst/>
                <a:uLnTx/>
                <a:uFillTx/>
                <a:latin typeface="Times New Roman" panose="02020603050405020304" pitchFamily="16" charset="0"/>
                <a:ea typeface="Times New Roman" panose="02020603050405020304" pitchFamily="16" charset="0"/>
                <a:cs typeface="+mn-cs"/>
              </a:endParaRPr>
            </a:p>
          </p:txBody>
        </p:sp>
        <p:sp>
          <p:nvSpPr>
            <p:cNvPr id="4" name="Rectangle 3">
              <a:extLst>
                <a:ext uri="{FF2B5EF4-FFF2-40B4-BE49-F238E27FC236}">
                  <a16:creationId xmlns:a16="http://schemas.microsoft.com/office/drawing/2014/main" id="{B7031F1D-B757-7747-9557-CFFD3348D3AC}"/>
                </a:ext>
              </a:extLst>
            </p:cNvPr>
            <p:cNvSpPr/>
            <p:nvPr/>
          </p:nvSpPr>
          <p:spPr>
            <a:xfrm>
              <a:off x="8842434" y="539859"/>
              <a:ext cx="2935515" cy="1815882"/>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vi-VN" altLang="x-none" sz="2800" b="0" i="0" u="none" strike="noStrike" kern="1200" cap="none" spc="0" normalizeH="0" baseline="0" noProof="0" dirty="0">
                  <a:ln>
                    <a:noFill/>
                  </a:ln>
                  <a:solidFill>
                    <a:srgbClr val="000000"/>
                  </a:solidFill>
                  <a:effectLst/>
                  <a:uLnTx/>
                  <a:uFillTx/>
                  <a:latin typeface="Times New Roman" panose="02020603050405020304" pitchFamily="16" charset="0"/>
                  <a:ea typeface="SimSun" panose="02010600030101010101" pitchFamily="2" charset="-122"/>
                  <a:cs typeface="Times New Roman" panose="02020603050405020304" pitchFamily="16" charset="0"/>
                </a:rPr>
                <a:t>Từ sau khi thống nhất nền công nghiệp Đức phát triển như thế nào?</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6" charset="0"/>
                <a:ea typeface="Times New Roman" panose="02020603050405020304" pitchFamily="16" charset="0"/>
                <a:cs typeface="+mn-cs"/>
              </a:endParaRPr>
            </a:p>
          </p:txBody>
        </p:sp>
      </p:grpSp>
      <p:sp>
        <p:nvSpPr>
          <p:cNvPr id="18" name="Rectangle 5">
            <a:extLst>
              <a:ext uri="{FF2B5EF4-FFF2-40B4-BE49-F238E27FC236}">
                <a16:creationId xmlns:a16="http://schemas.microsoft.com/office/drawing/2014/main" id="{0CCCA754-E1C2-464F-AE04-9CD06A8052D0}"/>
              </a:ext>
            </a:extLst>
          </p:cNvPr>
          <p:cNvSpPr>
            <a:spLocks noChangeArrowheads="1"/>
          </p:cNvSpPr>
          <p:nvPr/>
        </p:nvSpPr>
        <p:spPr bwMode="auto">
          <a:xfrm>
            <a:off x="36281" y="1374784"/>
            <a:ext cx="790122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tab pos="3046413" algn="l"/>
              </a:tabLst>
              <a:defRPr/>
            </a:pPr>
            <a:r>
              <a:rPr kumimoji="0" lang="en-US" alt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Đến</a:t>
            </a:r>
            <a:r>
              <a:rPr kumimoji="0" lang="en-US" altLang="vi-VN" sz="3200" b="0" i="0" u="none" strike="noStrike" kern="1200" cap="none" spc="0" normalizeH="0" noProof="0">
                <a:ln>
                  <a:noFill/>
                </a:ln>
                <a:solidFill>
                  <a:prstClr val="black"/>
                </a:solidFill>
                <a:effectLst/>
                <a:uLnTx/>
                <a:uFillTx/>
                <a:latin typeface="Times New Roman" panose="02020603050405020304" pitchFamily="18" charset="0"/>
                <a:ea typeface="+mn-ea"/>
                <a:cs typeface="+mn-cs"/>
              </a:rPr>
              <a:t> cuối thế kỉ XIX đ</a:t>
            </a:r>
            <a:r>
              <a:rPr kumimoji="0" lang="en-US" alt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ứng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đầu</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châu</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Âu</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đứng</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thứ</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2 </a:t>
            </a:r>
            <a:r>
              <a:rPr kumimoji="0" lang="en-US" altLang="vi-VN" sz="32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mn-cs"/>
              </a:rPr>
              <a:t>thế</a:t>
            </a:r>
            <a:r>
              <a:rPr kumimoji="0" lang="en-US" alt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giới</a:t>
            </a:r>
            <a:r>
              <a:rPr lang="en-US" altLang="vi-VN">
                <a:solidFill>
                  <a:prstClr val="black"/>
                </a:solidFill>
                <a:latin typeface="Times New Roman" panose="02020603050405020304" pitchFamily="18" charset="0"/>
              </a:rPr>
              <a:t> về công nghiệp.</a:t>
            </a:r>
            <a:endPar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tab pos="3046413" algn="l"/>
              </a:tabLst>
              <a:defRPr/>
            </a:pPr>
            <a:endParaRPr kumimoji="0" lang="en-US" altLang="vi-VN" sz="3200" b="0" i="0" u="none" strike="noStrike" kern="1200" cap="none" spc="0" normalizeH="0" baseline="0" noProof="0" dirty="0">
              <a:ln>
                <a:noFill/>
              </a:ln>
              <a:solidFill>
                <a:srgbClr val="FFFF99"/>
              </a:solidFill>
              <a:effectLst/>
              <a:uLnTx/>
              <a:uFillTx/>
              <a:latin typeface="Times New Roman" panose="02020603050405020304" pitchFamily="18" charset="0"/>
              <a:ea typeface="+mn-ea"/>
              <a:cs typeface="+mn-cs"/>
            </a:endParaRPr>
          </a:p>
        </p:txBody>
      </p:sp>
      <p:sp>
        <p:nvSpPr>
          <p:cNvPr id="20" name="Rectangle 5">
            <a:extLst>
              <a:ext uri="{FF2B5EF4-FFF2-40B4-BE49-F238E27FC236}">
                <a16:creationId xmlns:a16="http://schemas.microsoft.com/office/drawing/2014/main" id="{D255023A-54B9-6141-B64B-40DFCC8D6BCB}"/>
              </a:ext>
            </a:extLst>
          </p:cNvPr>
          <p:cNvSpPr>
            <a:spLocks noChangeArrowheads="1"/>
          </p:cNvSpPr>
          <p:nvPr/>
        </p:nvSpPr>
        <p:spPr bwMode="auto">
          <a:xfrm>
            <a:off x="-40824" y="2911048"/>
            <a:ext cx="805543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tab pos="3046413" algn="l"/>
              </a:tabLst>
              <a:defRPr/>
            </a:pP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Cuối</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thế</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kỉ</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XIX,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các</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công</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ty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độc</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quyền</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ra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đời</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trong</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lĩnh</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vực</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luyện</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kim</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than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đá</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p:txBody>
      </p:sp>
      <p:pic>
        <p:nvPicPr>
          <p:cNvPr id="14" name="Picture 14" descr="Bieu do SL thep ANH_MI_DUC">
            <a:extLst>
              <a:ext uri="{FF2B5EF4-FFF2-40B4-BE49-F238E27FC236}">
                <a16:creationId xmlns:a16="http://schemas.microsoft.com/office/drawing/2014/main" id="{BB59A920-D895-504A-848E-714040F4E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81" y="2638906"/>
            <a:ext cx="8055433" cy="421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634212"/>
      </p:ext>
    </p:extLst>
  </p:cSld>
  <p:clrMapOvr>
    <a:masterClrMapping/>
  </p:clrMapOvr>
  <p:transition spd="med">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accel="50000"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8"/>
                                            </p:tgtEl>
                                            <p:attrNameLst>
                                              <p:attrName>ppt_y</p:attrName>
                                            </p:attrNameLst>
                                          </p:cBhvr>
                                          <p:tavLst>
                                            <p:tav tm="0">
                                              <p:val>
                                                <p:strVal val="#ppt_y"/>
                                              </p:val>
                                            </p:tav>
                                            <p:tav tm="100000">
                                              <p:val>
                                                <p:strVal val="#ppt_y"/>
                                              </p:val>
                                            </p:tav>
                                          </p:tavLst>
                                        </p:anim>
                                        <p:anim calcmode="lin" valueType="num">
                                          <p:cBhvr>
                                            <p:cTn id="31"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8"/>
                                            </p:tgtEl>
                                          </p:cBhvr>
                                        </p:animEffect>
                                      </p:childTnLst>
                                    </p:cTn>
                                  </p:par>
                                  <p:par>
                                    <p:cTn id="34" presetID="2" presetClass="entr" presetSubtype="1" fill="hold" nodeType="withEffect" p14:presetBounceEnd="50000">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14:bounceEnd="50000">
                                          <p:cBhvr additive="base">
                                            <p:cTn id="36"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nodeType="clickEffect">
                                      <p:stCondLst>
                                        <p:cond delay="0"/>
                                      </p:stCondLst>
                                      <p:childTnLst>
                                        <p:animEffect transition="out" filter="checkerboard(across)">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 presetClass="exit" presetSubtype="10" fill="hold" nodeType="clickEffect">
                                      <p:stCondLst>
                                        <p:cond delay="0"/>
                                      </p:stCondLst>
                                      <p:childTnLst>
                                        <p:animEffect transition="out" filter="checkerboard(across)">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5" presetClass="exit" presetSubtype="10" fill="hold" nodeType="withEffect">
                                      <p:stCondLst>
                                        <p:cond delay="0"/>
                                      </p:stCondLst>
                                      <p:childTnLst>
                                        <p:animEffect transition="out" filter="checkerboard(across)">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14:presetBounceEnd="50000">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14:bounceEnd="50000">
                                          <p:cBhvr additive="base">
                                            <p:cTn id="55" dur="500" fill="hold"/>
                                            <p:tgtEl>
                                              <p:spTgt spid="20"/>
                                            </p:tgtEl>
                                            <p:attrNameLst>
                                              <p:attrName>ppt_x</p:attrName>
                                            </p:attrNameLst>
                                          </p:cBhvr>
                                          <p:tavLst>
                                            <p:tav tm="0">
                                              <p:val>
                                                <p:strVal val="1+#ppt_w/2"/>
                                              </p:val>
                                            </p:tav>
                                            <p:tav tm="100000">
                                              <p:val>
                                                <p:strVal val="#ppt_x"/>
                                              </p:val>
                                            </p:tav>
                                          </p:tavLst>
                                        </p:anim>
                                        <p:anim calcmode="lin" valueType="num" p14:bounceEnd="50000">
                                          <p:cBhvr additive="base">
                                            <p:cTn id="5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18" grpId="0"/>
          <p:bldP spid="2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accel="5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8"/>
                                            </p:tgtEl>
                                            <p:attrNameLst>
                                              <p:attrName>ppt_y</p:attrName>
                                            </p:attrNameLst>
                                          </p:cBhvr>
                                          <p:tavLst>
                                            <p:tav tm="0">
                                              <p:val>
                                                <p:strVal val="#ppt_y"/>
                                              </p:val>
                                            </p:tav>
                                            <p:tav tm="100000">
                                              <p:val>
                                                <p:strVal val="#ppt_y"/>
                                              </p:val>
                                            </p:tav>
                                          </p:tavLst>
                                        </p:anim>
                                        <p:anim calcmode="lin" valueType="num">
                                          <p:cBhvr>
                                            <p:cTn id="31"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8"/>
                                            </p:tgtEl>
                                          </p:cBhvr>
                                        </p:animEffect>
                                      </p:childTnLst>
                                    </p:cTn>
                                  </p:par>
                                  <p:par>
                                    <p:cTn id="34" presetID="2" presetClass="entr" presetSubtype="1"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nodeType="clickEffect">
                                      <p:stCondLst>
                                        <p:cond delay="0"/>
                                      </p:stCondLst>
                                      <p:childTnLst>
                                        <p:animEffect transition="out" filter="checkerboard(across)">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 presetClass="exit" presetSubtype="10" fill="hold" nodeType="clickEffect">
                                      <p:stCondLst>
                                        <p:cond delay="0"/>
                                      </p:stCondLst>
                                      <p:childTnLst>
                                        <p:animEffect transition="out" filter="checkerboard(across)">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5" presetClass="exit" presetSubtype="10" fill="hold" nodeType="withEffect">
                                      <p:stCondLst>
                                        <p:cond delay="0"/>
                                      </p:stCondLst>
                                      <p:childTnLst>
                                        <p:animEffect transition="out" filter="checkerboard(across)">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1+#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18" grpId="0"/>
          <p:bldP spid="20"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sp>
        <p:nvSpPr>
          <p:cNvPr id="3" name="Line 9">
            <a:extLst>
              <a:ext uri="{FF2B5EF4-FFF2-40B4-BE49-F238E27FC236}">
                <a16:creationId xmlns:a16="http://schemas.microsoft.com/office/drawing/2014/main" id="{ED46A743-BDA2-5C42-80A4-198964F95DB7}"/>
              </a:ext>
            </a:extLst>
          </p:cNvPr>
          <p:cNvSpPr>
            <a:spLocks noChangeShapeType="1"/>
          </p:cNvSpPr>
          <p:nvPr/>
        </p:nvSpPr>
        <p:spPr bwMode="auto">
          <a:xfrm>
            <a:off x="2351913" y="3230135"/>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 Box 16">
            <a:extLst>
              <a:ext uri="{FF2B5EF4-FFF2-40B4-BE49-F238E27FC236}">
                <a16:creationId xmlns:a16="http://schemas.microsoft.com/office/drawing/2014/main" id="{8A37AA2F-A97E-0D40-9FC7-71B47C7270EE}"/>
              </a:ext>
            </a:extLst>
          </p:cNvPr>
          <p:cNvSpPr txBox="1">
            <a:spLocks noChangeArrowheads="1"/>
          </p:cNvSpPr>
          <p:nvPr/>
        </p:nvSpPr>
        <p:spPr bwMode="auto">
          <a:xfrm>
            <a:off x="4825135" y="260362"/>
            <a:ext cx="137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Anh </a:t>
            </a:r>
          </a:p>
        </p:txBody>
      </p:sp>
      <p:sp>
        <p:nvSpPr>
          <p:cNvPr id="10" name="Text Box 17">
            <a:extLst>
              <a:ext uri="{FF2B5EF4-FFF2-40B4-BE49-F238E27FC236}">
                <a16:creationId xmlns:a16="http://schemas.microsoft.com/office/drawing/2014/main" id="{D685748A-8189-6F40-ACDC-B062DFF1AEB3}"/>
              </a:ext>
            </a:extLst>
          </p:cNvPr>
          <p:cNvSpPr txBox="1">
            <a:spLocks noChangeArrowheads="1"/>
          </p:cNvSpPr>
          <p:nvPr/>
        </p:nvSpPr>
        <p:spPr bwMode="auto">
          <a:xfrm>
            <a:off x="6862939" y="260361"/>
            <a:ext cx="76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Mĩ</a:t>
            </a:r>
            <a:endPar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1" name="Text Box 18">
            <a:extLst>
              <a:ext uri="{FF2B5EF4-FFF2-40B4-BE49-F238E27FC236}">
                <a16:creationId xmlns:a16="http://schemas.microsoft.com/office/drawing/2014/main" id="{BBC1EECE-4676-494F-87D7-DA3749309185}"/>
              </a:ext>
            </a:extLst>
          </p:cNvPr>
          <p:cNvSpPr txBox="1">
            <a:spLocks noChangeArrowheads="1"/>
          </p:cNvSpPr>
          <p:nvPr/>
        </p:nvSpPr>
        <p:spPr bwMode="auto">
          <a:xfrm>
            <a:off x="3558685" y="1621380"/>
            <a:ext cx="1219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Pháp</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Text Box 19">
            <a:extLst>
              <a:ext uri="{FF2B5EF4-FFF2-40B4-BE49-F238E27FC236}">
                <a16:creationId xmlns:a16="http://schemas.microsoft.com/office/drawing/2014/main" id="{8178FB40-AEA3-074A-8F3A-A2241B10B539}"/>
              </a:ext>
            </a:extLst>
          </p:cNvPr>
          <p:cNvSpPr txBox="1">
            <a:spLocks noChangeArrowheads="1"/>
          </p:cNvSpPr>
          <p:nvPr/>
        </p:nvSpPr>
        <p:spPr bwMode="auto">
          <a:xfrm>
            <a:off x="2726450" y="2821533"/>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Đức</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Text Box 20">
            <a:extLst>
              <a:ext uri="{FF2B5EF4-FFF2-40B4-BE49-F238E27FC236}">
                <a16:creationId xmlns:a16="http://schemas.microsoft.com/office/drawing/2014/main" id="{2B23A3EF-5890-A046-9E00-A307DB3E6C21}"/>
              </a:ext>
            </a:extLst>
          </p:cNvPr>
          <p:cNvSpPr txBox="1">
            <a:spLocks noChangeArrowheads="1"/>
          </p:cNvSpPr>
          <p:nvPr/>
        </p:nvSpPr>
        <p:spPr bwMode="auto">
          <a:xfrm>
            <a:off x="727233" y="4103112"/>
            <a:ext cx="6857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Mĩ</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Text Box 21">
            <a:extLst>
              <a:ext uri="{FF2B5EF4-FFF2-40B4-BE49-F238E27FC236}">
                <a16:creationId xmlns:a16="http://schemas.microsoft.com/office/drawing/2014/main" id="{F3E4282A-33A5-F140-9FD2-74B69D6A9384}"/>
              </a:ext>
            </a:extLst>
          </p:cNvPr>
          <p:cNvSpPr txBox="1">
            <a:spLocks noChangeArrowheads="1"/>
          </p:cNvSpPr>
          <p:nvPr/>
        </p:nvSpPr>
        <p:spPr bwMode="auto">
          <a:xfrm>
            <a:off x="9232964" y="2902314"/>
            <a:ext cx="137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Anh </a:t>
            </a:r>
          </a:p>
        </p:txBody>
      </p:sp>
      <p:sp>
        <p:nvSpPr>
          <p:cNvPr id="15" name="Text Box 22">
            <a:extLst>
              <a:ext uri="{FF2B5EF4-FFF2-40B4-BE49-F238E27FC236}">
                <a16:creationId xmlns:a16="http://schemas.microsoft.com/office/drawing/2014/main" id="{F2484D9E-882F-5D40-B96E-2481870FAA21}"/>
              </a:ext>
            </a:extLst>
          </p:cNvPr>
          <p:cNvSpPr txBox="1">
            <a:spLocks noChangeArrowheads="1"/>
          </p:cNvSpPr>
          <p:nvPr/>
        </p:nvSpPr>
        <p:spPr bwMode="auto">
          <a:xfrm>
            <a:off x="10205943" y="4097849"/>
            <a:ext cx="1219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Pháp</a:t>
            </a:r>
            <a:endPar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6" name="Text Box 23">
            <a:extLst>
              <a:ext uri="{FF2B5EF4-FFF2-40B4-BE49-F238E27FC236}">
                <a16:creationId xmlns:a16="http://schemas.microsoft.com/office/drawing/2014/main" id="{6AD36ECE-7CC0-F144-BD14-F78A35FC3334}"/>
              </a:ext>
            </a:extLst>
          </p:cNvPr>
          <p:cNvSpPr txBox="1">
            <a:spLocks noChangeArrowheads="1"/>
          </p:cNvSpPr>
          <p:nvPr/>
        </p:nvSpPr>
        <p:spPr bwMode="auto">
          <a:xfrm>
            <a:off x="7625428" y="1635242"/>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Đức</a:t>
            </a:r>
            <a:endPar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7" name="Text Box 24">
            <a:extLst>
              <a:ext uri="{FF2B5EF4-FFF2-40B4-BE49-F238E27FC236}">
                <a16:creationId xmlns:a16="http://schemas.microsoft.com/office/drawing/2014/main" id="{4E409424-841F-E14B-941C-8462E63F0443}"/>
              </a:ext>
            </a:extLst>
          </p:cNvPr>
          <p:cNvSpPr txBox="1">
            <a:spLocks noChangeArrowheads="1"/>
          </p:cNvSpPr>
          <p:nvPr/>
        </p:nvSpPr>
        <p:spPr bwMode="auto">
          <a:xfrm>
            <a:off x="427605" y="5171618"/>
            <a:ext cx="55057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Cuối</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XVIII-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đầu</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XIX</a:t>
            </a:r>
          </a:p>
        </p:txBody>
      </p:sp>
      <p:sp>
        <p:nvSpPr>
          <p:cNvPr id="18" name="Text Box 25">
            <a:extLst>
              <a:ext uri="{FF2B5EF4-FFF2-40B4-BE49-F238E27FC236}">
                <a16:creationId xmlns:a16="http://schemas.microsoft.com/office/drawing/2014/main" id="{957F3AAF-F71D-B14E-9BB5-2078F36BEA81}"/>
              </a:ext>
            </a:extLst>
          </p:cNvPr>
          <p:cNvSpPr txBox="1">
            <a:spLocks noChangeArrowheads="1"/>
          </p:cNvSpPr>
          <p:nvPr/>
        </p:nvSpPr>
        <p:spPr bwMode="auto">
          <a:xfrm>
            <a:off x="6297821" y="5093911"/>
            <a:ext cx="55262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Cuối</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XIX -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Đầu</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XX</a:t>
            </a:r>
          </a:p>
        </p:txBody>
      </p:sp>
      <p:sp>
        <p:nvSpPr>
          <p:cNvPr id="19" name="Text Box 26">
            <a:extLst>
              <a:ext uri="{FF2B5EF4-FFF2-40B4-BE49-F238E27FC236}">
                <a16:creationId xmlns:a16="http://schemas.microsoft.com/office/drawing/2014/main" id="{25016AD6-C3BB-764A-B240-2957050A3983}"/>
              </a:ext>
            </a:extLst>
          </p:cNvPr>
          <p:cNvSpPr txBox="1">
            <a:spLocks noChangeArrowheads="1"/>
          </p:cNvSpPr>
          <p:nvPr/>
        </p:nvSpPr>
        <p:spPr bwMode="auto">
          <a:xfrm>
            <a:off x="5616867" y="4164035"/>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20" name="Text Box 27">
            <a:extLst>
              <a:ext uri="{FF2B5EF4-FFF2-40B4-BE49-F238E27FC236}">
                <a16:creationId xmlns:a16="http://schemas.microsoft.com/office/drawing/2014/main" id="{8A0D7994-17CA-8C4A-9CCD-64633C5C0E82}"/>
              </a:ext>
            </a:extLst>
          </p:cNvPr>
          <p:cNvSpPr txBox="1">
            <a:spLocks noChangeArrowheads="1"/>
          </p:cNvSpPr>
          <p:nvPr/>
        </p:nvSpPr>
        <p:spPr bwMode="auto">
          <a:xfrm>
            <a:off x="5704713" y="2925335"/>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1" name="Text Box 28">
            <a:extLst>
              <a:ext uri="{FF2B5EF4-FFF2-40B4-BE49-F238E27FC236}">
                <a16:creationId xmlns:a16="http://schemas.microsoft.com/office/drawing/2014/main" id="{D1CDD2ED-6ACF-F948-8A3A-8EEB3C0E8470}"/>
              </a:ext>
            </a:extLst>
          </p:cNvPr>
          <p:cNvSpPr txBox="1">
            <a:spLocks noChangeArrowheads="1"/>
          </p:cNvSpPr>
          <p:nvPr/>
        </p:nvSpPr>
        <p:spPr bwMode="auto">
          <a:xfrm>
            <a:off x="5704713" y="1706135"/>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2" name="Text Box 29">
            <a:extLst>
              <a:ext uri="{FF2B5EF4-FFF2-40B4-BE49-F238E27FC236}">
                <a16:creationId xmlns:a16="http://schemas.microsoft.com/office/drawing/2014/main" id="{48E977D8-BDF5-2F4E-9557-276A399A4714}"/>
              </a:ext>
            </a:extLst>
          </p:cNvPr>
          <p:cNvSpPr txBox="1">
            <a:spLocks noChangeArrowheads="1"/>
          </p:cNvSpPr>
          <p:nvPr/>
        </p:nvSpPr>
        <p:spPr bwMode="auto">
          <a:xfrm>
            <a:off x="5958337" y="-58341"/>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23" name="Text Box 31">
            <a:extLst>
              <a:ext uri="{FF2B5EF4-FFF2-40B4-BE49-F238E27FC236}">
                <a16:creationId xmlns:a16="http://schemas.microsoft.com/office/drawing/2014/main" id="{0E706552-6269-E240-969F-CB18D0397649}"/>
              </a:ext>
            </a:extLst>
          </p:cNvPr>
          <p:cNvSpPr txBox="1">
            <a:spLocks noChangeArrowheads="1"/>
          </p:cNvSpPr>
          <p:nvPr/>
        </p:nvSpPr>
        <p:spPr bwMode="auto">
          <a:xfrm>
            <a:off x="1866818" y="6294081"/>
            <a:ext cx="85874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Vị</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trí</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Anh,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Đức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Mĩ</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Line 32">
            <a:extLst>
              <a:ext uri="{FF2B5EF4-FFF2-40B4-BE49-F238E27FC236}">
                <a16:creationId xmlns:a16="http://schemas.microsoft.com/office/drawing/2014/main" id="{C0A7F7FF-7271-3048-802E-4A34EEE820DC}"/>
              </a:ext>
            </a:extLst>
          </p:cNvPr>
          <p:cNvSpPr>
            <a:spLocks noChangeShapeType="1"/>
          </p:cNvSpPr>
          <p:nvPr/>
        </p:nvSpPr>
        <p:spPr bwMode="auto">
          <a:xfrm>
            <a:off x="3113913" y="5744735"/>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7632073-479D-5441-8C50-418B791C075B}"/>
              </a:ext>
            </a:extLst>
          </p:cNvPr>
          <p:cNvSpPr/>
          <p:nvPr/>
        </p:nvSpPr>
        <p:spPr bwMode="auto">
          <a:xfrm>
            <a:off x="4825135" y="743558"/>
            <a:ext cx="2853038" cy="94215"/>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6" name="Rectangle 25">
            <a:extLst>
              <a:ext uri="{FF2B5EF4-FFF2-40B4-BE49-F238E27FC236}">
                <a16:creationId xmlns:a16="http://schemas.microsoft.com/office/drawing/2014/main" id="{886619DB-7A39-A54C-8B18-15926C0ADFF9}"/>
              </a:ext>
            </a:extLst>
          </p:cNvPr>
          <p:cNvSpPr/>
          <p:nvPr/>
        </p:nvSpPr>
        <p:spPr bwMode="auto">
          <a:xfrm>
            <a:off x="3648674" y="2171323"/>
            <a:ext cx="4775493" cy="93272"/>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7" name="Rectangle 26">
            <a:extLst>
              <a:ext uri="{FF2B5EF4-FFF2-40B4-BE49-F238E27FC236}">
                <a16:creationId xmlns:a16="http://schemas.microsoft.com/office/drawing/2014/main" id="{D3273247-2C2D-1A4C-86F6-01D0FFD4CE1D}"/>
              </a:ext>
            </a:extLst>
          </p:cNvPr>
          <p:cNvSpPr/>
          <p:nvPr/>
        </p:nvSpPr>
        <p:spPr bwMode="auto">
          <a:xfrm>
            <a:off x="1871662" y="3421541"/>
            <a:ext cx="8222588" cy="107096"/>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8" name="Rectangle 27">
            <a:extLst>
              <a:ext uri="{FF2B5EF4-FFF2-40B4-BE49-F238E27FC236}">
                <a16:creationId xmlns:a16="http://schemas.microsoft.com/office/drawing/2014/main" id="{D3A7EE4A-EC8D-BA48-8FCF-7F77B4E6A262}"/>
              </a:ext>
            </a:extLst>
          </p:cNvPr>
          <p:cNvSpPr/>
          <p:nvPr/>
        </p:nvSpPr>
        <p:spPr bwMode="auto">
          <a:xfrm>
            <a:off x="680018" y="4644035"/>
            <a:ext cx="10384290" cy="93272"/>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 name="Line 11">
            <a:extLst>
              <a:ext uri="{FF2B5EF4-FFF2-40B4-BE49-F238E27FC236}">
                <a16:creationId xmlns:a16="http://schemas.microsoft.com/office/drawing/2014/main" id="{1FEB82CA-982A-DB46-8CD8-0B45905DC01D}"/>
              </a:ext>
            </a:extLst>
          </p:cNvPr>
          <p:cNvSpPr>
            <a:spLocks noChangeShapeType="1"/>
          </p:cNvSpPr>
          <p:nvPr/>
        </p:nvSpPr>
        <p:spPr bwMode="auto">
          <a:xfrm flipH="1">
            <a:off x="6080611" y="445233"/>
            <a:ext cx="79941" cy="5234833"/>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9" name="Up Arrow 28">
            <a:extLst>
              <a:ext uri="{FF2B5EF4-FFF2-40B4-BE49-F238E27FC236}">
                <a16:creationId xmlns:a16="http://schemas.microsoft.com/office/drawing/2014/main" id="{BFEAF43B-C67A-2D40-B6BB-47A1554146C5}"/>
              </a:ext>
            </a:extLst>
          </p:cNvPr>
          <p:cNvSpPr/>
          <p:nvPr/>
        </p:nvSpPr>
        <p:spPr>
          <a:xfrm rot="4394979">
            <a:off x="5485757" y="746310"/>
            <a:ext cx="226486" cy="37229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629958"/>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14:bounceEnd="50000">
                                          <p:cBhvr additive="base">
                                            <p:cTn id="23"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50000">
                                          <p:cBhvr additive="base">
                                            <p:cTn id="2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14:bounceEnd="50000">
                                          <p:cBhvr additive="base">
                                            <p:cTn id="31"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14:bounceEnd="50000">
                                          <p:cBhvr additive="base">
                                            <p:cTn id="35"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14:bounceEnd="50000">
                                          <p:cBhvr additive="base">
                                            <p:cTn id="39"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14:bounceEnd="50000">
                                          <p:cBhvr additive="base">
                                            <p:cTn id="43"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14:bounceEnd="50000">
                                          <p:cBhvr additive="base">
                                            <p:cTn id="4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14:presetBounceEnd="50000">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14:bounceEnd="50000">
                                          <p:cBhvr additive="base">
                                            <p:cTn id="51" dur="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14:bounceEnd="50000">
                                          <p:cBhvr additive="base">
                                            <p:cTn id="55"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14:presetBounceEnd="50000">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14:bounceEnd="50000">
                                          <p:cBhvr additive="base">
                                            <p:cTn id="59"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14:presetBounceEnd="50000">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14:bounceEnd="50000">
                                          <p:cBhvr additive="base">
                                            <p:cTn id="63"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14:presetBounceEnd="50000">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14:bounceEnd="50000">
                                          <p:cBhvr additive="base">
                                            <p:cTn id="67"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14:presetBounceEnd="50000">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14:bounceEnd="50000">
                                          <p:cBhvr additive="base">
                                            <p:cTn id="71"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14:presetBounceEnd="50000">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14:bounceEnd="50000">
                                          <p:cBhvr additive="base">
                                            <p:cTn id="7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7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grpId="0" nodeType="clickEffect" p14:presetBounceEnd="50000">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14:bounceEnd="50000">
                                          <p:cBhvr additive="base">
                                            <p:cTn id="8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2"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ntr" presetSubtype="1" fill="hold" grpId="0" nodeType="clickEffect" p14:presetBounceEnd="50000">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14:bounceEnd="50000">
                                          <p:cBhvr additive="base">
                                            <p:cTn id="8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8"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childTnLst>
                        </p:cTn>
                      </p:par>
                      <p:par>
                        <p:cTn id="89" fill="hold">
                          <p:stCondLst>
                            <p:cond delay="indefinite"/>
                          </p:stCondLst>
                          <p:childTnLst>
                            <p:par>
                              <p:cTn id="90" fill="hold">
                                <p:stCondLst>
                                  <p:cond delay="0"/>
                                </p:stCondLst>
                                <p:childTnLst>
                                  <p:par>
                                    <p:cTn id="91" presetID="2" presetClass="entr" presetSubtype="1" fill="hold" grpId="0" nodeType="clickEffect" p14:presetBounceEnd="50000">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14:bounceEnd="50000">
                                          <p:cBhvr additive="base">
                                            <p:cTn id="93"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94"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2" name="click.wav"/>
                                            </p:tgtEl>
                                          </p:cMediaNode>
                                        </p:audio>
                                      </p:subTnLst>
                                    </p:cTn>
                                  </p:par>
                                </p:childTnLst>
                              </p:cTn>
                            </p:par>
                          </p:childTnLst>
                        </p:cTn>
                      </p:par>
                      <p:par>
                        <p:cTn id="95" fill="hold">
                          <p:stCondLst>
                            <p:cond delay="indefinite"/>
                          </p:stCondLst>
                          <p:childTnLst>
                            <p:par>
                              <p:cTn id="96" fill="hold">
                                <p:stCondLst>
                                  <p:cond delay="0"/>
                                </p:stCondLst>
                                <p:childTnLst>
                                  <p:par>
                                    <p:cTn id="97" presetID="2" presetClass="entr" presetSubtype="1" fill="hold" grpId="0" nodeType="clickEffect" p14:presetBounceEnd="50000">
                                      <p:stCondLst>
                                        <p:cond delay="0"/>
                                      </p:stCondLst>
                                      <p:childTnLst>
                                        <p:set>
                                          <p:cBhvr>
                                            <p:cTn id="98" dur="1" fill="hold">
                                              <p:stCondLst>
                                                <p:cond delay="0"/>
                                              </p:stCondLst>
                                            </p:cTn>
                                            <p:tgtEl>
                                              <p:spTgt spid="15"/>
                                            </p:tgtEl>
                                            <p:attrNameLst>
                                              <p:attrName>style.visibility</p:attrName>
                                            </p:attrNameLst>
                                          </p:cBhvr>
                                          <p:to>
                                            <p:strVal val="visible"/>
                                          </p:to>
                                        </p:set>
                                        <p:anim calcmode="lin" valueType="num" p14:bounceEnd="50000">
                                          <p:cBhvr additive="base">
                                            <p:cTn id="99"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00"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childTnLst>
                        </p:cTn>
                      </p:par>
                      <p:par>
                        <p:cTn id="101" fill="hold">
                          <p:stCondLst>
                            <p:cond delay="indefinite"/>
                          </p:stCondLst>
                          <p:childTnLst>
                            <p:par>
                              <p:cTn id="102" fill="hold">
                                <p:stCondLst>
                                  <p:cond delay="0"/>
                                </p:stCondLst>
                                <p:childTnLst>
                                  <p:par>
                                    <p:cTn id="103" presetID="22" presetClass="entr" presetSubtype="8" repeatCount="500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wipe(left)">
                                          <p:cBhvr>
                                            <p:cTn id="10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4" grpId="0" animBg="1"/>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additive="base">
                                            <p:cTn id="81" dur="500" fill="hold"/>
                                            <p:tgtEl>
                                              <p:spTgt spid="10"/>
                                            </p:tgtEl>
                                            <p:attrNameLst>
                                              <p:attrName>ppt_x</p:attrName>
                                            </p:attrNameLst>
                                          </p:cBhvr>
                                          <p:tavLst>
                                            <p:tav tm="0">
                                              <p:val>
                                                <p:strVal val="#ppt_x"/>
                                              </p:val>
                                            </p:tav>
                                            <p:tav tm="100000">
                                              <p:val>
                                                <p:strVal val="#ppt_x"/>
                                              </p:val>
                                            </p:tav>
                                          </p:tavLst>
                                        </p:anim>
                                        <p:anim calcmode="lin" valueType="num">
                                          <p:cBhvr additive="base">
                                            <p:cTn id="82"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ntr" presetSubtype="1"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ppt_x"/>
                                              </p:val>
                                            </p:tav>
                                            <p:tav tm="100000">
                                              <p:val>
                                                <p:strVal val="#ppt_x"/>
                                              </p:val>
                                            </p:tav>
                                          </p:tavLst>
                                        </p:anim>
                                        <p:anim calcmode="lin" valueType="num">
                                          <p:cBhvr additive="base">
                                            <p:cTn id="88"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childTnLst>
                              </p:cTn>
                            </p:par>
                          </p:childTnLst>
                        </p:cTn>
                      </p:par>
                      <p:par>
                        <p:cTn id="89" fill="hold">
                          <p:stCondLst>
                            <p:cond delay="indefinite"/>
                          </p:stCondLst>
                          <p:childTnLst>
                            <p:par>
                              <p:cTn id="90" fill="hold">
                                <p:stCondLst>
                                  <p:cond delay="0"/>
                                </p:stCondLst>
                                <p:childTnLst>
                                  <p:par>
                                    <p:cTn id="91" presetID="2" presetClass="entr" presetSubtype="1"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additive="base">
                                            <p:cTn id="93" dur="500" fill="hold"/>
                                            <p:tgtEl>
                                              <p:spTgt spid="14"/>
                                            </p:tgtEl>
                                            <p:attrNameLst>
                                              <p:attrName>ppt_x</p:attrName>
                                            </p:attrNameLst>
                                          </p:cBhvr>
                                          <p:tavLst>
                                            <p:tav tm="0">
                                              <p:val>
                                                <p:strVal val="#ppt_x"/>
                                              </p:val>
                                            </p:tav>
                                            <p:tav tm="100000">
                                              <p:val>
                                                <p:strVal val="#ppt_x"/>
                                              </p:val>
                                            </p:tav>
                                          </p:tavLst>
                                        </p:anim>
                                        <p:anim calcmode="lin" valueType="num">
                                          <p:cBhvr additive="base">
                                            <p:cTn id="94"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3" name="click.wav"/>
                                            </p:tgtEl>
                                          </p:cMediaNode>
                                        </p:audio>
                                      </p:subTnLst>
                                    </p:cTn>
                                  </p:par>
                                </p:childTnLst>
                              </p:cTn>
                            </p:par>
                          </p:childTnLst>
                        </p:cTn>
                      </p:par>
                      <p:par>
                        <p:cTn id="95" fill="hold">
                          <p:stCondLst>
                            <p:cond delay="indefinite"/>
                          </p:stCondLst>
                          <p:childTnLst>
                            <p:par>
                              <p:cTn id="96" fill="hold">
                                <p:stCondLst>
                                  <p:cond delay="0"/>
                                </p:stCondLst>
                                <p:childTnLst>
                                  <p:par>
                                    <p:cTn id="97" presetID="2" presetClass="entr" presetSubtype="1"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anim calcmode="lin" valueType="num">
                                          <p:cBhvr additive="base">
                                            <p:cTn id="99" dur="500" fill="hold"/>
                                            <p:tgtEl>
                                              <p:spTgt spid="15"/>
                                            </p:tgtEl>
                                            <p:attrNameLst>
                                              <p:attrName>ppt_x</p:attrName>
                                            </p:attrNameLst>
                                          </p:cBhvr>
                                          <p:tavLst>
                                            <p:tav tm="0">
                                              <p:val>
                                                <p:strVal val="#ppt_x"/>
                                              </p:val>
                                            </p:tav>
                                            <p:tav tm="100000">
                                              <p:val>
                                                <p:strVal val="#ppt_x"/>
                                              </p:val>
                                            </p:tav>
                                          </p:tavLst>
                                        </p:anim>
                                        <p:anim calcmode="lin" valueType="num">
                                          <p:cBhvr additive="base">
                                            <p:cTn id="100"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childTnLst>
                              </p:cTn>
                            </p:par>
                          </p:childTnLst>
                        </p:cTn>
                      </p:par>
                      <p:par>
                        <p:cTn id="101" fill="hold">
                          <p:stCondLst>
                            <p:cond delay="indefinite"/>
                          </p:stCondLst>
                          <p:childTnLst>
                            <p:par>
                              <p:cTn id="102" fill="hold">
                                <p:stCondLst>
                                  <p:cond delay="0"/>
                                </p:stCondLst>
                                <p:childTnLst>
                                  <p:par>
                                    <p:cTn id="103" presetID="22" presetClass="entr" presetSubtype="8" repeatCount="500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wipe(left)">
                                          <p:cBhvr>
                                            <p:cTn id="10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4" grpId="0" animBg="1"/>
          <p:bldP spid="29"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55A4B30-0A74-0A41-8BE2-0E0A1B132B68}"/>
              </a:ext>
            </a:extLst>
          </p:cNvPr>
          <p:cNvSpPr/>
          <p:nvPr/>
        </p:nvSpPr>
        <p:spPr>
          <a:xfrm>
            <a:off x="400625" y="-133387"/>
            <a:ext cx="2266967" cy="1015663"/>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60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c. </a:t>
            </a:r>
            <a:r>
              <a:rPr kumimoji="0" lang="en-US" altLang="vi-VN" sz="6000" b="1" i="0" u="none" strike="noStrike" kern="1200" cap="none" spc="0" normalizeH="0" baseline="0" noProof="0" dirty="0" err="1">
                <a:ln>
                  <a:noFill/>
                </a:ln>
                <a:solidFill>
                  <a:srgbClr val="A01127"/>
                </a:solidFill>
                <a:effectLst/>
                <a:uLnTx/>
                <a:uFillTx/>
                <a:latin typeface="Snell Roundhand" panose="02000603080000090004" pitchFamily="2" charset="77"/>
                <a:ea typeface="+mn-ea"/>
                <a:cs typeface="+mn-cs"/>
              </a:rPr>
              <a:t>Đức</a:t>
            </a:r>
            <a:endParaRPr kumimoji="0" lang="en-US" altLang="vi-VN" sz="60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8" name="TextBox 7">
            <a:extLst>
              <a:ext uri="{FF2B5EF4-FFF2-40B4-BE49-F238E27FC236}">
                <a16:creationId xmlns:a16="http://schemas.microsoft.com/office/drawing/2014/main" id="{D96B7A6E-78FF-AC49-8E9E-A0245FD10D34}"/>
              </a:ext>
            </a:extLst>
          </p:cNvPr>
          <p:cNvSpPr txBox="1"/>
          <p:nvPr/>
        </p:nvSpPr>
        <p:spPr>
          <a:xfrm>
            <a:off x="2839552" y="302838"/>
            <a:ext cx="3586484" cy="64633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3600" b="1">
                <a:solidFill>
                  <a:srgbClr val="002060"/>
                </a:solidFill>
                <a:latin typeface="Times New Roman" panose="02020603050405020304" pitchFamily="18" charset="0"/>
                <a:cs typeface="Times New Roman" panose="02020603050405020304" pitchFamily="18" charset="0"/>
              </a:rPr>
              <a:t>Đối nội</a:t>
            </a:r>
            <a:endPar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EDEB3F66-53CA-FD4B-B3D3-729C8A078A27}"/>
              </a:ext>
            </a:extLst>
          </p:cNvPr>
          <p:cNvPicPr>
            <a:picLocks noChangeAspect="1"/>
          </p:cNvPicPr>
          <p:nvPr/>
        </p:nvPicPr>
        <p:blipFill>
          <a:blip r:embed="rId2"/>
          <a:stretch>
            <a:fillRect/>
          </a:stretch>
        </p:blipFill>
        <p:spPr>
          <a:xfrm>
            <a:off x="7815816" y="3274828"/>
            <a:ext cx="2782228" cy="3583172"/>
          </a:xfrm>
          <a:prstGeom prst="rect">
            <a:avLst/>
          </a:prstGeom>
        </p:spPr>
      </p:pic>
      <p:sp>
        <p:nvSpPr>
          <p:cNvPr id="24" name="AutoShape 13">
            <a:extLst>
              <a:ext uri="{FF2B5EF4-FFF2-40B4-BE49-F238E27FC236}">
                <a16:creationId xmlns:a16="http://schemas.microsoft.com/office/drawing/2014/main" id="{8759B04F-C5C2-0445-85C9-90D830F8D4C4}"/>
              </a:ext>
            </a:extLst>
          </p:cNvPr>
          <p:cNvSpPr>
            <a:spLocks noChangeArrowheads="1"/>
          </p:cNvSpPr>
          <p:nvPr/>
        </p:nvSpPr>
        <p:spPr bwMode="auto">
          <a:xfrm>
            <a:off x="8910084" y="0"/>
            <a:ext cx="3192446" cy="3276600"/>
          </a:xfrm>
          <a:prstGeom prst="cloudCallout">
            <a:avLst>
              <a:gd name="adj1" fmla="val -21884"/>
              <a:gd name="adj2" fmla="val 57029"/>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err="1">
                <a:ln>
                  <a:noFill/>
                </a:ln>
                <a:solidFill>
                  <a:srgbClr val="FF6600"/>
                </a:solidFill>
                <a:effectLst/>
                <a:uLnTx/>
                <a:uFillTx/>
                <a:latin typeface="Times New Roman" panose="02020603050405020304" pitchFamily="18" charset="0"/>
                <a:ea typeface="+mn-ea"/>
                <a:cs typeface="+mn-cs"/>
              </a:rPr>
              <a:t>cho</a:t>
            </a:r>
            <a:r>
              <a:rPr kumimoji="0" lang="en-US" altLang="vi-VN"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 biết tình</a:t>
            </a:r>
            <a:r>
              <a:rPr kumimoji="0" lang="en-US" altLang="vi-VN" sz="2800" b="1" i="0" u="none" strike="noStrike" kern="1200" cap="none" spc="0" normalizeH="0" noProof="0">
                <a:ln>
                  <a:noFill/>
                </a:ln>
                <a:solidFill>
                  <a:srgbClr val="FF6600"/>
                </a:solidFill>
                <a:effectLst/>
                <a:uLnTx/>
                <a:uFillTx/>
                <a:latin typeface="Times New Roman" panose="02020603050405020304" pitchFamily="18" charset="0"/>
                <a:ea typeface="+mn-ea"/>
                <a:cs typeface="+mn-cs"/>
              </a:rPr>
              <a:t> hình đối nội</a:t>
            </a:r>
            <a:r>
              <a:rPr kumimoji="0" lang="en-US" altLang="vi-VN"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err="1">
                <a:ln>
                  <a:noFill/>
                </a:ln>
                <a:solidFill>
                  <a:srgbClr val="FF6600"/>
                </a:solidFill>
                <a:effectLst/>
                <a:uLnTx/>
                <a:uFillTx/>
                <a:latin typeface="Times New Roman" panose="02020603050405020304" pitchFamily="18" charset="0"/>
                <a:ea typeface="+mn-ea"/>
                <a:cs typeface="+mn-cs"/>
              </a:rPr>
              <a:t>nước</a:t>
            </a:r>
            <a:r>
              <a:rPr kumimoji="0" lang="en-US" altLang="vi-VN"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 Đức</a:t>
            </a:r>
            <a:r>
              <a:rPr kumimoji="0" lang="en-US" altLang="vi-VN" sz="2800" b="1" i="0" u="none" strike="noStrike" kern="1200" cap="none" spc="0" normalizeH="0" noProof="0">
                <a:ln>
                  <a:noFill/>
                </a:ln>
                <a:solidFill>
                  <a:srgbClr val="FF6600"/>
                </a:solidFill>
                <a:effectLst/>
                <a:uLnTx/>
                <a:uFillTx/>
                <a:latin typeface="Times New Roman" panose="02020603050405020304" pitchFamily="18" charset="0"/>
                <a:ea typeface="+mn-ea"/>
                <a:cs typeface="+mn-cs"/>
              </a:rPr>
              <a:t> như thế nào</a:t>
            </a:r>
            <a:r>
              <a:rPr kumimoji="0" lang="en-US" altLang="vi-VN"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a:t>
            </a:r>
            <a:endPar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p:txBody>
      </p:sp>
      <p:sp>
        <p:nvSpPr>
          <p:cNvPr id="25" name="Rectangle 11">
            <a:extLst>
              <a:ext uri="{FF2B5EF4-FFF2-40B4-BE49-F238E27FC236}">
                <a16:creationId xmlns:a16="http://schemas.microsoft.com/office/drawing/2014/main" id="{689CCA47-0F1B-B246-BDB5-9D6456E27A68}"/>
              </a:ext>
            </a:extLst>
          </p:cNvPr>
          <p:cNvSpPr>
            <a:spLocks noChangeArrowheads="1"/>
          </p:cNvSpPr>
          <p:nvPr/>
        </p:nvSpPr>
        <p:spPr bwMode="auto">
          <a:xfrm>
            <a:off x="65912" y="1292343"/>
            <a:ext cx="791139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96863"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lvl="0" algn="just" eaLnBrk="1" hangingPunct="1">
              <a:spcBef>
                <a:spcPct val="0"/>
              </a:spcBef>
              <a:buNone/>
            </a:pPr>
            <a:r>
              <a:rPr lang="en-US" altLang="vi-VN" noProof="0">
                <a:solidFill>
                  <a:prstClr val="black"/>
                </a:solidFill>
                <a:latin typeface="Times New Roman" panose="02020603050405020304" pitchFamily="18" charset="0"/>
              </a:rPr>
              <a:t>Đức là một nước liên bang theo chế độ quân chủ lập hiến. Quý tộc địa chủ liên kết chặt chẽ với tư bản độc quyền để thống trị nhân dân.</a:t>
            </a:r>
            <a:endParaRPr kumimoji="0" lang="vi-VN"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0" name="Rectangle 19">
            <a:extLst>
              <a:ext uri="{FF2B5EF4-FFF2-40B4-BE49-F238E27FC236}">
                <a16:creationId xmlns:a16="http://schemas.microsoft.com/office/drawing/2014/main" id="{73F3193D-1C38-E444-99E2-0A13D5A10A09}"/>
              </a:ext>
            </a:extLst>
          </p:cNvPr>
          <p:cNvSpPr/>
          <p:nvPr/>
        </p:nvSpPr>
        <p:spPr>
          <a:xfrm>
            <a:off x="-5869" y="3274828"/>
            <a:ext cx="8054958" cy="3477875"/>
          </a:xfrm>
          <a:prstGeom prst="rect">
            <a:avLst/>
          </a:prstGeom>
          <a:solidFill>
            <a:srgbClr val="FFFEE3"/>
          </a:solidFill>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1871,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hiến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quy</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Đức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nền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quân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chủ</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hiến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hòa</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liên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bang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gồm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22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vương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phố</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tự</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do…”(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lịch</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cận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thế</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giới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742270832"/>
      </p:ext>
    </p:extLst>
  </p:cSld>
  <p:clrMapOvr>
    <a:masterClrMapping/>
  </p:clrMapOvr>
  <p:transition spd="med">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14:presetBounceEnd="50000">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14:bounceEnd="50000">
                                          <p:cBhvr additive="base">
                                            <p:cTn id="29"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25"/>
                                            </p:tgtEl>
                                            <p:attrNameLst>
                                              <p:attrName>ppt_y</p:attrName>
                                            </p:attrNameLst>
                                          </p:cBhvr>
                                          <p:tavLst>
                                            <p:tav tm="0">
                                              <p:val>
                                                <p:strVal val="#ppt_y"/>
                                              </p:val>
                                            </p:tav>
                                            <p:tav tm="100000">
                                              <p:val>
                                                <p:strVal val="#ppt_y"/>
                                              </p:val>
                                            </p:tav>
                                          </p:tavLst>
                                        </p:anim>
                                      </p:childTnLst>
                                    </p:cTn>
                                  </p:par>
                                  <p:par>
                                    <p:cTn id="31" presetID="2" presetClass="entr" presetSubtype="4" fill="hold" grpId="0" nodeType="withEffect" p14:presetBounceEnd="50000">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14:bounceEnd="50000">
                                          <p:cBhvr additive="base">
                                            <p:cTn id="33"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grpId="1" nodeType="clickEffect">
                                      <p:stCondLst>
                                        <p:cond delay="0"/>
                                      </p:stCondLst>
                                      <p:childTnLst>
                                        <p:animEffect transition="out" filter="checkerboard(across)">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5" presetClass="exit" presetSubtype="10" fill="hold" grpId="1" nodeType="withEffect">
                                      <p:stCondLst>
                                        <p:cond delay="0"/>
                                      </p:stCondLst>
                                      <p:childTnLst>
                                        <p:animEffect transition="out" filter="checkerboard(across)">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24" grpId="0" animBg="1"/>
          <p:bldP spid="24" grpId="1" animBg="1"/>
          <p:bldP spid="25" grpId="0"/>
          <p:bldP spid="20" grpId="0" animBg="1"/>
          <p:bldP spid="20"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1+#ppt_w/2"/>
                                              </p:val>
                                            </p:tav>
                                            <p:tav tm="100000">
                                              <p:val>
                                                <p:strVal val="#ppt_x"/>
                                              </p:val>
                                            </p:tav>
                                          </p:tavLst>
                                        </p:anim>
                                        <p:anim calcmode="lin" valueType="num">
                                          <p:cBhvr additive="base">
                                            <p:cTn id="30" dur="500" fill="hold"/>
                                            <p:tgtEl>
                                              <p:spTgt spid="25"/>
                                            </p:tgtEl>
                                            <p:attrNameLst>
                                              <p:attrName>ppt_y</p:attrName>
                                            </p:attrNameLst>
                                          </p:cBhvr>
                                          <p:tavLst>
                                            <p:tav tm="0">
                                              <p:val>
                                                <p:strVal val="#ppt_y"/>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grpId="1" nodeType="clickEffect">
                                      <p:stCondLst>
                                        <p:cond delay="0"/>
                                      </p:stCondLst>
                                      <p:childTnLst>
                                        <p:animEffect transition="out" filter="checkerboard(across)">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5" presetClass="exit" presetSubtype="10" fill="hold" grpId="1" nodeType="withEffect">
                                      <p:stCondLst>
                                        <p:cond delay="0"/>
                                      </p:stCondLst>
                                      <p:childTnLst>
                                        <p:animEffect transition="out" filter="checkerboard(across)">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24" grpId="0" animBg="1"/>
          <p:bldP spid="24" grpId="1" animBg="1"/>
          <p:bldP spid="25" grpId="0"/>
          <p:bldP spid="20" grpId="0" animBg="1"/>
          <p:bldP spid="20" grpId="1"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E849AB7-4936-EE4A-9E62-83ED36EAAF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2089150"/>
            <a:ext cx="3668713"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A1932A96-72A1-564D-8A9A-7651B4AB19CE}"/>
              </a:ext>
            </a:extLst>
          </p:cNvPr>
          <p:cNvSpPr/>
          <p:nvPr/>
        </p:nvSpPr>
        <p:spPr>
          <a:xfrm>
            <a:off x="3687372" y="2353846"/>
            <a:ext cx="5892960" cy="2215991"/>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solidFill>
                  <a:srgbClr val="00B050"/>
                </a:solidFill>
                <a:effectLst/>
                <a:uLnTx/>
                <a:uFillTx/>
                <a:latin typeface="SVN-Beloved" pitchFamily="50" charset="0"/>
                <a:ea typeface="等线" panose="02010600030101010101" pitchFamily="2" charset="-122"/>
                <a:cs typeface="Times New Roman" panose="02020603050405020304" pitchFamily="18" charset="0"/>
              </a:rPr>
              <a:t>Khởi</a:t>
            </a:r>
            <a:r>
              <a:rPr kumimoji="0" lang="en-US" sz="13800" b="1" i="0" u="none" strike="noStrike" kern="1200" cap="none" spc="0" normalizeH="0" baseline="0" noProof="0" dirty="0">
                <a:ln/>
                <a:solidFill>
                  <a:srgbClr val="00B050"/>
                </a:solidFill>
                <a:effectLst/>
                <a:uLnTx/>
                <a:uFillTx/>
                <a:latin typeface="SVN-Beloved" pitchFamily="50" charset="0"/>
                <a:ea typeface="等线" panose="02010600030101010101" pitchFamily="2" charset="-122"/>
                <a:cs typeface="Times New Roman" panose="02020603050405020304" pitchFamily="18" charset="0"/>
              </a:rPr>
              <a:t> </a:t>
            </a:r>
            <a:r>
              <a:rPr kumimoji="0" lang="en-US" sz="13800" b="1" i="0" u="none" strike="noStrike" kern="1200" cap="none" spc="0" normalizeH="0" baseline="0" noProof="0" dirty="0" err="1">
                <a:ln/>
                <a:solidFill>
                  <a:srgbClr val="00B050"/>
                </a:solidFill>
                <a:effectLst/>
                <a:uLnTx/>
                <a:uFillTx/>
                <a:latin typeface="SVN-Beloved" pitchFamily="50" charset="0"/>
                <a:ea typeface="等线" panose="02010600030101010101" pitchFamily="2" charset="-122"/>
                <a:cs typeface="Times New Roman" panose="02020603050405020304" pitchFamily="18" charset="0"/>
              </a:rPr>
              <a:t>động</a:t>
            </a:r>
            <a:endParaRPr kumimoji="0" lang="en-US" sz="13800" b="1" i="0" u="none" strike="noStrike" kern="1200" cap="none" spc="0" normalizeH="0" baseline="0" noProof="0" dirty="0">
              <a:ln/>
              <a:solidFill>
                <a:srgbClr val="00B050"/>
              </a:solidFill>
              <a:effectLst/>
              <a:uLnTx/>
              <a:uFillTx/>
              <a:latin typeface="SVN-Beloved" pitchFamily="50" charset="0"/>
              <a:ea typeface="等线" panose="02010600030101010101" pitchFamily="2" charset="-122"/>
              <a:cs typeface="Times New Roman" panose="02020603050405020304" pitchFamily="18" charset="0"/>
            </a:endParaRPr>
          </a:p>
        </p:txBody>
      </p:sp>
      <p:sp>
        <p:nvSpPr>
          <p:cNvPr id="22533" name="TextBox 1">
            <a:extLst>
              <a:ext uri="{FF2B5EF4-FFF2-40B4-BE49-F238E27FC236}">
                <a16:creationId xmlns:a16="http://schemas.microsoft.com/office/drawing/2014/main" id="{34FEE61F-C764-0841-ABD3-1D68E662166F}"/>
              </a:ext>
            </a:extLst>
          </p:cNvPr>
          <p:cNvSpPr txBox="1">
            <a:spLocks noChangeArrowheads="1"/>
          </p:cNvSpPr>
          <p:nvPr/>
        </p:nvSpPr>
        <p:spPr bwMode="auto">
          <a:xfrm>
            <a:off x="3776663" y="2089150"/>
            <a:ext cx="46386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7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4098" name="Picture 2" descr="Kaiser Wilhelm II: from early years to exile - OpenLearn - Open University">
            <a:extLst>
              <a:ext uri="{FF2B5EF4-FFF2-40B4-BE49-F238E27FC236}">
                <a16:creationId xmlns:a16="http://schemas.microsoft.com/office/drawing/2014/main" id="{655DF4A5-C8E7-F74F-8785-4C6E1BBA2E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67"/>
          <a:stretch/>
        </p:blipFill>
        <p:spPr bwMode="auto">
          <a:xfrm>
            <a:off x="-1"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alem • View topic - Old Europe Nostalgia Thread">
            <a:extLst>
              <a:ext uri="{FF2B5EF4-FFF2-40B4-BE49-F238E27FC236}">
                <a16:creationId xmlns:a16="http://schemas.microsoft.com/office/drawing/2014/main" id="{C4350A7C-E200-0F45-96FA-52D5E7D03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9662777-E5F2-A74B-A0C7-3CCB0275FE66}"/>
              </a:ext>
            </a:extLst>
          </p:cNvPr>
          <p:cNvSpPr/>
          <p:nvPr/>
        </p:nvSpPr>
        <p:spPr>
          <a:xfrm>
            <a:off x="7694504" y="6150114"/>
            <a:ext cx="334578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Thủ tướng Đức</a:t>
            </a:r>
            <a:endParaRPr kumimoji="0" lang="en-VN"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8237742E-4853-904E-A726-9857EE6C6EEF}"/>
              </a:ext>
            </a:extLst>
          </p:cNvPr>
          <p:cNvSpPr/>
          <p:nvPr/>
        </p:nvSpPr>
        <p:spPr>
          <a:xfrm>
            <a:off x="312624" y="6273225"/>
            <a:ext cx="515397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Wilhelm II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Phổ</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Đức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endParaRPr kumimoji="0" lang="en-VN"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4102" name="Picture 6" descr="Angela Merkel saw Germans through crisis after crisis. Now they wonder  who&amp;#39;ll fill the void - CNN">
            <a:extLst>
              <a:ext uri="{FF2B5EF4-FFF2-40B4-BE49-F238E27FC236}">
                <a16:creationId xmlns:a16="http://schemas.microsoft.com/office/drawing/2014/main" id="{B08F6808-D02B-4C4E-940B-CE462A8303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5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Germany wants &amp;#39;very good relations&amp;#39; with Turkey: Merkel | Daily Sabah">
            <a:extLst>
              <a:ext uri="{FF2B5EF4-FFF2-40B4-BE49-F238E27FC236}">
                <a16:creationId xmlns:a16="http://schemas.microsoft.com/office/drawing/2014/main" id="{6EE2219A-36D3-2C45-A50C-A6642416A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763" y="0"/>
            <a:ext cx="6111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D2D1B9-B49F-F74F-B960-1A2AD7B628EB}"/>
              </a:ext>
            </a:extLst>
          </p:cNvPr>
          <p:cNvSpPr txBox="1"/>
          <p:nvPr/>
        </p:nvSpPr>
        <p:spPr>
          <a:xfrm>
            <a:off x="2778455" y="6273225"/>
            <a:ext cx="726033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Thủ Tướng Đức hiện nay </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Angela Merkel</a:t>
            </a:r>
            <a:r>
              <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2944600942"/>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14:bounceEnd="50000">
                                          <p:cBhvr additive="base">
                                            <p:cTn id="7"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14:bounceEnd="50000">
                                          <p:cBhvr additive="base">
                                            <p:cTn id="11" dur="500" fill="hold"/>
                                            <p:tgtEl>
                                              <p:spTgt spid="410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10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14:presetBounceEnd="5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50000">
                                          <p:cBhvr additive="base">
                                            <p:cTn id="16"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50000">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14:bounceEnd="50000">
                                          <p:cBhvr additive="base">
                                            <p:cTn id="20"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4106"/>
                                            </p:tgtEl>
                                            <p:attrNameLst>
                                              <p:attrName>style.visibility</p:attrName>
                                            </p:attrNameLst>
                                          </p:cBhvr>
                                          <p:to>
                                            <p:strVal val="visible"/>
                                          </p:to>
                                        </p:set>
                                        <p:animEffect transition="in" filter="wheel(1)">
                                          <p:cBhvr>
                                            <p:cTn id="26" dur="500"/>
                                            <p:tgtEl>
                                              <p:spTgt spid="4106"/>
                                            </p:tgtEl>
                                          </p:cBhvr>
                                        </p:animEffect>
                                      </p:childTnLst>
                                    </p:cTn>
                                  </p:par>
                                  <p:par>
                                    <p:cTn id="27" presetID="21" presetClass="entr" presetSubtype="1" fill="hold" nodeType="withEffect">
                                      <p:stCondLst>
                                        <p:cond delay="0"/>
                                      </p:stCondLst>
                                      <p:childTnLst>
                                        <p:set>
                                          <p:cBhvr>
                                            <p:cTn id="28" dur="1" fill="hold">
                                              <p:stCondLst>
                                                <p:cond delay="0"/>
                                              </p:stCondLst>
                                            </p:cTn>
                                            <p:tgtEl>
                                              <p:spTgt spid="4102"/>
                                            </p:tgtEl>
                                            <p:attrNameLst>
                                              <p:attrName>style.visibility</p:attrName>
                                            </p:attrNameLst>
                                          </p:cBhvr>
                                          <p:to>
                                            <p:strVal val="visible"/>
                                          </p:to>
                                        </p:set>
                                        <p:animEffect transition="in" filter="wheel(1)">
                                          <p:cBhvr>
                                            <p:cTn id="29" dur="500"/>
                                            <p:tgtEl>
                                              <p:spTgt spid="4102"/>
                                            </p:tgtEl>
                                          </p:cBhvr>
                                        </p:animEffect>
                                      </p:childTnLst>
                                    </p:cTn>
                                  </p:par>
                                  <p:par>
                                    <p:cTn id="30" presetID="2" presetClass="entr" presetSubtype="1" fill="hold" grpId="0" nodeType="withEffect" p14:presetBounceEnd="50000">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14:bounceEnd="50000">
                                          <p:cBhvr additive="base">
                                            <p:cTn id="32"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ppt_x"/>
                                              </p:val>
                                            </p:tav>
                                            <p:tav tm="100000">
                                              <p:val>
                                                <p:strVal val="#ppt_x"/>
                                              </p:val>
                                            </p:tav>
                                          </p:tavLst>
                                        </p:anim>
                                        <p:anim calcmode="lin" valueType="num">
                                          <p:cBhvr additive="base">
                                            <p:cTn id="12" dur="500" fill="hold"/>
                                            <p:tgtEl>
                                              <p:spTgt spid="410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4106"/>
                                            </p:tgtEl>
                                            <p:attrNameLst>
                                              <p:attrName>style.visibility</p:attrName>
                                            </p:attrNameLst>
                                          </p:cBhvr>
                                          <p:to>
                                            <p:strVal val="visible"/>
                                          </p:to>
                                        </p:set>
                                        <p:animEffect transition="in" filter="wheel(1)">
                                          <p:cBhvr>
                                            <p:cTn id="26" dur="500"/>
                                            <p:tgtEl>
                                              <p:spTgt spid="4106"/>
                                            </p:tgtEl>
                                          </p:cBhvr>
                                        </p:animEffect>
                                      </p:childTnLst>
                                    </p:cTn>
                                  </p:par>
                                  <p:par>
                                    <p:cTn id="27" presetID="21" presetClass="entr" presetSubtype="1" fill="hold" nodeType="withEffect">
                                      <p:stCondLst>
                                        <p:cond delay="0"/>
                                      </p:stCondLst>
                                      <p:childTnLst>
                                        <p:set>
                                          <p:cBhvr>
                                            <p:cTn id="28" dur="1" fill="hold">
                                              <p:stCondLst>
                                                <p:cond delay="0"/>
                                              </p:stCondLst>
                                            </p:cTn>
                                            <p:tgtEl>
                                              <p:spTgt spid="4102"/>
                                            </p:tgtEl>
                                            <p:attrNameLst>
                                              <p:attrName>style.visibility</p:attrName>
                                            </p:attrNameLst>
                                          </p:cBhvr>
                                          <p:to>
                                            <p:strVal val="visible"/>
                                          </p:to>
                                        </p:set>
                                        <p:animEffect transition="in" filter="wheel(1)">
                                          <p:cBhvr>
                                            <p:cTn id="29" dur="500"/>
                                            <p:tgtEl>
                                              <p:spTgt spid="4102"/>
                                            </p:tgtEl>
                                          </p:cBhvr>
                                        </p:animEffect>
                                      </p:childTnLst>
                                    </p:cTn>
                                  </p:par>
                                  <p:par>
                                    <p:cTn id="30" presetID="2" presetClass="entr" presetSubtype="1"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55A4B30-0A74-0A41-8BE2-0E0A1B132B68}"/>
              </a:ext>
            </a:extLst>
          </p:cNvPr>
          <p:cNvSpPr/>
          <p:nvPr/>
        </p:nvSpPr>
        <p:spPr>
          <a:xfrm>
            <a:off x="400625" y="-133387"/>
            <a:ext cx="2266967" cy="1015663"/>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60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c. </a:t>
            </a:r>
            <a:r>
              <a:rPr kumimoji="0" lang="en-US" altLang="vi-VN" sz="6000" b="1" i="0" u="none" strike="noStrike" kern="1200" cap="none" spc="0" normalizeH="0" baseline="0" noProof="0" dirty="0" err="1">
                <a:ln>
                  <a:noFill/>
                </a:ln>
                <a:solidFill>
                  <a:srgbClr val="A01127"/>
                </a:solidFill>
                <a:effectLst/>
                <a:uLnTx/>
                <a:uFillTx/>
                <a:latin typeface="Snell Roundhand" panose="02000603080000090004" pitchFamily="2" charset="77"/>
                <a:ea typeface="+mn-ea"/>
                <a:cs typeface="+mn-cs"/>
              </a:rPr>
              <a:t>Đức</a:t>
            </a:r>
            <a:endParaRPr kumimoji="0" lang="en-US" altLang="vi-VN" sz="60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8" name="TextBox 7">
            <a:extLst>
              <a:ext uri="{FF2B5EF4-FFF2-40B4-BE49-F238E27FC236}">
                <a16:creationId xmlns:a16="http://schemas.microsoft.com/office/drawing/2014/main" id="{D96B7A6E-78FF-AC49-8E9E-A0245FD10D34}"/>
              </a:ext>
            </a:extLst>
          </p:cNvPr>
          <p:cNvSpPr txBox="1"/>
          <p:nvPr/>
        </p:nvSpPr>
        <p:spPr>
          <a:xfrm>
            <a:off x="2905464" y="478255"/>
            <a:ext cx="3586484" cy="64633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Đối</a:t>
            </a:r>
            <a:r>
              <a:rPr kumimoji="0" lang="en-US" sz="36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ngoại</a:t>
            </a:r>
            <a:endPar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EDEB3F66-53CA-FD4B-B3D3-729C8A078A27}"/>
              </a:ext>
            </a:extLst>
          </p:cNvPr>
          <p:cNvPicPr>
            <a:picLocks noChangeAspect="1"/>
          </p:cNvPicPr>
          <p:nvPr/>
        </p:nvPicPr>
        <p:blipFill>
          <a:blip r:embed="rId2"/>
          <a:stretch>
            <a:fillRect/>
          </a:stretch>
        </p:blipFill>
        <p:spPr>
          <a:xfrm>
            <a:off x="7815816" y="3274828"/>
            <a:ext cx="2782228" cy="3583172"/>
          </a:xfrm>
          <a:prstGeom prst="rect">
            <a:avLst/>
          </a:prstGeom>
        </p:spPr>
      </p:pic>
      <p:sp>
        <p:nvSpPr>
          <p:cNvPr id="24" name="AutoShape 13">
            <a:extLst>
              <a:ext uri="{FF2B5EF4-FFF2-40B4-BE49-F238E27FC236}">
                <a16:creationId xmlns:a16="http://schemas.microsoft.com/office/drawing/2014/main" id="{8759B04F-C5C2-0445-85C9-90D830F8D4C4}"/>
              </a:ext>
            </a:extLst>
          </p:cNvPr>
          <p:cNvSpPr>
            <a:spLocks noChangeArrowheads="1"/>
          </p:cNvSpPr>
          <p:nvPr/>
        </p:nvSpPr>
        <p:spPr bwMode="auto">
          <a:xfrm>
            <a:off x="8408312" y="0"/>
            <a:ext cx="3694218" cy="3276600"/>
          </a:xfrm>
          <a:prstGeom prst="cloudCallout">
            <a:avLst>
              <a:gd name="adj1" fmla="val -13240"/>
              <a:gd name="adj2" fmla="val 54371"/>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err="1">
                <a:ln>
                  <a:noFill/>
                </a:ln>
                <a:solidFill>
                  <a:srgbClr val="FF6600"/>
                </a:solidFill>
                <a:effectLst/>
                <a:uLnTx/>
                <a:uFillTx/>
                <a:latin typeface="Times New Roman" panose="02020603050405020304" pitchFamily="18" charset="0"/>
                <a:ea typeface="+mn-ea"/>
                <a:cs typeface="+mn-cs"/>
              </a:rPr>
              <a:t>cho</a:t>
            </a:r>
            <a:r>
              <a:rPr kumimoji="0" lang="en-US" altLang="vi-VN"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 biết chính</a:t>
            </a:r>
            <a:r>
              <a:rPr kumimoji="0" lang="en-US" altLang="vi-VN" sz="2800" b="1" i="0" u="none" strike="noStrike" kern="1200" cap="none" spc="0" normalizeH="0" noProof="0">
                <a:ln>
                  <a:noFill/>
                </a:ln>
                <a:solidFill>
                  <a:srgbClr val="FF6600"/>
                </a:solidFill>
                <a:effectLst/>
                <a:uLnTx/>
                <a:uFillTx/>
                <a:latin typeface="Times New Roman" panose="02020603050405020304" pitchFamily="18" charset="0"/>
                <a:ea typeface="+mn-ea"/>
                <a:cs typeface="+mn-cs"/>
              </a:rPr>
              <a:t> sách đối ngoại </a:t>
            </a:r>
            <a:r>
              <a:rPr kumimoji="0" lang="en-US" altLang="vi-VN"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nước Đức</a:t>
            </a:r>
            <a:r>
              <a:rPr kumimoji="0" lang="en-US" altLang="vi-VN" sz="2800" b="1" i="0" u="none" strike="noStrike" kern="1200" cap="none" spc="0" normalizeH="0" noProof="0">
                <a:ln>
                  <a:noFill/>
                </a:ln>
                <a:solidFill>
                  <a:srgbClr val="FF6600"/>
                </a:solidFill>
                <a:effectLst/>
                <a:uLnTx/>
                <a:uFillTx/>
                <a:latin typeface="Times New Roman" panose="02020603050405020304" pitchFamily="18" charset="0"/>
                <a:ea typeface="+mn-ea"/>
                <a:cs typeface="+mn-cs"/>
              </a:rPr>
              <a:t> như thế nào</a:t>
            </a:r>
            <a:r>
              <a:rPr kumimoji="0" lang="en-US" altLang="vi-VN"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a:t>
            </a:r>
            <a:endPar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p:txBody>
      </p:sp>
      <p:sp>
        <p:nvSpPr>
          <p:cNvPr id="25" name="Rectangle 11">
            <a:extLst>
              <a:ext uri="{FF2B5EF4-FFF2-40B4-BE49-F238E27FC236}">
                <a16:creationId xmlns:a16="http://schemas.microsoft.com/office/drawing/2014/main" id="{689CCA47-0F1B-B246-BDB5-9D6456E27A68}"/>
              </a:ext>
            </a:extLst>
          </p:cNvPr>
          <p:cNvSpPr>
            <a:spLocks noChangeArrowheads="1"/>
          </p:cNvSpPr>
          <p:nvPr/>
        </p:nvSpPr>
        <p:spPr bwMode="auto">
          <a:xfrm>
            <a:off x="0" y="1366897"/>
            <a:ext cx="791139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96863"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lvl="0" algn="just" eaLnBrk="1" hangingPunct="1">
              <a:spcBef>
                <a:spcPct val="0"/>
              </a:spcBef>
              <a:buNone/>
            </a:pPr>
            <a:r>
              <a:rPr lang="en-US" altLang="vi-VN">
                <a:solidFill>
                  <a:prstClr val="black"/>
                </a:solidFill>
                <a:latin typeface="Times New Roman" panose="02020603050405020304" pitchFamily="18" charset="0"/>
              </a:rPr>
              <a:t>- Đức chuyển sang giai đoạn đế quốc chủ nghĩa khi phần lớn đất đai trên thế giới đã bị các đế quốc khác phân chia, nên Chính phủ Đức muốn dùng vũ lực chia lại. </a:t>
            </a:r>
            <a:endParaRPr kumimoji="0" lang="vi-VN"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 name="Rectangle 11">
            <a:extLst>
              <a:ext uri="{FF2B5EF4-FFF2-40B4-BE49-F238E27FC236}">
                <a16:creationId xmlns:a16="http://schemas.microsoft.com/office/drawing/2014/main" id="{E8AFE064-3924-A699-7607-578354820E40}"/>
              </a:ext>
            </a:extLst>
          </p:cNvPr>
          <p:cNvSpPr>
            <a:spLocks noChangeArrowheads="1"/>
          </p:cNvSpPr>
          <p:nvPr/>
        </p:nvSpPr>
        <p:spPr bwMode="auto">
          <a:xfrm>
            <a:off x="0" y="3685388"/>
            <a:ext cx="79113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96863"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lvl="0" algn="just" eaLnBrk="1" hangingPunct="1">
              <a:spcBef>
                <a:spcPct val="0"/>
              </a:spcBef>
              <a:buNone/>
            </a:pPr>
            <a:r>
              <a:rPr lang="en-US" altLang="vi-VN">
                <a:solidFill>
                  <a:prstClr val="black"/>
                </a:solidFill>
                <a:latin typeface="Times New Roman" panose="02020603050405020304" pitchFamily="18" charset="0"/>
              </a:rPr>
              <a:t>- Lê-nin gọi chủ nghĩa đế quốc Đức là </a:t>
            </a:r>
            <a:r>
              <a:rPr lang="en-US" altLang="vi-VN" b="1">
                <a:solidFill>
                  <a:srgbClr val="0070C0"/>
                </a:solidFill>
                <a:latin typeface="Times New Roman" panose="02020603050405020304" pitchFamily="18" charset="0"/>
              </a:rPr>
              <a:t>“chủ nghĩa đế quốc quân phiệt, hiểu chiến".</a:t>
            </a:r>
            <a:endParaRPr kumimoji="0" lang="vi-VN" altLang="vi-VN" sz="3200" b="1" i="0" u="none" strike="noStrike" kern="1200" cap="none" spc="0" normalizeH="0" baseline="0" noProof="0" dirty="0">
              <a:ln>
                <a:noFill/>
              </a:ln>
              <a:solidFill>
                <a:srgbClr val="0070C0"/>
              </a:solidFill>
              <a:effectLst/>
              <a:uLnTx/>
              <a:uFillTx/>
              <a:latin typeface="Times New Roman" panose="02020603050405020304" pitchFamily="18" charset="0"/>
            </a:endParaRPr>
          </a:p>
        </p:txBody>
      </p:sp>
    </p:spTree>
    <p:extLst>
      <p:ext uri="{BB962C8B-B14F-4D97-AF65-F5344CB8AC3E}">
        <p14:creationId xmlns:p14="http://schemas.microsoft.com/office/powerpoint/2010/main" val="1147766395"/>
      </p:ext>
    </p:extLst>
  </p:cSld>
  <p:clrMapOvr>
    <a:masterClrMapping/>
  </p:clrMapOvr>
  <p:transition spd="med">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14:presetBounceEnd="50000">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14:bounceEnd="50000">
                                          <p:cBhvr additive="base">
                                            <p:cTn id="29"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14:presetBounceEnd="50000">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14:bounceEnd="50000">
                                          <p:cBhvr additive="base">
                                            <p:cTn id="35"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24" grpId="0" animBg="1"/>
          <p:bldP spid="25"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1+#ppt_w/2"/>
                                              </p:val>
                                            </p:tav>
                                            <p:tav tm="100000">
                                              <p:val>
                                                <p:strVal val="#ppt_x"/>
                                              </p:val>
                                            </p:tav>
                                          </p:tavLst>
                                        </p:anim>
                                        <p:anim calcmode="lin" valueType="num">
                                          <p:cBhvr additive="base">
                                            <p:cTn id="3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24" grpId="0" animBg="1"/>
          <p:bldP spid="25" grpId="0"/>
          <p:bldP spid="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DE52B67-DE4A-6A49-BDEC-CC6BAC032A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43" t="9299" r="12650" b="13954"/>
          <a:stretch/>
        </p:blipFill>
        <p:spPr bwMode="auto">
          <a:xfrm>
            <a:off x="171449" y="194071"/>
            <a:ext cx="4614863" cy="6469857"/>
          </a:xfrm>
          <a:prstGeom prst="round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0B944149-3540-3D48-BD82-A4095C36DAE4}"/>
              </a:ext>
            </a:extLst>
          </p:cNvPr>
          <p:cNvGrpSpPr/>
          <p:nvPr/>
        </p:nvGrpSpPr>
        <p:grpSpPr>
          <a:xfrm>
            <a:off x="5143500" y="194071"/>
            <a:ext cx="6877051" cy="6469858"/>
            <a:chOff x="5410200" y="210737"/>
            <a:chExt cx="6096000" cy="6469858"/>
          </a:xfrm>
        </p:grpSpPr>
        <p:sp>
          <p:nvSpPr>
            <p:cNvPr id="2" name="Rectangle 1">
              <a:extLst>
                <a:ext uri="{FF2B5EF4-FFF2-40B4-BE49-F238E27FC236}">
                  <a16:creationId xmlns:a16="http://schemas.microsoft.com/office/drawing/2014/main" id="{7F31E70B-7C84-734D-9D02-DBCEE1284ACD}"/>
                </a:ext>
              </a:extLst>
            </p:cNvPr>
            <p:cNvSpPr/>
            <p:nvPr/>
          </p:nvSpPr>
          <p:spPr>
            <a:xfrm>
              <a:off x="5410200" y="210737"/>
              <a:ext cx="6096000" cy="6469858"/>
            </a:xfrm>
            <a:prstGeom prst="rect">
              <a:avLst/>
            </a:prstGeom>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81F6A63F-61CF-1848-BEA0-59B883CC15BD}"/>
                </a:ext>
              </a:extLst>
            </p:cNvPr>
            <p:cNvSpPr/>
            <p:nvPr/>
          </p:nvSpPr>
          <p:spPr>
            <a:xfrm>
              <a:off x="5600700" y="388141"/>
              <a:ext cx="5715000" cy="6141247"/>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3078" name="Picture 6">
            <a:extLst>
              <a:ext uri="{FF2B5EF4-FFF2-40B4-BE49-F238E27FC236}">
                <a16:creationId xmlns:a16="http://schemas.microsoft.com/office/drawing/2014/main" id="{DA636651-C596-1542-8B67-E88CCD627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6996" y="271857"/>
            <a:ext cx="2109461" cy="24263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1841AA9-FF94-5241-A828-E1A85653C2F3}"/>
              </a:ext>
            </a:extLst>
          </p:cNvPr>
          <p:cNvSpPr/>
          <p:nvPr/>
        </p:nvSpPr>
        <p:spPr>
          <a:xfrm>
            <a:off x="5722634" y="931025"/>
            <a:ext cx="3975768"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rPr>
              <a:t>Sắt</a:t>
            </a: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rPr>
              <a:t> </a:t>
            </a:r>
            <a:r>
              <a:rPr kumimoji="0" lang="en-US" sz="6600" b="1"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rPr>
              <a:t>và</a:t>
            </a: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rPr>
              <a:t> </a:t>
            </a:r>
            <a:r>
              <a:rPr kumimoji="0" lang="en-US" sz="6600" b="1"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rPr>
              <a:t>máu</a:t>
            </a:r>
            <a:endPar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endParaRPr>
          </a:p>
        </p:txBody>
      </p:sp>
      <p:sp>
        <p:nvSpPr>
          <p:cNvPr id="6" name="Rectangle 5">
            <a:extLst>
              <a:ext uri="{FF2B5EF4-FFF2-40B4-BE49-F238E27FC236}">
                <a16:creationId xmlns:a16="http://schemas.microsoft.com/office/drawing/2014/main" id="{6CA04198-BF90-B348-B984-6559EC1FD766}"/>
              </a:ext>
            </a:extLst>
          </p:cNvPr>
          <p:cNvSpPr/>
          <p:nvPr/>
        </p:nvSpPr>
        <p:spPr>
          <a:xfrm>
            <a:off x="5534025" y="2409327"/>
            <a:ext cx="6096000" cy="4154984"/>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"Vị trí của nước Phổ ở Đức sẽ không được xác định bởi chủ nghĩa tự do, mà bởi sức mạnh của nó [...] Phổ phải tập trung sức mạnh của nó và giữ nó cho thời điểm thuận lợi, trong đó đã có đến và đi qua nhiều lần. Kể từ Đại hội Viên, biên giới của chúng ta đã được thiết kế sai lạc cho một chính sách khỏe mạnh. Không phải qua các bài phát biểu và các quyết định đa số sẽ quyết định được câu hỏi lớn - đó là sai lầm lớn của năm 1848 và 1849 - mà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bằng sắt và máu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(Blut und Eisen). "</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2F8F5462-C50F-944F-9121-F7BEE9CF3CDB}"/>
              </a:ext>
            </a:extLst>
          </p:cNvPr>
          <p:cNvSpPr/>
          <p:nvPr/>
        </p:nvSpPr>
        <p:spPr>
          <a:xfrm>
            <a:off x="491990" y="5832931"/>
            <a:ext cx="397377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tướng, kiêm Bộ trưởng Ngoại giao </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Bismarck</a:t>
            </a:r>
            <a:endParaRPr kumimoji="0" lang="en-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59548587"/>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14:bounceEnd="50000">
                                          <p:cBhvr additive="base">
                                            <p:cTn id="7"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1" fill="hold" nodeType="afterEffect" p14:presetBounceEnd="50000">
                                      <p:stCondLst>
                                        <p:cond delay="0"/>
                                      </p:stCondLst>
                                      <p:childTnLst>
                                        <p:set>
                                          <p:cBhvr>
                                            <p:cTn id="28" dur="1" fill="hold">
                                              <p:stCondLst>
                                                <p:cond delay="0"/>
                                              </p:stCondLst>
                                            </p:cTn>
                                            <p:tgtEl>
                                              <p:spTgt spid="3078"/>
                                            </p:tgtEl>
                                            <p:attrNameLst>
                                              <p:attrName>style.visibility</p:attrName>
                                            </p:attrNameLst>
                                          </p:cBhvr>
                                          <p:to>
                                            <p:strVal val="visible"/>
                                          </p:to>
                                        </p:set>
                                        <p:anim calcmode="lin" valueType="num" p14:bounceEnd="50000">
                                          <p:cBhvr additive="base">
                                            <p:cTn id="29" dur="500" fill="hold"/>
                                            <p:tgtEl>
                                              <p:spTgt spid="3078"/>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3078"/>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1" presetClass="entr" presetSubtype="1" fill="hold" nodeType="after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heel(1)">
                                          <p:cBhvr>
                                            <p:cTn id="34"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1" fill="hold" nodeType="afterEffect">
                                      <p:stCondLst>
                                        <p:cond delay="0"/>
                                      </p:stCondLst>
                                      <p:childTnLst>
                                        <p:set>
                                          <p:cBhvr>
                                            <p:cTn id="28" dur="1" fill="hold">
                                              <p:stCondLst>
                                                <p:cond delay="0"/>
                                              </p:stCondLst>
                                            </p:cTn>
                                            <p:tgtEl>
                                              <p:spTgt spid="3078"/>
                                            </p:tgtEl>
                                            <p:attrNameLst>
                                              <p:attrName>style.visibility</p:attrName>
                                            </p:attrNameLst>
                                          </p:cBhvr>
                                          <p:to>
                                            <p:strVal val="visible"/>
                                          </p:to>
                                        </p:set>
                                        <p:anim calcmode="lin" valueType="num">
                                          <p:cBhvr additive="base">
                                            <p:cTn id="29" dur="500" fill="hold"/>
                                            <p:tgtEl>
                                              <p:spTgt spid="3078"/>
                                            </p:tgtEl>
                                            <p:attrNameLst>
                                              <p:attrName>ppt_x</p:attrName>
                                            </p:attrNameLst>
                                          </p:cBhvr>
                                          <p:tavLst>
                                            <p:tav tm="0">
                                              <p:val>
                                                <p:strVal val="#ppt_x"/>
                                              </p:val>
                                            </p:tav>
                                            <p:tav tm="100000">
                                              <p:val>
                                                <p:strVal val="#ppt_x"/>
                                              </p:val>
                                            </p:tav>
                                          </p:tavLst>
                                        </p:anim>
                                        <p:anim calcmode="lin" valueType="num">
                                          <p:cBhvr additive="base">
                                            <p:cTn id="30" dur="500" fill="hold"/>
                                            <p:tgtEl>
                                              <p:spTgt spid="3078"/>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1" presetClass="entr" presetSubtype="1" fill="hold" nodeType="after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heel(1)">
                                          <p:cBhvr>
                                            <p:cTn id="34"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D7BD0AD-EEB7-C348-A8A1-E0BB4BFBB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6579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4654DE1-9F34-2A41-B81B-636CE57118CA}"/>
              </a:ext>
            </a:extLst>
          </p:cNvPr>
          <p:cNvSpPr/>
          <p:nvPr/>
        </p:nvSpPr>
        <p:spPr>
          <a:xfrm>
            <a:off x="2772569" y="6035646"/>
            <a:ext cx="8975534" cy="92333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Hệ</a:t>
            </a:r>
            <a:r>
              <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rPr>
              <a:t> </a:t>
            </a: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thống</a:t>
            </a:r>
            <a:r>
              <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rPr>
              <a:t> </a:t>
            </a: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thuộc</a:t>
            </a:r>
            <a:r>
              <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rPr>
              <a:t> </a:t>
            </a: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địa</a:t>
            </a:r>
            <a:r>
              <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rPr>
              <a:t> </a:t>
            </a: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của</a:t>
            </a:r>
            <a:r>
              <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rPr>
              <a:t> </a:t>
            </a: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Đức</a:t>
            </a:r>
            <a:endPar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endParaRPr>
          </a:p>
        </p:txBody>
      </p:sp>
      <p:pic>
        <p:nvPicPr>
          <p:cNvPr id="5" name="Graphic 4" descr="Marker">
            <a:extLst>
              <a:ext uri="{FF2B5EF4-FFF2-40B4-BE49-F238E27FC236}">
                <a16:creationId xmlns:a16="http://schemas.microsoft.com/office/drawing/2014/main" id="{91F7A1F0-56BD-0342-841A-DD1FEC8696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31664" y="2492889"/>
            <a:ext cx="1164336" cy="1164336"/>
          </a:xfrm>
          <a:prstGeom prst="rect">
            <a:avLst/>
          </a:prstGeom>
        </p:spPr>
      </p:pic>
      <p:pic>
        <p:nvPicPr>
          <p:cNvPr id="6" name="Graphic 5" descr="Marker">
            <a:extLst>
              <a:ext uri="{FF2B5EF4-FFF2-40B4-BE49-F238E27FC236}">
                <a16:creationId xmlns:a16="http://schemas.microsoft.com/office/drawing/2014/main" id="{A526567A-34C9-674B-9584-8B2B4E856C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76672" y="2592902"/>
            <a:ext cx="1164336" cy="1164336"/>
          </a:xfrm>
          <a:prstGeom prst="rect">
            <a:avLst/>
          </a:prstGeom>
        </p:spPr>
      </p:pic>
      <p:pic>
        <p:nvPicPr>
          <p:cNvPr id="7" name="Graphic 6" descr="Marker">
            <a:extLst>
              <a:ext uri="{FF2B5EF4-FFF2-40B4-BE49-F238E27FC236}">
                <a16:creationId xmlns:a16="http://schemas.microsoft.com/office/drawing/2014/main" id="{8A9B1709-7401-7C4C-9609-AA1F5A1346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0" y="3246421"/>
            <a:ext cx="1164336" cy="1164336"/>
          </a:xfrm>
          <a:prstGeom prst="rect">
            <a:avLst/>
          </a:prstGeom>
        </p:spPr>
      </p:pic>
      <p:pic>
        <p:nvPicPr>
          <p:cNvPr id="8" name="Graphic 7" descr="Marker">
            <a:extLst>
              <a:ext uri="{FF2B5EF4-FFF2-40B4-BE49-F238E27FC236}">
                <a16:creationId xmlns:a16="http://schemas.microsoft.com/office/drawing/2014/main" id="{949235F7-54A4-4245-98EE-4F24BCA714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13832" y="3848425"/>
            <a:ext cx="1164336" cy="1164336"/>
          </a:xfrm>
          <a:prstGeom prst="rect">
            <a:avLst/>
          </a:prstGeom>
        </p:spPr>
      </p:pic>
      <p:pic>
        <p:nvPicPr>
          <p:cNvPr id="9" name="Graphic 8" descr="Marker">
            <a:extLst>
              <a:ext uri="{FF2B5EF4-FFF2-40B4-BE49-F238E27FC236}">
                <a16:creationId xmlns:a16="http://schemas.microsoft.com/office/drawing/2014/main" id="{14CAF222-2FFC-5943-8F9D-266ED0A044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34016" y="2684089"/>
            <a:ext cx="1164336" cy="1164336"/>
          </a:xfrm>
          <a:prstGeom prst="rect">
            <a:avLst/>
          </a:prstGeom>
        </p:spPr>
      </p:pic>
      <p:pic>
        <p:nvPicPr>
          <p:cNvPr id="10" name="Picture 9">
            <a:extLst>
              <a:ext uri="{FF2B5EF4-FFF2-40B4-BE49-F238E27FC236}">
                <a16:creationId xmlns:a16="http://schemas.microsoft.com/office/drawing/2014/main" id="{D4F82F00-AD07-9A40-B31E-53ACAD88887E}"/>
              </a:ext>
            </a:extLst>
          </p:cNvPr>
          <p:cNvPicPr>
            <a:picLocks noChangeAspect="1"/>
          </p:cNvPicPr>
          <p:nvPr/>
        </p:nvPicPr>
        <p:blipFill rotWithShape="1">
          <a:blip r:embed="rId6"/>
          <a:srcRect b="17384"/>
          <a:stretch/>
        </p:blipFill>
        <p:spPr>
          <a:xfrm>
            <a:off x="5732318" y="261301"/>
            <a:ext cx="1156395" cy="1308716"/>
          </a:xfrm>
          <a:prstGeom prst="rect">
            <a:avLst/>
          </a:prstGeom>
        </p:spPr>
      </p:pic>
    </p:spTree>
    <p:extLst>
      <p:ext uri="{BB962C8B-B14F-4D97-AF65-F5344CB8AC3E}">
        <p14:creationId xmlns:p14="http://schemas.microsoft.com/office/powerpoint/2010/main" val="72903810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repeatCount="indefinite"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0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22" presetClass="entr" presetSubtype="4" repeatCount="indefinite"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10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childTnLst>
                          </p:cTn>
                        </p:par>
                        <p:par>
                          <p:cTn id="21" fill="hold">
                            <p:stCondLst>
                              <p:cond delay="2000"/>
                            </p:stCondLst>
                            <p:childTnLst>
                              <p:par>
                                <p:cTn id="22" presetID="22" presetClass="entr" presetSubtype="4" repeatCount="indefinite"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0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2" name="whoosh.wav"/>
                                        </p:tgtEl>
                                      </p:cMediaNode>
                                    </p:audio>
                                  </p:subTnLst>
                                </p:cTn>
                              </p:par>
                            </p:childTnLst>
                          </p:cTn>
                        </p:par>
                        <p:par>
                          <p:cTn id="25" fill="hold">
                            <p:stCondLst>
                              <p:cond delay="3000"/>
                            </p:stCondLst>
                            <p:childTnLst>
                              <p:par>
                                <p:cTn id="26" presetID="22" presetClass="entr" presetSubtype="4" repeatCount="indefinite"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whoosh.wav"/>
                                        </p:tgtEl>
                                      </p:cMediaNode>
                                    </p:audio>
                                  </p:subTnLst>
                                </p:cTn>
                              </p:par>
                            </p:childTnLst>
                          </p:cTn>
                        </p:par>
                        <p:par>
                          <p:cTn id="29" fill="hold">
                            <p:stCondLst>
                              <p:cond delay="4000"/>
                            </p:stCondLst>
                            <p:childTnLst>
                              <p:par>
                                <p:cTn id="30" presetID="22" presetClass="entr" presetSubtype="4" repeatCount="indefinite"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1000"/>
                                        <p:tgtEl>
                                          <p:spTgt spid="9"/>
                                        </p:tgtEl>
                                      </p:cBhvr>
                                    </p:animEffect>
                                  </p:childTnLst>
                                  <p:subTnLst>
                                    <p:audio>
                                      <p:cMediaNode>
                                        <p:cTn display="0" masterRel="sameClick">
                                          <p:stCondLst>
                                            <p:cond evt="begin" delay="0">
                                              <p:tn val="3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95B53D9-2FC1-BF4E-9F45-A10515B3B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869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CEF52E-D3F9-0C4B-A8A8-ED260B2322C0}"/>
              </a:ext>
            </a:extLst>
          </p:cNvPr>
          <p:cNvSpPr/>
          <p:nvPr/>
        </p:nvSpPr>
        <p:spPr>
          <a:xfrm>
            <a:off x="10186988" y="332005"/>
            <a:ext cx="1843087" cy="59093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Con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hổ</a:t>
            </a: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đói</a:t>
            </a: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đến</a:t>
            </a: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bàn</a:t>
            </a: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tiệc</a:t>
            </a: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muộn</a:t>
            </a:r>
            <a:endParaRPr kumimoji="0" lang="en-VN"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endParaRPr>
          </a:p>
        </p:txBody>
      </p:sp>
    </p:spTree>
    <p:extLst>
      <p:ext uri="{BB962C8B-B14F-4D97-AF65-F5344CB8AC3E}">
        <p14:creationId xmlns:p14="http://schemas.microsoft.com/office/powerpoint/2010/main" val="3477266799"/>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14:bounceEnd="50000">
                                          <p:cBhvr additive="base">
                                            <p:cTn id="7"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cxnSp>
        <p:nvCxnSpPr>
          <p:cNvPr id="1503" name="Google Shape;1503;p48"/>
          <p:cNvCxnSpPr/>
          <p:nvPr/>
        </p:nvCxnSpPr>
        <p:spPr>
          <a:xfrm>
            <a:off x="1854503" y="1543508"/>
            <a:ext cx="2865600" cy="23600"/>
          </a:xfrm>
          <a:prstGeom prst="straightConnector1">
            <a:avLst/>
          </a:prstGeom>
          <a:noFill/>
          <a:ln w="19050" cap="flat" cmpd="sng">
            <a:solidFill>
              <a:schemeClr val="dk2"/>
            </a:solidFill>
            <a:prstDash val="dash"/>
            <a:round/>
            <a:headEnd type="none" w="med" len="med"/>
            <a:tailEnd type="stealth" w="med" len="med"/>
          </a:ln>
        </p:spPr>
      </p:cxnSp>
      <p:sp>
        <p:nvSpPr>
          <p:cNvPr id="29" name="Rectangle 28">
            <a:extLst>
              <a:ext uri="{FF2B5EF4-FFF2-40B4-BE49-F238E27FC236}">
                <a16:creationId xmlns:a16="http://schemas.microsoft.com/office/drawing/2014/main" id="{BC3E635E-D510-914F-84C3-59EF310572C2}"/>
              </a:ext>
            </a:extLst>
          </p:cNvPr>
          <p:cNvSpPr/>
          <p:nvPr/>
        </p:nvSpPr>
        <p:spPr>
          <a:xfrm>
            <a:off x="2367026" y="732831"/>
            <a:ext cx="1508747"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8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d. Mĩ</a:t>
            </a:r>
            <a:endPar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pic>
        <p:nvPicPr>
          <p:cNvPr id="6" name="Picture 5">
            <a:extLst>
              <a:ext uri="{FF2B5EF4-FFF2-40B4-BE49-F238E27FC236}">
                <a16:creationId xmlns:a16="http://schemas.microsoft.com/office/drawing/2014/main" id="{64A8A3E9-5543-6C40-92AF-15A6E5373B6D}"/>
              </a:ext>
            </a:extLst>
          </p:cNvPr>
          <p:cNvPicPr>
            <a:picLocks noChangeAspect="1"/>
          </p:cNvPicPr>
          <p:nvPr/>
        </p:nvPicPr>
        <p:blipFill>
          <a:blip r:embed="rId3"/>
          <a:stretch>
            <a:fillRect/>
          </a:stretch>
        </p:blipFill>
        <p:spPr>
          <a:xfrm>
            <a:off x="6096000" y="1747845"/>
            <a:ext cx="5984750" cy="4326754"/>
          </a:xfrm>
          <a:prstGeom prst="rect">
            <a:avLst/>
          </a:prstGeom>
        </p:spPr>
      </p:pic>
      <p:pic>
        <p:nvPicPr>
          <p:cNvPr id="1028" name="Picture 4">
            <a:extLst>
              <a:ext uri="{FF2B5EF4-FFF2-40B4-BE49-F238E27FC236}">
                <a16:creationId xmlns:a16="http://schemas.microsoft.com/office/drawing/2014/main" id="{575249C4-CEB0-CB4E-9DC4-9CA12C54B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5335" y="494852"/>
            <a:ext cx="4773802" cy="1477063"/>
          </a:xfrm>
          <a:prstGeom prst="rect">
            <a:avLst/>
          </a:prstGeom>
          <a:noFill/>
          <a:extLst>
            <a:ext uri="{909E8E84-426E-40DD-AFC4-6F175D3DCCD1}">
              <a14:hiddenFill xmlns:a14="http://schemas.microsoft.com/office/drawing/2010/main">
                <a:solidFill>
                  <a:srgbClr val="FFFFFF"/>
                </a:solidFill>
              </a14:hiddenFill>
            </a:ext>
          </a:extLst>
        </p:spPr>
      </p:pic>
      <p:sp>
        <p:nvSpPr>
          <p:cNvPr id="14" name="Decision 13">
            <a:extLst>
              <a:ext uri="{FF2B5EF4-FFF2-40B4-BE49-F238E27FC236}">
                <a16:creationId xmlns:a16="http://schemas.microsoft.com/office/drawing/2014/main" id="{8DE49233-1D99-DE47-92CF-58C383E9E82A}"/>
              </a:ext>
            </a:extLst>
          </p:cNvPr>
          <p:cNvSpPr/>
          <p:nvPr/>
        </p:nvSpPr>
        <p:spPr>
          <a:xfrm>
            <a:off x="972217" y="1971915"/>
            <a:ext cx="1014666" cy="984168"/>
          </a:xfrm>
          <a:prstGeom prst="flowChartDecision">
            <a:avLst/>
          </a:prstGeom>
          <a:solidFill>
            <a:schemeClr val="bg1"/>
          </a:solidFill>
          <a:ln w="38100"/>
          <a:effectLst>
            <a:glow rad="474235">
              <a:schemeClr val="accent4">
                <a:satMod val="175000"/>
                <a:alpha val="40000"/>
              </a:scheme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C01DDF76-0D65-114E-9627-B5A1C11B653B}"/>
              </a:ext>
            </a:extLst>
          </p:cNvPr>
          <p:cNvGrpSpPr/>
          <p:nvPr/>
        </p:nvGrpSpPr>
        <p:grpSpPr>
          <a:xfrm>
            <a:off x="2375842" y="2101277"/>
            <a:ext cx="3205909" cy="769441"/>
            <a:chOff x="3206536" y="2543628"/>
            <a:chExt cx="4310743" cy="940428"/>
          </a:xfrm>
        </p:grpSpPr>
        <p:sp>
          <p:nvSpPr>
            <p:cNvPr id="16" name="Rectangle 15">
              <a:extLst>
                <a:ext uri="{FF2B5EF4-FFF2-40B4-BE49-F238E27FC236}">
                  <a16:creationId xmlns:a16="http://schemas.microsoft.com/office/drawing/2014/main" id="{836855B8-AA3F-0942-8DB8-3D2FD5DB2FBE}"/>
                </a:ext>
              </a:extLst>
            </p:cNvPr>
            <p:cNvSpPr/>
            <p:nvPr/>
          </p:nvSpPr>
          <p:spPr>
            <a:xfrm>
              <a:off x="3206536" y="254362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17" name="Rectangle 16">
              <a:extLst>
                <a:ext uri="{FF2B5EF4-FFF2-40B4-BE49-F238E27FC236}">
                  <a16:creationId xmlns:a16="http://schemas.microsoft.com/office/drawing/2014/main" id="{5D09A9F3-719E-A240-827A-D40AF8681784}"/>
                </a:ext>
              </a:extLst>
            </p:cNvPr>
            <p:cNvSpPr/>
            <p:nvPr/>
          </p:nvSpPr>
          <p:spPr>
            <a:xfrm>
              <a:off x="3962322" y="2543628"/>
              <a:ext cx="2826208"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Kinh</a:t>
              </a:r>
              <a:r>
                <a:rPr kumimoji="0" lang="en-US" sz="44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Times New Roman" pitchFamily="18" charset="0"/>
                </a:rPr>
                <a:t> </a:t>
              </a:r>
              <a:r>
                <a:rPr kumimoji="0" lang="en-US" sz="44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tế</a:t>
              </a:r>
              <a:endParaRPr kumimoji="0" lang="en-US" sz="44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mn-cs"/>
              </a:endParaRPr>
            </a:p>
          </p:txBody>
        </p:sp>
      </p:grpSp>
      <p:grpSp>
        <p:nvGrpSpPr>
          <p:cNvPr id="18" name="Group 17">
            <a:extLst>
              <a:ext uri="{FF2B5EF4-FFF2-40B4-BE49-F238E27FC236}">
                <a16:creationId xmlns:a16="http://schemas.microsoft.com/office/drawing/2014/main" id="{7AE92B31-37E2-7841-BAEA-77FF88D20A92}"/>
              </a:ext>
            </a:extLst>
          </p:cNvPr>
          <p:cNvGrpSpPr/>
          <p:nvPr/>
        </p:nvGrpSpPr>
        <p:grpSpPr>
          <a:xfrm>
            <a:off x="2326550" y="3370356"/>
            <a:ext cx="3205909" cy="784411"/>
            <a:chOff x="3194890" y="3754985"/>
            <a:chExt cx="4310743" cy="958725"/>
          </a:xfrm>
        </p:grpSpPr>
        <p:sp>
          <p:nvSpPr>
            <p:cNvPr id="19" name="Rectangle 18">
              <a:extLst>
                <a:ext uri="{FF2B5EF4-FFF2-40B4-BE49-F238E27FC236}">
                  <a16:creationId xmlns:a16="http://schemas.microsoft.com/office/drawing/2014/main" id="{9479A2EE-127E-C443-ADB1-945374F3E09A}"/>
                </a:ext>
              </a:extLst>
            </p:cNvPr>
            <p:cNvSpPr/>
            <p:nvPr/>
          </p:nvSpPr>
          <p:spPr>
            <a:xfrm>
              <a:off x="3194890" y="382833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0" name="Rectangle 19">
              <a:extLst>
                <a:ext uri="{FF2B5EF4-FFF2-40B4-BE49-F238E27FC236}">
                  <a16:creationId xmlns:a16="http://schemas.microsoft.com/office/drawing/2014/main" id="{B78540B5-AEC1-FB4D-98E8-515ECE30A094}"/>
                </a:ext>
              </a:extLst>
            </p:cNvPr>
            <p:cNvSpPr/>
            <p:nvPr/>
          </p:nvSpPr>
          <p:spPr>
            <a:xfrm>
              <a:off x="3749275" y="3754985"/>
              <a:ext cx="2498582"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Snell Roundhand Black" panose="02000603080000090004" pitchFamily="2" charset="77"/>
                  <a:cs typeface="Times New Roman" pitchFamily="18" charset="0"/>
                </a:rPr>
                <a:t>Đối nội</a:t>
              </a:r>
              <a:endParaRPr kumimoji="0" lang="en-US" sz="4400" b="1" i="0" u="none" strike="noStrike" kern="1200" cap="none" spc="0" normalizeH="0" baseline="0" noProof="0" dirty="0">
                <a:ln>
                  <a:noFill/>
                </a:ln>
                <a:solidFill>
                  <a:srgbClr val="FF0000"/>
                </a:solidFill>
                <a:effectLst/>
                <a:uLnTx/>
                <a:uFillTx/>
                <a:latin typeface="Snell Roundhand Black" panose="02000603080000090004" pitchFamily="2" charset="77"/>
                <a:ea typeface="+mn-ea"/>
                <a:cs typeface="+mn-cs"/>
              </a:endParaRPr>
            </a:p>
          </p:txBody>
        </p:sp>
      </p:grpSp>
      <p:grpSp>
        <p:nvGrpSpPr>
          <p:cNvPr id="21" name="Group 20">
            <a:extLst>
              <a:ext uri="{FF2B5EF4-FFF2-40B4-BE49-F238E27FC236}">
                <a16:creationId xmlns:a16="http://schemas.microsoft.com/office/drawing/2014/main" id="{6347F23B-AF71-984E-A7EC-FE48DABFCD1C}"/>
              </a:ext>
            </a:extLst>
          </p:cNvPr>
          <p:cNvGrpSpPr/>
          <p:nvPr/>
        </p:nvGrpSpPr>
        <p:grpSpPr>
          <a:xfrm>
            <a:off x="2341142" y="4684481"/>
            <a:ext cx="3205909" cy="776000"/>
            <a:chOff x="3226345" y="5281811"/>
            <a:chExt cx="4310743" cy="948445"/>
          </a:xfrm>
        </p:grpSpPr>
        <p:sp>
          <p:nvSpPr>
            <p:cNvPr id="22" name="Rectangle 21">
              <a:extLst>
                <a:ext uri="{FF2B5EF4-FFF2-40B4-BE49-F238E27FC236}">
                  <a16:creationId xmlns:a16="http://schemas.microsoft.com/office/drawing/2014/main" id="{7D2DE414-6E63-F44C-BB30-9A5AEC19F3CB}"/>
                </a:ext>
              </a:extLst>
            </p:cNvPr>
            <p:cNvSpPr/>
            <p:nvPr/>
          </p:nvSpPr>
          <p:spPr>
            <a:xfrm>
              <a:off x="3226345" y="5344884"/>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3" name="Rectangle 22">
              <a:extLst>
                <a:ext uri="{FF2B5EF4-FFF2-40B4-BE49-F238E27FC236}">
                  <a16:creationId xmlns:a16="http://schemas.microsoft.com/office/drawing/2014/main" id="{47E263AE-7C09-D949-BE24-56DE597CA3B8}"/>
                </a:ext>
              </a:extLst>
            </p:cNvPr>
            <p:cNvSpPr/>
            <p:nvPr/>
          </p:nvSpPr>
          <p:spPr>
            <a:xfrm>
              <a:off x="3862398" y="5281811"/>
              <a:ext cx="3233587"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7030A0"/>
                  </a:solidFill>
                  <a:latin typeface="Snell Roundhand Black" panose="02000603080000090004" pitchFamily="2" charset="77"/>
                  <a:cs typeface="Times New Roman" pitchFamily="18" charset="0"/>
                </a:rPr>
                <a:t>Đối ngoại</a:t>
              </a:r>
              <a:endParaRPr kumimoji="0" lang="en-US" sz="4400" b="1" i="0" u="none" strike="noStrike" kern="1200" cap="none" spc="0" normalizeH="0" baseline="0" noProof="0" dirty="0">
                <a:ln>
                  <a:noFill/>
                </a:ln>
                <a:solidFill>
                  <a:srgbClr val="7030A0"/>
                </a:solidFill>
                <a:effectLst/>
                <a:uLnTx/>
                <a:uFillTx/>
                <a:latin typeface="Snell Roundhand Black" panose="02000603080000090004" pitchFamily="2" charset="77"/>
                <a:ea typeface="+mn-ea"/>
                <a:cs typeface="+mn-cs"/>
              </a:endParaRPr>
            </a:p>
          </p:txBody>
        </p:sp>
      </p:grpSp>
      <p:sp>
        <p:nvSpPr>
          <p:cNvPr id="24" name="Decision 23">
            <a:extLst>
              <a:ext uri="{FF2B5EF4-FFF2-40B4-BE49-F238E27FC236}">
                <a16:creationId xmlns:a16="http://schemas.microsoft.com/office/drawing/2014/main" id="{CC87A7BF-7A3D-1045-A7EF-79309DBBC015}"/>
              </a:ext>
            </a:extLst>
          </p:cNvPr>
          <p:cNvSpPr/>
          <p:nvPr/>
        </p:nvSpPr>
        <p:spPr>
          <a:xfrm>
            <a:off x="894565" y="3232643"/>
            <a:ext cx="1014666" cy="984168"/>
          </a:xfrm>
          <a:prstGeom prst="flowChartDecision">
            <a:avLst/>
          </a:prstGeom>
          <a:solidFill>
            <a:schemeClr val="bg1"/>
          </a:solidFill>
          <a:ln w="38100"/>
          <a:effectLst>
            <a:glow rad="474235">
              <a:srgbClr val="43B1F1">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sp>
        <p:nvSpPr>
          <p:cNvPr id="25" name="Decision 24">
            <a:extLst>
              <a:ext uri="{FF2B5EF4-FFF2-40B4-BE49-F238E27FC236}">
                <a16:creationId xmlns:a16="http://schemas.microsoft.com/office/drawing/2014/main" id="{45D351B6-A9D3-F648-89B3-F30FF54F9986}"/>
              </a:ext>
            </a:extLst>
          </p:cNvPr>
          <p:cNvSpPr/>
          <p:nvPr/>
        </p:nvSpPr>
        <p:spPr>
          <a:xfrm>
            <a:off x="836659" y="4621169"/>
            <a:ext cx="1014666" cy="984168"/>
          </a:xfrm>
          <a:prstGeom prst="flowChartDecision">
            <a:avLst/>
          </a:prstGeom>
          <a:solidFill>
            <a:schemeClr val="bg1"/>
          </a:solidFill>
          <a:ln w="38100"/>
          <a:effectLst>
            <a:glow rad="474235">
              <a:srgbClr val="FF0000">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pic>
        <p:nvPicPr>
          <p:cNvPr id="26" name="Picture 2">
            <a:extLst>
              <a:ext uri="{FF2B5EF4-FFF2-40B4-BE49-F238E27FC236}">
                <a16:creationId xmlns:a16="http://schemas.microsoft.com/office/drawing/2014/main" id="{DBC3896E-55AD-014D-A6A5-758AA17BFE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6611" y="2164218"/>
            <a:ext cx="608533" cy="6465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CCB8839F-ABA9-2748-A2A2-24555B3DBD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4471" y="3293705"/>
            <a:ext cx="394854" cy="6442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08FF9F0E-54FA-4D4C-B73B-A36EFAEC6C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690" y="4861754"/>
            <a:ext cx="598727" cy="59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742609"/>
      </p:ext>
    </p:extLst>
  </p:cSld>
  <p:clrMapOvr>
    <a:masterClrMapping/>
  </p:clrMapOvr>
  <p:transition spd="med">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503"/>
                                            </p:tgtEl>
                                            <p:attrNameLst>
                                              <p:attrName>style.visibility</p:attrName>
                                            </p:attrNameLst>
                                          </p:cBhvr>
                                          <p:to>
                                            <p:strVal val="visible"/>
                                          </p:to>
                                        </p:set>
                                        <p:anim calcmode="lin" valueType="num" p14:bounceEnd="50000">
                                          <p:cBhvr additive="base">
                                            <p:cTn id="7" dur="500" fill="hold"/>
                                            <p:tgtEl>
                                              <p:spTgt spid="150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50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50000">
                                          <p:cBhvr additive="base">
                                            <p:cTn id="11"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0000">
                                          <p:cBhvr additive="base">
                                            <p:cTn id="15"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14:bounceEnd="50000">
                                          <p:cBhvr additive="base">
                                            <p:cTn id="20"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4"/>
                                            </p:tgtEl>
                                            <p:attrNameLst>
                                              <p:attrName>ppt_y</p:attrName>
                                            </p:attrNameLst>
                                          </p:cBhvr>
                                          <p:tavLst>
                                            <p:tav tm="0">
                                              <p:val>
                                                <p:strVal val="0-#ppt_h/2"/>
                                              </p:val>
                                            </p:tav>
                                            <p:tav tm="100000">
                                              <p:val>
                                                <p:strVal val="#ppt_y"/>
                                              </p:val>
                                            </p:tav>
                                          </p:tavLst>
                                        </p:anim>
                                      </p:childTnLst>
                                    </p:cTn>
                                  </p:par>
                                  <p:par>
                                    <p:cTn id="22" presetID="2" presetClass="entr" presetSubtype="4" fill="hold" nodeType="withEffect" p14:presetBounceEnd="50000">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14:bounceEnd="50000">
                                          <p:cBhvr additive="base">
                                            <p:cTn id="24"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14:presetBounceEnd="50000">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14:bounceEnd="50000">
                                          <p:cBhvr additive="base">
                                            <p:cTn id="28"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1" fill="hold" grpId="0" nodeType="withEffect" p14:presetBounceEnd="50000">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14:bounceEnd="50000">
                                          <p:cBhvr additive="base">
                                            <p:cTn id="32"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4"/>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14:presetBounceEnd="50000">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14:bounceEnd="50000">
                                          <p:cBhvr additive="base">
                                            <p:cTn id="36"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27"/>
                                            </p:tgtEl>
                                            <p:attrNameLst>
                                              <p:attrName>ppt_y</p:attrName>
                                            </p:attrNameLst>
                                          </p:cBhvr>
                                          <p:tavLst>
                                            <p:tav tm="0">
                                              <p:val>
                                                <p:strVal val="1+#ppt_h/2"/>
                                              </p:val>
                                            </p:tav>
                                            <p:tav tm="100000">
                                              <p:val>
                                                <p:strVal val="#ppt_y"/>
                                              </p:val>
                                            </p:tav>
                                          </p:tavLst>
                                        </p:anim>
                                      </p:childTnLst>
                                    </p:cTn>
                                  </p:par>
                                  <p:par>
                                    <p:cTn id="38" presetID="2" presetClass="entr" presetSubtype="2" fill="hold" nodeType="withEffect" p14:presetBounceEnd="50000">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14:bounceEnd="50000">
                                          <p:cBhvr additive="base">
                                            <p:cTn id="40"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41" dur="500" fill="hold"/>
                                            <p:tgtEl>
                                              <p:spTgt spid="18"/>
                                            </p:tgtEl>
                                            <p:attrNameLst>
                                              <p:attrName>ppt_y</p:attrName>
                                            </p:attrNameLst>
                                          </p:cBhvr>
                                          <p:tavLst>
                                            <p:tav tm="0">
                                              <p:val>
                                                <p:strVal val="#ppt_y"/>
                                              </p:val>
                                            </p:tav>
                                            <p:tav tm="100000">
                                              <p:val>
                                                <p:strVal val="#ppt_y"/>
                                              </p:val>
                                            </p:tav>
                                          </p:tavLst>
                                        </p:anim>
                                      </p:childTnLst>
                                    </p:cTn>
                                  </p:par>
                                  <p:par>
                                    <p:cTn id="42" presetID="2" presetClass="entr" presetSubtype="1" fill="hold" grpId="0" nodeType="withEffect" p14:presetBounceEnd="50000">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14:bounceEnd="50000">
                                          <p:cBhvr additive="base">
                                            <p:cTn id="44"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25"/>
                                            </p:tgtEl>
                                            <p:attrNameLst>
                                              <p:attrName>ppt_y</p:attrName>
                                            </p:attrNameLst>
                                          </p:cBhvr>
                                          <p:tavLst>
                                            <p:tav tm="0">
                                              <p:val>
                                                <p:strVal val="0-#ppt_h/2"/>
                                              </p:val>
                                            </p:tav>
                                            <p:tav tm="100000">
                                              <p:val>
                                                <p:strVal val="#ppt_y"/>
                                              </p:val>
                                            </p:tav>
                                          </p:tavLst>
                                        </p:anim>
                                      </p:childTnLst>
                                    </p:cTn>
                                  </p:par>
                                  <p:par>
                                    <p:cTn id="46" presetID="2" presetClass="entr" presetSubtype="4" fill="hold" nodeType="withEffect" p14:presetBounceEnd="50000">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14:bounceEnd="50000">
                                          <p:cBhvr additive="base">
                                            <p:cTn id="48"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28"/>
                                            </p:tgtEl>
                                            <p:attrNameLst>
                                              <p:attrName>ppt_y</p:attrName>
                                            </p:attrNameLst>
                                          </p:cBhvr>
                                          <p:tavLst>
                                            <p:tav tm="0">
                                              <p:val>
                                                <p:strVal val="1+#ppt_h/2"/>
                                              </p:val>
                                            </p:tav>
                                            <p:tav tm="100000">
                                              <p:val>
                                                <p:strVal val="#ppt_y"/>
                                              </p:val>
                                            </p:tav>
                                          </p:tavLst>
                                        </p:anim>
                                      </p:childTnLst>
                                    </p:cTn>
                                  </p:par>
                                  <p:par>
                                    <p:cTn id="50" presetID="2" presetClass="entr" presetSubtype="8" fill="hold" nodeType="withEffect" p14:presetBounceEnd="50000">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14:bounceEnd="50000">
                                          <p:cBhvr additive="base">
                                            <p:cTn id="52"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5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4" grpId="0" animBg="1"/>
          <p:bldP spid="24" grpId="0" animBg="1"/>
          <p:bldP spid="2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03"/>
                                            </p:tgtEl>
                                            <p:attrNameLst>
                                              <p:attrName>style.visibility</p:attrName>
                                            </p:attrNameLst>
                                          </p:cBhvr>
                                          <p:to>
                                            <p:strVal val="visible"/>
                                          </p:to>
                                        </p:set>
                                        <p:anim calcmode="lin" valueType="num">
                                          <p:cBhvr additive="base">
                                            <p:cTn id="7" dur="500" fill="hold"/>
                                            <p:tgtEl>
                                              <p:spTgt spid="1503"/>
                                            </p:tgtEl>
                                            <p:attrNameLst>
                                              <p:attrName>ppt_x</p:attrName>
                                            </p:attrNameLst>
                                          </p:cBhvr>
                                          <p:tavLst>
                                            <p:tav tm="0">
                                              <p:val>
                                                <p:strVal val="#ppt_x"/>
                                              </p:val>
                                            </p:tav>
                                            <p:tav tm="100000">
                                              <p:val>
                                                <p:strVal val="#ppt_x"/>
                                              </p:val>
                                            </p:tav>
                                          </p:tavLst>
                                        </p:anim>
                                        <p:anim calcmode="lin" valueType="num">
                                          <p:cBhvr additive="base">
                                            <p:cTn id="8" dur="500" fill="hold"/>
                                            <p:tgtEl>
                                              <p:spTgt spid="150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1+#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0-#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ppt_x"/>
                                              </p:val>
                                            </p:tav>
                                            <p:tav tm="100000">
                                              <p:val>
                                                <p:strVal val="#ppt_x"/>
                                              </p:val>
                                            </p:tav>
                                          </p:tavLst>
                                        </p:anim>
                                        <p:anim calcmode="lin" valueType="num">
                                          <p:cBhvr additive="base">
                                            <p:cTn id="49" dur="500" fill="hold"/>
                                            <p:tgtEl>
                                              <p:spTgt spid="28"/>
                                            </p:tgtEl>
                                            <p:attrNameLst>
                                              <p:attrName>ppt_y</p:attrName>
                                            </p:attrNameLst>
                                          </p:cBhvr>
                                          <p:tavLst>
                                            <p:tav tm="0">
                                              <p:val>
                                                <p:strVal val="1+#ppt_h/2"/>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0-#ppt_w/2"/>
                                              </p:val>
                                            </p:tav>
                                            <p:tav tm="100000">
                                              <p:val>
                                                <p:strVal val="#ppt_x"/>
                                              </p:val>
                                            </p:tav>
                                          </p:tavLst>
                                        </p:anim>
                                        <p:anim calcmode="lin" valueType="num">
                                          <p:cBhvr additive="base">
                                            <p:cTn id="5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4" grpId="0" animBg="1"/>
          <p:bldP spid="24" grpId="0" animBg="1"/>
          <p:bldP spid="25"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702219" y="0"/>
            <a:ext cx="1508746"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8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d. </a:t>
            </a:r>
            <a:r>
              <a:rPr kumimoji="0" lang="en-US" altLang="vi-VN" sz="4800" b="1" i="0" u="none" strike="noStrike" kern="1200" cap="none" spc="0" normalizeH="0" baseline="0" noProof="0" dirty="0" err="1">
                <a:ln>
                  <a:noFill/>
                </a:ln>
                <a:solidFill>
                  <a:srgbClr val="A01127"/>
                </a:solidFill>
                <a:effectLst/>
                <a:uLnTx/>
                <a:uFillTx/>
                <a:latin typeface="Snell Roundhand" panose="02000603080000090004" pitchFamily="2" charset="77"/>
                <a:ea typeface="+mn-ea"/>
                <a:cs typeface="+mn-cs"/>
              </a:rPr>
              <a:t>Mĩ</a:t>
            </a:r>
            <a:endPar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3" name="Rectangle 2">
            <a:extLst>
              <a:ext uri="{FF2B5EF4-FFF2-40B4-BE49-F238E27FC236}">
                <a16:creationId xmlns:a16="http://schemas.microsoft.com/office/drawing/2014/main" id="{55A04D6A-97B5-244E-84FA-F0607BDA3559}"/>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AutoShape 6">
            <a:extLst>
              <a:ext uri="{FF2B5EF4-FFF2-40B4-BE49-F238E27FC236}">
                <a16:creationId xmlns:a16="http://schemas.microsoft.com/office/drawing/2014/main" id="{4D512C82-7EAF-054B-BE33-3F8E3E3D6E98}"/>
              </a:ext>
            </a:extLst>
          </p:cNvPr>
          <p:cNvSpPr>
            <a:spLocks noChangeArrowheads="1"/>
          </p:cNvSpPr>
          <p:nvPr/>
        </p:nvSpPr>
        <p:spPr bwMode="auto">
          <a:xfrm>
            <a:off x="8094202" y="-59990"/>
            <a:ext cx="3997931" cy="3352800"/>
          </a:xfrm>
          <a:prstGeom prst="cloudCallout">
            <a:avLst>
              <a:gd name="adj1" fmla="val 10635"/>
              <a:gd name="adj2" fmla="val 63943"/>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vi-VN"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Cuối thế kỉ XIX tình hình kinh tế Mĩ phát triển như thế nào? </a:t>
            </a:r>
          </a:p>
        </p:txBody>
      </p:sp>
      <p:sp>
        <p:nvSpPr>
          <p:cNvPr id="7" name="Rectangle 6">
            <a:extLst>
              <a:ext uri="{FF2B5EF4-FFF2-40B4-BE49-F238E27FC236}">
                <a16:creationId xmlns:a16="http://schemas.microsoft.com/office/drawing/2014/main" id="{77D4AC4B-3C71-9049-B510-894D76D694A0}"/>
              </a:ext>
            </a:extLst>
          </p:cNvPr>
          <p:cNvSpPr/>
          <p:nvPr/>
        </p:nvSpPr>
        <p:spPr>
          <a:xfrm>
            <a:off x="167793" y="845280"/>
            <a:ext cx="7922632" cy="523220"/>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xuất</a:t>
            </a: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nghiệp</a:t>
            </a: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đứng</a:t>
            </a: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US"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giới</a:t>
            </a: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8" name="TextBox 7">
            <a:extLst>
              <a:ext uri="{FF2B5EF4-FFF2-40B4-BE49-F238E27FC236}">
                <a16:creationId xmlns:a16="http://schemas.microsoft.com/office/drawing/2014/main" id="{B446A22B-49F1-6E4A-85B2-6D5E2FD650CC}"/>
              </a:ext>
            </a:extLst>
          </p:cNvPr>
          <p:cNvSpPr txBox="1"/>
          <p:nvPr/>
        </p:nvSpPr>
        <p:spPr>
          <a:xfrm>
            <a:off x="2959258" y="184666"/>
            <a:ext cx="3136741" cy="64633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Kinh </a:t>
            </a:r>
            <a:r>
              <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tế.</a:t>
            </a:r>
          </a:p>
        </p:txBody>
      </p:sp>
      <p:graphicFrame>
        <p:nvGraphicFramePr>
          <p:cNvPr id="5" name="Chart 4">
            <a:extLst>
              <a:ext uri="{FF2B5EF4-FFF2-40B4-BE49-F238E27FC236}">
                <a16:creationId xmlns:a16="http://schemas.microsoft.com/office/drawing/2014/main" id="{D2FAD531-FB69-EE45-B8AE-F71A7F4264F5}"/>
              </a:ext>
            </a:extLst>
          </p:cNvPr>
          <p:cNvGraphicFramePr/>
          <p:nvPr>
            <p:extLst>
              <p:ext uri="{D42A27DB-BD31-4B8C-83A1-F6EECF244321}">
                <p14:modId xmlns:p14="http://schemas.microsoft.com/office/powerpoint/2010/main" val="2479346078"/>
              </p:ext>
            </p:extLst>
          </p:nvPr>
        </p:nvGraphicFramePr>
        <p:xfrm>
          <a:off x="719879" y="2523289"/>
          <a:ext cx="6496455" cy="3781023"/>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01CAE521-77C6-BC46-A7F8-1507EE6937D1}"/>
              </a:ext>
            </a:extLst>
          </p:cNvPr>
          <p:cNvSpPr/>
          <p:nvPr/>
        </p:nvSpPr>
        <p:spPr>
          <a:xfrm>
            <a:off x="194968" y="6396335"/>
            <a:ext cx="785086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2400" b="1" i="0" u="none" strike="noStrike" kern="1200" cap="none" spc="0" normalizeH="0" baseline="0" noProof="0" dirty="0">
                <a:ln>
                  <a:noFill/>
                </a:ln>
                <a:solidFill>
                  <a:srgbClr val="000000">
                    <a:lumMod val="65000"/>
                    <a:lumOff val="35000"/>
                  </a:srgbClr>
                </a:solidFill>
                <a:effectLst/>
                <a:uLnTx/>
                <a:uFillTx/>
                <a:latin typeface="Times New Roman" panose="02020603050405020304" pitchFamily="18" charset="0"/>
                <a:ea typeface="+mn-ea"/>
                <a:cs typeface="Times New Roman" panose="02020603050405020304" pitchFamily="18" charset="0"/>
              </a:rPr>
              <a:t>SƠ ĐỒ SẢN LƯỢNG CÔNG NGHIỆP CÁC NƯỚC 1913 </a:t>
            </a:r>
          </a:p>
        </p:txBody>
      </p:sp>
      <p:pic>
        <p:nvPicPr>
          <p:cNvPr id="13" name="Picture 12">
            <a:extLst>
              <a:ext uri="{FF2B5EF4-FFF2-40B4-BE49-F238E27FC236}">
                <a16:creationId xmlns:a16="http://schemas.microsoft.com/office/drawing/2014/main" id="{1109B8BD-A6C8-164F-BD58-E7BFD976AAEF}"/>
              </a:ext>
            </a:extLst>
          </p:cNvPr>
          <p:cNvPicPr>
            <a:picLocks noChangeAspect="1"/>
          </p:cNvPicPr>
          <p:nvPr/>
        </p:nvPicPr>
        <p:blipFill>
          <a:blip r:embed="rId3"/>
          <a:stretch>
            <a:fillRect/>
          </a:stretch>
        </p:blipFill>
        <p:spPr>
          <a:xfrm>
            <a:off x="9579475" y="2686127"/>
            <a:ext cx="3352800" cy="4585562"/>
          </a:xfrm>
          <a:prstGeom prst="rect">
            <a:avLst/>
          </a:prstGeom>
        </p:spPr>
      </p:pic>
      <p:pic>
        <p:nvPicPr>
          <p:cNvPr id="14" name="Picture 4">
            <a:extLst>
              <a:ext uri="{FF2B5EF4-FFF2-40B4-BE49-F238E27FC236}">
                <a16:creationId xmlns:a16="http://schemas.microsoft.com/office/drawing/2014/main" id="{8292F768-66F0-7F46-A379-226D0081E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4048" y="5646997"/>
            <a:ext cx="2176555" cy="19603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2EF7974-F072-0B3C-7AEC-2FBE6BF11E94}"/>
              </a:ext>
            </a:extLst>
          </p:cNvPr>
          <p:cNvSpPr/>
          <p:nvPr/>
        </p:nvSpPr>
        <p:spPr>
          <a:xfrm>
            <a:off x="230414" y="1477160"/>
            <a:ext cx="7922632" cy="954107"/>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Tổ</a:t>
            </a:r>
            <a:r>
              <a:rPr kumimoji="0" lang="en-US" altLang="x-none" sz="2800" b="0"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chức độc quyền ở Mỹ phổ biến là các tơ-rớt như: “vua dầu mỏ” “vua thép”…</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98C84B84-91CE-37C4-B194-38E0C907AE3B}"/>
              </a:ext>
            </a:extLst>
          </p:cNvPr>
          <p:cNvSpPr/>
          <p:nvPr/>
        </p:nvSpPr>
        <p:spPr>
          <a:xfrm>
            <a:off x="119854" y="2607971"/>
            <a:ext cx="7922632" cy="523220"/>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Nông</a:t>
            </a:r>
            <a:r>
              <a:rPr kumimoji="0" lang="en-US" altLang="vi-VN" sz="2800" b="0"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nghiệp cũng đạt được những thành tựu lớn.</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81772406"/>
      </p:ext>
    </p:extLst>
  </p:cSld>
  <p:clrMapOvr>
    <a:masterClrMapping/>
  </p:clrMapOvr>
  <p:transition spd="med">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accel="50000"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50000">
                                          <p:cBhvr additive="base">
                                            <p:cTn id="19"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accel="50000" fill="hold" grpId="0" nodeType="clickEffect" p14:presetBounceEnd="50000">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14:bounceEnd="50000">
                                          <p:cBhvr additive="base">
                                            <p:cTn id="33"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3"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heel(3)">
                                          <p:cBhvr>
                                            <p:cTn id="39" dur="750"/>
                                            <p:tgtEl>
                                              <p:spTgt spid="5"/>
                                            </p:tgtEl>
                                          </p:cBhvr>
                                        </p:animEffect>
                                      </p:childTnLst>
                                    </p:cTn>
                                  </p:par>
                                  <p:par>
                                    <p:cTn id="40" presetID="21" presetClass="entr" presetSubtype="3"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heel(3)">
                                          <p:cBhvr>
                                            <p:cTn id="42" dur="750"/>
                                            <p:tgtEl>
                                              <p:spTgt spid="9"/>
                                            </p:tgtEl>
                                          </p:cBhvr>
                                        </p:animEffect>
                                      </p:childTnLst>
                                    </p:cTn>
                                  </p:par>
                                  <p:par>
                                    <p:cTn id="43" presetID="5" presetClass="exit" presetSubtype="10" fill="hold" grpId="1" nodeType="withEffect">
                                      <p:stCondLst>
                                        <p:cond delay="0"/>
                                      </p:stCondLst>
                                      <p:childTnLst>
                                        <p:animEffect transition="out" filter="checkerboard(across)">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 presetClass="exit" presetSubtype="10" fill="hold" grpId="1" nodeType="clickEffect">
                                      <p:stCondLst>
                                        <p:cond delay="0"/>
                                      </p:stCondLst>
                                      <p:childTnLst>
                                        <p:animEffect transition="out" filter="checkerboard(across)">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5" presetClass="exit" presetSubtype="10" fill="hold" grpId="1" nodeType="withEffect">
                                      <p:stCondLst>
                                        <p:cond delay="0"/>
                                      </p:stCondLst>
                                      <p:childTnLst>
                                        <p:animEffect transition="out" filter="checkerboard(across)">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8" accel="50000" fill="hold" grpId="0" nodeType="clickEffect" p14:presetBounceEnd="50000">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14:bounceEnd="50000">
                                          <p:cBhvr additive="base">
                                            <p:cTn id="58"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5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accel="50000" fill="hold" grpId="0" nodeType="clickEffect" p14:presetBounceEnd="50000">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14:bounceEnd="50000">
                                          <p:cBhvr additive="base">
                                            <p:cTn id="64"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6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7" grpId="0"/>
          <p:bldP spid="8" grpId="0"/>
          <p:bldGraphic spid="5" grpId="0">
            <p:bldAsOne/>
          </p:bldGraphic>
          <p:bldGraphic spid="5" grpId="1">
            <p:bldAsOne/>
          </p:bldGraphic>
          <p:bldP spid="9" grpId="0"/>
          <p:bldP spid="9" grpId="1"/>
          <p:bldP spid="6" grpId="0"/>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accel="5000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3"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heel(3)">
                                          <p:cBhvr>
                                            <p:cTn id="39" dur="750"/>
                                            <p:tgtEl>
                                              <p:spTgt spid="5"/>
                                            </p:tgtEl>
                                          </p:cBhvr>
                                        </p:animEffect>
                                      </p:childTnLst>
                                    </p:cTn>
                                  </p:par>
                                  <p:par>
                                    <p:cTn id="40" presetID="21" presetClass="entr" presetSubtype="3"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heel(3)">
                                          <p:cBhvr>
                                            <p:cTn id="42" dur="750"/>
                                            <p:tgtEl>
                                              <p:spTgt spid="9"/>
                                            </p:tgtEl>
                                          </p:cBhvr>
                                        </p:animEffect>
                                      </p:childTnLst>
                                    </p:cTn>
                                  </p:par>
                                  <p:par>
                                    <p:cTn id="43" presetID="5" presetClass="exit" presetSubtype="10" fill="hold" grpId="1" nodeType="withEffect">
                                      <p:stCondLst>
                                        <p:cond delay="0"/>
                                      </p:stCondLst>
                                      <p:childTnLst>
                                        <p:animEffect transition="out" filter="checkerboard(across)">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 presetClass="exit" presetSubtype="10" fill="hold" grpId="1" nodeType="clickEffect">
                                      <p:stCondLst>
                                        <p:cond delay="0"/>
                                      </p:stCondLst>
                                      <p:childTnLst>
                                        <p:animEffect transition="out" filter="checkerboard(across)">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5" presetClass="exit" presetSubtype="10" fill="hold" grpId="1" nodeType="withEffect">
                                      <p:stCondLst>
                                        <p:cond delay="0"/>
                                      </p:stCondLst>
                                      <p:childTnLst>
                                        <p:animEffect transition="out" filter="checkerboard(across)">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8" accel="5000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0-#ppt_w/2"/>
                                              </p:val>
                                            </p:tav>
                                            <p:tav tm="100000">
                                              <p:val>
                                                <p:strVal val="#ppt_x"/>
                                              </p:val>
                                            </p:tav>
                                          </p:tavLst>
                                        </p:anim>
                                        <p:anim calcmode="lin" valueType="num">
                                          <p:cBhvr additive="base">
                                            <p:cTn id="5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accel="5000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0-#ppt_w/2"/>
                                              </p:val>
                                            </p:tav>
                                            <p:tav tm="100000">
                                              <p:val>
                                                <p:strVal val="#ppt_x"/>
                                              </p:val>
                                            </p:tav>
                                          </p:tavLst>
                                        </p:anim>
                                        <p:anim calcmode="lin" valueType="num">
                                          <p:cBhvr additive="base">
                                            <p:cTn id="6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7" grpId="0"/>
          <p:bldP spid="8" grpId="0"/>
          <p:bldGraphic spid="5" grpId="0">
            <p:bldAsOne/>
          </p:bldGraphic>
          <p:bldGraphic spid="5" grpId="1">
            <p:bldAsOne/>
          </p:bldGraphic>
          <p:bldP spid="9" grpId="0"/>
          <p:bldP spid="9" grpId="1"/>
          <p:bldP spid="6" grpId="0"/>
          <p:bldP spid="10"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sp>
        <p:nvSpPr>
          <p:cNvPr id="3" name="Line 9">
            <a:extLst>
              <a:ext uri="{FF2B5EF4-FFF2-40B4-BE49-F238E27FC236}">
                <a16:creationId xmlns:a16="http://schemas.microsoft.com/office/drawing/2014/main" id="{ED46A743-BDA2-5C42-80A4-198964F95DB7}"/>
              </a:ext>
            </a:extLst>
          </p:cNvPr>
          <p:cNvSpPr>
            <a:spLocks noChangeShapeType="1"/>
          </p:cNvSpPr>
          <p:nvPr/>
        </p:nvSpPr>
        <p:spPr bwMode="auto">
          <a:xfrm>
            <a:off x="2351913" y="3230135"/>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 Box 16">
            <a:extLst>
              <a:ext uri="{FF2B5EF4-FFF2-40B4-BE49-F238E27FC236}">
                <a16:creationId xmlns:a16="http://schemas.microsoft.com/office/drawing/2014/main" id="{8A37AA2F-A97E-0D40-9FC7-71B47C7270EE}"/>
              </a:ext>
            </a:extLst>
          </p:cNvPr>
          <p:cNvSpPr txBox="1">
            <a:spLocks noChangeArrowheads="1"/>
          </p:cNvSpPr>
          <p:nvPr/>
        </p:nvSpPr>
        <p:spPr bwMode="auto">
          <a:xfrm>
            <a:off x="4825135" y="260362"/>
            <a:ext cx="137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Anh </a:t>
            </a:r>
          </a:p>
        </p:txBody>
      </p:sp>
      <p:sp>
        <p:nvSpPr>
          <p:cNvPr id="10" name="Text Box 17">
            <a:extLst>
              <a:ext uri="{FF2B5EF4-FFF2-40B4-BE49-F238E27FC236}">
                <a16:creationId xmlns:a16="http://schemas.microsoft.com/office/drawing/2014/main" id="{D685748A-8189-6F40-ACDC-B062DFF1AEB3}"/>
              </a:ext>
            </a:extLst>
          </p:cNvPr>
          <p:cNvSpPr txBox="1">
            <a:spLocks noChangeArrowheads="1"/>
          </p:cNvSpPr>
          <p:nvPr/>
        </p:nvSpPr>
        <p:spPr bwMode="auto">
          <a:xfrm>
            <a:off x="6862939" y="260361"/>
            <a:ext cx="76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Mĩ</a:t>
            </a:r>
            <a:endPar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1" name="Text Box 18">
            <a:extLst>
              <a:ext uri="{FF2B5EF4-FFF2-40B4-BE49-F238E27FC236}">
                <a16:creationId xmlns:a16="http://schemas.microsoft.com/office/drawing/2014/main" id="{BBC1EECE-4676-494F-87D7-DA3749309185}"/>
              </a:ext>
            </a:extLst>
          </p:cNvPr>
          <p:cNvSpPr txBox="1">
            <a:spLocks noChangeArrowheads="1"/>
          </p:cNvSpPr>
          <p:nvPr/>
        </p:nvSpPr>
        <p:spPr bwMode="auto">
          <a:xfrm>
            <a:off x="3558685" y="1621380"/>
            <a:ext cx="1219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Pháp</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Text Box 19">
            <a:extLst>
              <a:ext uri="{FF2B5EF4-FFF2-40B4-BE49-F238E27FC236}">
                <a16:creationId xmlns:a16="http://schemas.microsoft.com/office/drawing/2014/main" id="{8178FB40-AEA3-074A-8F3A-A2241B10B539}"/>
              </a:ext>
            </a:extLst>
          </p:cNvPr>
          <p:cNvSpPr txBox="1">
            <a:spLocks noChangeArrowheads="1"/>
          </p:cNvSpPr>
          <p:nvPr/>
        </p:nvSpPr>
        <p:spPr bwMode="auto">
          <a:xfrm>
            <a:off x="2075519" y="2793640"/>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Đức</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Text Box 20">
            <a:extLst>
              <a:ext uri="{FF2B5EF4-FFF2-40B4-BE49-F238E27FC236}">
                <a16:creationId xmlns:a16="http://schemas.microsoft.com/office/drawing/2014/main" id="{2B23A3EF-5890-A046-9E00-A307DB3E6C21}"/>
              </a:ext>
            </a:extLst>
          </p:cNvPr>
          <p:cNvSpPr txBox="1">
            <a:spLocks noChangeArrowheads="1"/>
          </p:cNvSpPr>
          <p:nvPr/>
        </p:nvSpPr>
        <p:spPr bwMode="auto">
          <a:xfrm>
            <a:off x="727233" y="4103112"/>
            <a:ext cx="6857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Mĩ</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Text Box 21">
            <a:extLst>
              <a:ext uri="{FF2B5EF4-FFF2-40B4-BE49-F238E27FC236}">
                <a16:creationId xmlns:a16="http://schemas.microsoft.com/office/drawing/2014/main" id="{F3E4282A-33A5-F140-9FD2-74B69D6A9384}"/>
              </a:ext>
            </a:extLst>
          </p:cNvPr>
          <p:cNvSpPr txBox="1">
            <a:spLocks noChangeArrowheads="1"/>
          </p:cNvSpPr>
          <p:nvPr/>
        </p:nvSpPr>
        <p:spPr bwMode="auto">
          <a:xfrm>
            <a:off x="9232964" y="2902314"/>
            <a:ext cx="137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Anh </a:t>
            </a:r>
          </a:p>
        </p:txBody>
      </p:sp>
      <p:sp>
        <p:nvSpPr>
          <p:cNvPr id="15" name="Text Box 22">
            <a:extLst>
              <a:ext uri="{FF2B5EF4-FFF2-40B4-BE49-F238E27FC236}">
                <a16:creationId xmlns:a16="http://schemas.microsoft.com/office/drawing/2014/main" id="{F2484D9E-882F-5D40-B96E-2481870FAA21}"/>
              </a:ext>
            </a:extLst>
          </p:cNvPr>
          <p:cNvSpPr txBox="1">
            <a:spLocks noChangeArrowheads="1"/>
          </p:cNvSpPr>
          <p:nvPr/>
        </p:nvSpPr>
        <p:spPr bwMode="auto">
          <a:xfrm>
            <a:off x="10205943" y="4097849"/>
            <a:ext cx="1219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Pháp</a:t>
            </a:r>
            <a:endPar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6" name="Text Box 23">
            <a:extLst>
              <a:ext uri="{FF2B5EF4-FFF2-40B4-BE49-F238E27FC236}">
                <a16:creationId xmlns:a16="http://schemas.microsoft.com/office/drawing/2014/main" id="{6AD36ECE-7CC0-F144-BD14-F78A35FC3334}"/>
              </a:ext>
            </a:extLst>
          </p:cNvPr>
          <p:cNvSpPr txBox="1">
            <a:spLocks noChangeArrowheads="1"/>
          </p:cNvSpPr>
          <p:nvPr/>
        </p:nvSpPr>
        <p:spPr bwMode="auto">
          <a:xfrm>
            <a:off x="7625428" y="1635242"/>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Đức</a:t>
            </a:r>
            <a:endPar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7" name="Text Box 24">
            <a:extLst>
              <a:ext uri="{FF2B5EF4-FFF2-40B4-BE49-F238E27FC236}">
                <a16:creationId xmlns:a16="http://schemas.microsoft.com/office/drawing/2014/main" id="{4E409424-841F-E14B-941C-8462E63F0443}"/>
              </a:ext>
            </a:extLst>
          </p:cNvPr>
          <p:cNvSpPr txBox="1">
            <a:spLocks noChangeArrowheads="1"/>
          </p:cNvSpPr>
          <p:nvPr/>
        </p:nvSpPr>
        <p:spPr bwMode="auto">
          <a:xfrm>
            <a:off x="427605" y="5171618"/>
            <a:ext cx="55057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Cuối</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XVIII-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đầu</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XIX</a:t>
            </a:r>
          </a:p>
        </p:txBody>
      </p:sp>
      <p:sp>
        <p:nvSpPr>
          <p:cNvPr id="18" name="Text Box 25">
            <a:extLst>
              <a:ext uri="{FF2B5EF4-FFF2-40B4-BE49-F238E27FC236}">
                <a16:creationId xmlns:a16="http://schemas.microsoft.com/office/drawing/2014/main" id="{957F3AAF-F71D-B14E-9BB5-2078F36BEA81}"/>
              </a:ext>
            </a:extLst>
          </p:cNvPr>
          <p:cNvSpPr txBox="1">
            <a:spLocks noChangeArrowheads="1"/>
          </p:cNvSpPr>
          <p:nvPr/>
        </p:nvSpPr>
        <p:spPr bwMode="auto">
          <a:xfrm>
            <a:off x="6297821" y="5093911"/>
            <a:ext cx="55262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Cuối</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XIX -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Đầu</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XX</a:t>
            </a:r>
          </a:p>
        </p:txBody>
      </p:sp>
      <p:sp>
        <p:nvSpPr>
          <p:cNvPr id="19" name="Text Box 26">
            <a:extLst>
              <a:ext uri="{FF2B5EF4-FFF2-40B4-BE49-F238E27FC236}">
                <a16:creationId xmlns:a16="http://schemas.microsoft.com/office/drawing/2014/main" id="{25016AD6-C3BB-764A-B240-2957050A3983}"/>
              </a:ext>
            </a:extLst>
          </p:cNvPr>
          <p:cNvSpPr txBox="1">
            <a:spLocks noChangeArrowheads="1"/>
          </p:cNvSpPr>
          <p:nvPr/>
        </p:nvSpPr>
        <p:spPr bwMode="auto">
          <a:xfrm>
            <a:off x="5616867" y="4164035"/>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20" name="Text Box 27">
            <a:extLst>
              <a:ext uri="{FF2B5EF4-FFF2-40B4-BE49-F238E27FC236}">
                <a16:creationId xmlns:a16="http://schemas.microsoft.com/office/drawing/2014/main" id="{8A0D7994-17CA-8C4A-9CCD-64633C5C0E82}"/>
              </a:ext>
            </a:extLst>
          </p:cNvPr>
          <p:cNvSpPr txBox="1">
            <a:spLocks noChangeArrowheads="1"/>
          </p:cNvSpPr>
          <p:nvPr/>
        </p:nvSpPr>
        <p:spPr bwMode="auto">
          <a:xfrm>
            <a:off x="5704713" y="2925335"/>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1" name="Text Box 28">
            <a:extLst>
              <a:ext uri="{FF2B5EF4-FFF2-40B4-BE49-F238E27FC236}">
                <a16:creationId xmlns:a16="http://schemas.microsoft.com/office/drawing/2014/main" id="{D1CDD2ED-6ACF-F948-8A3A-8EEB3C0E8470}"/>
              </a:ext>
            </a:extLst>
          </p:cNvPr>
          <p:cNvSpPr txBox="1">
            <a:spLocks noChangeArrowheads="1"/>
          </p:cNvSpPr>
          <p:nvPr/>
        </p:nvSpPr>
        <p:spPr bwMode="auto">
          <a:xfrm>
            <a:off x="5704713" y="1706135"/>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2" name="Text Box 29">
            <a:extLst>
              <a:ext uri="{FF2B5EF4-FFF2-40B4-BE49-F238E27FC236}">
                <a16:creationId xmlns:a16="http://schemas.microsoft.com/office/drawing/2014/main" id="{48E977D8-BDF5-2F4E-9557-276A399A4714}"/>
              </a:ext>
            </a:extLst>
          </p:cNvPr>
          <p:cNvSpPr txBox="1">
            <a:spLocks noChangeArrowheads="1"/>
          </p:cNvSpPr>
          <p:nvPr/>
        </p:nvSpPr>
        <p:spPr bwMode="auto">
          <a:xfrm>
            <a:off x="5958337" y="-58341"/>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23" name="Text Box 31">
            <a:extLst>
              <a:ext uri="{FF2B5EF4-FFF2-40B4-BE49-F238E27FC236}">
                <a16:creationId xmlns:a16="http://schemas.microsoft.com/office/drawing/2014/main" id="{0E706552-6269-E240-969F-CB18D0397649}"/>
              </a:ext>
            </a:extLst>
          </p:cNvPr>
          <p:cNvSpPr txBox="1">
            <a:spLocks noChangeArrowheads="1"/>
          </p:cNvSpPr>
          <p:nvPr/>
        </p:nvSpPr>
        <p:spPr bwMode="auto">
          <a:xfrm>
            <a:off x="1866818" y="6294081"/>
            <a:ext cx="85874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Vị</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trí</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Anh,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Đức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Mĩ</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Line 32">
            <a:extLst>
              <a:ext uri="{FF2B5EF4-FFF2-40B4-BE49-F238E27FC236}">
                <a16:creationId xmlns:a16="http://schemas.microsoft.com/office/drawing/2014/main" id="{C0A7F7FF-7271-3048-802E-4A34EEE820DC}"/>
              </a:ext>
            </a:extLst>
          </p:cNvPr>
          <p:cNvSpPr>
            <a:spLocks noChangeShapeType="1"/>
          </p:cNvSpPr>
          <p:nvPr/>
        </p:nvSpPr>
        <p:spPr bwMode="auto">
          <a:xfrm>
            <a:off x="3113913" y="5744735"/>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7632073-479D-5441-8C50-418B791C075B}"/>
              </a:ext>
            </a:extLst>
          </p:cNvPr>
          <p:cNvSpPr/>
          <p:nvPr/>
        </p:nvSpPr>
        <p:spPr bwMode="auto">
          <a:xfrm>
            <a:off x="4825135" y="743558"/>
            <a:ext cx="2853038" cy="94215"/>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6" name="Rectangle 25">
            <a:extLst>
              <a:ext uri="{FF2B5EF4-FFF2-40B4-BE49-F238E27FC236}">
                <a16:creationId xmlns:a16="http://schemas.microsoft.com/office/drawing/2014/main" id="{886619DB-7A39-A54C-8B18-15926C0ADFF9}"/>
              </a:ext>
            </a:extLst>
          </p:cNvPr>
          <p:cNvSpPr/>
          <p:nvPr/>
        </p:nvSpPr>
        <p:spPr bwMode="auto">
          <a:xfrm>
            <a:off x="3648674" y="2171323"/>
            <a:ext cx="4775493" cy="93272"/>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7" name="Rectangle 26">
            <a:extLst>
              <a:ext uri="{FF2B5EF4-FFF2-40B4-BE49-F238E27FC236}">
                <a16:creationId xmlns:a16="http://schemas.microsoft.com/office/drawing/2014/main" id="{D3273247-2C2D-1A4C-86F6-01D0FFD4CE1D}"/>
              </a:ext>
            </a:extLst>
          </p:cNvPr>
          <p:cNvSpPr/>
          <p:nvPr/>
        </p:nvSpPr>
        <p:spPr bwMode="auto">
          <a:xfrm>
            <a:off x="1871662" y="3421541"/>
            <a:ext cx="8222588" cy="107096"/>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8" name="Rectangle 27">
            <a:extLst>
              <a:ext uri="{FF2B5EF4-FFF2-40B4-BE49-F238E27FC236}">
                <a16:creationId xmlns:a16="http://schemas.microsoft.com/office/drawing/2014/main" id="{D3A7EE4A-EC8D-BA48-8FCF-7F77B4E6A262}"/>
              </a:ext>
            </a:extLst>
          </p:cNvPr>
          <p:cNvSpPr/>
          <p:nvPr/>
        </p:nvSpPr>
        <p:spPr bwMode="auto">
          <a:xfrm>
            <a:off x="680018" y="4644035"/>
            <a:ext cx="10384290" cy="93272"/>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 name="Line 11">
            <a:extLst>
              <a:ext uri="{FF2B5EF4-FFF2-40B4-BE49-F238E27FC236}">
                <a16:creationId xmlns:a16="http://schemas.microsoft.com/office/drawing/2014/main" id="{1FEB82CA-982A-DB46-8CD8-0B45905DC01D}"/>
              </a:ext>
            </a:extLst>
          </p:cNvPr>
          <p:cNvSpPr>
            <a:spLocks noChangeShapeType="1"/>
          </p:cNvSpPr>
          <p:nvPr/>
        </p:nvSpPr>
        <p:spPr bwMode="auto">
          <a:xfrm flipH="1">
            <a:off x="6080611" y="445233"/>
            <a:ext cx="79941" cy="5234833"/>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 name="Up Arrow 1">
            <a:extLst>
              <a:ext uri="{FF2B5EF4-FFF2-40B4-BE49-F238E27FC236}">
                <a16:creationId xmlns:a16="http://schemas.microsoft.com/office/drawing/2014/main" id="{64A3EF90-CE3D-7D4E-86BB-C88DC1ADE7BE}"/>
              </a:ext>
            </a:extLst>
          </p:cNvPr>
          <p:cNvSpPr/>
          <p:nvPr/>
        </p:nvSpPr>
        <p:spPr>
          <a:xfrm rot="3266649" flipH="1">
            <a:off x="4067923" y="-621332"/>
            <a:ext cx="243795" cy="6533305"/>
          </a:xfrm>
          <a:prstGeom prst="upArrow">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481741"/>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14:bounceEnd="50000">
                                          <p:cBhvr additive="base">
                                            <p:cTn id="23"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50000">
                                          <p:cBhvr additive="base">
                                            <p:cTn id="2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14:bounceEnd="50000">
                                          <p:cBhvr additive="base">
                                            <p:cTn id="31"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14:bounceEnd="50000">
                                          <p:cBhvr additive="base">
                                            <p:cTn id="35"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14:bounceEnd="50000">
                                          <p:cBhvr additive="base">
                                            <p:cTn id="39"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14:bounceEnd="50000">
                                          <p:cBhvr additive="base">
                                            <p:cTn id="43"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14:bounceEnd="50000">
                                          <p:cBhvr additive="base">
                                            <p:cTn id="4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14:presetBounceEnd="50000">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14:bounceEnd="50000">
                                          <p:cBhvr additive="base">
                                            <p:cTn id="51" dur="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14:bounceEnd="50000">
                                          <p:cBhvr additive="base">
                                            <p:cTn id="55"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14:presetBounceEnd="50000">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14:bounceEnd="50000">
                                          <p:cBhvr additive="base">
                                            <p:cTn id="59"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14:presetBounceEnd="50000">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14:bounceEnd="50000">
                                          <p:cBhvr additive="base">
                                            <p:cTn id="63"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14:presetBounceEnd="50000">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14:bounceEnd="50000">
                                          <p:cBhvr additive="base">
                                            <p:cTn id="67"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14:presetBounceEnd="50000">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14:bounceEnd="50000">
                                          <p:cBhvr additive="base">
                                            <p:cTn id="71"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14:presetBounceEnd="50000">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14:bounceEnd="50000">
                                          <p:cBhvr additive="base">
                                            <p:cTn id="7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76" dur="500" fill="hold"/>
                                            <p:tgtEl>
                                              <p:spTgt spid="4"/>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14:presetBounceEnd="50000">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14:bounceEnd="50000">
                                          <p:cBhvr additive="base">
                                            <p:cTn id="7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0"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 presetClass="entr" presetSubtype="1" fill="hold" grpId="0" nodeType="withEffect" p14:presetBounceEnd="50000">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14:bounceEnd="50000">
                                          <p:cBhvr additive="base">
                                            <p:cTn id="83"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4"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 presetClass="entr" presetSubtype="1" fill="hold" grpId="0" nodeType="withEffect" p14:presetBounceEnd="50000">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14:bounceEnd="50000">
                                          <p:cBhvr additive="base">
                                            <p:cTn id="8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9" presetID="2" presetClass="entr" presetSubtype="1" fill="hold" grpId="0" nodeType="withEffect" p14:presetBounceEnd="50000">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14:bounceEnd="50000">
                                          <p:cBhvr additive="base">
                                            <p:cTn id="9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92"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par>
                        <p:cTn id="93" fill="hold">
                          <p:stCondLst>
                            <p:cond delay="indefinite"/>
                          </p:stCondLst>
                          <p:childTnLst>
                            <p:par>
                              <p:cTn id="94" fill="hold">
                                <p:stCondLst>
                                  <p:cond delay="0"/>
                                </p:stCondLst>
                                <p:childTnLst>
                                  <p:par>
                                    <p:cTn id="95" presetID="22" presetClass="entr" presetSubtype="4" repeatCount="500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wipe(down)">
                                          <p:cBhvr>
                                            <p:cTn id="97" dur="500"/>
                                            <p:tgtEl>
                                              <p:spTgt spid="2"/>
                                            </p:tgtEl>
                                          </p:cBhvr>
                                        </p:animEffect>
                                      </p:childTnLst>
                                      <p:subTnLst>
                                        <p:audio>
                                          <p:cMediaNode>
                                            <p:cTn display="0" masterRel="sameClick">
                                              <p:stCondLst>
                                                <p:cond evt="begin" delay="0">
                                                  <p:tn val="9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4"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 presetClass="entr" presetSubtype="1"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500" fill="hold"/>
                                            <p:tgtEl>
                                              <p:spTgt spid="16"/>
                                            </p:tgtEl>
                                            <p:attrNameLst>
                                              <p:attrName>ppt_x</p:attrName>
                                            </p:attrNameLst>
                                          </p:cBhvr>
                                          <p:tavLst>
                                            <p:tav tm="0">
                                              <p:val>
                                                <p:strVal val="#ppt_x"/>
                                              </p:val>
                                            </p:tav>
                                            <p:tav tm="100000">
                                              <p:val>
                                                <p:strVal val="#ppt_x"/>
                                              </p:val>
                                            </p:tav>
                                          </p:tavLst>
                                        </p:anim>
                                        <p:anim calcmode="lin" valueType="num">
                                          <p:cBhvr additive="base">
                                            <p:cTn id="84"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4" name="click.wav"/>
                                            </p:tgtEl>
                                          </p:cMediaNode>
                                        </p:audio>
                                      </p:subTnLst>
                                    </p:cTn>
                                  </p:par>
                                  <p:par>
                                    <p:cTn id="85" presetID="2" presetClass="entr" presetSubtype="1"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ppt_x"/>
                                              </p:val>
                                            </p:tav>
                                            <p:tav tm="100000">
                                              <p:val>
                                                <p:strVal val="#ppt_x"/>
                                              </p:val>
                                            </p:tav>
                                          </p:tavLst>
                                        </p:anim>
                                        <p:anim calcmode="lin" valueType="num">
                                          <p:cBhvr additive="base">
                                            <p:cTn id="8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4" name="click.wav"/>
                                            </p:tgtEl>
                                          </p:cMediaNode>
                                        </p:audio>
                                      </p:subTnLst>
                                    </p:cTn>
                                  </p:par>
                                  <p:par>
                                    <p:cTn id="89" presetID="2" presetClass="entr" presetSubtype="1" fill="hold" grpId="0" nodeType="with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500" fill="hold"/>
                                            <p:tgtEl>
                                              <p:spTgt spid="15"/>
                                            </p:tgtEl>
                                            <p:attrNameLst>
                                              <p:attrName>ppt_x</p:attrName>
                                            </p:attrNameLst>
                                          </p:cBhvr>
                                          <p:tavLst>
                                            <p:tav tm="0">
                                              <p:val>
                                                <p:strVal val="#ppt_x"/>
                                              </p:val>
                                            </p:tav>
                                            <p:tav tm="100000">
                                              <p:val>
                                                <p:strVal val="#ppt_x"/>
                                              </p:val>
                                            </p:tav>
                                          </p:tavLst>
                                        </p:anim>
                                        <p:anim calcmode="lin" valueType="num">
                                          <p:cBhvr additive="base">
                                            <p:cTn id="92"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4" name="click.wav"/>
                                            </p:tgtEl>
                                          </p:cMediaNode>
                                        </p:audio>
                                      </p:subTnLst>
                                    </p:cTn>
                                  </p:par>
                                </p:childTnLst>
                              </p:cTn>
                            </p:par>
                          </p:childTnLst>
                        </p:cTn>
                      </p:par>
                      <p:par>
                        <p:cTn id="93" fill="hold">
                          <p:stCondLst>
                            <p:cond delay="indefinite"/>
                          </p:stCondLst>
                          <p:childTnLst>
                            <p:par>
                              <p:cTn id="94" fill="hold">
                                <p:stCondLst>
                                  <p:cond delay="0"/>
                                </p:stCondLst>
                                <p:childTnLst>
                                  <p:par>
                                    <p:cTn id="95" presetID="22" presetClass="entr" presetSubtype="4" repeatCount="500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wipe(down)">
                                          <p:cBhvr>
                                            <p:cTn id="97" dur="500"/>
                                            <p:tgtEl>
                                              <p:spTgt spid="2"/>
                                            </p:tgtEl>
                                          </p:cBhvr>
                                        </p:animEffect>
                                      </p:childTnLst>
                                      <p:subTnLst>
                                        <p:audio>
                                          <p:cMediaNode>
                                            <p:cTn display="0" masterRel="sameClick">
                                              <p:stCondLst>
                                                <p:cond evt="begin" delay="0">
                                                  <p:tn val="95"/>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4" grpId="0" animBg="1"/>
          <p:bldP spid="2"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F73DD7-609F-2E44-B9CA-13005A1435DE}"/>
              </a:ext>
            </a:extLst>
          </p:cNvPr>
          <p:cNvPicPr>
            <a:picLocks noChangeAspect="1"/>
          </p:cNvPicPr>
          <p:nvPr/>
        </p:nvPicPr>
        <p:blipFill>
          <a:blip r:embed="rId2"/>
          <a:stretch>
            <a:fillRect/>
          </a:stretch>
        </p:blipFill>
        <p:spPr>
          <a:xfrm>
            <a:off x="0" y="0"/>
            <a:ext cx="3907916" cy="4835736"/>
          </a:xfrm>
          <a:prstGeom prst="rect">
            <a:avLst/>
          </a:prstGeom>
          <a:noFill/>
          <a:ln w="9525">
            <a:noFill/>
          </a:ln>
        </p:spPr>
      </p:pic>
      <p:pic>
        <p:nvPicPr>
          <p:cNvPr id="12" name="Picture 11">
            <a:extLst>
              <a:ext uri="{FF2B5EF4-FFF2-40B4-BE49-F238E27FC236}">
                <a16:creationId xmlns:a16="http://schemas.microsoft.com/office/drawing/2014/main" id="{24C71FC6-5CF5-9B41-A767-5828ED0EDE3F}"/>
              </a:ext>
            </a:extLst>
          </p:cNvPr>
          <p:cNvPicPr>
            <a:picLocks noChangeAspect="1"/>
          </p:cNvPicPr>
          <p:nvPr/>
        </p:nvPicPr>
        <p:blipFill>
          <a:blip r:embed="rId3"/>
          <a:stretch>
            <a:fillRect/>
          </a:stretch>
        </p:blipFill>
        <p:spPr>
          <a:xfrm>
            <a:off x="3875279" y="-25773"/>
            <a:ext cx="4110176" cy="4880374"/>
          </a:xfrm>
          <a:prstGeom prst="rect">
            <a:avLst/>
          </a:prstGeom>
          <a:noFill/>
          <a:ln w="9525">
            <a:noFill/>
          </a:ln>
        </p:spPr>
      </p:pic>
      <p:pic>
        <p:nvPicPr>
          <p:cNvPr id="13" name="Picture 12">
            <a:extLst>
              <a:ext uri="{FF2B5EF4-FFF2-40B4-BE49-F238E27FC236}">
                <a16:creationId xmlns:a16="http://schemas.microsoft.com/office/drawing/2014/main" id="{B101672D-B335-D743-93C8-9DB7B664BA77}"/>
              </a:ext>
            </a:extLst>
          </p:cNvPr>
          <p:cNvPicPr>
            <a:picLocks noChangeAspect="1"/>
          </p:cNvPicPr>
          <p:nvPr/>
        </p:nvPicPr>
        <p:blipFill>
          <a:blip r:embed="rId4"/>
          <a:stretch>
            <a:fillRect/>
          </a:stretch>
        </p:blipFill>
        <p:spPr>
          <a:xfrm>
            <a:off x="7834943" y="0"/>
            <a:ext cx="4357057" cy="4833257"/>
          </a:xfrm>
          <a:prstGeom prst="rect">
            <a:avLst/>
          </a:prstGeom>
          <a:noFill/>
          <a:ln w="9525">
            <a:noFill/>
          </a:ln>
        </p:spPr>
      </p:pic>
      <p:sp>
        <p:nvSpPr>
          <p:cNvPr id="14" name="Text Box 107523">
            <a:extLst>
              <a:ext uri="{FF2B5EF4-FFF2-40B4-BE49-F238E27FC236}">
                <a16:creationId xmlns:a16="http://schemas.microsoft.com/office/drawing/2014/main" id="{91EAAAE4-7AF6-E645-AC55-F110317711E2}"/>
              </a:ext>
            </a:extLst>
          </p:cNvPr>
          <p:cNvSpPr txBox="1"/>
          <p:nvPr/>
        </p:nvSpPr>
        <p:spPr>
          <a:xfrm>
            <a:off x="-923341" y="5004030"/>
            <a:ext cx="5435283" cy="1853970"/>
          </a:xfrm>
          <a:prstGeom prst="rect">
            <a:avLst/>
          </a:prstGeom>
          <a:noFill/>
          <a:ln w="9525">
            <a:noFill/>
          </a:ln>
        </p:spPr>
        <p:txBody>
          <a:bodyPr wrap="square" lIns="90000" tIns="46800" rIns="90000" bIns="46800" anchor="t" anchorCtr="0">
            <a:spAutoFit/>
          </a:bodyPr>
          <a:lstStyle/>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“Vua dầu lửa”</a:t>
            </a:r>
          </a:p>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J.D.</a:t>
            </a:r>
            <a:r>
              <a:rPr kumimoji="0" lang="en-US" altLang="x-none" sz="32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Rốc-phe-lơ </a:t>
            </a:r>
            <a:endParaRPr kumimoji="0" lang="en-US" altLang="x-none"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t>
            </a:r>
            <a:r>
              <a:rPr kumimoji="0" lang="en-US" altLang="x-none"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1839-1937)</a:t>
            </a:r>
          </a:p>
        </p:txBody>
      </p:sp>
      <p:sp>
        <p:nvSpPr>
          <p:cNvPr id="15" name="Text Box 107524">
            <a:extLst>
              <a:ext uri="{FF2B5EF4-FFF2-40B4-BE49-F238E27FC236}">
                <a16:creationId xmlns:a16="http://schemas.microsoft.com/office/drawing/2014/main" id="{90B4AF16-059B-F941-A005-706B1C78F0F1}"/>
              </a:ext>
            </a:extLst>
          </p:cNvPr>
          <p:cNvSpPr txBox="1"/>
          <p:nvPr/>
        </p:nvSpPr>
        <p:spPr>
          <a:xfrm>
            <a:off x="3514685" y="4969124"/>
            <a:ext cx="4831363" cy="1853970"/>
          </a:xfrm>
          <a:prstGeom prst="rect">
            <a:avLst/>
          </a:prstGeom>
          <a:noFill/>
          <a:ln w="9525">
            <a:noFill/>
          </a:ln>
        </p:spPr>
        <p:txBody>
          <a:bodyPr wrap="square" lIns="90000" tIns="46800" rIns="90000" bIns="46800" anchor="t" anchorCtr="0">
            <a:spAutoFit/>
          </a:bodyPr>
          <a:lstStyle/>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 thép”</a:t>
            </a:r>
          </a:p>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J.P</a:t>
            </a:r>
            <a:r>
              <a:rPr kumimoji="0" lang="en-US" altLang="x-none" sz="3200" b="1" i="0" u="none" strike="noStrike" kern="1200" cap="none" spc="0" normalizeH="0" baseline="0" noProof="0" err="1">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altLang="x-none"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Moóc-gan</a:t>
            </a:r>
          </a:p>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(1837-1913)</a:t>
            </a:r>
          </a:p>
        </p:txBody>
      </p:sp>
      <p:sp>
        <p:nvSpPr>
          <p:cNvPr id="16" name="Text Box 107526">
            <a:extLst>
              <a:ext uri="{FF2B5EF4-FFF2-40B4-BE49-F238E27FC236}">
                <a16:creationId xmlns:a16="http://schemas.microsoft.com/office/drawing/2014/main" id="{F95A5BC3-74FA-5545-B403-6445C18008CE}"/>
              </a:ext>
            </a:extLst>
          </p:cNvPr>
          <p:cNvSpPr txBox="1"/>
          <p:nvPr/>
        </p:nvSpPr>
        <p:spPr>
          <a:xfrm>
            <a:off x="7985455" y="4930836"/>
            <a:ext cx="4630057" cy="1853970"/>
          </a:xfrm>
          <a:prstGeom prst="rect">
            <a:avLst/>
          </a:prstGeom>
          <a:noFill/>
          <a:ln w="9525">
            <a:noFill/>
          </a:ln>
        </p:spPr>
        <p:txBody>
          <a:bodyPr wrap="square" lIns="90000" tIns="46800" rIns="90000" bIns="46800" anchor="t" anchorCtr="0">
            <a:spAutoFit/>
          </a:bodyPr>
          <a:lstStyle/>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“Vua ô tô”- </a:t>
            </a:r>
          </a:p>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32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Henry </a:t>
            </a:r>
            <a:r>
              <a:rPr kumimoji="0" lang="en-US" altLang="x-none"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For</a:t>
            </a:r>
          </a:p>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(1863-1947)</a:t>
            </a:r>
          </a:p>
        </p:txBody>
      </p:sp>
    </p:spTree>
    <p:extLst>
      <p:ext uri="{BB962C8B-B14F-4D97-AF65-F5344CB8AC3E}">
        <p14:creationId xmlns:p14="http://schemas.microsoft.com/office/powerpoint/2010/main" val="3022877261"/>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0000" fill="hold" nodeType="after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accel="50000" fill="hold" nodeType="afterEffect" p14:presetBounceEnd="5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50000">
                                          <p:cBhvr additive="base">
                                            <p:cTn id="12"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accel="50000" fill="hold" nodeType="afterEffect" p14:presetBounceEnd="50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50000">
                                          <p:cBhvr additive="base">
                                            <p:cTn id="1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8" accel="50000" fill="hold" grpId="0" nodeType="afterEffect" p14:presetBounceEnd="50000">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14:bounceEnd="50000">
                                          <p:cBhvr additive="base">
                                            <p:cTn id="22"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accel="50000" fill="hold" grpId="0" nodeType="afterEffect" p14:presetBounceEnd="50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50000">
                                          <p:cBhvr additive="base">
                                            <p:cTn id="2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accel="50000" fill="hold" grpId="0" nodeType="afterEffect" p14:presetBounceEnd="50000">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14:bounceEnd="50000">
                                          <p:cBhvr additive="base">
                                            <p:cTn id="32"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3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 presetClass="exit" presetSubtype="10" fill="hold" nodeType="clickEffect">
                                      <p:stCondLst>
                                        <p:cond delay="0"/>
                                      </p:stCondLst>
                                      <p:childTnLst>
                                        <p:animEffect transition="out" filter="checkerboard(across)">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5" presetClass="exit" presetSubtype="10" fill="hold" nodeType="withEffect">
                                      <p:stCondLst>
                                        <p:cond delay="0"/>
                                      </p:stCondLst>
                                      <p:childTnLst>
                                        <p:animEffect transition="out" filter="checkerboard(across)">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5" presetClass="exit" presetSubtype="10" fill="hold" nodeType="withEffect">
                                      <p:stCondLst>
                                        <p:cond delay="0"/>
                                      </p:stCondLst>
                                      <p:childTnLst>
                                        <p:animEffect transition="out" filter="checkerboard(across)">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5" presetClass="exit" presetSubtype="10" fill="hold" grpId="1" nodeType="withEffect">
                                      <p:stCondLst>
                                        <p:cond delay="0"/>
                                      </p:stCondLst>
                                      <p:childTnLst>
                                        <p:animEffect transition="out" filter="checkerboard(across)">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5" presetClass="exit" presetSubtype="10" fill="hold" grpId="1" nodeType="withEffect">
                                      <p:stCondLst>
                                        <p:cond delay="0"/>
                                      </p:stCondLst>
                                      <p:childTnLst>
                                        <p:animEffect transition="out" filter="checkerboard(across)">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par>
                                    <p:cTn id="51" presetID="5" presetClass="exit" presetSubtype="10" fill="hold" grpId="1" nodeType="withEffect">
                                      <p:stCondLst>
                                        <p:cond delay="0"/>
                                      </p:stCondLst>
                                      <p:childTnLst>
                                        <p:animEffect transition="out" filter="checkerboard(across)">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16"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accel="5000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accel="5000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8" accel="5000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accel="5000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accel="5000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0-#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 presetClass="exit" presetSubtype="10" fill="hold" nodeType="clickEffect">
                                      <p:stCondLst>
                                        <p:cond delay="0"/>
                                      </p:stCondLst>
                                      <p:childTnLst>
                                        <p:animEffect transition="out" filter="checkerboard(across)">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5" presetClass="exit" presetSubtype="10" fill="hold" nodeType="withEffect">
                                      <p:stCondLst>
                                        <p:cond delay="0"/>
                                      </p:stCondLst>
                                      <p:childTnLst>
                                        <p:animEffect transition="out" filter="checkerboard(across)">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5" presetClass="exit" presetSubtype="10" fill="hold" nodeType="withEffect">
                                      <p:stCondLst>
                                        <p:cond delay="0"/>
                                      </p:stCondLst>
                                      <p:childTnLst>
                                        <p:animEffect transition="out" filter="checkerboard(across)">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5" presetClass="exit" presetSubtype="10" fill="hold" grpId="1" nodeType="withEffect">
                                      <p:stCondLst>
                                        <p:cond delay="0"/>
                                      </p:stCondLst>
                                      <p:childTnLst>
                                        <p:animEffect transition="out" filter="checkerboard(across)">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5" presetClass="exit" presetSubtype="10" fill="hold" grpId="1" nodeType="withEffect">
                                      <p:stCondLst>
                                        <p:cond delay="0"/>
                                      </p:stCondLst>
                                      <p:childTnLst>
                                        <p:animEffect transition="out" filter="checkerboard(across)">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par>
                                    <p:cTn id="51" presetID="5" presetClass="exit" presetSubtype="10" fill="hold" grpId="1" nodeType="withEffect">
                                      <p:stCondLst>
                                        <p:cond delay="0"/>
                                      </p:stCondLst>
                                      <p:childTnLst>
                                        <p:animEffect transition="out" filter="checkerboard(across)">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16" grpId="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FB828-C0DF-F343-BF4B-486A545E3F12}"/>
              </a:ext>
            </a:extLst>
          </p:cNvPr>
          <p:cNvPicPr>
            <a:picLocks noChangeAspect="1"/>
          </p:cNvPicPr>
          <p:nvPr/>
        </p:nvPicPr>
        <p:blipFill>
          <a:blip r:embed="rId2"/>
          <a:stretch>
            <a:fillRect/>
          </a:stretch>
        </p:blipFill>
        <p:spPr>
          <a:xfrm>
            <a:off x="-1" y="-1"/>
            <a:ext cx="8622359" cy="6858001"/>
          </a:xfrm>
          <a:prstGeom prst="rect">
            <a:avLst/>
          </a:prstGeom>
          <a:noFill/>
          <a:ln w="9525">
            <a:noFill/>
          </a:ln>
        </p:spPr>
      </p:pic>
      <p:sp>
        <p:nvSpPr>
          <p:cNvPr id="3" name="AutoShape 9">
            <a:extLst>
              <a:ext uri="{FF2B5EF4-FFF2-40B4-BE49-F238E27FC236}">
                <a16:creationId xmlns:a16="http://schemas.microsoft.com/office/drawing/2014/main" id="{59EF26C0-2639-D446-9684-10977CF7BC92}"/>
              </a:ext>
            </a:extLst>
          </p:cNvPr>
          <p:cNvSpPr>
            <a:spLocks noChangeArrowheads="1"/>
          </p:cNvSpPr>
          <p:nvPr/>
        </p:nvSpPr>
        <p:spPr bwMode="auto">
          <a:xfrm>
            <a:off x="8622358" y="150018"/>
            <a:ext cx="3569642" cy="2828925"/>
          </a:xfrm>
          <a:prstGeom prst="cloudCallout">
            <a:avLst>
              <a:gd name="adj1" fmla="val -10959"/>
              <a:gd name="adj2" fmla="val 62393"/>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32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sz="32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32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có</a:t>
            </a:r>
            <a:r>
              <a:rPr kumimoji="0" lang="en-US" altLang="vi-VN" sz="32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32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nhận</a:t>
            </a:r>
            <a:r>
              <a:rPr kumimoji="0" lang="en-US" altLang="vi-VN" sz="32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32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xét</a:t>
            </a:r>
            <a:r>
              <a:rPr kumimoji="0" lang="en-US" altLang="vi-VN" sz="32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32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gì</a:t>
            </a:r>
            <a:r>
              <a:rPr kumimoji="0" lang="en-US" altLang="vi-VN" sz="32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32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về</a:t>
            </a:r>
            <a:r>
              <a:rPr kumimoji="0" lang="en-US" altLang="vi-VN" sz="32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32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bức</a:t>
            </a:r>
            <a:r>
              <a:rPr kumimoji="0" lang="en-US" altLang="vi-VN" sz="32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32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ảnh</a:t>
            </a:r>
            <a:r>
              <a:rPr kumimoji="0" lang="en-US" altLang="vi-VN" sz="32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32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trên</a:t>
            </a:r>
            <a:r>
              <a:rPr kumimoji="0" lang="en-US" altLang="vi-VN" sz="32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a:t>
            </a:r>
          </a:p>
        </p:txBody>
      </p:sp>
      <p:pic>
        <p:nvPicPr>
          <p:cNvPr id="4" name="Picture 3" descr="AG00317_">
            <a:extLst>
              <a:ext uri="{FF2B5EF4-FFF2-40B4-BE49-F238E27FC236}">
                <a16:creationId xmlns:a16="http://schemas.microsoft.com/office/drawing/2014/main" id="{F2C5D5D8-210C-6042-ABC3-9BEB7D70BE2F}"/>
              </a:ext>
            </a:extLst>
          </p:cNvPr>
          <p:cNvPicPr>
            <a:picLocks noChangeAspect="1" noChangeArrowheads="1" noCrop="1"/>
          </p:cNvPicPr>
          <p:nvPr/>
        </p:nvPicPr>
        <p:blipFill>
          <a:blip r:embed="rId3" cstate="print"/>
          <a:srcRect/>
          <a:stretch>
            <a:fillRect/>
          </a:stretch>
        </p:blipFill>
        <p:spPr bwMode="auto">
          <a:xfrm>
            <a:off x="8893878" y="2837602"/>
            <a:ext cx="3137305" cy="4020398"/>
          </a:xfrm>
          <a:prstGeom prst="rect">
            <a:avLst/>
          </a:prstGeom>
          <a:noFill/>
          <a:ln w="9525">
            <a:noFill/>
            <a:miter lim="800000"/>
            <a:headEnd/>
            <a:tailEnd/>
          </a:ln>
        </p:spPr>
      </p:pic>
      <p:sp>
        <p:nvSpPr>
          <p:cNvPr id="5" name="Rectangle 4">
            <a:extLst>
              <a:ext uri="{FF2B5EF4-FFF2-40B4-BE49-F238E27FC236}">
                <a16:creationId xmlns:a16="http://schemas.microsoft.com/office/drawing/2014/main" id="{8505433B-6EE8-604A-AA4D-10FCD3D5F9F4}"/>
              </a:ext>
            </a:extLst>
          </p:cNvPr>
          <p:cNvSpPr/>
          <p:nvPr/>
        </p:nvSpPr>
        <p:spPr>
          <a:xfrm>
            <a:off x="0" y="6488668"/>
            <a:ext cx="8622358" cy="46166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50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vi-VN" altLang="x-none"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Tranh đương thời nói về  quyền lực  của các tổ chức độc quyền ở Mỹ</a:t>
            </a:r>
          </a:p>
        </p:txBody>
      </p:sp>
    </p:spTree>
    <p:extLst>
      <p:ext uri="{BB962C8B-B14F-4D97-AF65-F5344CB8AC3E}">
        <p14:creationId xmlns:p14="http://schemas.microsoft.com/office/powerpoint/2010/main" val="3555080366"/>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1"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4)">
                                          <p:cBhvr>
                                            <p:cTn id="11" dur="500"/>
                                            <p:tgtEl>
                                              <p:spTgt spid="3"/>
                                            </p:tgtEl>
                                          </p:cBhvr>
                                        </p:animEffect>
                                      </p:childTnLst>
                                    </p:cTn>
                                  </p:par>
                                  <p:par>
                                    <p:cTn id="12" presetID="21" presetClass="entr" presetSubtype="1"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500"/>
                                            <p:tgtEl>
                                              <p:spTgt spid="2"/>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1"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4)">
                                          <p:cBhvr>
                                            <p:cTn id="11" dur="500"/>
                                            <p:tgtEl>
                                              <p:spTgt spid="3"/>
                                            </p:tgtEl>
                                          </p:cBhvr>
                                        </p:animEffect>
                                      </p:childTnLst>
                                    </p:cTn>
                                  </p:par>
                                  <p:par>
                                    <p:cTn id="12" presetID="21" presetClass="entr" presetSubtype="1"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500"/>
                                            <p:tgtEl>
                                              <p:spTgt spid="2"/>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932A96-72A1-564D-8A9A-7651B4AB19CE}"/>
              </a:ext>
            </a:extLst>
          </p:cNvPr>
          <p:cNvSpPr/>
          <p:nvPr/>
        </p:nvSpPr>
        <p:spPr>
          <a:xfrm>
            <a:off x="1464889" y="2151727"/>
            <a:ext cx="10233625" cy="2554545"/>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a:ln/>
                <a:solidFill>
                  <a:srgbClr val="00B050"/>
                </a:solidFill>
                <a:latin typeface="SVN-Beloved" pitchFamily="50" charset="0"/>
                <a:ea typeface="等线" panose="02010600030101010101" pitchFamily="2" charset="-122"/>
                <a:cs typeface="Times New Roman" panose="02020603050405020304" pitchFamily="18" charset="0"/>
              </a:rPr>
              <a:t>Đây là công trình nổi tiếng nào trên thế giới?</a:t>
            </a:r>
            <a:endParaRPr kumimoji="0" lang="en-US" sz="8000" b="1" i="0" u="none" strike="noStrike" kern="1200" cap="none" spc="0" normalizeH="0" baseline="0" noProof="0" dirty="0">
              <a:ln/>
              <a:solidFill>
                <a:srgbClr val="00B050"/>
              </a:solidFill>
              <a:effectLst/>
              <a:uLnTx/>
              <a:uFillTx/>
              <a:latin typeface="SVN-Beloved" pitchFamily="50"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719217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FB828-C0DF-F343-BF4B-486A545E3F12}"/>
              </a:ext>
            </a:extLst>
          </p:cNvPr>
          <p:cNvPicPr>
            <a:picLocks noChangeAspect="1"/>
          </p:cNvPicPr>
          <p:nvPr/>
        </p:nvPicPr>
        <p:blipFill>
          <a:blip r:embed="rId2"/>
          <a:stretch>
            <a:fillRect/>
          </a:stretch>
        </p:blipFill>
        <p:spPr>
          <a:xfrm>
            <a:off x="0" y="1"/>
            <a:ext cx="12192000" cy="5266944"/>
          </a:xfrm>
          <a:prstGeom prst="rect">
            <a:avLst/>
          </a:prstGeom>
          <a:noFill/>
          <a:ln w="9525">
            <a:noFill/>
          </a:ln>
        </p:spPr>
      </p:pic>
      <p:sp>
        <p:nvSpPr>
          <p:cNvPr id="5" name="Rectangle 4">
            <a:extLst>
              <a:ext uri="{FF2B5EF4-FFF2-40B4-BE49-F238E27FC236}">
                <a16:creationId xmlns:a16="http://schemas.microsoft.com/office/drawing/2014/main" id="{A59D605C-D702-774C-8F4C-A38D3F5CA555}"/>
              </a:ext>
            </a:extLst>
          </p:cNvPr>
          <p:cNvSpPr/>
          <p:nvPr/>
        </p:nvSpPr>
        <p:spPr>
          <a:xfrm>
            <a:off x="79248" y="5288340"/>
            <a:ext cx="12033504" cy="1569660"/>
          </a:xfrm>
          <a:prstGeom prst="rect">
            <a:avLst/>
          </a:prstGeom>
        </p:spPr>
        <p:txBody>
          <a:bodyPr wrap="square">
            <a:spAutoFit/>
          </a:bodyPr>
          <a:lstStyle/>
          <a:p>
            <a:pPr marL="0" marR="0" lvl="0" indent="0" algn="just" defTabSz="457200" rtl="0" eaLnBrk="1" fontAlgn="auto" latinLnBrk="0" hangingPunct="1">
              <a:lnSpc>
                <a:spcPct val="100000"/>
              </a:lnSpc>
              <a:spcBef>
                <a:spcPts val="50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vi-VN" altLang="x-none"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Mô tả : </a:t>
            </a:r>
            <a:r>
              <a:rPr kumimoji="0" lang="vi-VN" alt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Con mãng xà khổng lồ, có đuôi rất dài quấn chặt và Nhà Trắng ( trụ sở chính quyền ), há to mồm đe dọa, nuốt sống người dân. Điều này thể hiện vai trò quyền lực của các công ty độc quyền Mỹ, cấu kết chặt chẽ và chi phối nhà nước tư sản để thống trị và khống chế cuộc sống nhân dân.</a:t>
            </a:r>
          </a:p>
        </p:txBody>
      </p:sp>
    </p:spTree>
    <p:extLst>
      <p:ext uri="{BB962C8B-B14F-4D97-AF65-F5344CB8AC3E}">
        <p14:creationId xmlns:p14="http://schemas.microsoft.com/office/powerpoint/2010/main" val="1762385660"/>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500"/>
                                            <p:tgtEl>
                                              <p:spTgt spid="2"/>
                                            </p:tgtEl>
                                          </p:cBhvr>
                                        </p:animEffect>
                                      </p:childTnLst>
                                    </p:cTn>
                                  </p:par>
                                  <p:par>
                                    <p:cTn id="8" presetID="2" presetClass="entr" presetSubtype="1" fill="hold" grpId="0" nodeType="withEffect" p14:presetBounceEnd="5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50000">
                                          <p:cBhvr additive="base">
                                            <p:cTn id="10"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500"/>
                                            <p:tgtEl>
                                              <p:spTgt spid="2"/>
                                            </p:tgtEl>
                                          </p:cBhvr>
                                        </p:animEffect>
                                      </p:childTnLst>
                                    </p:cTn>
                                  </p:par>
                                  <p:par>
                                    <p:cTn id="8" presetID="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698212" y="0"/>
            <a:ext cx="1516762" cy="923330"/>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54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d.</a:t>
            </a:r>
            <a:r>
              <a:rPr kumimoji="0" lang="en-US" altLang="vi-VN" sz="54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rPr>
              <a:t>Mĩ</a:t>
            </a:r>
          </a:p>
        </p:txBody>
      </p:sp>
      <p:sp>
        <p:nvSpPr>
          <p:cNvPr id="3" name="Rectangle 2">
            <a:extLst>
              <a:ext uri="{FF2B5EF4-FFF2-40B4-BE49-F238E27FC236}">
                <a16:creationId xmlns:a16="http://schemas.microsoft.com/office/drawing/2014/main" id="{55A04D6A-97B5-244E-84FA-F0607BDA3559}"/>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AutoShape 6">
            <a:extLst>
              <a:ext uri="{FF2B5EF4-FFF2-40B4-BE49-F238E27FC236}">
                <a16:creationId xmlns:a16="http://schemas.microsoft.com/office/drawing/2014/main" id="{4D512C82-7EAF-054B-BE33-3F8E3E3D6E98}"/>
              </a:ext>
            </a:extLst>
          </p:cNvPr>
          <p:cNvSpPr>
            <a:spLocks noChangeArrowheads="1"/>
          </p:cNvSpPr>
          <p:nvPr/>
        </p:nvSpPr>
        <p:spPr bwMode="auto">
          <a:xfrm>
            <a:off x="8149268" y="-140029"/>
            <a:ext cx="3352800" cy="3352800"/>
          </a:xfrm>
          <a:prstGeom prst="cloudCallout">
            <a:avLst>
              <a:gd name="adj1" fmla="val 25415"/>
              <a:gd name="adj2" fmla="val 57943"/>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biết</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nước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Mĩ</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theo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thể</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chế</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chính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trị</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gì</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a:t>
            </a:r>
          </a:p>
        </p:txBody>
      </p:sp>
      <p:sp>
        <p:nvSpPr>
          <p:cNvPr id="8" name="TextBox 7">
            <a:extLst>
              <a:ext uri="{FF2B5EF4-FFF2-40B4-BE49-F238E27FC236}">
                <a16:creationId xmlns:a16="http://schemas.microsoft.com/office/drawing/2014/main" id="{B446A22B-49F1-6E4A-85B2-6D5E2FD650CC}"/>
              </a:ext>
            </a:extLst>
          </p:cNvPr>
          <p:cNvSpPr txBox="1"/>
          <p:nvPr/>
        </p:nvSpPr>
        <p:spPr>
          <a:xfrm>
            <a:off x="2906542" y="461665"/>
            <a:ext cx="2808210" cy="64633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3600" b="1">
                <a:solidFill>
                  <a:srgbClr val="002060"/>
                </a:solidFill>
                <a:latin typeface="Times New Roman" panose="02020603050405020304" pitchFamily="18" charset="0"/>
                <a:cs typeface="Times New Roman" panose="02020603050405020304" pitchFamily="18" charset="0"/>
              </a:rPr>
              <a:t>Đối nội</a:t>
            </a:r>
            <a:endParaRPr kumimoji="0" lang="en-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E8470097-4B14-284F-9410-1C52CDAA7296}"/>
              </a:ext>
            </a:extLst>
          </p:cNvPr>
          <p:cNvSpPr/>
          <p:nvPr/>
        </p:nvSpPr>
        <p:spPr>
          <a:xfrm>
            <a:off x="108090" y="1494660"/>
            <a:ext cx="7895958" cy="1569660"/>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Chế</a:t>
            </a:r>
            <a:r>
              <a:rPr kumimoji="0" lang="en-US" altLang="vi-VN" sz="3200" b="0" i="0" u="none" strike="noStrike" kern="1200" cap="none" spc="0" normalizeH="0" noProof="0">
                <a:ln>
                  <a:noFill/>
                </a:ln>
                <a:solidFill>
                  <a:srgbClr val="000000"/>
                </a:solidFill>
                <a:effectLst/>
                <a:uLnTx/>
                <a:uFillTx/>
                <a:latin typeface="Times New Roman" panose="02020603050405020304" pitchFamily="18" charset="0"/>
                <a:ea typeface="+mn-ea"/>
                <a:cs typeface="+mn-cs"/>
              </a:rPr>
              <a:t> độ Cộng hòa đ</a:t>
            </a:r>
            <a:r>
              <a:rPr kumimoji="0" lang="en-US" alt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ề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cao</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vai</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trò</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Tổng</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thống</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do 2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Đảng</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Cộng</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hòa</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và</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Dân</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chủ</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thay</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nhau</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cầm</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quyền</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endParaRPr kumimoji="0" lang="en-US" altLang="vi-VN" sz="32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12" name="Picture 11" descr="Tank Gif by Gray-Feathers on DeviantArt">
            <a:extLst>
              <a:ext uri="{FF2B5EF4-FFF2-40B4-BE49-F238E27FC236}">
                <a16:creationId xmlns:a16="http://schemas.microsoft.com/office/drawing/2014/main" id="{03481E9D-A9AD-F646-B5B8-ADD89E00F2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69" t="24363" r="10851" b="18549"/>
          <a:stretch/>
        </p:blipFill>
        <p:spPr bwMode="auto">
          <a:xfrm flipH="1">
            <a:off x="4310647" y="5112979"/>
            <a:ext cx="3882163" cy="1885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ank Gif by Gray-Feathers on DeviantArt">
            <a:extLst>
              <a:ext uri="{FF2B5EF4-FFF2-40B4-BE49-F238E27FC236}">
                <a16:creationId xmlns:a16="http://schemas.microsoft.com/office/drawing/2014/main" id="{2AB1B669-412A-B143-A51E-D51C0AB9CD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69" t="24363" r="10851" b="18549"/>
          <a:stretch/>
        </p:blipFill>
        <p:spPr bwMode="auto">
          <a:xfrm>
            <a:off x="-213262" y="5082030"/>
            <a:ext cx="3882163" cy="18850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A2A9D8C-DC0B-CD4A-9931-C9BD691E5F22}"/>
              </a:ext>
            </a:extLst>
          </p:cNvPr>
          <p:cNvPicPr>
            <a:picLocks noChangeAspect="1"/>
          </p:cNvPicPr>
          <p:nvPr/>
        </p:nvPicPr>
        <p:blipFill>
          <a:blip r:embed="rId3"/>
          <a:stretch>
            <a:fillRect/>
          </a:stretch>
        </p:blipFill>
        <p:spPr>
          <a:xfrm>
            <a:off x="9579475" y="2686127"/>
            <a:ext cx="3352800" cy="4585562"/>
          </a:xfrm>
          <a:prstGeom prst="rect">
            <a:avLst/>
          </a:prstGeom>
        </p:spPr>
      </p:pic>
      <p:pic>
        <p:nvPicPr>
          <p:cNvPr id="19" name="Picture 4">
            <a:extLst>
              <a:ext uri="{FF2B5EF4-FFF2-40B4-BE49-F238E27FC236}">
                <a16:creationId xmlns:a16="http://schemas.microsoft.com/office/drawing/2014/main" id="{48559089-3C6B-A44A-AE1F-7267DC4E1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4048" y="5646997"/>
            <a:ext cx="2176555" cy="19603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DBEB5BD-8044-FDD7-B050-87397D3083CE}"/>
              </a:ext>
            </a:extLst>
          </p:cNvPr>
          <p:cNvSpPr/>
          <p:nvPr/>
        </p:nvSpPr>
        <p:spPr>
          <a:xfrm>
            <a:off x="0" y="3212771"/>
            <a:ext cx="7895958" cy="1077218"/>
          </a:xfrm>
          <a:prstGeom prst="rect">
            <a:avLst/>
          </a:prstGeom>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Thi hành</a:t>
            </a:r>
            <a:r>
              <a:rPr kumimoji="0" lang="en-US" altLang="vi-VN" sz="3200" b="0" i="0" u="none" strike="noStrike" kern="1200" cap="none" spc="0" normalizeH="0" noProof="0">
                <a:ln>
                  <a:noFill/>
                </a:ln>
                <a:solidFill>
                  <a:srgbClr val="000000"/>
                </a:solidFill>
                <a:effectLst/>
                <a:uLnTx/>
                <a:uFillTx/>
                <a:latin typeface="Times New Roman" panose="02020603050405020304" pitchFamily="18" charset="0"/>
                <a:ea typeface="+mn-ea"/>
                <a:cs typeface="+mn-cs"/>
              </a:rPr>
              <a:t> chính sách phục vụ quyền lợi giai cấp tư sản.</a:t>
            </a:r>
            <a:endParaRPr kumimoji="0" lang="en-US" altLang="vi-VN" sz="32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59315594"/>
      </p:ext>
    </p:extLst>
  </p:cSld>
  <p:clrMapOvr>
    <a:masterClrMapping/>
  </p:clrMapOvr>
  <p:transition spd="med">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14:bounceEnd="50000">
                                          <p:cBhvr additive="base">
                                            <p:cTn id="19"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14:presetBounceEnd="50000">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14:bounceEnd="50000">
                                          <p:cBhvr additive="base">
                                            <p:cTn id="34"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3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2" presetClass="entr" presetSubtype="9" fill="hold" nodeType="withEffect" p14:presetBounceEnd="50000">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14:bounceEnd="50000">
                                          <p:cBhvr additive="base">
                                            <p:cTn id="43"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44" dur="5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9" fill="hold" nodeType="withEffect" p14:presetBounceEnd="50000">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14:bounceEnd="50000">
                                          <p:cBhvr additive="base">
                                            <p:cTn id="4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4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14:presetBounceEnd="50000">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14:bounceEnd="50000">
                                          <p:cBhvr additive="base">
                                            <p:cTn id="53"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5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8" grpId="0"/>
          <p:bldP spid="5"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0-#ppt_w/2"/>
                                              </p:val>
                                            </p:tav>
                                            <p:tav tm="100000">
                                              <p:val>
                                                <p:strVal val="#ppt_x"/>
                                              </p:val>
                                            </p:tav>
                                          </p:tavLst>
                                        </p:anim>
                                        <p:anim calcmode="lin" valueType="num">
                                          <p:cBhvr additive="base">
                                            <p:cTn id="3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2" presetClass="entr" presetSubtype="9"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9"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0-#ppt_w/2"/>
                                              </p:val>
                                            </p:tav>
                                            <p:tav tm="100000">
                                              <p:val>
                                                <p:strVal val="#ppt_x"/>
                                              </p:val>
                                            </p:tav>
                                          </p:tavLst>
                                        </p:anim>
                                        <p:anim calcmode="lin" valueType="num">
                                          <p:cBhvr additive="base">
                                            <p:cTn id="5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8" grpId="0"/>
          <p:bldP spid="5" grpId="0"/>
          <p:bldP spid="6"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5122" name="Picture 2" descr="Kết quả bầu cử Mỹ 2020 ngày 8/11: Biden đắc cử Tổng thống Mỹ">
            <a:extLst>
              <a:ext uri="{FF2B5EF4-FFF2-40B4-BE49-F238E27FC236}">
                <a16:creationId xmlns:a16="http://schemas.microsoft.com/office/drawing/2014/main" id="{28505A0D-C3C1-4645-A2A7-F6183FF05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89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DB9088C-D050-234E-956F-4862A6902925}"/>
              </a:ext>
            </a:extLst>
          </p:cNvPr>
          <p:cNvSpPr/>
          <p:nvPr/>
        </p:nvSpPr>
        <p:spPr>
          <a:xfrm>
            <a:off x="3255264" y="6273225"/>
            <a:ext cx="6224781" cy="58477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Tổng thống Mĩ hiện nay Joe Biden</a:t>
            </a:r>
            <a:endPar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61366188"/>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14:bounceEnd="50000">
                                          <p:cBhvr additive="base">
                                            <p:cTn id="11" dur="500" fill="hold"/>
                                            <p:tgtEl>
                                              <p:spTgt spid="512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122"/>
                                            </p:tgtEl>
                                            <p:attrNameLst>
                                              <p:attrName>ppt_y</p:attrName>
                                            </p:attrNameLst>
                                          </p:cBhvr>
                                          <p:tavLst>
                                            <p:tav tm="0">
                                              <p:val>
                                                <p:strVal val="0-#ppt_h/2"/>
                                              </p:val>
                                            </p:tav>
                                            <p:tav tm="100000">
                                              <p:val>
                                                <p:strVal val="#ppt_y"/>
                                              </p:val>
                                            </p:tav>
                                          </p:tavLst>
                                        </p:anim>
                                      </p:childTnLst>
                                    </p:cTn>
                                  </p:par>
                                  <p:par>
                                    <p:cTn id="13" presetID="2" presetClass="entr" presetSubtype="1" fill="hold" grpId="1"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0-#ppt_h/2"/>
                                              </p:val>
                                            </p:tav>
                                            <p:tav tm="100000">
                                              <p:val>
                                                <p:strVal val="#ppt_y"/>
                                              </p:val>
                                            </p:tav>
                                          </p:tavLst>
                                        </p:anim>
                                      </p:childTnLst>
                                    </p:cTn>
                                  </p:par>
                                  <p:par>
                                    <p:cTn id="13" presetID="2" presetClass="entr" presetSubtype="1"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619665" y="0"/>
            <a:ext cx="1673856" cy="923330"/>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54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d. Mĩ</a:t>
            </a:r>
            <a:endParaRPr kumimoji="0" lang="en-US" altLang="vi-VN" sz="54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3" name="Rectangle 2">
            <a:extLst>
              <a:ext uri="{FF2B5EF4-FFF2-40B4-BE49-F238E27FC236}">
                <a16:creationId xmlns:a16="http://schemas.microsoft.com/office/drawing/2014/main" id="{55A04D6A-97B5-244E-84FA-F0607BDA3559}"/>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AutoShape 6">
            <a:extLst>
              <a:ext uri="{FF2B5EF4-FFF2-40B4-BE49-F238E27FC236}">
                <a16:creationId xmlns:a16="http://schemas.microsoft.com/office/drawing/2014/main" id="{4D512C82-7EAF-054B-BE33-3F8E3E3D6E98}"/>
              </a:ext>
            </a:extLst>
          </p:cNvPr>
          <p:cNvSpPr>
            <a:spLocks noChangeArrowheads="1"/>
          </p:cNvSpPr>
          <p:nvPr/>
        </p:nvSpPr>
        <p:spPr bwMode="auto">
          <a:xfrm>
            <a:off x="8149267" y="-140029"/>
            <a:ext cx="4227057" cy="3352800"/>
          </a:xfrm>
          <a:prstGeom prst="cloudCallout">
            <a:avLst>
              <a:gd name="adj1" fmla="val 25415"/>
              <a:gd name="adj2" fmla="val 57943"/>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Em </a:t>
            </a:r>
            <a:r>
              <a:rPr kumimoji="0" lang="en-US" altLang="vi-VN"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cho</a:t>
            </a:r>
            <a:r>
              <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b="1" i="0" u="none" strike="noStrike" kern="1200" cap="none" spc="0" normalizeH="0" baseline="0" noProof="0" err="1">
                <a:ln>
                  <a:noFill/>
                </a:ln>
                <a:solidFill>
                  <a:srgbClr val="FF6600"/>
                </a:solidFill>
                <a:effectLst/>
                <a:uLnTx/>
                <a:uFillTx/>
                <a:latin typeface="Times New Roman" panose="02020603050405020304" pitchFamily="18" charset="0"/>
                <a:ea typeface="+mn-ea"/>
                <a:cs typeface="+mn-cs"/>
              </a:rPr>
              <a:t>biết</a:t>
            </a:r>
            <a:r>
              <a:rPr kumimoji="0" lang="en-US" altLang="vi-VN"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 chính</a:t>
            </a:r>
            <a:r>
              <a:rPr kumimoji="0" lang="en-US" altLang="vi-VN" b="1" i="0" u="none" strike="noStrike" kern="1200" cap="none" spc="0" normalizeH="0" noProof="0">
                <a:ln>
                  <a:noFill/>
                </a:ln>
                <a:solidFill>
                  <a:srgbClr val="FF6600"/>
                </a:solidFill>
                <a:effectLst/>
                <a:uLnTx/>
                <a:uFillTx/>
                <a:latin typeface="Times New Roman" panose="02020603050405020304" pitchFamily="18" charset="0"/>
                <a:ea typeface="+mn-ea"/>
                <a:cs typeface="+mn-cs"/>
              </a:rPr>
              <a:t> sách đối ngoại của </a:t>
            </a:r>
            <a:r>
              <a:rPr kumimoji="0" lang="en-US" altLang="vi-VN"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nước Mĩ?</a:t>
            </a:r>
            <a:endPar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p:txBody>
      </p:sp>
      <p:sp>
        <p:nvSpPr>
          <p:cNvPr id="8" name="TextBox 7">
            <a:extLst>
              <a:ext uri="{FF2B5EF4-FFF2-40B4-BE49-F238E27FC236}">
                <a16:creationId xmlns:a16="http://schemas.microsoft.com/office/drawing/2014/main" id="{B446A22B-49F1-6E4A-85B2-6D5E2FD650CC}"/>
              </a:ext>
            </a:extLst>
          </p:cNvPr>
          <p:cNvSpPr txBox="1"/>
          <p:nvPr/>
        </p:nvSpPr>
        <p:spPr>
          <a:xfrm>
            <a:off x="2906542" y="461665"/>
            <a:ext cx="2808210" cy="64633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Đối</a:t>
            </a:r>
            <a:r>
              <a:rPr kumimoji="0" lang="en-US" sz="36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ngoại</a:t>
            </a:r>
            <a:endParaRPr kumimoji="0" lang="en-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E8470097-4B14-284F-9410-1C52CDAA7296}"/>
              </a:ext>
            </a:extLst>
          </p:cNvPr>
          <p:cNvSpPr/>
          <p:nvPr/>
        </p:nvSpPr>
        <p:spPr>
          <a:xfrm>
            <a:off x="108090" y="1494660"/>
            <a:ext cx="7895958" cy="1077218"/>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Mỹ</a:t>
            </a:r>
            <a:r>
              <a:rPr kumimoji="0" lang="en-US" altLang="vi-VN" sz="3200" b="0" i="0" u="none" strike="noStrike" kern="1200" cap="none" spc="0" normalizeH="0" noProof="0">
                <a:ln>
                  <a:noFill/>
                </a:ln>
                <a:solidFill>
                  <a:srgbClr val="000000"/>
                </a:solidFill>
                <a:effectLst/>
                <a:uLnTx/>
                <a:uFillTx/>
                <a:latin typeface="Times New Roman" panose="02020603050405020304" pitchFamily="18" charset="0"/>
                <a:ea typeface="+mn-ea"/>
                <a:cs typeface="+mn-cs"/>
              </a:rPr>
              <a:t> tăng cường bành trướng ở khu vực châu A- Thái Bình Dương.</a:t>
            </a:r>
            <a:endParaRPr kumimoji="0" lang="en-US" altLang="vi-VN" sz="32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12" name="Picture 11" descr="Tank Gif by Gray-Feathers on DeviantArt">
            <a:extLst>
              <a:ext uri="{FF2B5EF4-FFF2-40B4-BE49-F238E27FC236}">
                <a16:creationId xmlns:a16="http://schemas.microsoft.com/office/drawing/2014/main" id="{03481E9D-A9AD-F646-B5B8-ADD89E00F2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69" t="24363" r="10851" b="18549"/>
          <a:stretch/>
        </p:blipFill>
        <p:spPr bwMode="auto">
          <a:xfrm flipH="1">
            <a:off x="4310647" y="5112979"/>
            <a:ext cx="3882163" cy="1885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ank Gif by Gray-Feathers on DeviantArt">
            <a:extLst>
              <a:ext uri="{FF2B5EF4-FFF2-40B4-BE49-F238E27FC236}">
                <a16:creationId xmlns:a16="http://schemas.microsoft.com/office/drawing/2014/main" id="{2AB1B669-412A-B143-A51E-D51C0AB9CD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69" t="24363" r="10851" b="18549"/>
          <a:stretch/>
        </p:blipFill>
        <p:spPr bwMode="auto">
          <a:xfrm>
            <a:off x="-213262" y="5082030"/>
            <a:ext cx="3882163" cy="18850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A2A9D8C-DC0B-CD4A-9931-C9BD691E5F22}"/>
              </a:ext>
            </a:extLst>
          </p:cNvPr>
          <p:cNvPicPr>
            <a:picLocks noChangeAspect="1"/>
          </p:cNvPicPr>
          <p:nvPr/>
        </p:nvPicPr>
        <p:blipFill>
          <a:blip r:embed="rId3"/>
          <a:stretch>
            <a:fillRect/>
          </a:stretch>
        </p:blipFill>
        <p:spPr>
          <a:xfrm>
            <a:off x="9579475" y="2686127"/>
            <a:ext cx="3352800" cy="4585562"/>
          </a:xfrm>
          <a:prstGeom prst="rect">
            <a:avLst/>
          </a:prstGeom>
        </p:spPr>
      </p:pic>
      <p:pic>
        <p:nvPicPr>
          <p:cNvPr id="19" name="Picture 4">
            <a:extLst>
              <a:ext uri="{FF2B5EF4-FFF2-40B4-BE49-F238E27FC236}">
                <a16:creationId xmlns:a16="http://schemas.microsoft.com/office/drawing/2014/main" id="{48559089-3C6B-A44A-AE1F-7267DC4E1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4048" y="5646997"/>
            <a:ext cx="2176555" cy="19603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DBEB5BD-8044-FDD7-B050-87397D3083CE}"/>
              </a:ext>
            </a:extLst>
          </p:cNvPr>
          <p:cNvSpPr/>
          <p:nvPr/>
        </p:nvSpPr>
        <p:spPr>
          <a:xfrm>
            <a:off x="0" y="2833318"/>
            <a:ext cx="7895958" cy="1569660"/>
          </a:xfrm>
          <a:prstGeom prst="rect">
            <a:avLst/>
          </a:prstGeom>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Thông</a:t>
            </a:r>
            <a:r>
              <a:rPr kumimoji="0" lang="en-US" altLang="vi-VN" sz="3200" b="0" i="0" u="none" strike="noStrike" kern="1200" cap="none" spc="0" normalizeH="0" noProof="0">
                <a:ln>
                  <a:noFill/>
                </a:ln>
                <a:solidFill>
                  <a:srgbClr val="000000"/>
                </a:solidFill>
                <a:effectLst/>
                <a:uLnTx/>
                <a:uFillTx/>
                <a:latin typeface="Times New Roman" panose="02020603050405020304" pitchFamily="18" charset="0"/>
                <a:ea typeface="+mn-ea"/>
                <a:cs typeface="+mn-cs"/>
              </a:rPr>
              <a:t> qua viện trợ kinh tế, đầu tư, can thiệp quân sự đã biến Trung và Nam Mỹ thành khu vực độc quyền ảnh hưởng của mình.</a:t>
            </a:r>
          </a:p>
        </p:txBody>
      </p:sp>
    </p:spTree>
    <p:extLst>
      <p:ext uri="{BB962C8B-B14F-4D97-AF65-F5344CB8AC3E}">
        <p14:creationId xmlns:p14="http://schemas.microsoft.com/office/powerpoint/2010/main" val="486790063"/>
      </p:ext>
    </p:extLst>
  </p:cSld>
  <p:clrMapOvr>
    <a:masterClrMapping/>
  </p:clrMapOvr>
  <p:transition spd="med">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14:bounceEnd="50000">
                                          <p:cBhvr additive="base">
                                            <p:cTn id="19"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14:presetBounceEnd="50000">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14:bounceEnd="50000">
                                          <p:cBhvr additive="base">
                                            <p:cTn id="34"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3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2" presetClass="entr" presetSubtype="9" fill="hold" nodeType="withEffect" p14:presetBounceEnd="50000">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14:bounceEnd="50000">
                                          <p:cBhvr additive="base">
                                            <p:cTn id="43"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44" dur="5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9" fill="hold" nodeType="withEffect" p14:presetBounceEnd="50000">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14:bounceEnd="50000">
                                          <p:cBhvr additive="base">
                                            <p:cTn id="4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4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14:presetBounceEnd="50000">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14:bounceEnd="50000">
                                          <p:cBhvr additive="base">
                                            <p:cTn id="53"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5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8" grpId="0"/>
          <p:bldP spid="5"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0-#ppt_w/2"/>
                                              </p:val>
                                            </p:tav>
                                            <p:tav tm="100000">
                                              <p:val>
                                                <p:strVal val="#ppt_x"/>
                                              </p:val>
                                            </p:tav>
                                          </p:tavLst>
                                        </p:anim>
                                        <p:anim calcmode="lin" valueType="num">
                                          <p:cBhvr additive="base">
                                            <p:cTn id="3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2" presetClass="entr" presetSubtype="9"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9"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0-#ppt_w/2"/>
                                              </p:val>
                                            </p:tav>
                                            <p:tav tm="100000">
                                              <p:val>
                                                <p:strVal val="#ppt_x"/>
                                              </p:val>
                                            </p:tav>
                                          </p:tavLst>
                                        </p:anim>
                                        <p:anim calcmode="lin" valueType="num">
                                          <p:cBhvr additive="base">
                                            <p:cTn id="5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8" grpId="0"/>
          <p:bldP spid="5" grpId="0"/>
          <p:bldP spid="6"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EE3E7A-B080-ABB7-4F3C-0D7931D9D404}"/>
              </a:ext>
            </a:extLst>
          </p:cNvPr>
          <p:cNvPicPr>
            <a:picLocks noChangeAspect="1"/>
          </p:cNvPicPr>
          <p:nvPr/>
        </p:nvPicPr>
        <p:blipFill>
          <a:blip r:embed="rId2"/>
          <a:stretch>
            <a:fillRect/>
          </a:stretch>
        </p:blipFill>
        <p:spPr>
          <a:xfrm>
            <a:off x="0" y="0"/>
            <a:ext cx="6096000" cy="6324600"/>
          </a:xfrm>
          <a:prstGeom prst="rect">
            <a:avLst/>
          </a:prstGeom>
        </p:spPr>
      </p:pic>
      <p:pic>
        <p:nvPicPr>
          <p:cNvPr id="3" name="Picture 2">
            <a:extLst>
              <a:ext uri="{FF2B5EF4-FFF2-40B4-BE49-F238E27FC236}">
                <a16:creationId xmlns:a16="http://schemas.microsoft.com/office/drawing/2014/main" id="{0376FDFC-0D40-315D-10E8-9E84EE06EF3B}"/>
              </a:ext>
            </a:extLst>
          </p:cNvPr>
          <p:cNvPicPr>
            <a:picLocks noChangeAspect="1"/>
          </p:cNvPicPr>
          <p:nvPr/>
        </p:nvPicPr>
        <p:blipFill>
          <a:blip r:embed="rId3"/>
          <a:stretch>
            <a:fillRect/>
          </a:stretch>
        </p:blipFill>
        <p:spPr>
          <a:xfrm>
            <a:off x="6153592" y="0"/>
            <a:ext cx="5980814" cy="5934670"/>
          </a:xfrm>
          <a:prstGeom prst="rect">
            <a:avLst/>
          </a:prstGeom>
        </p:spPr>
      </p:pic>
      <p:sp>
        <p:nvSpPr>
          <p:cNvPr id="13" name="TextBox 12">
            <a:extLst>
              <a:ext uri="{FF2B5EF4-FFF2-40B4-BE49-F238E27FC236}">
                <a16:creationId xmlns:a16="http://schemas.microsoft.com/office/drawing/2014/main" id="{E94854A8-6124-CEDD-382D-08830F4A52F6}"/>
              </a:ext>
            </a:extLst>
          </p:cNvPr>
          <p:cNvSpPr txBox="1"/>
          <p:nvPr/>
        </p:nvSpPr>
        <p:spPr>
          <a:xfrm>
            <a:off x="0" y="5934670"/>
            <a:ext cx="12191999"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2800">
                <a:latin typeface="+mj-lt"/>
              </a:rPr>
              <a:t>Mỹ đã áp dụng Học thuyết Mon-rõ để tạo ảnh hưởng ở khu vực Mỹ La-tinh, gạt bỏ ảnh hưởng của các nước châu Âu ra khỏi khu vực này. </a:t>
            </a:r>
            <a:endParaRPr lang="en-US" sz="2800">
              <a:latin typeface="+mj-lt"/>
            </a:endParaRPr>
          </a:p>
        </p:txBody>
      </p:sp>
    </p:spTree>
    <p:extLst>
      <p:ext uri="{BB962C8B-B14F-4D97-AF65-F5344CB8AC3E}">
        <p14:creationId xmlns:p14="http://schemas.microsoft.com/office/powerpoint/2010/main" val="3498480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94854A8-6124-CEDD-382D-08830F4A52F6}"/>
              </a:ext>
            </a:extLst>
          </p:cNvPr>
          <p:cNvSpPr txBox="1"/>
          <p:nvPr/>
        </p:nvSpPr>
        <p:spPr>
          <a:xfrm>
            <a:off x="0" y="5934670"/>
            <a:ext cx="12191999"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2800">
                <a:latin typeface="+mj-lt"/>
              </a:rPr>
              <a:t>Mỹ cũng tiến hành chiến tranh với Tây Ban Nha (1898) và giành thắng lợi, chiếm được Phi-lip-pin và Cu-ba.</a:t>
            </a:r>
            <a:endParaRPr lang="en-US" sz="2800">
              <a:latin typeface="+mj-lt"/>
            </a:endParaRPr>
          </a:p>
        </p:txBody>
      </p:sp>
      <p:pic>
        <p:nvPicPr>
          <p:cNvPr id="4" name="Picture 3">
            <a:extLst>
              <a:ext uri="{FF2B5EF4-FFF2-40B4-BE49-F238E27FC236}">
                <a16:creationId xmlns:a16="http://schemas.microsoft.com/office/drawing/2014/main" id="{19D85DA5-47FB-CB9B-147D-1626991DB461}"/>
              </a:ext>
            </a:extLst>
          </p:cNvPr>
          <p:cNvPicPr>
            <a:picLocks noChangeAspect="1"/>
          </p:cNvPicPr>
          <p:nvPr/>
        </p:nvPicPr>
        <p:blipFill>
          <a:blip r:embed="rId2"/>
          <a:stretch>
            <a:fillRect/>
          </a:stretch>
        </p:blipFill>
        <p:spPr>
          <a:xfrm>
            <a:off x="0" y="0"/>
            <a:ext cx="6096000" cy="5934670"/>
          </a:xfrm>
          <a:prstGeom prst="rect">
            <a:avLst/>
          </a:prstGeom>
        </p:spPr>
      </p:pic>
      <p:pic>
        <p:nvPicPr>
          <p:cNvPr id="5" name="Picture 4">
            <a:extLst>
              <a:ext uri="{FF2B5EF4-FFF2-40B4-BE49-F238E27FC236}">
                <a16:creationId xmlns:a16="http://schemas.microsoft.com/office/drawing/2014/main" id="{A597C1BF-4389-E468-D1E4-35D32A7C1BBA}"/>
              </a:ext>
            </a:extLst>
          </p:cNvPr>
          <p:cNvPicPr>
            <a:picLocks noChangeAspect="1"/>
          </p:cNvPicPr>
          <p:nvPr/>
        </p:nvPicPr>
        <p:blipFill>
          <a:blip r:embed="rId3"/>
          <a:stretch>
            <a:fillRect/>
          </a:stretch>
        </p:blipFill>
        <p:spPr>
          <a:xfrm>
            <a:off x="6096000" y="0"/>
            <a:ext cx="6096000" cy="5934670"/>
          </a:xfrm>
          <a:prstGeom prst="rect">
            <a:avLst/>
          </a:prstGeom>
        </p:spPr>
      </p:pic>
    </p:spTree>
    <p:extLst>
      <p:ext uri="{BB962C8B-B14F-4D97-AF65-F5344CB8AC3E}">
        <p14:creationId xmlns:p14="http://schemas.microsoft.com/office/powerpoint/2010/main" val="3459443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7432FB-3976-AF41-A335-76D56D0E8137}"/>
              </a:ext>
            </a:extLst>
          </p:cNvPr>
          <p:cNvGrpSpPr/>
          <p:nvPr/>
        </p:nvGrpSpPr>
        <p:grpSpPr>
          <a:xfrm>
            <a:off x="0" y="0"/>
            <a:ext cx="12192000" cy="6858000"/>
            <a:chOff x="0" y="0"/>
            <a:chExt cx="12192000" cy="6858000"/>
          </a:xfrm>
        </p:grpSpPr>
        <p:pic>
          <p:nvPicPr>
            <p:cNvPr id="6146" name="Picture 2" descr="tmp881580326508298241">
              <a:extLst>
                <a:ext uri="{FF2B5EF4-FFF2-40B4-BE49-F238E27FC236}">
                  <a16:creationId xmlns:a16="http://schemas.microsoft.com/office/drawing/2014/main" id="{CB805BE3-5969-7748-94F0-A4781B398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5E85D6C-1F20-4342-8420-8553521E0334}"/>
                </a:ext>
              </a:extLst>
            </p:cNvPr>
            <p:cNvSpPr/>
            <p:nvPr/>
          </p:nvSpPr>
          <p:spPr>
            <a:xfrm>
              <a:off x="2389124" y="540512"/>
              <a:ext cx="39751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srgbClr val="000000"/>
                  </a:solidFill>
                  <a:effectLst/>
                  <a:uLnTx/>
                  <a:uFillTx/>
                  <a:latin typeface="Arial"/>
                  <a:ea typeface="+mn-ea"/>
                  <a:cs typeface="+mn-cs"/>
                </a:rPr>
                <a:t>BẢN ĐỒ THUỘC ĐỊA NĂM 1900</a:t>
              </a:r>
            </a:p>
          </p:txBody>
        </p:sp>
      </p:grpSp>
      <p:pic>
        <p:nvPicPr>
          <p:cNvPr id="5" name="Graphic 4" descr="Marker">
            <a:extLst>
              <a:ext uri="{FF2B5EF4-FFF2-40B4-BE49-F238E27FC236}">
                <a16:creationId xmlns:a16="http://schemas.microsoft.com/office/drawing/2014/main" id="{E779151D-B363-6A40-A80E-0172585FA6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73616" y="2709489"/>
            <a:ext cx="1164336" cy="1164336"/>
          </a:xfrm>
          <a:prstGeom prst="rect">
            <a:avLst/>
          </a:prstGeom>
        </p:spPr>
      </p:pic>
    </p:spTree>
    <p:extLst>
      <p:ext uri="{BB962C8B-B14F-4D97-AF65-F5344CB8AC3E}">
        <p14:creationId xmlns:p14="http://schemas.microsoft.com/office/powerpoint/2010/main" val="174144696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500"/>
                                        <p:tgtEl>
                                          <p:spTgt spid="3"/>
                                        </p:tgtEl>
                                      </p:cBhvr>
                                    </p:animEffect>
                                  </p:childTnLst>
                                </p:cTn>
                              </p:par>
                            </p:childTnLst>
                          </p:cTn>
                        </p:par>
                        <p:par>
                          <p:cTn id="8" fill="hold">
                            <p:stCondLst>
                              <p:cond delay="500"/>
                            </p:stCondLst>
                            <p:childTnLst>
                              <p:par>
                                <p:cTn id="9" presetID="22" presetClass="entr" presetSubtype="4" repeatCount="indefinite"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0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77F7FE-3B52-FE4B-92EA-017367FFC5E1}"/>
              </a:ext>
            </a:extLst>
          </p:cNvPr>
          <p:cNvSpPr/>
          <p:nvPr/>
        </p:nvSpPr>
        <p:spPr>
          <a:xfrm>
            <a:off x="1663432" y="1374116"/>
            <a:ext cx="5956568" cy="3405804"/>
          </a:xfrm>
          <a:prstGeom prst="rect">
            <a:avLst/>
          </a:prstGeom>
          <a:noFill/>
        </p:spPr>
        <p:txBody>
          <a:bodyPr wrap="square" lIns="121920" tIns="60960" rIns="121920" bIns="6096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0666"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kumimoji="0" lang="en-US" sz="10666"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10666"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kumimoji="0" lang="en-US" sz="10666"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10666"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kumimoji="0" lang="en-US" sz="10666"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10666"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kumimoji="0" lang="en-US" sz="10666"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19458" name="Picture 2">
            <a:extLst>
              <a:ext uri="{FF2B5EF4-FFF2-40B4-BE49-F238E27FC236}">
                <a16:creationId xmlns:a16="http://schemas.microsoft.com/office/drawing/2014/main" id="{B2A71684-CE09-8846-8A1C-1E7F2F2AD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268" y="4656668"/>
            <a:ext cx="2861733" cy="220133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Ảnh động Powerpoint CTU">
            <a:extLst>
              <a:ext uri="{FF2B5EF4-FFF2-40B4-BE49-F238E27FC236}">
                <a16:creationId xmlns:a16="http://schemas.microsoft.com/office/drawing/2014/main" id="{009A2823-D4B1-124B-B1ED-35C00E469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15067" y="959248"/>
            <a:ext cx="1422400" cy="829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67183B4-D32F-C64F-8441-9385B9761F2D}"/>
              </a:ext>
            </a:extLst>
          </p:cNvPr>
          <p:cNvPicPr>
            <a:picLocks noChangeAspect="1"/>
          </p:cNvPicPr>
          <p:nvPr/>
        </p:nvPicPr>
        <p:blipFill>
          <a:blip r:embed="rId4"/>
          <a:stretch>
            <a:fillRect/>
          </a:stretch>
        </p:blipFill>
        <p:spPr>
          <a:xfrm>
            <a:off x="8190945" y="2222417"/>
            <a:ext cx="5115515" cy="5115515"/>
          </a:xfrm>
          <a:prstGeom prst="rect">
            <a:avLst/>
          </a:prstGeom>
        </p:spPr>
      </p:pic>
      <p:pic>
        <p:nvPicPr>
          <p:cNvPr id="5" name="Graphic 4" descr="Airplane">
            <a:extLst>
              <a:ext uri="{FF2B5EF4-FFF2-40B4-BE49-F238E27FC236}">
                <a16:creationId xmlns:a16="http://schemas.microsoft.com/office/drawing/2014/main" id="{64D656D9-7EB6-1244-A7FB-BD95718911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46064">
            <a:off x="8738141" y="-234392"/>
            <a:ext cx="2764343" cy="2764343"/>
          </a:xfrm>
          <a:prstGeom prst="rect">
            <a:avLst/>
          </a:prstGeom>
        </p:spPr>
      </p:pic>
    </p:spTree>
    <p:extLst>
      <p:ext uri="{BB962C8B-B14F-4D97-AF65-F5344CB8AC3E}">
        <p14:creationId xmlns:p14="http://schemas.microsoft.com/office/powerpoint/2010/main" val="169276995"/>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ông ty Thế Hệ Mới | Tư vấn visa du học, du lịch, định cư - Tượng nữ thần  tự do ở New York">
            <a:extLst>
              <a:ext uri="{FF2B5EF4-FFF2-40B4-BE49-F238E27FC236}">
                <a16:creationId xmlns:a16="http://schemas.microsoft.com/office/drawing/2014/main" id="{78E89E9C-FC90-6340-AB3A-073F05FD4D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1943" y="1081449"/>
            <a:ext cx="6882618" cy="4553405"/>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1" y="948"/>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4457" y="728323"/>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0564" y="1078268"/>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11944" y="742560"/>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4687" y="3006642"/>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94511" y="3372360"/>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2598" y="3027873"/>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7676" y="-964467"/>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03" y="-671549"/>
            <a:ext cx="609600" cy="609600"/>
          </a:xfrm>
          <a:prstGeom prst="rect">
            <a:avLst/>
          </a:prstGeom>
        </p:spPr>
      </p:pic>
      <p:pic>
        <p:nvPicPr>
          <p:cNvPr id="139" name="mau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53174" y="736463"/>
            <a:ext cx="2651990" cy="2651990"/>
          </a:xfrm>
          <a:prstGeom prst="rect">
            <a:avLst/>
          </a:prstGeom>
        </p:spPr>
      </p:pic>
      <p:pic>
        <p:nvPicPr>
          <p:cNvPr id="140" name="mau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40506" y="1087040"/>
            <a:ext cx="2633741" cy="2639810"/>
          </a:xfrm>
          <a:prstGeom prst="rect">
            <a:avLst/>
          </a:prstGeom>
        </p:spPr>
      </p:pic>
      <p:pic>
        <p:nvPicPr>
          <p:cNvPr id="141" name="mau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229378" y="724575"/>
            <a:ext cx="2639810" cy="2639810"/>
          </a:xfrm>
          <a:prstGeom prst="rect">
            <a:avLst/>
          </a:prstGeom>
        </p:spPr>
      </p:pic>
      <p:pic>
        <p:nvPicPr>
          <p:cNvPr id="142" name="mau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306631" y="3021783"/>
            <a:ext cx="2651990" cy="2651990"/>
          </a:xfrm>
          <a:prstGeom prst="rect">
            <a:avLst/>
          </a:prstGeom>
        </p:spPr>
      </p:pic>
      <p:pic>
        <p:nvPicPr>
          <p:cNvPr id="143" name="mau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00260" y="3357219"/>
            <a:ext cx="2633741" cy="2639810"/>
          </a:xfrm>
          <a:prstGeom prst="rect">
            <a:avLst/>
          </a:prstGeom>
        </p:spPr>
      </p:pic>
      <p:pic>
        <p:nvPicPr>
          <p:cNvPr id="144" name="mau6">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881315" y="3006921"/>
            <a:ext cx="2651990" cy="2651990"/>
          </a:xfrm>
          <a:prstGeom prst="rect">
            <a:avLst/>
          </a:prstGeom>
        </p:spPr>
      </p:pic>
      <p:sp>
        <p:nvSpPr>
          <p:cNvPr id="2" name="Rectangle 1">
            <a:extLst>
              <a:ext uri="{FF2B5EF4-FFF2-40B4-BE49-F238E27FC236}">
                <a16:creationId xmlns:a16="http://schemas.microsoft.com/office/drawing/2014/main" id="{6B484ACD-7DA4-824A-B8E0-4439660468C8}"/>
              </a:ext>
            </a:extLst>
          </p:cNvPr>
          <p:cNvSpPr/>
          <p:nvPr/>
        </p:nvSpPr>
        <p:spPr>
          <a:xfrm>
            <a:off x="3262184" y="6020821"/>
            <a:ext cx="2446638" cy="602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2">
            <a:extLst>
              <a:ext uri="{FF2B5EF4-FFF2-40B4-BE49-F238E27FC236}">
                <a16:creationId xmlns:a16="http://schemas.microsoft.com/office/drawing/2014/main" id="{12D249CF-99B2-994E-B505-B9783BC6C433}"/>
              </a:ext>
            </a:extLst>
          </p:cNvPr>
          <p:cNvSpPr/>
          <p:nvPr/>
        </p:nvSpPr>
        <p:spPr>
          <a:xfrm>
            <a:off x="480518" y="5670780"/>
            <a:ext cx="871980" cy="360260"/>
          </a:xfrm>
          <a:custGeom>
            <a:avLst/>
            <a:gdLst>
              <a:gd name="connsiteX0" fmla="*/ 177740 w 1060056"/>
              <a:gd name="connsiteY0" fmla="*/ 0 h 330824"/>
              <a:gd name="connsiteX1" fmla="*/ 65445 w 1060056"/>
              <a:gd name="connsiteY1" fmla="*/ 272716 h 330824"/>
              <a:gd name="connsiteX2" fmla="*/ 899635 w 1060056"/>
              <a:gd name="connsiteY2" fmla="*/ 304800 h 330824"/>
              <a:gd name="connsiteX3" fmla="*/ 995887 w 1060056"/>
              <a:gd name="connsiteY3" fmla="*/ 256674 h 330824"/>
              <a:gd name="connsiteX4" fmla="*/ 1060056 w 1060056"/>
              <a:gd name="connsiteY4" fmla="*/ 192505 h 330824"/>
              <a:gd name="connsiteX5" fmla="*/ 979845 w 1060056"/>
              <a:gd name="connsiteY5" fmla="*/ 128337 h 330824"/>
              <a:gd name="connsiteX6" fmla="*/ 883592 w 1060056"/>
              <a:gd name="connsiteY6" fmla="*/ 96253 h 330824"/>
              <a:gd name="connsiteX7" fmla="*/ 386287 w 1060056"/>
              <a:gd name="connsiteY7" fmla="*/ 48126 h 330824"/>
              <a:gd name="connsiteX8" fmla="*/ 33361 w 1060056"/>
              <a:gd name="connsiteY8" fmla="*/ 64168 h 330824"/>
              <a:gd name="connsiteX9" fmla="*/ 17319 w 1060056"/>
              <a:gd name="connsiteY9" fmla="*/ 192505 h 330824"/>
              <a:gd name="connsiteX10" fmla="*/ 81487 w 1060056"/>
              <a:gd name="connsiteY10" fmla="*/ 256674 h 330824"/>
              <a:gd name="connsiteX11" fmla="*/ 97529 w 1060056"/>
              <a:gd name="connsiteY11" fmla="*/ 256674 h 33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056" h="330824">
                <a:moveTo>
                  <a:pt x="177740" y="0"/>
                </a:moveTo>
                <a:cubicBezTo>
                  <a:pt x="140308" y="90905"/>
                  <a:pt x="-25123" y="234476"/>
                  <a:pt x="65445" y="272716"/>
                </a:cubicBezTo>
                <a:cubicBezTo>
                  <a:pt x="321800" y="380955"/>
                  <a:pt x="899635" y="304800"/>
                  <a:pt x="899635" y="304800"/>
                </a:cubicBezTo>
                <a:cubicBezTo>
                  <a:pt x="946216" y="289273"/>
                  <a:pt x="956308" y="290599"/>
                  <a:pt x="995887" y="256674"/>
                </a:cubicBezTo>
                <a:cubicBezTo>
                  <a:pt x="1018854" y="236988"/>
                  <a:pt x="1060056" y="192505"/>
                  <a:pt x="1060056" y="192505"/>
                </a:cubicBezTo>
                <a:cubicBezTo>
                  <a:pt x="884537" y="134000"/>
                  <a:pt x="1145701" y="231996"/>
                  <a:pt x="979845" y="128337"/>
                </a:cubicBezTo>
                <a:cubicBezTo>
                  <a:pt x="951166" y="110413"/>
                  <a:pt x="916952" y="101813"/>
                  <a:pt x="883592" y="96253"/>
                </a:cubicBezTo>
                <a:cubicBezTo>
                  <a:pt x="590731" y="47442"/>
                  <a:pt x="756051" y="67587"/>
                  <a:pt x="386287" y="48126"/>
                </a:cubicBezTo>
                <a:cubicBezTo>
                  <a:pt x="268645" y="53473"/>
                  <a:pt x="150215" y="49561"/>
                  <a:pt x="33361" y="64168"/>
                </a:cubicBezTo>
                <a:cubicBezTo>
                  <a:pt x="-29350" y="72007"/>
                  <a:pt x="15193" y="182939"/>
                  <a:pt x="17319" y="192505"/>
                </a:cubicBezTo>
                <a:cubicBezTo>
                  <a:pt x="29901" y="249125"/>
                  <a:pt x="26126" y="242834"/>
                  <a:pt x="81487" y="256674"/>
                </a:cubicBezTo>
                <a:cubicBezTo>
                  <a:pt x="86675" y="257971"/>
                  <a:pt x="92182" y="256674"/>
                  <a:pt x="97529" y="256674"/>
                </a:cubicBezTo>
              </a:path>
            </a:pathLst>
          </a:custGeom>
          <a:solidFill>
            <a:srgbClr val="69C23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FEDC5C1A-C53F-6746-ACD0-77CC1F4434C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7439" y="5173346"/>
            <a:ext cx="647700" cy="904875"/>
          </a:xfrm>
          <a:prstGeom prst="rect">
            <a:avLst/>
          </a:prstGeom>
        </p:spPr>
      </p:pic>
    </p:spTree>
    <p:extLst>
      <p:ext uri="{BB962C8B-B14F-4D97-AF65-F5344CB8AC3E}">
        <p14:creationId xmlns:p14="http://schemas.microsoft.com/office/powerpoint/2010/main" val="3991872985"/>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759926" y="1938047"/>
            <a:ext cx="10919279" cy="2295978"/>
          </a:xfrm>
          <a:prstGeom prst="snip2DiagRect">
            <a:avLst/>
          </a:prstGeom>
          <a:solidFill>
            <a:schemeClr val="accent4">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Vì</a:t>
            </a:r>
            <a:r>
              <a:rPr kumimoji="0" lang="en-US" sz="3200" b="1" i="0" u="none" strike="noStrike" kern="1200" cap="none" spc="0" normalizeH="0" noProof="0">
                <a:ln>
                  <a:noFill/>
                </a:ln>
                <a:solidFill>
                  <a:srgbClr val="FF0000"/>
                </a:solidFill>
                <a:effectLst/>
                <a:uLnTx/>
                <a:uFillTx/>
                <a:latin typeface="Times New Roman" panose="02020603050405020304" pitchFamily="18" charset="0"/>
                <a:ea typeface="+mn-ea"/>
                <a:cs typeface="+mn-cs"/>
              </a:rPr>
              <a:t> sao trong quá trình chuyển sang chủ nghĩa đế quốc, các đế quốc đều tăng cường xâm chiếm và mở rộng thị trường, thuộc địa?</a:t>
            </a:r>
            <a:endParaRPr kumimoji="0" lang="en-US" sz="32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
        <p:nvSpPr>
          <p:cNvPr id="3" name="Rectangle 2">
            <a:extLst>
              <a:ext uri="{FF2B5EF4-FFF2-40B4-BE49-F238E27FC236}">
                <a16:creationId xmlns:a16="http://schemas.microsoft.com/office/drawing/2014/main" id="{8F90E053-7EAA-028F-86D9-27CE35C62C3E}"/>
              </a:ext>
            </a:extLst>
          </p:cNvPr>
          <p:cNvSpPr/>
          <p:nvPr/>
        </p:nvSpPr>
        <p:spPr>
          <a:xfrm>
            <a:off x="1889579" y="0"/>
            <a:ext cx="9315450"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a:ln w="0"/>
                <a:solidFill>
                  <a:srgbClr val="0070C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VẬN DỤNG</a:t>
            </a:r>
            <a:endParaRPr kumimoji="0" lang="en-US" sz="88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Tree>
    <p:extLst>
      <p:ext uri="{BB962C8B-B14F-4D97-AF65-F5344CB8AC3E}">
        <p14:creationId xmlns:p14="http://schemas.microsoft.com/office/powerpoint/2010/main" val="175027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2" presetClass="entr" presetSubtype="1" accel="5000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ormatFactory Trộn TƯỢNG NỮ THẦN TỰ DO_ BIỂU TƯỢNG NƯỚC MỸ, HÀ NỘI CŨNG TỪNG CÓ [Chất lượng và kích thước tối ưu]">
            <a:hlinkClick r:id="" action="ppaction://media"/>
            <a:extLst>
              <a:ext uri="{FF2B5EF4-FFF2-40B4-BE49-F238E27FC236}">
                <a16:creationId xmlns:a16="http://schemas.microsoft.com/office/drawing/2014/main" id="{B26F2C79-95CE-A675-03C6-BF611B7DAD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3146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693E2900-B6AE-A347-9606-5B344721742F}"/>
              </a:ext>
            </a:extLst>
          </p:cNvPr>
          <p:cNvSpPr/>
          <p:nvPr/>
        </p:nvSpPr>
        <p:spPr>
          <a:xfrm>
            <a:off x="0" y="36576"/>
            <a:ext cx="2500009" cy="55092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
        <p:nvSpPr>
          <p:cNvPr id="10" name="Rectangle 6">
            <a:extLst>
              <a:ext uri="{FF2B5EF4-FFF2-40B4-BE49-F238E27FC236}">
                <a16:creationId xmlns:a16="http://schemas.microsoft.com/office/drawing/2014/main" id="{88ADE0C8-2F03-334F-A79B-EEFF8D266535}"/>
              </a:ext>
            </a:extLst>
          </p:cNvPr>
          <p:cNvSpPr>
            <a:spLocks noChangeArrowheads="1"/>
          </p:cNvSpPr>
          <p:nvPr/>
        </p:nvSpPr>
        <p:spPr bwMode="auto">
          <a:xfrm>
            <a:off x="2711192" y="162837"/>
            <a:ext cx="948080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vi-VN" alt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Tình trạng không đồng đều về kinh tế và thuộc địa giữa các nước sẽ dẫn đến điều gì? Hậu quả?</a:t>
            </a:r>
          </a:p>
        </p:txBody>
      </p:sp>
      <p:pic>
        <p:nvPicPr>
          <p:cNvPr id="16" name="Picture 2">
            <a:extLst>
              <a:ext uri="{FF2B5EF4-FFF2-40B4-BE49-F238E27FC236}">
                <a16:creationId xmlns:a16="http://schemas.microsoft.com/office/drawing/2014/main" id="{2C87801C-2A62-D64C-B48D-AD5F8E79F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234CBB8-FF5C-5B41-93C0-9C88124AAE6B}"/>
              </a:ext>
            </a:extLst>
          </p:cNvPr>
          <p:cNvPicPr>
            <a:picLocks noChangeAspect="1"/>
          </p:cNvPicPr>
          <p:nvPr/>
        </p:nvPicPr>
        <p:blipFill>
          <a:blip r:embed="rId3"/>
          <a:stretch>
            <a:fillRect/>
          </a:stretch>
        </p:blipFill>
        <p:spPr>
          <a:xfrm>
            <a:off x="2615184" y="1321202"/>
            <a:ext cx="9576816" cy="5536798"/>
          </a:xfrm>
          <a:prstGeom prst="rect">
            <a:avLst/>
          </a:prstGeom>
        </p:spPr>
      </p:pic>
    </p:spTree>
    <p:extLst>
      <p:ext uri="{BB962C8B-B14F-4D97-AF65-F5344CB8AC3E}">
        <p14:creationId xmlns:p14="http://schemas.microsoft.com/office/powerpoint/2010/main" val="3176076326"/>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9" fill="hold" grpId="0" nodeType="afterEffect" p14:presetBounceEnd="5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5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14:presetBounceEnd="50000">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14:bounceEnd="50000">
                                          <p:cBhvr additive="base">
                                            <p:cTn id="20"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9"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5588000" y="990600"/>
            <a:ext cx="5791200" cy="548078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F4103153-993A-D246-A155-DC45B9B0590A}"/>
              </a:ext>
            </a:extLst>
          </p:cNvPr>
          <p:cNvSpPr/>
          <p:nvPr/>
        </p:nvSpPr>
        <p:spPr>
          <a:xfrm>
            <a:off x="5688041" y="1512436"/>
            <a:ext cx="4163960"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Dặn</a:t>
            </a:r>
            <a:r>
              <a:rPr kumimoji="0" lang="en-US" sz="88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 </a:t>
            </a:r>
            <a:r>
              <a:rPr kumimoji="0" lang="en-US" sz="88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dò</a:t>
            </a:r>
            <a:endParaRPr kumimoji="0" lang="en-US" sz="88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endParaRPr>
          </a:p>
        </p:txBody>
      </p:sp>
      <p:sp>
        <p:nvSpPr>
          <p:cNvPr id="2" name="Rectangle 1">
            <a:extLst>
              <a:ext uri="{FF2B5EF4-FFF2-40B4-BE49-F238E27FC236}">
                <a16:creationId xmlns:a16="http://schemas.microsoft.com/office/drawing/2014/main" id="{A3F2AAFE-4395-2F48-8A04-850438CC3E9F}"/>
              </a:ext>
            </a:extLst>
          </p:cNvPr>
          <p:cNvSpPr/>
          <p:nvPr/>
        </p:nvSpPr>
        <p:spPr>
          <a:xfrm>
            <a:off x="711200" y="771208"/>
            <a:ext cx="4876800" cy="2929392"/>
          </a:xfrm>
          <a:prstGeom prst="rect">
            <a:avLst/>
          </a:prstGeom>
        </p:spPr>
        <p:txBody>
          <a:bodyPr wrap="square">
            <a:spAutoFit/>
          </a:bodyPr>
          <a:lstStyle/>
          <a:p>
            <a:pPr marL="812780" marR="0" lvl="0" indent="-812780" algn="l" defTabSz="1219170" rtl="0" eaLnBrk="1" fontAlgn="auto" latinLnBrk="0" hangingPunct="1">
              <a:lnSpc>
                <a:spcPct val="150000"/>
              </a:lnSpc>
              <a:spcBef>
                <a:spcPts val="0"/>
              </a:spcBef>
              <a:spcAft>
                <a:spcPts val="0"/>
              </a:spcAft>
              <a:buClr>
                <a:srgbClr val="000000"/>
              </a:buClr>
              <a:buSzTx/>
              <a:buFont typeface="Arial"/>
              <a:buAutoNum type="arabicPeriod"/>
              <a:tabLst/>
              <a:defRPr/>
            </a:pP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endPar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SGK)</a:t>
            </a:r>
            <a:r>
              <a:rPr kumimoji="0" 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812780" marR="0" lvl="0" indent="-812780" algn="just" defTabSz="1219170" rtl="0" eaLnBrk="1" fontAlgn="auto" latinLnBrk="0" hangingPunct="1">
              <a:lnSpc>
                <a:spcPct val="150000"/>
              </a:lnSpc>
              <a:spcBef>
                <a:spcPts val="0"/>
              </a:spcBef>
              <a:spcAft>
                <a:spcPts val="0"/>
              </a:spcAft>
              <a:buClr>
                <a:srgbClr val="000000"/>
              </a:buClr>
              <a:buSzTx/>
              <a:buFontTx/>
              <a:buNone/>
              <a:tabLst/>
              <a:defRPr/>
            </a:pP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Chuẩn</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bị</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mới</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p:txBody>
      </p:sp>
      <p:pic>
        <p:nvPicPr>
          <p:cNvPr id="5" name="Picture 4" descr="Ảnh động Powerpoint CTU">
            <a:extLst>
              <a:ext uri="{FF2B5EF4-FFF2-40B4-BE49-F238E27FC236}">
                <a16:creationId xmlns:a16="http://schemas.microsoft.com/office/drawing/2014/main" id="{641AA054-B030-5D46-A06D-AAE73CA0C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728" y="4003576"/>
            <a:ext cx="2863877" cy="24678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3"/>
          <a:stretch>
            <a:fillRect/>
          </a:stretch>
        </p:blipFill>
        <p:spPr>
          <a:xfrm>
            <a:off x="8403831" y="1957883"/>
            <a:ext cx="2902752" cy="3546219"/>
          </a:xfrm>
          <a:prstGeom prst="rect">
            <a:avLst/>
          </a:prstGeom>
        </p:spPr>
      </p:pic>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4"/>
          <a:stretch>
            <a:fillRect/>
          </a:stretch>
        </p:blipFill>
        <p:spPr>
          <a:xfrm>
            <a:off x="8026401" y="5669201"/>
            <a:ext cx="850900" cy="850900"/>
          </a:xfrm>
          <a:prstGeom prst="rect">
            <a:avLst/>
          </a:prstGeom>
        </p:spPr>
      </p:pic>
    </p:spTree>
    <p:extLst>
      <p:ext uri="{BB962C8B-B14F-4D97-AF65-F5344CB8AC3E}">
        <p14:creationId xmlns:p14="http://schemas.microsoft.com/office/powerpoint/2010/main" val="574754037"/>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Chủ nghĩa đế quốc Pháp được mệnh danh là gì?</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0" name="Snip Diagonal Corner Rectangle 49"/>
          <p:cNvSpPr/>
          <p:nvPr/>
        </p:nvSpPr>
        <p:spPr>
          <a:xfrm>
            <a:off x="834571" y="2899570"/>
            <a:ext cx="10522857" cy="2227943"/>
          </a:xfrm>
          <a:prstGeom prst="snip2DiagRect">
            <a:avLst/>
          </a:prstGeom>
          <a:solidFill>
            <a:srgbClr val="7030A0">
              <a:alpha val="8414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Chủ</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nghĩa</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đế</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quốc</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cho</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vay</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lãi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75446173"/>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4">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Lê-nin gọi chủ nghĩa đế quốc nào là : Chủ nghĩa đế quốc thực dân”?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Anh</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46313055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a:ea typeface="+mn-ea"/>
                <a:cs typeface="+mn-cs"/>
              </a:rPr>
              <a:t>Nước có nhiều thuộc địa đứng thứ hai thế giới là gì?</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985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a:ea typeface="+mn-ea"/>
                <a:cs typeface="+mn-cs"/>
              </a:rPr>
              <a:t>Pháp</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a:ln>
            <a:solidFill>
              <a:srgbClr val="FF0000"/>
            </a:solidFill>
          </a:ln>
        </p:spPr>
      </p:pic>
    </p:spTree>
    <p:extLst>
      <p:ext uri="{BB962C8B-B14F-4D97-AF65-F5344CB8AC3E}">
        <p14:creationId xmlns:p14="http://schemas.microsoft.com/office/powerpoint/2010/main" val="46162710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4">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4</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Chế độ chính trị của Mĩ là?</a:t>
            </a:r>
            <a:endPar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a:ea typeface="+mn-ea"/>
                <a:cs typeface="+mn-cs"/>
              </a:rPr>
              <a:t>Cộng hòa</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19334893"/>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a:ea typeface="+mn-ea"/>
                <a:cs typeface="+mn-cs"/>
              </a:rPr>
              <a:t>Chủ nghĩa Đế quốc thực dân kiểu mới là quốc gia nào?</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Mĩ</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2078718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a:ea typeface="+mn-ea"/>
                <a:cs typeface="+mn-cs"/>
              </a:rPr>
              <a:t>Chủ nghĩa Đế quốc quân phiệt hiếu chiến là nước nào?</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34572" y="2809474"/>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a:ea typeface="+mn-ea"/>
                <a:cs typeface="+mn-cs"/>
              </a:rPr>
              <a:t>Đức</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202741382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6B85B3-9EDB-D0FC-E188-84FC9B3C14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8701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83C7D971-1B9C-264C-A6B8-787135652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127" y="2577912"/>
            <a:ext cx="2670028" cy="37195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a:extLst>
              <a:ext uri="{FF2B5EF4-FFF2-40B4-BE49-F238E27FC236}">
                <a16:creationId xmlns:a16="http://schemas.microsoft.com/office/drawing/2014/main" id="{FB41CC32-7614-584D-B68A-0245BCB11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30" y="2610744"/>
            <a:ext cx="2670028" cy="3719562"/>
          </a:xfrm>
          <a:prstGeom prst="rect">
            <a:avLst/>
          </a:prstGeom>
          <a:noFill/>
          <a:extLst>
            <a:ext uri="{909E8E84-426E-40DD-AFC4-6F175D3DCCD1}">
              <a14:hiddenFill xmlns:a14="http://schemas.microsoft.com/office/drawing/2010/main">
                <a:solidFill>
                  <a:srgbClr val="FFFFFF"/>
                </a:solidFill>
              </a14:hiddenFill>
            </a:ext>
          </a:extLst>
        </p:spPr>
      </p:pic>
      <p:sp>
        <p:nvSpPr>
          <p:cNvPr id="7" name="Decision 6">
            <a:extLst>
              <a:ext uri="{FF2B5EF4-FFF2-40B4-BE49-F238E27FC236}">
                <a16:creationId xmlns:a16="http://schemas.microsoft.com/office/drawing/2014/main" id="{F334BB45-DDCE-3049-8D28-231907CD94BD}"/>
              </a:ext>
            </a:extLst>
          </p:cNvPr>
          <p:cNvSpPr/>
          <p:nvPr/>
        </p:nvSpPr>
        <p:spPr>
          <a:xfrm>
            <a:off x="1589438" y="2252043"/>
            <a:ext cx="1364344" cy="1202872"/>
          </a:xfrm>
          <a:prstGeom prst="flowChartDecision">
            <a:avLst/>
          </a:prstGeom>
          <a:solidFill>
            <a:schemeClr val="bg1"/>
          </a:solidFill>
          <a:ln w="38100"/>
          <a:effectLst>
            <a:glow rad="474235">
              <a:schemeClr val="accent4">
                <a:satMod val="175000"/>
                <a:alpha val="40000"/>
              </a:scheme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5931D3BB-8E6B-BF41-9E37-5A6DF4F1FBB6}"/>
              </a:ext>
            </a:extLst>
          </p:cNvPr>
          <p:cNvGrpSpPr/>
          <p:nvPr/>
        </p:nvGrpSpPr>
        <p:grpSpPr>
          <a:xfrm>
            <a:off x="1742520" y="353300"/>
            <a:ext cx="1727200" cy="1030514"/>
            <a:chOff x="2633169" y="886033"/>
            <a:chExt cx="1727200" cy="1030514"/>
          </a:xfrm>
        </p:grpSpPr>
        <p:sp>
          <p:nvSpPr>
            <p:cNvPr id="13" name="Rectangle 12">
              <a:extLst>
                <a:ext uri="{FF2B5EF4-FFF2-40B4-BE49-F238E27FC236}">
                  <a16:creationId xmlns:a16="http://schemas.microsoft.com/office/drawing/2014/main" id="{94D7BDFD-2313-B049-B398-A75752A57B85}"/>
                </a:ext>
              </a:extLst>
            </p:cNvPr>
            <p:cNvSpPr/>
            <p:nvPr/>
          </p:nvSpPr>
          <p:spPr>
            <a:xfrm>
              <a:off x="2633169" y="886033"/>
              <a:ext cx="1727200" cy="1030514"/>
            </a:xfrm>
            <a:prstGeom prst="rect">
              <a:avLst/>
            </a:prstGeom>
            <a:solidFill>
              <a:schemeClr val="bg1"/>
            </a:solidFill>
            <a:ln w="57150"/>
            <a:effectLst>
              <a:glow rad="458403">
                <a:schemeClr val="bg1"/>
              </a:glow>
              <a:reflection blurRad="6350"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502FB31-283A-BC48-B719-E73257E78C9F}"/>
                </a:ext>
              </a:extLst>
            </p:cNvPr>
            <p:cNvSpPr/>
            <p:nvPr/>
          </p:nvSpPr>
          <p:spPr>
            <a:xfrm>
              <a:off x="2780811" y="1135451"/>
              <a:ext cx="130035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outerShdw blurRad="38100" dist="38100" dir="2700000" algn="tl">
                      <a:srgbClr val="000000"/>
                    </a:outerShdw>
                  </a:effectLst>
                  <a:uLnTx/>
                  <a:uFillTx/>
                  <a:latin typeface="Times New Roman" pitchFamily="18" charset="0"/>
                  <a:ea typeface="+mn-ea"/>
                  <a:cs typeface="Arial" panose="020B0604020202020204" pitchFamily="34" charset="0"/>
                </a:rPr>
                <a:t>PHÁP</a:t>
              </a:r>
              <a:endParaRPr kumimoji="0" lang="en-VN"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FB1CC129-5E9D-744F-80BE-D6CA29D883E7}"/>
              </a:ext>
            </a:extLst>
          </p:cNvPr>
          <p:cNvGrpSpPr/>
          <p:nvPr/>
        </p:nvGrpSpPr>
        <p:grpSpPr>
          <a:xfrm>
            <a:off x="4134958" y="353300"/>
            <a:ext cx="1727200" cy="1030514"/>
            <a:chOff x="5025607" y="886033"/>
            <a:chExt cx="1727200" cy="1030514"/>
          </a:xfrm>
        </p:grpSpPr>
        <p:sp>
          <p:nvSpPr>
            <p:cNvPr id="14" name="Rectangle 13">
              <a:extLst>
                <a:ext uri="{FF2B5EF4-FFF2-40B4-BE49-F238E27FC236}">
                  <a16:creationId xmlns:a16="http://schemas.microsoft.com/office/drawing/2014/main" id="{8635686C-6385-2146-9FAB-E1080478E236}"/>
                </a:ext>
              </a:extLst>
            </p:cNvPr>
            <p:cNvSpPr/>
            <p:nvPr/>
          </p:nvSpPr>
          <p:spPr>
            <a:xfrm>
              <a:off x="5025607" y="886033"/>
              <a:ext cx="1727200" cy="1030514"/>
            </a:xfrm>
            <a:prstGeom prst="rect">
              <a:avLst/>
            </a:prstGeom>
            <a:solidFill>
              <a:schemeClr val="bg1"/>
            </a:solidFill>
            <a:ln w="57150"/>
            <a:effectLst>
              <a:glow rad="458403">
                <a:schemeClr val="bg1"/>
              </a:glow>
              <a:reflection blurRad="6350"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FA5275A-8169-DA49-9726-33B69441D906}"/>
                </a:ext>
              </a:extLst>
            </p:cNvPr>
            <p:cNvSpPr/>
            <p:nvPr/>
          </p:nvSpPr>
          <p:spPr>
            <a:xfrm>
              <a:off x="5304065" y="1108902"/>
              <a:ext cx="11047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Times New Roman" pitchFamily="18" charset="0"/>
                  <a:ea typeface="+mn-ea"/>
                  <a:cs typeface="Arial" panose="020B0604020202020204" pitchFamily="34" charset="0"/>
                </a:rPr>
                <a:t>ĐỨC</a:t>
              </a:r>
              <a:endParaRPr kumimoji="0" lang="en-VN"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23C92F81-E9A8-E14C-B687-343591DAB141}"/>
              </a:ext>
            </a:extLst>
          </p:cNvPr>
          <p:cNvGrpSpPr/>
          <p:nvPr/>
        </p:nvGrpSpPr>
        <p:grpSpPr>
          <a:xfrm>
            <a:off x="6527397" y="353300"/>
            <a:ext cx="1727200" cy="1030514"/>
            <a:chOff x="7418046" y="886033"/>
            <a:chExt cx="1727200" cy="1030514"/>
          </a:xfrm>
        </p:grpSpPr>
        <p:sp>
          <p:nvSpPr>
            <p:cNvPr id="15" name="Rectangle 14">
              <a:extLst>
                <a:ext uri="{FF2B5EF4-FFF2-40B4-BE49-F238E27FC236}">
                  <a16:creationId xmlns:a16="http://schemas.microsoft.com/office/drawing/2014/main" id="{BA2A1020-4EB8-D745-9C77-47C88152A454}"/>
                </a:ext>
              </a:extLst>
            </p:cNvPr>
            <p:cNvSpPr/>
            <p:nvPr/>
          </p:nvSpPr>
          <p:spPr>
            <a:xfrm>
              <a:off x="7418046" y="886033"/>
              <a:ext cx="1727200" cy="1030514"/>
            </a:xfrm>
            <a:prstGeom prst="rect">
              <a:avLst/>
            </a:prstGeom>
            <a:solidFill>
              <a:schemeClr val="bg1"/>
            </a:solidFill>
            <a:ln w="57150"/>
            <a:effectLst>
              <a:glow rad="458403">
                <a:schemeClr val="bg1"/>
              </a:glow>
              <a:reflection blurRad="6350"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993CA2E-ED18-8941-9B64-B85A9F84F0CB}"/>
                </a:ext>
              </a:extLst>
            </p:cNvPr>
            <p:cNvSpPr/>
            <p:nvPr/>
          </p:nvSpPr>
          <p:spPr>
            <a:xfrm>
              <a:off x="7863903" y="1135450"/>
              <a:ext cx="83548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Arial" panose="020B0604020202020204" pitchFamily="34" charset="0"/>
                </a:rPr>
                <a:t>MĨ </a:t>
              </a:r>
              <a:endParaRPr kumimoji="0" lang="en-VN" sz="32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AEB27DF7-B87D-0F4E-B552-879552EEE4C3}"/>
              </a:ext>
            </a:extLst>
          </p:cNvPr>
          <p:cNvGrpSpPr/>
          <p:nvPr/>
        </p:nvGrpSpPr>
        <p:grpSpPr>
          <a:xfrm>
            <a:off x="3194892" y="2427710"/>
            <a:ext cx="4310743" cy="1015663"/>
            <a:chOff x="3206536" y="2543628"/>
            <a:chExt cx="4310743" cy="1015663"/>
          </a:xfrm>
        </p:grpSpPr>
        <p:sp>
          <p:nvSpPr>
            <p:cNvPr id="10" name="Rectangle 9">
              <a:extLst>
                <a:ext uri="{FF2B5EF4-FFF2-40B4-BE49-F238E27FC236}">
                  <a16:creationId xmlns:a16="http://schemas.microsoft.com/office/drawing/2014/main" id="{CCD4EB43-CAB7-3A4B-8075-D0E01B00F07F}"/>
                </a:ext>
              </a:extLst>
            </p:cNvPr>
            <p:cNvSpPr/>
            <p:nvPr/>
          </p:nvSpPr>
          <p:spPr>
            <a:xfrm>
              <a:off x="3206536" y="254362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60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0" name="Rectangle 19">
              <a:extLst>
                <a:ext uri="{FF2B5EF4-FFF2-40B4-BE49-F238E27FC236}">
                  <a16:creationId xmlns:a16="http://schemas.microsoft.com/office/drawing/2014/main" id="{78F121B2-EDE3-7A4B-BEF6-5A28A3BE591F}"/>
                </a:ext>
              </a:extLst>
            </p:cNvPr>
            <p:cNvSpPr/>
            <p:nvPr/>
          </p:nvSpPr>
          <p:spPr>
            <a:xfrm>
              <a:off x="3962323" y="2543628"/>
              <a:ext cx="2799164" cy="1015663"/>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Kinh</a:t>
              </a:r>
              <a:r>
                <a:rPr kumimoji="0" lang="en-US" sz="60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Times New Roman" pitchFamily="18" charset="0"/>
                </a:rPr>
                <a:t> </a:t>
              </a:r>
              <a:r>
                <a:rPr kumimoji="0" lang="en-US" sz="60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tế</a:t>
              </a:r>
              <a:endParaRPr kumimoji="0" lang="en-US" sz="60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mn-cs"/>
              </a:endParaRPr>
            </a:p>
          </p:txBody>
        </p:sp>
      </p:grpSp>
      <p:grpSp>
        <p:nvGrpSpPr>
          <p:cNvPr id="29" name="Group 28">
            <a:extLst>
              <a:ext uri="{FF2B5EF4-FFF2-40B4-BE49-F238E27FC236}">
                <a16:creationId xmlns:a16="http://schemas.microsoft.com/office/drawing/2014/main" id="{93F759C5-F7D9-804B-83B9-72C76BC657B6}"/>
              </a:ext>
            </a:extLst>
          </p:cNvPr>
          <p:cNvGrpSpPr/>
          <p:nvPr/>
        </p:nvGrpSpPr>
        <p:grpSpPr>
          <a:xfrm>
            <a:off x="3194890" y="3754985"/>
            <a:ext cx="4310743" cy="1015663"/>
            <a:chOff x="3194890" y="3754985"/>
            <a:chExt cx="4310743" cy="1015663"/>
          </a:xfrm>
        </p:grpSpPr>
        <p:sp>
          <p:nvSpPr>
            <p:cNvPr id="21" name="Rectangle 20">
              <a:extLst>
                <a:ext uri="{FF2B5EF4-FFF2-40B4-BE49-F238E27FC236}">
                  <a16:creationId xmlns:a16="http://schemas.microsoft.com/office/drawing/2014/main" id="{1B520BB6-4E4C-7B45-81D2-36BA3D843A38}"/>
                </a:ext>
              </a:extLst>
            </p:cNvPr>
            <p:cNvSpPr/>
            <p:nvPr/>
          </p:nvSpPr>
          <p:spPr>
            <a:xfrm>
              <a:off x="3194890" y="382833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60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3" name="Rectangle 22">
              <a:extLst>
                <a:ext uri="{FF2B5EF4-FFF2-40B4-BE49-F238E27FC236}">
                  <a16:creationId xmlns:a16="http://schemas.microsoft.com/office/drawing/2014/main" id="{DF162E8A-2374-124C-88AA-D44352E56EDD}"/>
                </a:ext>
              </a:extLst>
            </p:cNvPr>
            <p:cNvSpPr/>
            <p:nvPr/>
          </p:nvSpPr>
          <p:spPr>
            <a:xfrm>
              <a:off x="3749275" y="3754985"/>
              <a:ext cx="2470548" cy="1015663"/>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a:solidFill>
                    <a:srgbClr val="FF0000"/>
                  </a:solidFill>
                  <a:latin typeface="Snell Roundhand Black" panose="02000603080000090004" pitchFamily="2" charset="77"/>
                  <a:cs typeface="Times New Roman" pitchFamily="18" charset="0"/>
                </a:rPr>
                <a:t>Đối nội</a:t>
              </a:r>
              <a:endParaRPr kumimoji="0" lang="en-US" sz="6000" b="1" i="0" u="none" strike="noStrike" kern="1200" cap="none" spc="0" normalizeH="0" baseline="0" noProof="0" dirty="0">
                <a:ln>
                  <a:noFill/>
                </a:ln>
                <a:solidFill>
                  <a:srgbClr val="FF0000"/>
                </a:solidFill>
                <a:effectLst/>
                <a:uLnTx/>
                <a:uFillTx/>
                <a:latin typeface="Snell Roundhand Black" panose="02000603080000090004" pitchFamily="2" charset="77"/>
                <a:ea typeface="+mn-ea"/>
                <a:cs typeface="+mn-cs"/>
              </a:endParaRPr>
            </a:p>
          </p:txBody>
        </p:sp>
      </p:grpSp>
      <p:grpSp>
        <p:nvGrpSpPr>
          <p:cNvPr id="28" name="Group 27">
            <a:extLst>
              <a:ext uri="{FF2B5EF4-FFF2-40B4-BE49-F238E27FC236}">
                <a16:creationId xmlns:a16="http://schemas.microsoft.com/office/drawing/2014/main" id="{6F04DF49-D85C-8241-89F6-FC421C63513E}"/>
              </a:ext>
            </a:extLst>
          </p:cNvPr>
          <p:cNvGrpSpPr/>
          <p:nvPr/>
        </p:nvGrpSpPr>
        <p:grpSpPr>
          <a:xfrm>
            <a:off x="3226345" y="5281811"/>
            <a:ext cx="4310743" cy="1015663"/>
            <a:chOff x="3226345" y="5281811"/>
            <a:chExt cx="4310743" cy="1015663"/>
          </a:xfrm>
        </p:grpSpPr>
        <p:sp>
          <p:nvSpPr>
            <p:cNvPr id="22" name="Rectangle 21">
              <a:extLst>
                <a:ext uri="{FF2B5EF4-FFF2-40B4-BE49-F238E27FC236}">
                  <a16:creationId xmlns:a16="http://schemas.microsoft.com/office/drawing/2014/main" id="{DA19D388-4968-2B49-AB1B-16AA3D12D2AA}"/>
                </a:ext>
              </a:extLst>
            </p:cNvPr>
            <p:cNvSpPr/>
            <p:nvPr/>
          </p:nvSpPr>
          <p:spPr>
            <a:xfrm>
              <a:off x="3226345" y="5344884"/>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60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4" name="Rectangle 23">
              <a:extLst>
                <a:ext uri="{FF2B5EF4-FFF2-40B4-BE49-F238E27FC236}">
                  <a16:creationId xmlns:a16="http://schemas.microsoft.com/office/drawing/2014/main" id="{CB3511A9-8404-364F-A76A-A7E57231DD6A}"/>
                </a:ext>
              </a:extLst>
            </p:cNvPr>
            <p:cNvSpPr/>
            <p:nvPr/>
          </p:nvSpPr>
          <p:spPr>
            <a:xfrm>
              <a:off x="3862398" y="5281811"/>
              <a:ext cx="3208442" cy="1015663"/>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a:solidFill>
                    <a:srgbClr val="7030A0"/>
                  </a:solidFill>
                  <a:latin typeface="Snell Roundhand Black" panose="02000603080000090004" pitchFamily="2" charset="77"/>
                  <a:cs typeface="Times New Roman" pitchFamily="18" charset="0"/>
                </a:rPr>
                <a:t>Đối ngoại</a:t>
              </a:r>
              <a:endParaRPr kumimoji="0" lang="en-US" sz="6000" b="1" i="0" u="none" strike="noStrike" kern="1200" cap="none" spc="0" normalizeH="0" baseline="0" noProof="0" dirty="0">
                <a:ln>
                  <a:noFill/>
                </a:ln>
                <a:solidFill>
                  <a:srgbClr val="7030A0"/>
                </a:solidFill>
                <a:effectLst/>
                <a:uLnTx/>
                <a:uFillTx/>
                <a:latin typeface="Snell Roundhand Black" panose="02000603080000090004" pitchFamily="2" charset="77"/>
                <a:ea typeface="+mn-ea"/>
                <a:cs typeface="+mn-cs"/>
              </a:endParaRPr>
            </a:p>
          </p:txBody>
        </p:sp>
      </p:grpSp>
      <p:sp>
        <p:nvSpPr>
          <p:cNvPr id="25" name="Decision 24">
            <a:extLst>
              <a:ext uri="{FF2B5EF4-FFF2-40B4-BE49-F238E27FC236}">
                <a16:creationId xmlns:a16="http://schemas.microsoft.com/office/drawing/2014/main" id="{594006A7-5BA2-1240-972B-6A3E415B832F}"/>
              </a:ext>
            </a:extLst>
          </p:cNvPr>
          <p:cNvSpPr/>
          <p:nvPr/>
        </p:nvSpPr>
        <p:spPr>
          <a:xfrm>
            <a:off x="1558059" y="3785506"/>
            <a:ext cx="1364344" cy="1202872"/>
          </a:xfrm>
          <a:prstGeom prst="flowChartDecision">
            <a:avLst/>
          </a:prstGeom>
          <a:solidFill>
            <a:schemeClr val="bg1"/>
          </a:solidFill>
          <a:ln w="38100"/>
          <a:effectLst>
            <a:glow rad="474235">
              <a:srgbClr val="43B1F1">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Decision 25">
            <a:extLst>
              <a:ext uri="{FF2B5EF4-FFF2-40B4-BE49-F238E27FC236}">
                <a16:creationId xmlns:a16="http://schemas.microsoft.com/office/drawing/2014/main" id="{A2D22CF4-4FAF-BE42-9D41-58480C9B6DDE}"/>
              </a:ext>
            </a:extLst>
          </p:cNvPr>
          <p:cNvSpPr/>
          <p:nvPr/>
        </p:nvSpPr>
        <p:spPr>
          <a:xfrm>
            <a:off x="1530654" y="5180510"/>
            <a:ext cx="1364344" cy="1202872"/>
          </a:xfrm>
          <a:prstGeom prst="flowChartDecision">
            <a:avLst/>
          </a:prstGeom>
          <a:solidFill>
            <a:schemeClr val="bg1"/>
          </a:solidFill>
          <a:ln w="38100"/>
          <a:effectLst>
            <a:glow rad="474235">
              <a:srgbClr val="FF0000">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A0EC292C-7992-B44C-8C19-758448A03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9729" y="2510056"/>
            <a:ext cx="743762" cy="790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DA9DDD2-0727-CD49-8452-21A9936986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8931" y="3870903"/>
            <a:ext cx="4826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F74E1EF-342C-F44C-BD6B-8A5A58AACA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4342" y="5423753"/>
            <a:ext cx="731778" cy="731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798954"/>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50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0000">
                                          <p:cBhvr additive="base">
                                            <p:cTn id="15"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14:bounceEnd="50000">
                                          <p:cBhvr additive="base">
                                            <p:cTn id="20"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7"/>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14:presetBounceEnd="50000">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14:bounceEnd="50000">
                                          <p:cBhvr additive="base">
                                            <p:cTn id="25"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8"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1" fill="hold" grpId="0" nodeType="afterEffect" p14:presetBounceEnd="50000">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14:bounceEnd="50000">
                                          <p:cBhvr additive="base">
                                            <p:cTn id="35"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5"/>
                                            </p:tgtEl>
                                            <p:attrNameLst>
                                              <p:attrName>ppt_y</p:attrName>
                                            </p:attrNameLst>
                                          </p:cBhvr>
                                          <p:tavLst>
                                            <p:tav tm="0">
                                              <p:val>
                                                <p:strVal val="0-#ppt_h/2"/>
                                              </p:val>
                                            </p:tav>
                                            <p:tav tm="100000">
                                              <p:val>
                                                <p:strVal val="#ppt_y"/>
                                              </p:val>
                                            </p:tav>
                                          </p:tavLst>
                                        </p:anim>
                                      </p:childTnLst>
                                    </p:cTn>
                                  </p:par>
                                </p:childTnLst>
                              </p:cTn>
                            </p:par>
                            <p:par>
                              <p:cTn id="37" fill="hold">
                                <p:stCondLst>
                                  <p:cond delay="2500"/>
                                </p:stCondLst>
                                <p:childTnLst>
                                  <p:par>
                                    <p:cTn id="38" presetID="2" presetClass="entr" presetSubtype="4" fill="hold" nodeType="afterEffect" p14:presetBounceEnd="50000">
                                      <p:stCondLst>
                                        <p:cond delay="0"/>
                                      </p:stCondLst>
                                      <p:childTnLst>
                                        <p:set>
                                          <p:cBhvr>
                                            <p:cTn id="39" dur="1" fill="hold">
                                              <p:stCondLst>
                                                <p:cond delay="0"/>
                                              </p:stCondLst>
                                            </p:cTn>
                                            <p:tgtEl>
                                              <p:spTgt spid="1028"/>
                                            </p:tgtEl>
                                            <p:attrNameLst>
                                              <p:attrName>style.visibility</p:attrName>
                                            </p:attrNameLst>
                                          </p:cBhvr>
                                          <p:to>
                                            <p:strVal val="visible"/>
                                          </p:to>
                                        </p:set>
                                        <p:anim calcmode="lin" valueType="num" p14:bounceEnd="50000">
                                          <p:cBhvr additive="base">
                                            <p:cTn id="40"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1028"/>
                                            </p:tgtEl>
                                            <p:attrNameLst>
                                              <p:attrName>ppt_y</p:attrName>
                                            </p:attrNameLst>
                                          </p:cBhvr>
                                          <p:tavLst>
                                            <p:tav tm="0">
                                              <p:val>
                                                <p:strVal val="1+#ppt_h/2"/>
                                              </p:val>
                                            </p:tav>
                                            <p:tav tm="100000">
                                              <p:val>
                                                <p:strVal val="#ppt_y"/>
                                              </p:val>
                                            </p:tav>
                                          </p:tavLst>
                                        </p:anim>
                                      </p:childTnLst>
                                    </p:cTn>
                                  </p:par>
                                </p:childTnLst>
                              </p:cTn>
                            </p:par>
                            <p:par>
                              <p:cTn id="42" fill="hold">
                                <p:stCondLst>
                                  <p:cond delay="3000"/>
                                </p:stCondLst>
                                <p:childTnLst>
                                  <p:par>
                                    <p:cTn id="43" presetID="2" presetClass="entr" presetSubtype="2" fill="hold" nodeType="afterEffect" p14:presetBounceEnd="50000">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14:bounceEnd="50000">
                                          <p:cBhvr additive="base">
                                            <p:cTn id="45" dur="500" fill="hold"/>
                                            <p:tgtEl>
                                              <p:spTgt spid="29"/>
                                            </p:tgtEl>
                                            <p:attrNameLst>
                                              <p:attrName>ppt_x</p:attrName>
                                            </p:attrNameLst>
                                          </p:cBhvr>
                                          <p:tavLst>
                                            <p:tav tm="0">
                                              <p:val>
                                                <p:strVal val="1+#ppt_w/2"/>
                                              </p:val>
                                            </p:tav>
                                            <p:tav tm="100000">
                                              <p:val>
                                                <p:strVal val="#ppt_x"/>
                                              </p:val>
                                            </p:tav>
                                          </p:tavLst>
                                        </p:anim>
                                        <p:anim calcmode="lin" valueType="num" p14:bounceEnd="50000">
                                          <p:cBhvr additive="base">
                                            <p:cTn id="46" dur="500" fill="hold"/>
                                            <p:tgtEl>
                                              <p:spTgt spid="29"/>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2" presetClass="entr" presetSubtype="1" fill="hold" grpId="0" nodeType="afterEffect" p14:presetBounceEnd="50000">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14:bounceEnd="50000">
                                          <p:cBhvr additive="base">
                                            <p:cTn id="50"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51" dur="500" fill="hold"/>
                                            <p:tgtEl>
                                              <p:spTgt spid="26"/>
                                            </p:tgtEl>
                                            <p:attrNameLst>
                                              <p:attrName>ppt_y</p:attrName>
                                            </p:attrNameLst>
                                          </p:cBhvr>
                                          <p:tavLst>
                                            <p:tav tm="0">
                                              <p:val>
                                                <p:strVal val="0-#ppt_h/2"/>
                                              </p:val>
                                            </p:tav>
                                            <p:tav tm="100000">
                                              <p:val>
                                                <p:strVal val="#ppt_y"/>
                                              </p:val>
                                            </p:tav>
                                          </p:tavLst>
                                        </p:anim>
                                      </p:childTnLst>
                                    </p:cTn>
                                  </p:par>
                                </p:childTnLst>
                              </p:cTn>
                            </p:par>
                            <p:par>
                              <p:cTn id="52" fill="hold">
                                <p:stCondLst>
                                  <p:cond delay="4000"/>
                                </p:stCondLst>
                                <p:childTnLst>
                                  <p:par>
                                    <p:cTn id="53" presetID="2" presetClass="entr" presetSubtype="4" fill="hold" nodeType="afterEffect" p14:presetBounceEnd="50000">
                                      <p:stCondLst>
                                        <p:cond delay="0"/>
                                      </p:stCondLst>
                                      <p:childTnLst>
                                        <p:set>
                                          <p:cBhvr>
                                            <p:cTn id="54" dur="1" fill="hold">
                                              <p:stCondLst>
                                                <p:cond delay="0"/>
                                              </p:stCondLst>
                                            </p:cTn>
                                            <p:tgtEl>
                                              <p:spTgt spid="1030"/>
                                            </p:tgtEl>
                                            <p:attrNameLst>
                                              <p:attrName>style.visibility</p:attrName>
                                            </p:attrNameLst>
                                          </p:cBhvr>
                                          <p:to>
                                            <p:strVal val="visible"/>
                                          </p:to>
                                        </p:set>
                                        <p:anim calcmode="lin" valueType="num" p14:bounceEnd="50000">
                                          <p:cBhvr additive="base">
                                            <p:cTn id="55" dur="500" fill="hold"/>
                                            <p:tgtEl>
                                              <p:spTgt spid="1030"/>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1030"/>
                                            </p:tgtEl>
                                            <p:attrNameLst>
                                              <p:attrName>ppt_y</p:attrName>
                                            </p:attrNameLst>
                                          </p:cBhvr>
                                          <p:tavLst>
                                            <p:tav tm="0">
                                              <p:val>
                                                <p:strVal val="1+#ppt_h/2"/>
                                              </p:val>
                                            </p:tav>
                                            <p:tav tm="100000">
                                              <p:val>
                                                <p:strVal val="#ppt_y"/>
                                              </p:val>
                                            </p:tav>
                                          </p:tavLst>
                                        </p:anim>
                                      </p:childTnLst>
                                    </p:cTn>
                                  </p:par>
                                </p:childTnLst>
                              </p:cTn>
                            </p:par>
                            <p:par>
                              <p:cTn id="57" fill="hold">
                                <p:stCondLst>
                                  <p:cond delay="4500"/>
                                </p:stCondLst>
                                <p:childTnLst>
                                  <p:par>
                                    <p:cTn id="58" presetID="2" presetClass="entr" presetSubtype="8" fill="hold" nodeType="afterEffect" p14:presetBounceEnd="50000">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14:bounceEnd="50000">
                                          <p:cBhvr additive="base">
                                            <p:cTn id="60" dur="500" fill="hold"/>
                                            <p:tgtEl>
                                              <p:spTgt spid="28"/>
                                            </p:tgtEl>
                                            <p:attrNameLst>
                                              <p:attrName>ppt_x</p:attrName>
                                            </p:attrNameLst>
                                          </p:cBhvr>
                                          <p:tavLst>
                                            <p:tav tm="0">
                                              <p:val>
                                                <p:strVal val="0-#ppt_w/2"/>
                                              </p:val>
                                            </p:tav>
                                            <p:tav tm="100000">
                                              <p:val>
                                                <p:strVal val="#ppt_x"/>
                                              </p:val>
                                            </p:tav>
                                          </p:tavLst>
                                        </p:anim>
                                        <p:anim calcmode="lin" valueType="num" p14:bounceEnd="50000">
                                          <p:cBhvr additive="base">
                                            <p:cTn id="61"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8"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1"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0-#ppt_h/2"/>
                                              </p:val>
                                            </p:tav>
                                            <p:tav tm="100000">
                                              <p:val>
                                                <p:strVal val="#ppt_y"/>
                                              </p:val>
                                            </p:tav>
                                          </p:tavLst>
                                        </p:anim>
                                      </p:childTnLst>
                                    </p:cTn>
                                  </p:par>
                                </p:childTnLst>
                              </p:cTn>
                            </p:par>
                            <p:par>
                              <p:cTn id="41" fill="hold">
                                <p:stCondLst>
                                  <p:cond delay="2500"/>
                                </p:stCondLst>
                                <p:childTnLst>
                                  <p:par>
                                    <p:cTn id="42" presetID="2" presetClass="entr" presetSubtype="4" fill="hold" nodeType="afterEffect">
                                      <p:stCondLst>
                                        <p:cond delay="0"/>
                                      </p:stCondLst>
                                      <p:childTnLst>
                                        <p:set>
                                          <p:cBhvr>
                                            <p:cTn id="43" dur="1" fill="hold">
                                              <p:stCondLst>
                                                <p:cond delay="0"/>
                                              </p:stCondLst>
                                            </p:cTn>
                                            <p:tgtEl>
                                              <p:spTgt spid="1028"/>
                                            </p:tgtEl>
                                            <p:attrNameLst>
                                              <p:attrName>style.visibility</p:attrName>
                                            </p:attrNameLst>
                                          </p:cBhvr>
                                          <p:to>
                                            <p:strVal val="visible"/>
                                          </p:to>
                                        </p:set>
                                        <p:anim calcmode="lin" valueType="num">
                                          <p:cBhvr additive="base">
                                            <p:cTn id="44" dur="500" fill="hold"/>
                                            <p:tgtEl>
                                              <p:spTgt spid="1028"/>
                                            </p:tgtEl>
                                            <p:attrNameLst>
                                              <p:attrName>ppt_x</p:attrName>
                                            </p:attrNameLst>
                                          </p:cBhvr>
                                          <p:tavLst>
                                            <p:tav tm="0">
                                              <p:val>
                                                <p:strVal val="#ppt_x"/>
                                              </p:val>
                                            </p:tav>
                                            <p:tav tm="100000">
                                              <p:val>
                                                <p:strVal val="#ppt_x"/>
                                              </p:val>
                                            </p:tav>
                                          </p:tavLst>
                                        </p:anim>
                                        <p:anim calcmode="lin" valueType="num">
                                          <p:cBhvr additive="base">
                                            <p:cTn id="45" dur="500" fill="hold"/>
                                            <p:tgtEl>
                                              <p:spTgt spid="1028"/>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2"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1+#ppt_w/2"/>
                                              </p:val>
                                            </p:tav>
                                            <p:tav tm="100000">
                                              <p:val>
                                                <p:strVal val="#ppt_x"/>
                                              </p:val>
                                            </p:tav>
                                          </p:tavLst>
                                        </p:anim>
                                        <p:anim calcmode="lin" valueType="num">
                                          <p:cBhvr additive="base">
                                            <p:cTn id="50" dur="500" fill="hold"/>
                                            <p:tgtEl>
                                              <p:spTgt spid="29"/>
                                            </p:tgtEl>
                                            <p:attrNameLst>
                                              <p:attrName>ppt_y</p:attrName>
                                            </p:attrNameLst>
                                          </p:cBhvr>
                                          <p:tavLst>
                                            <p:tav tm="0">
                                              <p:val>
                                                <p:strVal val="#ppt_y"/>
                                              </p:val>
                                            </p:tav>
                                            <p:tav tm="100000">
                                              <p:val>
                                                <p:strVal val="#ppt_y"/>
                                              </p:val>
                                            </p:tav>
                                          </p:tavLst>
                                        </p:anim>
                                      </p:childTnLst>
                                    </p:cTn>
                                  </p:par>
                                </p:childTnLst>
                              </p:cTn>
                            </p:par>
                            <p:par>
                              <p:cTn id="51" fill="hold">
                                <p:stCondLst>
                                  <p:cond delay="3500"/>
                                </p:stCondLst>
                                <p:childTnLst>
                                  <p:par>
                                    <p:cTn id="52" presetID="2" presetClass="entr" presetSubtype="1"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ppt_x"/>
                                              </p:val>
                                            </p:tav>
                                            <p:tav tm="100000">
                                              <p:val>
                                                <p:strVal val="#ppt_x"/>
                                              </p:val>
                                            </p:tav>
                                          </p:tavLst>
                                        </p:anim>
                                        <p:anim calcmode="lin" valueType="num">
                                          <p:cBhvr additive="base">
                                            <p:cTn id="55" dur="500" fill="hold"/>
                                            <p:tgtEl>
                                              <p:spTgt spid="26"/>
                                            </p:tgtEl>
                                            <p:attrNameLst>
                                              <p:attrName>ppt_y</p:attrName>
                                            </p:attrNameLst>
                                          </p:cBhvr>
                                          <p:tavLst>
                                            <p:tav tm="0">
                                              <p:val>
                                                <p:strVal val="0-#ppt_h/2"/>
                                              </p:val>
                                            </p:tav>
                                            <p:tav tm="100000">
                                              <p:val>
                                                <p:strVal val="#ppt_y"/>
                                              </p:val>
                                            </p:tav>
                                          </p:tavLst>
                                        </p:anim>
                                      </p:childTnLst>
                                    </p:cTn>
                                  </p:par>
                                </p:childTnLst>
                              </p:cTn>
                            </p:par>
                            <p:par>
                              <p:cTn id="56" fill="hold">
                                <p:stCondLst>
                                  <p:cond delay="4000"/>
                                </p:stCondLst>
                                <p:childTnLst>
                                  <p:par>
                                    <p:cTn id="57" presetID="2" presetClass="entr" presetSubtype="4" fill="hold" nodeType="afterEffect">
                                      <p:stCondLst>
                                        <p:cond delay="0"/>
                                      </p:stCondLst>
                                      <p:childTnLst>
                                        <p:set>
                                          <p:cBhvr>
                                            <p:cTn id="58" dur="1" fill="hold">
                                              <p:stCondLst>
                                                <p:cond delay="0"/>
                                              </p:stCondLst>
                                            </p:cTn>
                                            <p:tgtEl>
                                              <p:spTgt spid="1030"/>
                                            </p:tgtEl>
                                            <p:attrNameLst>
                                              <p:attrName>style.visibility</p:attrName>
                                            </p:attrNameLst>
                                          </p:cBhvr>
                                          <p:to>
                                            <p:strVal val="visible"/>
                                          </p:to>
                                        </p:set>
                                        <p:anim calcmode="lin" valueType="num">
                                          <p:cBhvr additive="base">
                                            <p:cTn id="59" dur="500" fill="hold"/>
                                            <p:tgtEl>
                                              <p:spTgt spid="1030"/>
                                            </p:tgtEl>
                                            <p:attrNameLst>
                                              <p:attrName>ppt_x</p:attrName>
                                            </p:attrNameLst>
                                          </p:cBhvr>
                                          <p:tavLst>
                                            <p:tav tm="0">
                                              <p:val>
                                                <p:strVal val="#ppt_x"/>
                                              </p:val>
                                            </p:tav>
                                            <p:tav tm="100000">
                                              <p:val>
                                                <p:strVal val="#ppt_x"/>
                                              </p:val>
                                            </p:tav>
                                          </p:tavLst>
                                        </p:anim>
                                        <p:anim calcmode="lin" valueType="num">
                                          <p:cBhvr additive="base">
                                            <p:cTn id="60" dur="500" fill="hold"/>
                                            <p:tgtEl>
                                              <p:spTgt spid="1030"/>
                                            </p:tgtEl>
                                            <p:attrNameLst>
                                              <p:attrName>ppt_y</p:attrName>
                                            </p:attrNameLst>
                                          </p:cBhvr>
                                          <p:tavLst>
                                            <p:tav tm="0">
                                              <p:val>
                                                <p:strVal val="1+#ppt_h/2"/>
                                              </p:val>
                                            </p:tav>
                                            <p:tav tm="100000">
                                              <p:val>
                                                <p:strVal val="#ppt_y"/>
                                              </p:val>
                                            </p:tav>
                                          </p:tavLst>
                                        </p:anim>
                                      </p:childTnLst>
                                    </p:cTn>
                                  </p:par>
                                </p:childTnLst>
                              </p:cTn>
                            </p:par>
                            <p:par>
                              <p:cTn id="61" fill="hold">
                                <p:stCondLst>
                                  <p:cond delay="4500"/>
                                </p:stCondLst>
                                <p:childTnLst>
                                  <p:par>
                                    <p:cTn id="62" presetID="2" presetClass="entr" presetSubtype="8" fill="hold" nodeType="after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0-#ppt_w/2"/>
                                              </p:val>
                                            </p:tav>
                                            <p:tav tm="100000">
                                              <p:val>
                                                <p:strVal val="#ppt_x"/>
                                              </p:val>
                                            </p:tav>
                                          </p:tavLst>
                                        </p:anim>
                                        <p:anim calcmode="lin" valueType="num">
                                          <p:cBhvr additive="base">
                                            <p:cTn id="65"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0" y="1"/>
            <a:ext cx="12192000" cy="85725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BÀI 10: </a:t>
            </a:r>
            <a:r>
              <a:rPr kumimoji="0" lang="vi-VN"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SỰ HÌNH THÀNH CHỦ NGHĨA ĐẾ QUỐC Ở CÁC NƯỚC ÂU-MỸ (CUỐI THẾ KỈ XIX ĐẦU THẾ KỈ XX)</a:t>
            </a:r>
            <a:r>
              <a:rPr kumimoji="0" lang="en-US"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(t1)</a:t>
            </a:r>
            <a:r>
              <a:rPr kumimoji="0" lang="vi-VN"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a:t>
            </a:r>
            <a:endParaRPr kumimoji="0" lang="vi-VN" sz="2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pic>
        <p:nvPicPr>
          <p:cNvPr id="5" name="Picture 4" descr="A picture containing text&#10;&#10;Description automatically generated">
            <a:extLst>
              <a:ext uri="{FF2B5EF4-FFF2-40B4-BE49-F238E27FC236}">
                <a16:creationId xmlns:a16="http://schemas.microsoft.com/office/drawing/2014/main" id="{68477BAA-FF9F-A99F-0830-10547AE72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3" name="Google Shape;1477;p48">
            <a:extLst>
              <a:ext uri="{FF2B5EF4-FFF2-40B4-BE49-F238E27FC236}">
                <a16:creationId xmlns:a16="http://schemas.microsoft.com/office/drawing/2014/main" id="{EA245D2A-5259-B4D0-8CB7-4EC57FEF56D0}"/>
              </a:ext>
            </a:extLst>
          </p:cNvPr>
          <p:cNvSpPr txBox="1">
            <a:spLocks/>
          </p:cNvSpPr>
          <p:nvPr/>
        </p:nvSpPr>
        <p:spPr>
          <a:xfrm>
            <a:off x="0" y="949419"/>
            <a:ext cx="12192000" cy="1105054"/>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2. Các nước đế quốc Anh, Pháp, Đức, Mỹ từ cuối thế kỉ XIX đến đầu thế kỉ XX</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6" name="Google Shape;1477;p48">
            <a:extLst>
              <a:ext uri="{FF2B5EF4-FFF2-40B4-BE49-F238E27FC236}">
                <a16:creationId xmlns:a16="http://schemas.microsoft.com/office/drawing/2014/main" id="{986DDA7F-7666-1FA2-D817-B004CE50F54B}"/>
              </a:ext>
            </a:extLst>
          </p:cNvPr>
          <p:cNvSpPr txBox="1">
            <a:spLocks/>
          </p:cNvSpPr>
          <p:nvPr/>
        </p:nvSpPr>
        <p:spPr>
          <a:xfrm>
            <a:off x="0" y="1982021"/>
            <a:ext cx="3238500" cy="61173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a. Anh</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7" name="Google Shape;1477;p48">
            <a:extLst>
              <a:ext uri="{FF2B5EF4-FFF2-40B4-BE49-F238E27FC236}">
                <a16:creationId xmlns:a16="http://schemas.microsoft.com/office/drawing/2014/main" id="{962BAD07-5383-155E-4FC8-C69962DB12D2}"/>
              </a:ext>
            </a:extLst>
          </p:cNvPr>
          <p:cNvSpPr txBox="1">
            <a:spLocks/>
          </p:cNvSpPr>
          <p:nvPr/>
        </p:nvSpPr>
        <p:spPr>
          <a:xfrm>
            <a:off x="0" y="2568695"/>
            <a:ext cx="3238500" cy="61173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 Pháp</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349580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31" name="Picture 8">
            <a:extLst>
              <a:ext uri="{FF2B5EF4-FFF2-40B4-BE49-F238E27FC236}">
                <a16:creationId xmlns:a16="http://schemas.microsoft.com/office/drawing/2014/main" id="{5A31397A-2B53-3847-87BC-8F991B9B5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82" y="1575518"/>
            <a:ext cx="2670028" cy="371956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BC3E635E-D510-914F-84C3-59EF310572C2}"/>
              </a:ext>
            </a:extLst>
          </p:cNvPr>
          <p:cNvSpPr/>
          <p:nvPr/>
        </p:nvSpPr>
        <p:spPr>
          <a:xfrm>
            <a:off x="1849179" y="744521"/>
            <a:ext cx="2093843"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vi-VN" sz="4800" b="1" noProof="0">
                <a:solidFill>
                  <a:srgbClr val="A01127"/>
                </a:solidFill>
                <a:latin typeface="Snell Roundhand" panose="02000603080000090004" pitchFamily="2" charset="77"/>
              </a:rPr>
              <a:t>b</a:t>
            </a:r>
            <a:r>
              <a:rPr kumimoji="0" lang="en-US" altLang="vi-VN" sz="48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 </a:t>
            </a:r>
            <a:r>
              <a:rPr kumimoji="0" lang="en-US" altLang="vi-VN" sz="4800" b="1" i="0" u="none" strike="noStrike" kern="1200" cap="none" spc="0" normalizeH="0" baseline="0" noProof="0" dirty="0" err="1">
                <a:ln>
                  <a:noFill/>
                </a:ln>
                <a:solidFill>
                  <a:srgbClr val="A01127"/>
                </a:solidFill>
                <a:effectLst/>
                <a:uLnTx/>
                <a:uFillTx/>
                <a:latin typeface="Snell Roundhand" panose="02000603080000090004" pitchFamily="2" charset="77"/>
                <a:ea typeface="+mn-ea"/>
                <a:cs typeface="+mn-cs"/>
              </a:rPr>
              <a:t>Pháp</a:t>
            </a:r>
            <a:endPar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pic>
        <p:nvPicPr>
          <p:cNvPr id="4" name="Picture 3">
            <a:extLst>
              <a:ext uri="{FF2B5EF4-FFF2-40B4-BE49-F238E27FC236}">
                <a16:creationId xmlns:a16="http://schemas.microsoft.com/office/drawing/2014/main" id="{64C22233-D824-8E46-935E-CDDD26461D23}"/>
              </a:ext>
            </a:extLst>
          </p:cNvPr>
          <p:cNvPicPr>
            <a:picLocks noChangeAspect="1"/>
          </p:cNvPicPr>
          <p:nvPr/>
        </p:nvPicPr>
        <p:blipFill>
          <a:blip r:embed="rId4"/>
          <a:stretch>
            <a:fillRect/>
          </a:stretch>
        </p:blipFill>
        <p:spPr>
          <a:xfrm>
            <a:off x="5929051" y="730987"/>
            <a:ext cx="5482917" cy="5582606"/>
          </a:xfrm>
          <a:prstGeom prst="rect">
            <a:avLst/>
          </a:prstGeom>
        </p:spPr>
      </p:pic>
      <p:sp>
        <p:nvSpPr>
          <p:cNvPr id="14" name="Decision 13">
            <a:extLst>
              <a:ext uri="{FF2B5EF4-FFF2-40B4-BE49-F238E27FC236}">
                <a16:creationId xmlns:a16="http://schemas.microsoft.com/office/drawing/2014/main" id="{C639EB9C-096D-4C4B-92A3-D72D8B86DF36}"/>
              </a:ext>
            </a:extLst>
          </p:cNvPr>
          <p:cNvSpPr/>
          <p:nvPr/>
        </p:nvSpPr>
        <p:spPr>
          <a:xfrm>
            <a:off x="1040023" y="1764423"/>
            <a:ext cx="1014666" cy="984168"/>
          </a:xfrm>
          <a:prstGeom prst="flowChartDecision">
            <a:avLst/>
          </a:prstGeom>
          <a:solidFill>
            <a:schemeClr val="bg1"/>
          </a:solidFill>
          <a:ln w="38100"/>
          <a:effectLst>
            <a:glow rad="474235">
              <a:schemeClr val="accent4">
                <a:satMod val="175000"/>
                <a:alpha val="40000"/>
              </a:scheme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A0572D50-1019-8B40-913C-D245E9504421}"/>
              </a:ext>
            </a:extLst>
          </p:cNvPr>
          <p:cNvGrpSpPr/>
          <p:nvPr/>
        </p:nvGrpSpPr>
        <p:grpSpPr>
          <a:xfrm>
            <a:off x="2443648" y="1893785"/>
            <a:ext cx="3205909" cy="769441"/>
            <a:chOff x="3206536" y="2543628"/>
            <a:chExt cx="4310743" cy="940428"/>
          </a:xfrm>
        </p:grpSpPr>
        <p:sp>
          <p:nvSpPr>
            <p:cNvPr id="16" name="Rectangle 15">
              <a:extLst>
                <a:ext uri="{FF2B5EF4-FFF2-40B4-BE49-F238E27FC236}">
                  <a16:creationId xmlns:a16="http://schemas.microsoft.com/office/drawing/2014/main" id="{C1E1B7FE-D1AD-B646-AD8E-492EE3F6B064}"/>
                </a:ext>
              </a:extLst>
            </p:cNvPr>
            <p:cNvSpPr/>
            <p:nvPr/>
          </p:nvSpPr>
          <p:spPr>
            <a:xfrm>
              <a:off x="3206536" y="254362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17" name="Rectangle 16">
              <a:extLst>
                <a:ext uri="{FF2B5EF4-FFF2-40B4-BE49-F238E27FC236}">
                  <a16:creationId xmlns:a16="http://schemas.microsoft.com/office/drawing/2014/main" id="{A482100A-0D1C-7846-BDCA-A5B2BF8EC2B6}"/>
                </a:ext>
              </a:extLst>
            </p:cNvPr>
            <p:cNvSpPr/>
            <p:nvPr/>
          </p:nvSpPr>
          <p:spPr>
            <a:xfrm>
              <a:off x="3962322" y="2543628"/>
              <a:ext cx="2826208"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Kinh</a:t>
              </a:r>
              <a:r>
                <a:rPr kumimoji="0" lang="en-US" sz="44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Times New Roman" pitchFamily="18" charset="0"/>
                </a:rPr>
                <a:t> </a:t>
              </a:r>
              <a:r>
                <a:rPr kumimoji="0" lang="en-US" sz="44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tế</a:t>
              </a:r>
              <a:endParaRPr kumimoji="0" lang="en-US" sz="44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mn-cs"/>
              </a:endParaRPr>
            </a:p>
          </p:txBody>
        </p:sp>
      </p:grpSp>
      <p:grpSp>
        <p:nvGrpSpPr>
          <p:cNvPr id="18" name="Group 17">
            <a:extLst>
              <a:ext uri="{FF2B5EF4-FFF2-40B4-BE49-F238E27FC236}">
                <a16:creationId xmlns:a16="http://schemas.microsoft.com/office/drawing/2014/main" id="{F088B1AE-A5CD-0545-BECC-59952A2BC6DE}"/>
              </a:ext>
            </a:extLst>
          </p:cNvPr>
          <p:cNvGrpSpPr/>
          <p:nvPr/>
        </p:nvGrpSpPr>
        <p:grpSpPr>
          <a:xfrm>
            <a:off x="2394356" y="3162864"/>
            <a:ext cx="3205909" cy="784411"/>
            <a:chOff x="3194890" y="3754985"/>
            <a:chExt cx="4310743" cy="958725"/>
          </a:xfrm>
        </p:grpSpPr>
        <p:sp>
          <p:nvSpPr>
            <p:cNvPr id="19" name="Rectangle 18">
              <a:extLst>
                <a:ext uri="{FF2B5EF4-FFF2-40B4-BE49-F238E27FC236}">
                  <a16:creationId xmlns:a16="http://schemas.microsoft.com/office/drawing/2014/main" id="{66515B6E-93A7-5A42-A296-09C5CFE7681A}"/>
                </a:ext>
              </a:extLst>
            </p:cNvPr>
            <p:cNvSpPr/>
            <p:nvPr/>
          </p:nvSpPr>
          <p:spPr>
            <a:xfrm>
              <a:off x="3194890" y="382833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0" name="Rectangle 19">
              <a:extLst>
                <a:ext uri="{FF2B5EF4-FFF2-40B4-BE49-F238E27FC236}">
                  <a16:creationId xmlns:a16="http://schemas.microsoft.com/office/drawing/2014/main" id="{743908EA-6F5B-BD49-8D66-5BBB45C16C69}"/>
                </a:ext>
              </a:extLst>
            </p:cNvPr>
            <p:cNvSpPr/>
            <p:nvPr/>
          </p:nvSpPr>
          <p:spPr>
            <a:xfrm>
              <a:off x="3749275" y="3754985"/>
              <a:ext cx="2498582"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Snell Roundhand Black" panose="02000603080000090004" pitchFamily="2" charset="77"/>
                  <a:cs typeface="Times New Roman" pitchFamily="18" charset="0"/>
                </a:rPr>
                <a:t>Đối nội</a:t>
              </a:r>
              <a:endParaRPr kumimoji="0" lang="en-US" sz="4400" b="1" i="0" u="none" strike="noStrike" kern="1200" cap="none" spc="0" normalizeH="0" baseline="0" noProof="0" dirty="0">
                <a:ln>
                  <a:noFill/>
                </a:ln>
                <a:solidFill>
                  <a:srgbClr val="FF0000"/>
                </a:solidFill>
                <a:effectLst/>
                <a:uLnTx/>
                <a:uFillTx/>
                <a:latin typeface="Snell Roundhand Black" panose="02000603080000090004" pitchFamily="2" charset="77"/>
                <a:ea typeface="+mn-ea"/>
                <a:cs typeface="+mn-cs"/>
              </a:endParaRPr>
            </a:p>
          </p:txBody>
        </p:sp>
      </p:grpSp>
      <p:grpSp>
        <p:nvGrpSpPr>
          <p:cNvPr id="21" name="Group 20">
            <a:extLst>
              <a:ext uri="{FF2B5EF4-FFF2-40B4-BE49-F238E27FC236}">
                <a16:creationId xmlns:a16="http://schemas.microsoft.com/office/drawing/2014/main" id="{422486C0-75CF-584D-A058-2D37B7E5612E}"/>
              </a:ext>
            </a:extLst>
          </p:cNvPr>
          <p:cNvGrpSpPr/>
          <p:nvPr/>
        </p:nvGrpSpPr>
        <p:grpSpPr>
          <a:xfrm>
            <a:off x="2408948" y="4476989"/>
            <a:ext cx="3205909" cy="776000"/>
            <a:chOff x="3226345" y="5281811"/>
            <a:chExt cx="4310743" cy="948445"/>
          </a:xfrm>
        </p:grpSpPr>
        <p:sp>
          <p:nvSpPr>
            <p:cNvPr id="22" name="Rectangle 21">
              <a:extLst>
                <a:ext uri="{FF2B5EF4-FFF2-40B4-BE49-F238E27FC236}">
                  <a16:creationId xmlns:a16="http://schemas.microsoft.com/office/drawing/2014/main" id="{5CB67FBB-D043-EC4A-880F-A334FA75D8A6}"/>
                </a:ext>
              </a:extLst>
            </p:cNvPr>
            <p:cNvSpPr/>
            <p:nvPr/>
          </p:nvSpPr>
          <p:spPr>
            <a:xfrm>
              <a:off x="3226345" y="5344884"/>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3" name="Rectangle 22">
              <a:extLst>
                <a:ext uri="{FF2B5EF4-FFF2-40B4-BE49-F238E27FC236}">
                  <a16:creationId xmlns:a16="http://schemas.microsoft.com/office/drawing/2014/main" id="{93CDDE33-186A-F047-B2F4-8AF121734C71}"/>
                </a:ext>
              </a:extLst>
            </p:cNvPr>
            <p:cNvSpPr/>
            <p:nvPr/>
          </p:nvSpPr>
          <p:spPr>
            <a:xfrm>
              <a:off x="3862398" y="5281811"/>
              <a:ext cx="3226172"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7030A0"/>
                  </a:solidFill>
                  <a:latin typeface="Snell Roundhand Black" panose="02000603080000090004" pitchFamily="2" charset="77"/>
                  <a:cs typeface="Times New Roman" pitchFamily="18" charset="0"/>
                </a:rPr>
                <a:t>Đối ngoại</a:t>
              </a:r>
              <a:endParaRPr kumimoji="0" lang="en-US" sz="4400" b="1" i="0" u="none" strike="noStrike" kern="1200" cap="none" spc="0" normalizeH="0" baseline="0" noProof="0" dirty="0">
                <a:ln>
                  <a:noFill/>
                </a:ln>
                <a:solidFill>
                  <a:srgbClr val="7030A0"/>
                </a:solidFill>
                <a:effectLst/>
                <a:uLnTx/>
                <a:uFillTx/>
                <a:latin typeface="Snell Roundhand Black" panose="02000603080000090004" pitchFamily="2" charset="77"/>
                <a:ea typeface="+mn-ea"/>
                <a:cs typeface="+mn-cs"/>
              </a:endParaRPr>
            </a:p>
          </p:txBody>
        </p:sp>
      </p:grpSp>
      <p:sp>
        <p:nvSpPr>
          <p:cNvPr id="24" name="Decision 23">
            <a:extLst>
              <a:ext uri="{FF2B5EF4-FFF2-40B4-BE49-F238E27FC236}">
                <a16:creationId xmlns:a16="http://schemas.microsoft.com/office/drawing/2014/main" id="{5407DD68-EAA3-E345-9CA8-F6A0FE2810AE}"/>
              </a:ext>
            </a:extLst>
          </p:cNvPr>
          <p:cNvSpPr/>
          <p:nvPr/>
        </p:nvSpPr>
        <p:spPr>
          <a:xfrm>
            <a:off x="962371" y="3025151"/>
            <a:ext cx="1014666" cy="984168"/>
          </a:xfrm>
          <a:prstGeom prst="flowChartDecision">
            <a:avLst/>
          </a:prstGeom>
          <a:solidFill>
            <a:schemeClr val="bg1"/>
          </a:solidFill>
          <a:ln w="38100"/>
          <a:effectLst>
            <a:glow rad="474235">
              <a:srgbClr val="43B1F1">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sp>
        <p:nvSpPr>
          <p:cNvPr id="25" name="Decision 24">
            <a:extLst>
              <a:ext uri="{FF2B5EF4-FFF2-40B4-BE49-F238E27FC236}">
                <a16:creationId xmlns:a16="http://schemas.microsoft.com/office/drawing/2014/main" id="{4554F807-FBF0-7544-83C4-D1E45906BE2C}"/>
              </a:ext>
            </a:extLst>
          </p:cNvPr>
          <p:cNvSpPr/>
          <p:nvPr/>
        </p:nvSpPr>
        <p:spPr>
          <a:xfrm>
            <a:off x="904465" y="4413677"/>
            <a:ext cx="1014666" cy="984168"/>
          </a:xfrm>
          <a:prstGeom prst="flowChartDecision">
            <a:avLst/>
          </a:prstGeom>
          <a:solidFill>
            <a:schemeClr val="bg1"/>
          </a:solidFill>
          <a:ln w="38100"/>
          <a:effectLst>
            <a:glow rad="474235">
              <a:srgbClr val="FF0000">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pic>
        <p:nvPicPr>
          <p:cNvPr id="26" name="Picture 2">
            <a:extLst>
              <a:ext uri="{FF2B5EF4-FFF2-40B4-BE49-F238E27FC236}">
                <a16:creationId xmlns:a16="http://schemas.microsoft.com/office/drawing/2014/main" id="{10523628-15B0-0349-8C9A-9B53AFBA35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4417" y="1956726"/>
            <a:ext cx="608533" cy="6465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6CF414AE-122D-EB4D-9615-B3D3D0A793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2277" y="3086213"/>
            <a:ext cx="394854" cy="6442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B9CB0FB5-3F04-D545-B188-0C9F478D81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496" y="4654262"/>
            <a:ext cx="598727" cy="59872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a:extLst>
              <a:ext uri="{FF2B5EF4-FFF2-40B4-BE49-F238E27FC236}">
                <a16:creationId xmlns:a16="http://schemas.microsoft.com/office/drawing/2014/main" id="{CE170FE0-64C6-F040-8363-E86358A53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385" y="2473370"/>
            <a:ext cx="2670028" cy="3719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851499"/>
      </p:ext>
    </p:extLst>
  </p:cSld>
  <p:clrMapOvr>
    <a:masterClrMapping/>
  </p:clrMapOvr>
  <p:transition spd="slow">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50000">
                                          <p:cBhvr additive="base">
                                            <p:cTn id="11"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14:presetBounceEnd="50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50000">
                                          <p:cBhvr additive="base">
                                            <p:cTn id="16"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14:presetBounceEnd="50000">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14:bounceEnd="50000">
                                          <p:cBhvr additive="base">
                                            <p:cTn id="20"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6"/>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14:presetBounceEnd="50000">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14:bounceEnd="50000">
                                          <p:cBhvr additive="base">
                                            <p:cTn id="24"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1" fill="hold" grpId="0" nodeType="withEffect" p14:presetBounceEnd="50000">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14:bounceEnd="50000">
                                          <p:cBhvr additive="base">
                                            <p:cTn id="28"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4"/>
                                            </p:tgtEl>
                                            <p:attrNameLst>
                                              <p:attrName>ppt_y</p:attrName>
                                            </p:attrNameLst>
                                          </p:cBhvr>
                                          <p:tavLst>
                                            <p:tav tm="0">
                                              <p:val>
                                                <p:strVal val="0-#ppt_h/2"/>
                                              </p:val>
                                            </p:tav>
                                            <p:tav tm="100000">
                                              <p:val>
                                                <p:strVal val="#ppt_y"/>
                                              </p:val>
                                            </p:tav>
                                          </p:tavLst>
                                        </p:anim>
                                      </p:childTnLst>
                                    </p:cTn>
                                  </p:par>
                                  <p:par>
                                    <p:cTn id="30" presetID="2" presetClass="entr" presetSubtype="4" fill="hold" nodeType="withEffect" p14:presetBounceEnd="50000">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14:bounceEnd="50000">
                                          <p:cBhvr additive="base">
                                            <p:cTn id="32"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2" fill="hold" nodeType="withEffect" p14:presetBounceEnd="50000">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14:bounceEnd="50000">
                                          <p:cBhvr additive="base">
                                            <p:cTn id="36"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14:bounceEnd="50000">
                                          <p:cBhvr additive="base">
                                            <p:cTn id="40"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25"/>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14:presetBounceEnd="50000">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14:bounceEnd="50000">
                                          <p:cBhvr additive="base">
                                            <p:cTn id="44"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28"/>
                                            </p:tgtEl>
                                            <p:attrNameLst>
                                              <p:attrName>ppt_y</p:attrName>
                                            </p:attrNameLst>
                                          </p:cBhvr>
                                          <p:tavLst>
                                            <p:tav tm="0">
                                              <p:val>
                                                <p:strVal val="1+#ppt_h/2"/>
                                              </p:val>
                                            </p:tav>
                                            <p:tav tm="100000">
                                              <p:val>
                                                <p:strVal val="#ppt_y"/>
                                              </p:val>
                                            </p:tav>
                                          </p:tavLst>
                                        </p:anim>
                                      </p:childTnLst>
                                    </p:cTn>
                                  </p:par>
                                  <p:par>
                                    <p:cTn id="46" presetID="2" presetClass="entr" presetSubtype="8" fill="hold" nodeType="withEffect" p14:presetBounceEnd="50000">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14:bounceEnd="50000">
                                          <p:cBhvr additive="base">
                                            <p:cTn id="48"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4" grpId="0" animBg="1"/>
          <p:bldP spid="24" grpId="0" animBg="1"/>
          <p:bldP spid="2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0-#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1+#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0-#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4" grpId="0" animBg="1"/>
          <p:bldP spid="24" grpId="0" animBg="1"/>
          <p:bldP spid="25"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400855" y="0"/>
            <a:ext cx="2111475"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vi-VN" sz="4800" b="1">
                <a:solidFill>
                  <a:srgbClr val="A01127"/>
                </a:solidFill>
                <a:latin typeface="Snell Roundhand" panose="02000603080000090004" pitchFamily="2" charset="77"/>
              </a:rPr>
              <a:t>b.</a:t>
            </a:r>
            <a:r>
              <a:rPr kumimoji="0" lang="en-US" altLang="vi-VN" sz="48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 Pháp</a:t>
            </a:r>
            <a:endPar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3" name="Rectangle 2">
            <a:extLst>
              <a:ext uri="{FF2B5EF4-FFF2-40B4-BE49-F238E27FC236}">
                <a16:creationId xmlns:a16="http://schemas.microsoft.com/office/drawing/2014/main" id="{55A04D6A-97B5-244E-84FA-F0607BDA3559}"/>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AutoShape 6">
            <a:extLst>
              <a:ext uri="{FF2B5EF4-FFF2-40B4-BE49-F238E27FC236}">
                <a16:creationId xmlns:a16="http://schemas.microsoft.com/office/drawing/2014/main" id="{4D512C82-7EAF-054B-BE33-3F8E3E3D6E98}"/>
              </a:ext>
            </a:extLst>
          </p:cNvPr>
          <p:cNvSpPr>
            <a:spLocks noChangeArrowheads="1"/>
          </p:cNvSpPr>
          <p:nvPr/>
        </p:nvSpPr>
        <p:spPr bwMode="auto">
          <a:xfrm>
            <a:off x="7922632" y="76200"/>
            <a:ext cx="4269368" cy="3352800"/>
          </a:xfrm>
          <a:prstGeom prst="cloudCallout">
            <a:avLst>
              <a:gd name="adj1" fmla="val -12767"/>
              <a:gd name="adj2" fmla="val 56307"/>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Hãy</a:t>
            </a:r>
            <a:r>
              <a:rPr kumimoji="0" lang="en-US" altLang="vi-VN" sz="2400" b="1" i="0" u="none" strike="noStrike" kern="1200" cap="none" spc="0" normalizeH="0" noProof="0">
                <a:ln>
                  <a:noFill/>
                </a:ln>
                <a:solidFill>
                  <a:srgbClr val="FF6600"/>
                </a:solidFill>
                <a:effectLst/>
                <a:uLnTx/>
                <a:uFillTx/>
                <a:latin typeface="Times New Roman" panose="02020603050405020304" pitchFamily="18" charset="0"/>
                <a:ea typeface="+mn-ea"/>
                <a:cs typeface="+mn-cs"/>
              </a:rPr>
              <a:t> nêu những chuyển biến về kinh tế của đế quốc Pháp trong những năm cuối thế kỉ XIX đầu thế kỉ XX</a:t>
            </a:r>
            <a:endPar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p:txBody>
      </p:sp>
      <p:pic>
        <p:nvPicPr>
          <p:cNvPr id="6" name="Picture 5">
            <a:extLst>
              <a:ext uri="{FF2B5EF4-FFF2-40B4-BE49-F238E27FC236}">
                <a16:creationId xmlns:a16="http://schemas.microsoft.com/office/drawing/2014/main" id="{D6B27C1D-99D6-BA40-95E9-21D3F85CB862}"/>
              </a:ext>
            </a:extLst>
          </p:cNvPr>
          <p:cNvPicPr>
            <a:picLocks noChangeAspect="1"/>
          </p:cNvPicPr>
          <p:nvPr/>
        </p:nvPicPr>
        <p:blipFill rotWithShape="1">
          <a:blip r:embed="rId2"/>
          <a:srcRect l="40670"/>
          <a:stretch/>
        </p:blipFill>
        <p:spPr>
          <a:xfrm>
            <a:off x="8462988" y="3597401"/>
            <a:ext cx="2605608" cy="3454401"/>
          </a:xfrm>
          <a:prstGeom prst="rect">
            <a:avLst/>
          </a:prstGeom>
        </p:spPr>
      </p:pic>
      <p:sp>
        <p:nvSpPr>
          <p:cNvPr id="7" name="Rectangle 6">
            <a:extLst>
              <a:ext uri="{FF2B5EF4-FFF2-40B4-BE49-F238E27FC236}">
                <a16:creationId xmlns:a16="http://schemas.microsoft.com/office/drawing/2014/main" id="{77D4AC4B-3C71-9049-B510-894D76D694A0}"/>
              </a:ext>
            </a:extLst>
          </p:cNvPr>
          <p:cNvSpPr/>
          <p:nvPr/>
        </p:nvSpPr>
        <p:spPr>
          <a:xfrm>
            <a:off x="0" y="1296623"/>
            <a:ext cx="7922632" cy="1384995"/>
          </a:xfrm>
          <a:prstGeom prst="rect">
            <a:avLst/>
          </a:prstGeom>
        </p:spPr>
        <p:txBody>
          <a:bodyPr wrap="square">
            <a:spAutoFit/>
          </a:bodyPr>
          <a:lstStyle/>
          <a:p>
            <a:pPr marR="0" lvl="0" algn="l" defTabSz="914400" rtl="0" eaLnBrk="1" fontAlgn="auto" latinLnBrk="0" hangingPunct="1">
              <a:lnSpc>
                <a:spcPct val="100000"/>
              </a:lnSpc>
              <a:spcBef>
                <a:spcPct val="0"/>
              </a:spcBef>
              <a:spcAft>
                <a:spcPts val="0"/>
              </a:spcAft>
              <a:buClrTx/>
              <a:buSzTx/>
              <a:tabLst/>
              <a:defRPr/>
            </a:pPr>
            <a:r>
              <a:rPr kumimoji="0" lang="en-US" alt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r>
              <a:rPr kumimoji="0" lang="en-US" altLang="vi-VN" sz="2800" b="0" i="0" u="none" strike="noStrike" kern="1200" cap="none" spc="0" normalizeH="0" noProof="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Công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nghiệp</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Sang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thê</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ki</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XIX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tụt</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xuống</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đứng</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thư</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4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thê</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giới</a:t>
            </a:r>
            <a:r>
              <a:rPr kumimoji="0" lang="en-US" alt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p>
          <a:p>
            <a:pPr marR="0" lvl="0" algn="l" defTabSz="914400" rtl="0" eaLnBrk="1" fontAlgn="auto" latinLnBrk="0" hangingPunct="1">
              <a:lnSpc>
                <a:spcPct val="100000"/>
              </a:lnSpc>
              <a:spcBef>
                <a:spcPct val="0"/>
              </a:spcBef>
              <a:spcAft>
                <a:spcPts val="0"/>
              </a:spcAft>
              <a:buClrTx/>
              <a:buSzTx/>
              <a:tabLst/>
              <a:defRPr/>
            </a:pPr>
            <a:r>
              <a:rPr lang="en-US" altLang="vi-VN" sz="2800">
                <a:solidFill>
                  <a:srgbClr val="000000"/>
                </a:solidFill>
                <a:latin typeface="Times New Roman" panose="02020603050405020304" pitchFamily="18" charset="0"/>
              </a:rPr>
              <a:t>- Nông nghiệp thì trong tình trạng sản xuất nhỏ.</a:t>
            </a:r>
            <a:endPar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 name="TextBox 7">
            <a:extLst>
              <a:ext uri="{FF2B5EF4-FFF2-40B4-BE49-F238E27FC236}">
                <a16:creationId xmlns:a16="http://schemas.microsoft.com/office/drawing/2014/main" id="{B446A22B-49F1-6E4A-85B2-6D5E2FD650CC}"/>
              </a:ext>
            </a:extLst>
          </p:cNvPr>
          <p:cNvSpPr txBox="1"/>
          <p:nvPr/>
        </p:nvSpPr>
        <p:spPr>
          <a:xfrm>
            <a:off x="3000002" y="483020"/>
            <a:ext cx="3267447" cy="64633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3600" b="1">
                <a:solidFill>
                  <a:srgbClr val="002060"/>
                </a:solidFill>
                <a:latin typeface="Times New Roman" panose="02020603050405020304" pitchFamily="18" charset="0"/>
                <a:cs typeface="Times New Roman" panose="02020603050405020304" pitchFamily="18" charset="0"/>
              </a:rPr>
              <a:t>k</a:t>
            </a:r>
            <a:r>
              <a:rPr kumimoji="0" 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inh tế.</a:t>
            </a:r>
            <a:endPar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5" name="Chart 4">
            <a:extLst>
              <a:ext uri="{FF2B5EF4-FFF2-40B4-BE49-F238E27FC236}">
                <a16:creationId xmlns:a16="http://schemas.microsoft.com/office/drawing/2014/main" id="{D2FAD531-FB69-EE45-B8AE-F71A7F4264F5}"/>
              </a:ext>
            </a:extLst>
          </p:cNvPr>
          <p:cNvGraphicFramePr/>
          <p:nvPr>
            <p:extLst>
              <p:ext uri="{D42A27DB-BD31-4B8C-83A1-F6EECF244321}">
                <p14:modId xmlns:p14="http://schemas.microsoft.com/office/powerpoint/2010/main" val="3422269133"/>
              </p:ext>
            </p:extLst>
          </p:nvPr>
        </p:nvGraphicFramePr>
        <p:xfrm>
          <a:off x="794505" y="2615312"/>
          <a:ext cx="6496455" cy="378102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01CAE521-77C6-BC46-A7F8-1507EE6937D1}"/>
              </a:ext>
            </a:extLst>
          </p:cNvPr>
          <p:cNvSpPr/>
          <p:nvPr/>
        </p:nvSpPr>
        <p:spPr>
          <a:xfrm>
            <a:off x="579207" y="6396335"/>
            <a:ext cx="708238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2400" b="1" i="0" u="none" strike="noStrike" kern="1200" cap="none" spc="0" normalizeH="0" baseline="0" noProof="0" dirty="0">
                <a:ln>
                  <a:noFill/>
                </a:ln>
                <a:solidFill>
                  <a:srgbClr val="000000">
                    <a:lumMod val="65000"/>
                    <a:lumOff val="35000"/>
                  </a:srgbClr>
                </a:solidFill>
                <a:effectLst/>
                <a:uLnTx/>
                <a:uFillTx/>
                <a:latin typeface="Times New Roman" panose="02020603050405020304" pitchFamily="18" charset="0"/>
                <a:ea typeface="+mn-ea"/>
                <a:cs typeface="Times New Roman" panose="02020603050405020304" pitchFamily="18" charset="0"/>
              </a:rPr>
              <a:t>SƠ ĐỒ SẢN LƯỢNG CÔNG NGHIỆP CÁC NƯỚC</a:t>
            </a:r>
          </a:p>
        </p:txBody>
      </p:sp>
    </p:spTree>
    <p:extLst>
      <p:ext uri="{BB962C8B-B14F-4D97-AF65-F5344CB8AC3E}">
        <p14:creationId xmlns:p14="http://schemas.microsoft.com/office/powerpoint/2010/main" val="3130737211"/>
      </p:ext>
    </p:extLst>
  </p:cSld>
  <p:clrMapOvr>
    <a:masterClrMapping/>
  </p:clrMapOvr>
  <p:transition spd="slow">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accel="50000"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fill="hold" grpId="0" nodeType="clickEffect" p14:presetBounceEnd="50000">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14:bounceEnd="50000">
                                          <p:cBhvr additive="base">
                                            <p:cTn id="25"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3"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3)">
                                          <p:cBhvr>
                                            <p:cTn id="31" dur="750"/>
                                            <p:tgtEl>
                                              <p:spTgt spid="5"/>
                                            </p:tgtEl>
                                          </p:cBhvr>
                                        </p:animEffect>
                                      </p:childTnLst>
                                    </p:cTn>
                                  </p:par>
                                  <p:par>
                                    <p:cTn id="32" presetID="21" presetClass="entr" presetSubtype="3"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heel(3)">
                                          <p:cBhvr>
                                            <p:cTn id="3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8" grpId="0"/>
          <p:bldGraphic spid="5" grpId="0">
            <p:bldAsOne/>
          </p:bldGraphic>
          <p:bldP spid="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3"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3)">
                                          <p:cBhvr>
                                            <p:cTn id="31" dur="750"/>
                                            <p:tgtEl>
                                              <p:spTgt spid="5"/>
                                            </p:tgtEl>
                                          </p:cBhvr>
                                        </p:animEffect>
                                      </p:childTnLst>
                                    </p:cTn>
                                  </p:par>
                                  <p:par>
                                    <p:cTn id="32" presetID="21" presetClass="entr" presetSubtype="3"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heel(3)">
                                          <p:cBhvr>
                                            <p:cTn id="3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8" grpId="0"/>
          <p:bldGraphic spid="5" grpId="0">
            <p:bldAsOne/>
          </p:bldGraphic>
          <p:bldP spid="9"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1460</Words>
  <Application>Microsoft Office PowerPoint</Application>
  <PresentationFormat>Widescreen</PresentationFormat>
  <Paragraphs>173</Paragraphs>
  <Slides>47</Slides>
  <Notes>5</Notes>
  <HiddenSlides>0</HiddenSlides>
  <MMClips>2</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47</vt:i4>
      </vt:variant>
    </vt:vector>
  </HeadingPairs>
  <TitlesOfParts>
    <vt:vector size="72" baseType="lpstr">
      <vt:lpstr>等线</vt:lpstr>
      <vt:lpstr>等线 Light</vt:lpstr>
      <vt:lpstr>Arial</vt:lpstr>
      <vt:lpstr>Cabin</vt:lpstr>
      <vt:lpstr>Cabin Condensed</vt:lpstr>
      <vt:lpstr>Calibri</vt:lpstr>
      <vt:lpstr>Calibri Light</vt:lpstr>
      <vt:lpstr>Livvic</vt:lpstr>
      <vt:lpstr>Open Sans</vt:lpstr>
      <vt:lpstr>PT Serif</vt:lpstr>
      <vt:lpstr>Roboto Condensed Light</vt:lpstr>
      <vt:lpstr>Snell Roundhand</vt:lpstr>
      <vt:lpstr>SNELL ROUNDHAND BLACK</vt:lpstr>
      <vt:lpstr>SNELL ROUNDHAND BLACK</vt:lpstr>
      <vt:lpstr>SVN-Beloved</vt:lpstr>
      <vt:lpstr>SVN-Blenda Script</vt:lpstr>
      <vt:lpstr>Times New Roman</vt:lpstr>
      <vt:lpstr>Wingdings</vt:lpstr>
      <vt:lpstr>Office 主题​​</vt:lpstr>
      <vt:lpstr>1_Office Theme</vt:lpstr>
      <vt:lpstr>Lección de Historia de España by Slidesgo</vt:lpstr>
      <vt:lpstr>Snug</vt:lpstr>
      <vt:lpstr>1_Lección de Historia de España by Slidesgo</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Nguyen Duc Huong</cp:lastModifiedBy>
  <cp:revision>8</cp:revision>
  <dcterms:created xsi:type="dcterms:W3CDTF">2023-05-22T14:36:45Z</dcterms:created>
  <dcterms:modified xsi:type="dcterms:W3CDTF">2023-06-07T09:05:26Z</dcterms:modified>
</cp:coreProperties>
</file>