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</p:sldMasterIdLst>
  <p:notesMasterIdLst>
    <p:notesMasterId r:id="rId28"/>
  </p:notesMasterIdLst>
  <p:sldIdLst>
    <p:sldId id="341" r:id="rId2"/>
    <p:sldId id="342" r:id="rId3"/>
    <p:sldId id="256" r:id="rId4"/>
    <p:sldId id="258" r:id="rId5"/>
    <p:sldId id="345" r:id="rId6"/>
    <p:sldId id="315" r:id="rId7"/>
    <p:sldId id="319" r:id="rId8"/>
    <p:sldId id="320" r:id="rId9"/>
    <p:sldId id="321" r:id="rId10"/>
    <p:sldId id="344" r:id="rId11"/>
    <p:sldId id="260" r:id="rId12"/>
    <p:sldId id="327" r:id="rId13"/>
    <p:sldId id="329" r:id="rId14"/>
    <p:sldId id="328" r:id="rId15"/>
    <p:sldId id="330" r:id="rId16"/>
    <p:sldId id="331" r:id="rId17"/>
    <p:sldId id="332" r:id="rId18"/>
    <p:sldId id="279" r:id="rId19"/>
    <p:sldId id="338" r:id="rId20"/>
    <p:sldId id="333" r:id="rId21"/>
    <p:sldId id="340" r:id="rId22"/>
    <p:sldId id="339" r:id="rId23"/>
    <p:sldId id="334" r:id="rId24"/>
    <p:sldId id="336" r:id="rId25"/>
    <p:sldId id="337" r:id="rId26"/>
    <p:sldId id="343" r:id="rId27"/>
  </p:sldIdLst>
  <p:sldSz cx="9144000" cy="5143500" type="screen16x9"/>
  <p:notesSz cx="6858000" cy="9144000"/>
  <p:embeddedFontLst>
    <p:embeddedFont>
      <p:font typeface="Adamina" panose="020B0604020202020204" charset="0"/>
      <p:regular r:id="rId29"/>
    </p:embeddedFont>
    <p:embeddedFont>
      <p:font typeface="Albert Sans" panose="020B0604020202020204" charset="0"/>
      <p:regular r:id="rId30"/>
      <p:bold r:id="rId31"/>
      <p:italic r:id="rId32"/>
      <p:boldItalic r:id="rId33"/>
    </p:embeddedFont>
    <p:embeddedFont>
      <p:font typeface="Albert Sans Medium" panose="020B0604020202020204" charset="0"/>
      <p:regular r:id="rId34"/>
      <p:bold r:id="rId35"/>
      <p:italic r:id="rId36"/>
      <p:boldItalic r:id="rId37"/>
    </p:embeddedFont>
    <p:embeddedFont>
      <p:font typeface="Algerian" panose="04020705040A02060702" pitchFamily="82" charset="0"/>
      <p:regular r:id="rId38"/>
    </p:embeddedFont>
    <p:embeddedFont>
      <p:font typeface="Bebas Neue" panose="020B0606020202050201" pitchFamily="3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Gothic A1" panose="020B0604020202020204" charset="0"/>
      <p:regular r:id="rId44"/>
      <p:bold r:id="rId45"/>
    </p:embeddedFont>
    <p:embeddedFont>
      <p:font typeface="Passion One" panose="020B060402020202020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AE9"/>
    <a:srgbClr val="EBD3D0"/>
    <a:srgbClr val="F9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95BD1A-21EF-4651-8E16-93AF9C552910}">
  <a:tblStyle styleId="{7D95BD1A-21EF-4651-8E16-93AF9C5529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203e2f6c32c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203e2f6c32c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755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58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89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gb9d4cf2b20_0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6" name="Google Shape;2656;gb9d4cf2b20_0_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203e2f6c32c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203e2f6c32c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612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21c98ef31a8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21c98ef31a8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203e2f6c32c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203e2f6c32c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222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203e2f6c32c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203e2f6c32c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606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03e2f6c32c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203e2f6c32c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66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203e2f6c32c_0_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203e2f6c32c_0_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363700"/>
            <a:ext cx="4753500" cy="18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 b="1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 flipH="1">
            <a:off x="7092425" y="4005373"/>
            <a:ext cx="2051571" cy="1138127"/>
          </a:xfrm>
          <a:custGeom>
            <a:avLst/>
            <a:gdLst/>
            <a:ahLst/>
            <a:cxnLst/>
            <a:rect l="l" t="t" r="r" b="b"/>
            <a:pathLst>
              <a:path w="24325" h="17511" extrusionOk="0">
                <a:moveTo>
                  <a:pt x="2754" y="0"/>
                </a:moveTo>
                <a:cubicBezTo>
                  <a:pt x="0" y="2205"/>
                  <a:pt x="1026" y="5274"/>
                  <a:pt x="4136" y="5975"/>
                </a:cubicBezTo>
                <a:cubicBezTo>
                  <a:pt x="8027" y="6862"/>
                  <a:pt x="12816" y="5536"/>
                  <a:pt x="15644" y="10670"/>
                </a:cubicBezTo>
                <a:cubicBezTo>
                  <a:pt x="17673" y="14342"/>
                  <a:pt x="20329" y="17510"/>
                  <a:pt x="22713" y="17510"/>
                </a:cubicBezTo>
                <a:cubicBezTo>
                  <a:pt x="23269" y="17510"/>
                  <a:pt x="23809" y="17338"/>
                  <a:pt x="24324" y="16961"/>
                </a:cubicBezTo>
                <a:lnTo>
                  <a:pt x="24324" y="0"/>
                </a:ln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3311380" cy="1914275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4925" y="4477968"/>
            <a:ext cx="611997" cy="390379"/>
          </a:xfrm>
          <a:custGeom>
            <a:avLst/>
            <a:gdLst/>
            <a:ahLst/>
            <a:cxnLst/>
            <a:rect l="l" t="t" r="r" b="b"/>
            <a:pathLst>
              <a:path w="8834" h="5635" extrusionOk="0">
                <a:moveTo>
                  <a:pt x="5386" y="1"/>
                </a:moveTo>
                <a:cubicBezTo>
                  <a:pt x="2981" y="1"/>
                  <a:pt x="0" y="1658"/>
                  <a:pt x="1237" y="3266"/>
                </a:cubicBezTo>
                <a:cubicBezTo>
                  <a:pt x="2566" y="4992"/>
                  <a:pt x="3826" y="5634"/>
                  <a:pt x="4891" y="5634"/>
                </a:cubicBezTo>
                <a:cubicBezTo>
                  <a:pt x="7404" y="5634"/>
                  <a:pt x="8834" y="2062"/>
                  <a:pt x="7530" y="719"/>
                </a:cubicBezTo>
                <a:cubicBezTo>
                  <a:pt x="7037" y="214"/>
                  <a:pt x="6248" y="1"/>
                  <a:pt x="5386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026742" y="154900"/>
            <a:ext cx="804312" cy="508150"/>
          </a:xfrm>
          <a:custGeom>
            <a:avLst/>
            <a:gdLst/>
            <a:ahLst/>
            <a:cxnLst/>
            <a:rect l="l" t="t" r="r" b="b"/>
            <a:pathLst>
              <a:path w="11610" h="7335" extrusionOk="0">
                <a:moveTo>
                  <a:pt x="3127" y="1"/>
                </a:moveTo>
                <a:cubicBezTo>
                  <a:pt x="1971" y="1"/>
                  <a:pt x="978" y="629"/>
                  <a:pt x="615" y="2449"/>
                </a:cubicBezTo>
                <a:cubicBezTo>
                  <a:pt x="0" y="5510"/>
                  <a:pt x="3763" y="7335"/>
                  <a:pt x="6111" y="7335"/>
                </a:cubicBezTo>
                <a:cubicBezTo>
                  <a:pt x="6476" y="7335"/>
                  <a:pt x="6807" y="7291"/>
                  <a:pt x="7082" y="7200"/>
                </a:cubicBezTo>
                <a:cubicBezTo>
                  <a:pt x="9118" y="6519"/>
                  <a:pt x="11609" y="5473"/>
                  <a:pt x="11470" y="4485"/>
                </a:cubicBezTo>
                <a:cubicBezTo>
                  <a:pt x="11087" y="1759"/>
                  <a:pt x="8491" y="2552"/>
                  <a:pt x="6457" y="1217"/>
                </a:cubicBezTo>
                <a:cubicBezTo>
                  <a:pt x="5467" y="567"/>
                  <a:pt x="4223" y="1"/>
                  <a:pt x="312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896613" y="4843461"/>
            <a:ext cx="851763" cy="469600"/>
          </a:xfrm>
          <a:custGeom>
            <a:avLst/>
            <a:gdLst/>
            <a:ahLst/>
            <a:cxnLst/>
            <a:rect l="l" t="t" r="r" b="b"/>
            <a:pathLst>
              <a:path w="10170" h="5607" extrusionOk="0">
                <a:moveTo>
                  <a:pt x="4349" y="1"/>
                </a:moveTo>
                <a:cubicBezTo>
                  <a:pt x="1783" y="1"/>
                  <a:pt x="1" y="2215"/>
                  <a:pt x="1624" y="4270"/>
                </a:cubicBezTo>
                <a:cubicBezTo>
                  <a:pt x="2373" y="5222"/>
                  <a:pt x="3554" y="5606"/>
                  <a:pt x="4752" y="5606"/>
                </a:cubicBezTo>
                <a:cubicBezTo>
                  <a:pt x="7419" y="5606"/>
                  <a:pt x="10169" y="3700"/>
                  <a:pt x="8410" y="1909"/>
                </a:cubicBezTo>
                <a:cubicBezTo>
                  <a:pt x="7076" y="542"/>
                  <a:pt x="5617" y="1"/>
                  <a:pt x="4349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045945" y="-85600"/>
            <a:ext cx="795900" cy="571108"/>
          </a:xfrm>
          <a:custGeom>
            <a:avLst/>
            <a:gdLst/>
            <a:ahLst/>
            <a:cxnLst/>
            <a:rect l="l" t="t" r="r" b="b"/>
            <a:pathLst>
              <a:path w="9503" h="6819" extrusionOk="0">
                <a:moveTo>
                  <a:pt x="7097" y="1"/>
                </a:moveTo>
                <a:cubicBezTo>
                  <a:pt x="7017" y="1"/>
                  <a:pt x="6934" y="7"/>
                  <a:pt x="6847" y="21"/>
                </a:cubicBezTo>
                <a:cubicBezTo>
                  <a:pt x="1" y="1117"/>
                  <a:pt x="3121" y="6818"/>
                  <a:pt x="5650" y="6818"/>
                </a:cubicBezTo>
                <a:cubicBezTo>
                  <a:pt x="5793" y="6818"/>
                  <a:pt x="5934" y="6800"/>
                  <a:pt x="6072" y="6762"/>
                </a:cubicBezTo>
                <a:cubicBezTo>
                  <a:pt x="8557" y="6066"/>
                  <a:pt x="9503" y="1"/>
                  <a:pt x="709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588572" y="2658954"/>
            <a:ext cx="931206" cy="626101"/>
          </a:xfrm>
          <a:custGeom>
            <a:avLst/>
            <a:gdLst/>
            <a:ahLst/>
            <a:cxnLst/>
            <a:rect l="l" t="t" r="r" b="b"/>
            <a:pathLst>
              <a:path w="6797" h="4570" extrusionOk="0">
                <a:moveTo>
                  <a:pt x="4229" y="0"/>
                </a:moveTo>
                <a:cubicBezTo>
                  <a:pt x="1835" y="0"/>
                  <a:pt x="1" y="4136"/>
                  <a:pt x="3166" y="4535"/>
                </a:cubicBezTo>
                <a:cubicBezTo>
                  <a:pt x="3350" y="4558"/>
                  <a:pt x="3525" y="4569"/>
                  <a:pt x="3691" y="4569"/>
                </a:cubicBezTo>
                <a:cubicBezTo>
                  <a:pt x="6725" y="4569"/>
                  <a:pt x="6797" y="948"/>
                  <a:pt x="5115" y="196"/>
                </a:cubicBezTo>
                <a:cubicBezTo>
                  <a:pt x="4816" y="61"/>
                  <a:pt x="4518" y="0"/>
                  <a:pt x="4229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6347600" y="204625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426350" y="4608500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4992125" y="4779475"/>
            <a:ext cx="234300" cy="2349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292525" y="2813675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831050" y="1629150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715100" y="3396688"/>
            <a:ext cx="4359000" cy="409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1_Thanks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/>
          <p:nvPr/>
        </p:nvSpPr>
        <p:spPr>
          <a:xfrm rot="10800000">
            <a:off x="-17976" y="-2524125"/>
            <a:ext cx="8541112" cy="4385024"/>
          </a:xfrm>
          <a:custGeom>
            <a:avLst/>
            <a:gdLst/>
            <a:ahLst/>
            <a:cxnLst/>
            <a:rect l="l" t="t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0"/>
          <p:cNvSpPr/>
          <p:nvPr/>
        </p:nvSpPr>
        <p:spPr>
          <a:xfrm rot="9992312">
            <a:off x="7637171" y="704484"/>
            <a:ext cx="1320868" cy="1506644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0"/>
          <p:cNvSpPr/>
          <p:nvPr/>
        </p:nvSpPr>
        <p:spPr>
          <a:xfrm rot="10800000" flipH="1">
            <a:off x="-8627" y="2847997"/>
            <a:ext cx="2724611" cy="2305804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0"/>
          <p:cNvSpPr txBox="1">
            <a:spLocks noGrp="1"/>
          </p:cNvSpPr>
          <p:nvPr>
            <p:ph type="ctrTitle"/>
          </p:nvPr>
        </p:nvSpPr>
        <p:spPr>
          <a:xfrm>
            <a:off x="4426500" y="847000"/>
            <a:ext cx="3384000" cy="12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62F5D"/>
              </a:buClr>
              <a:buSzPts val="5200"/>
              <a:buNone/>
              <a:defRPr sz="7100">
                <a:solidFill>
                  <a:srgbClr val="362F5D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subTitle" idx="1"/>
          </p:nvPr>
        </p:nvSpPr>
        <p:spPr>
          <a:xfrm>
            <a:off x="4426500" y="2081649"/>
            <a:ext cx="3384000" cy="1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8" name="Google Shape;208;p30"/>
          <p:cNvSpPr txBox="1"/>
          <p:nvPr/>
        </p:nvSpPr>
        <p:spPr>
          <a:xfrm>
            <a:off x="4426500" y="3374250"/>
            <a:ext cx="33840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rPr>
              <a:t>CREDITS: </a:t>
            </a:r>
            <a:r>
              <a:rPr lang="en" sz="12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rPr>
              <a:t>This presentation template was created by </a:t>
            </a:r>
            <a:r>
              <a:rPr lang="en" sz="1200" b="1" u="sng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rPr>
              <a:t>, </a:t>
            </a:r>
            <a:r>
              <a:rPr lang="en" sz="12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rPr>
              <a:t>including icons from </a:t>
            </a:r>
            <a:r>
              <a:rPr lang="en" sz="1200" b="1" u="sng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rPr>
              <a:t>, </a:t>
            </a:r>
            <a:r>
              <a:rPr lang="en" sz="12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rPr>
              <a:t>infographics &amp; images by </a:t>
            </a:r>
            <a:r>
              <a:rPr lang="en" sz="1200" b="1" u="sng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rgbClr val="6B3933"/>
                </a:solidFill>
                <a:uFill>
                  <a:noFill/>
                </a:uFill>
                <a:latin typeface="Gothic A1"/>
                <a:ea typeface="Gothic A1"/>
                <a:cs typeface="Gothic A1"/>
                <a:sym typeface="Gothic A1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200" b="1">
              <a:solidFill>
                <a:srgbClr val="6B3933"/>
              </a:solidFill>
              <a:latin typeface="Gothic A1"/>
              <a:ea typeface="Gothic A1"/>
              <a:cs typeface="Gothic A1"/>
              <a:sym typeface="Gothic A1"/>
            </a:endParaRPr>
          </a:p>
        </p:txBody>
      </p:sp>
    </p:spTree>
    <p:extLst>
      <p:ext uri="{BB962C8B-B14F-4D97-AF65-F5344CB8AC3E}">
        <p14:creationId xmlns:p14="http://schemas.microsoft.com/office/powerpoint/2010/main" val="201274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 rot="10800000">
            <a:off x="-16" y="3529117"/>
            <a:ext cx="2910061" cy="1614383"/>
          </a:xfrm>
          <a:custGeom>
            <a:avLst/>
            <a:gdLst/>
            <a:ahLst/>
            <a:cxnLst/>
            <a:rect l="l" t="t" r="r" b="b"/>
            <a:pathLst>
              <a:path w="24325" h="17511" extrusionOk="0">
                <a:moveTo>
                  <a:pt x="2754" y="0"/>
                </a:moveTo>
                <a:cubicBezTo>
                  <a:pt x="0" y="2205"/>
                  <a:pt x="1026" y="5274"/>
                  <a:pt x="4136" y="5975"/>
                </a:cubicBezTo>
                <a:cubicBezTo>
                  <a:pt x="8027" y="6862"/>
                  <a:pt x="12816" y="5536"/>
                  <a:pt x="15644" y="10670"/>
                </a:cubicBezTo>
                <a:cubicBezTo>
                  <a:pt x="17673" y="14342"/>
                  <a:pt x="20329" y="17510"/>
                  <a:pt x="22713" y="17510"/>
                </a:cubicBezTo>
                <a:cubicBezTo>
                  <a:pt x="23269" y="17510"/>
                  <a:pt x="23809" y="17338"/>
                  <a:pt x="24324" y="16961"/>
                </a:cubicBezTo>
                <a:lnTo>
                  <a:pt x="24324" y="0"/>
                </a:ln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flipH="1">
            <a:off x="5193850" y="0"/>
            <a:ext cx="3950152" cy="2283543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833363" y="4373699"/>
            <a:ext cx="851763" cy="469600"/>
          </a:xfrm>
          <a:custGeom>
            <a:avLst/>
            <a:gdLst/>
            <a:ahLst/>
            <a:cxnLst/>
            <a:rect l="l" t="t" r="r" b="b"/>
            <a:pathLst>
              <a:path w="10170" h="5607" extrusionOk="0">
                <a:moveTo>
                  <a:pt x="4349" y="1"/>
                </a:moveTo>
                <a:cubicBezTo>
                  <a:pt x="1783" y="1"/>
                  <a:pt x="1" y="2215"/>
                  <a:pt x="1624" y="4270"/>
                </a:cubicBezTo>
                <a:cubicBezTo>
                  <a:pt x="2373" y="5222"/>
                  <a:pt x="3554" y="5606"/>
                  <a:pt x="4752" y="5606"/>
                </a:cubicBezTo>
                <a:cubicBezTo>
                  <a:pt x="7419" y="5606"/>
                  <a:pt x="10169" y="3700"/>
                  <a:pt x="8410" y="1909"/>
                </a:cubicBezTo>
                <a:cubicBezTo>
                  <a:pt x="7076" y="542"/>
                  <a:pt x="5617" y="1"/>
                  <a:pt x="4349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-368749" y="681424"/>
            <a:ext cx="1150307" cy="773404"/>
          </a:xfrm>
          <a:custGeom>
            <a:avLst/>
            <a:gdLst/>
            <a:ahLst/>
            <a:cxnLst/>
            <a:rect l="l" t="t" r="r" b="b"/>
            <a:pathLst>
              <a:path w="6797" h="4570" extrusionOk="0">
                <a:moveTo>
                  <a:pt x="4229" y="0"/>
                </a:moveTo>
                <a:cubicBezTo>
                  <a:pt x="1835" y="0"/>
                  <a:pt x="1" y="4136"/>
                  <a:pt x="3166" y="4535"/>
                </a:cubicBezTo>
                <a:cubicBezTo>
                  <a:pt x="3350" y="4558"/>
                  <a:pt x="3525" y="4569"/>
                  <a:pt x="3691" y="4569"/>
                </a:cubicBezTo>
                <a:cubicBezTo>
                  <a:pt x="6725" y="4569"/>
                  <a:pt x="6797" y="948"/>
                  <a:pt x="5115" y="196"/>
                </a:cubicBezTo>
                <a:cubicBezTo>
                  <a:pt x="4816" y="61"/>
                  <a:pt x="4518" y="0"/>
                  <a:pt x="4229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2675317" y="-150400"/>
            <a:ext cx="804312" cy="508150"/>
          </a:xfrm>
          <a:custGeom>
            <a:avLst/>
            <a:gdLst/>
            <a:ahLst/>
            <a:cxnLst/>
            <a:rect l="l" t="t" r="r" b="b"/>
            <a:pathLst>
              <a:path w="11610" h="7335" extrusionOk="0">
                <a:moveTo>
                  <a:pt x="3127" y="1"/>
                </a:moveTo>
                <a:cubicBezTo>
                  <a:pt x="1971" y="1"/>
                  <a:pt x="978" y="629"/>
                  <a:pt x="615" y="2449"/>
                </a:cubicBezTo>
                <a:cubicBezTo>
                  <a:pt x="0" y="5510"/>
                  <a:pt x="3763" y="7335"/>
                  <a:pt x="6111" y="7335"/>
                </a:cubicBezTo>
                <a:cubicBezTo>
                  <a:pt x="6476" y="7335"/>
                  <a:pt x="6807" y="7291"/>
                  <a:pt x="7082" y="7200"/>
                </a:cubicBezTo>
                <a:cubicBezTo>
                  <a:pt x="9118" y="6519"/>
                  <a:pt x="11609" y="5473"/>
                  <a:pt x="11470" y="4485"/>
                </a:cubicBezTo>
                <a:cubicBezTo>
                  <a:pt x="11087" y="1759"/>
                  <a:pt x="8491" y="2552"/>
                  <a:pt x="6457" y="1217"/>
                </a:cubicBezTo>
                <a:cubicBezTo>
                  <a:pt x="5467" y="567"/>
                  <a:pt x="4223" y="1"/>
                  <a:pt x="312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rot="8100000">
            <a:off x="4592501" y="4758647"/>
            <a:ext cx="804327" cy="508160"/>
          </a:xfrm>
          <a:custGeom>
            <a:avLst/>
            <a:gdLst/>
            <a:ahLst/>
            <a:cxnLst/>
            <a:rect l="l" t="t" r="r" b="b"/>
            <a:pathLst>
              <a:path w="11610" h="7335" extrusionOk="0">
                <a:moveTo>
                  <a:pt x="3127" y="1"/>
                </a:moveTo>
                <a:cubicBezTo>
                  <a:pt x="1971" y="1"/>
                  <a:pt x="978" y="629"/>
                  <a:pt x="615" y="2449"/>
                </a:cubicBezTo>
                <a:cubicBezTo>
                  <a:pt x="0" y="5510"/>
                  <a:pt x="3763" y="7335"/>
                  <a:pt x="6111" y="7335"/>
                </a:cubicBezTo>
                <a:cubicBezTo>
                  <a:pt x="6476" y="7335"/>
                  <a:pt x="6807" y="7291"/>
                  <a:pt x="7082" y="7200"/>
                </a:cubicBezTo>
                <a:cubicBezTo>
                  <a:pt x="9118" y="6519"/>
                  <a:pt x="11609" y="5473"/>
                  <a:pt x="11470" y="4485"/>
                </a:cubicBezTo>
                <a:cubicBezTo>
                  <a:pt x="11087" y="1759"/>
                  <a:pt x="8491" y="2552"/>
                  <a:pt x="6457" y="1217"/>
                </a:cubicBezTo>
                <a:cubicBezTo>
                  <a:pt x="5467" y="567"/>
                  <a:pt x="4223" y="1"/>
                  <a:pt x="312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5335425" y="202900"/>
            <a:ext cx="332100" cy="3321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1137213" y="357750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292975" y="2762875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8685113" y="3313800"/>
            <a:ext cx="234300" cy="2349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3531225" y="4739450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8572400" y="1676050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3169575" y="1739263"/>
            <a:ext cx="4663800" cy="11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title" idx="2" hasCustomPrompt="1"/>
          </p:nvPr>
        </p:nvSpPr>
        <p:spPr>
          <a:xfrm>
            <a:off x="1430025" y="2082438"/>
            <a:ext cx="1245300" cy="9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8" name="Google Shape;38;p3"/>
          <p:cNvSpPr txBox="1">
            <a:spLocks noGrp="1"/>
          </p:cNvSpPr>
          <p:nvPr>
            <p:ph type="subTitle" idx="1"/>
          </p:nvPr>
        </p:nvSpPr>
        <p:spPr>
          <a:xfrm>
            <a:off x="3169575" y="2961138"/>
            <a:ext cx="4663800" cy="443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"/>
          <p:cNvSpPr/>
          <p:nvPr/>
        </p:nvSpPr>
        <p:spPr>
          <a:xfrm rot="10800000">
            <a:off x="29" y="4225199"/>
            <a:ext cx="1611896" cy="971379"/>
          </a:xfrm>
          <a:custGeom>
            <a:avLst/>
            <a:gdLst/>
            <a:ahLst/>
            <a:cxnLst/>
            <a:rect l="l" t="t" r="r" b="b"/>
            <a:pathLst>
              <a:path w="24325" h="17511" extrusionOk="0">
                <a:moveTo>
                  <a:pt x="2754" y="0"/>
                </a:moveTo>
                <a:cubicBezTo>
                  <a:pt x="0" y="2205"/>
                  <a:pt x="1026" y="5274"/>
                  <a:pt x="4136" y="5975"/>
                </a:cubicBezTo>
                <a:cubicBezTo>
                  <a:pt x="8027" y="6862"/>
                  <a:pt x="12816" y="5536"/>
                  <a:pt x="15644" y="10670"/>
                </a:cubicBezTo>
                <a:cubicBezTo>
                  <a:pt x="17673" y="14342"/>
                  <a:pt x="20329" y="17510"/>
                  <a:pt x="22713" y="17510"/>
                </a:cubicBezTo>
                <a:cubicBezTo>
                  <a:pt x="23269" y="17510"/>
                  <a:pt x="23809" y="17338"/>
                  <a:pt x="24324" y="16961"/>
                </a:cubicBezTo>
                <a:lnTo>
                  <a:pt x="24324" y="0"/>
                </a:ln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3"/>
          <p:cNvSpPr/>
          <p:nvPr/>
        </p:nvSpPr>
        <p:spPr>
          <a:xfrm rot="-5400000">
            <a:off x="7102099" y="359118"/>
            <a:ext cx="3055433" cy="2337184"/>
          </a:xfrm>
          <a:custGeom>
            <a:avLst/>
            <a:gdLst/>
            <a:ahLst/>
            <a:cxnLst/>
            <a:rect l="l" t="t" r="r" b="b"/>
            <a:pathLst>
              <a:path w="25239" h="19306" extrusionOk="0">
                <a:moveTo>
                  <a:pt x="25238" y="1"/>
                </a:moveTo>
                <a:cubicBezTo>
                  <a:pt x="23204" y="4266"/>
                  <a:pt x="19750" y="8375"/>
                  <a:pt x="15942" y="8487"/>
                </a:cubicBezTo>
                <a:cubicBezTo>
                  <a:pt x="10184" y="8664"/>
                  <a:pt x="10538" y="11323"/>
                  <a:pt x="8410" y="13003"/>
                </a:cubicBezTo>
                <a:cubicBezTo>
                  <a:pt x="7695" y="13574"/>
                  <a:pt x="6967" y="13730"/>
                  <a:pt x="6240" y="13730"/>
                </a:cubicBezTo>
                <a:cubicBezTo>
                  <a:pt x="5366" y="13730"/>
                  <a:pt x="4491" y="13505"/>
                  <a:pt x="3635" y="13505"/>
                </a:cubicBezTo>
                <a:cubicBezTo>
                  <a:pt x="3092" y="13505"/>
                  <a:pt x="2557" y="13595"/>
                  <a:pt x="2035" y="13890"/>
                </a:cubicBezTo>
                <a:cubicBezTo>
                  <a:pt x="1" y="15048"/>
                  <a:pt x="2035" y="19033"/>
                  <a:pt x="6553" y="19296"/>
                </a:cubicBezTo>
                <a:cubicBezTo>
                  <a:pt x="6662" y="19302"/>
                  <a:pt x="6768" y="19305"/>
                  <a:pt x="6871" y="19305"/>
                </a:cubicBezTo>
                <a:cubicBezTo>
                  <a:pt x="10597" y="19305"/>
                  <a:pt x="10425" y="15127"/>
                  <a:pt x="14635" y="15127"/>
                </a:cubicBezTo>
                <a:cubicBezTo>
                  <a:pt x="15126" y="15127"/>
                  <a:pt x="15675" y="15184"/>
                  <a:pt x="16298" y="15310"/>
                </a:cubicBezTo>
                <a:cubicBezTo>
                  <a:pt x="20684" y="16202"/>
                  <a:pt x="22289" y="18416"/>
                  <a:pt x="24023" y="18416"/>
                </a:cubicBezTo>
                <a:cubicBezTo>
                  <a:pt x="24411" y="18416"/>
                  <a:pt x="24805" y="18305"/>
                  <a:pt x="25238" y="18043"/>
                </a:cubicBezTo>
                <a:lnTo>
                  <a:pt x="25238" y="1"/>
                </a:ln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3"/>
          <p:cNvSpPr/>
          <p:nvPr/>
        </p:nvSpPr>
        <p:spPr>
          <a:xfrm>
            <a:off x="4502225" y="-41569"/>
            <a:ext cx="611997" cy="390379"/>
          </a:xfrm>
          <a:custGeom>
            <a:avLst/>
            <a:gdLst/>
            <a:ahLst/>
            <a:cxnLst/>
            <a:rect l="l" t="t" r="r" b="b"/>
            <a:pathLst>
              <a:path w="8834" h="5635" extrusionOk="0">
                <a:moveTo>
                  <a:pt x="5386" y="1"/>
                </a:moveTo>
                <a:cubicBezTo>
                  <a:pt x="2981" y="1"/>
                  <a:pt x="0" y="1658"/>
                  <a:pt x="1237" y="3266"/>
                </a:cubicBezTo>
                <a:cubicBezTo>
                  <a:pt x="2566" y="4992"/>
                  <a:pt x="3826" y="5634"/>
                  <a:pt x="4891" y="5634"/>
                </a:cubicBezTo>
                <a:cubicBezTo>
                  <a:pt x="7404" y="5634"/>
                  <a:pt x="8834" y="2062"/>
                  <a:pt x="7530" y="719"/>
                </a:cubicBezTo>
                <a:cubicBezTo>
                  <a:pt x="7037" y="214"/>
                  <a:pt x="6248" y="1"/>
                  <a:pt x="5386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3"/>
          <p:cNvSpPr/>
          <p:nvPr/>
        </p:nvSpPr>
        <p:spPr>
          <a:xfrm rot="-4254711">
            <a:off x="-164803" y="530888"/>
            <a:ext cx="804301" cy="508144"/>
          </a:xfrm>
          <a:custGeom>
            <a:avLst/>
            <a:gdLst/>
            <a:ahLst/>
            <a:cxnLst/>
            <a:rect l="l" t="t" r="r" b="b"/>
            <a:pathLst>
              <a:path w="11610" h="7335" extrusionOk="0">
                <a:moveTo>
                  <a:pt x="3127" y="1"/>
                </a:moveTo>
                <a:cubicBezTo>
                  <a:pt x="1971" y="1"/>
                  <a:pt x="978" y="629"/>
                  <a:pt x="615" y="2449"/>
                </a:cubicBezTo>
                <a:cubicBezTo>
                  <a:pt x="0" y="5510"/>
                  <a:pt x="3763" y="7335"/>
                  <a:pt x="6111" y="7335"/>
                </a:cubicBezTo>
                <a:cubicBezTo>
                  <a:pt x="6476" y="7335"/>
                  <a:pt x="6807" y="7291"/>
                  <a:pt x="7082" y="7200"/>
                </a:cubicBezTo>
                <a:cubicBezTo>
                  <a:pt x="9118" y="6519"/>
                  <a:pt x="11609" y="5473"/>
                  <a:pt x="11470" y="4485"/>
                </a:cubicBezTo>
                <a:cubicBezTo>
                  <a:pt x="11087" y="1759"/>
                  <a:pt x="8491" y="2552"/>
                  <a:pt x="6457" y="1217"/>
                </a:cubicBezTo>
                <a:cubicBezTo>
                  <a:pt x="5467" y="567"/>
                  <a:pt x="4223" y="1"/>
                  <a:pt x="312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3"/>
          <p:cNvSpPr/>
          <p:nvPr/>
        </p:nvSpPr>
        <p:spPr>
          <a:xfrm>
            <a:off x="3763638" y="4796311"/>
            <a:ext cx="851763" cy="469600"/>
          </a:xfrm>
          <a:custGeom>
            <a:avLst/>
            <a:gdLst/>
            <a:ahLst/>
            <a:cxnLst/>
            <a:rect l="l" t="t" r="r" b="b"/>
            <a:pathLst>
              <a:path w="10170" h="5607" extrusionOk="0">
                <a:moveTo>
                  <a:pt x="4349" y="1"/>
                </a:moveTo>
                <a:cubicBezTo>
                  <a:pt x="1783" y="1"/>
                  <a:pt x="1" y="2215"/>
                  <a:pt x="1624" y="4270"/>
                </a:cubicBezTo>
                <a:cubicBezTo>
                  <a:pt x="2373" y="5222"/>
                  <a:pt x="3554" y="5606"/>
                  <a:pt x="4752" y="5606"/>
                </a:cubicBezTo>
                <a:cubicBezTo>
                  <a:pt x="7419" y="5606"/>
                  <a:pt x="10169" y="3700"/>
                  <a:pt x="8410" y="1909"/>
                </a:cubicBezTo>
                <a:cubicBezTo>
                  <a:pt x="7076" y="542"/>
                  <a:pt x="5617" y="1"/>
                  <a:pt x="4349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3"/>
          <p:cNvSpPr/>
          <p:nvPr/>
        </p:nvSpPr>
        <p:spPr>
          <a:xfrm>
            <a:off x="8231858" y="4225200"/>
            <a:ext cx="795900" cy="571108"/>
          </a:xfrm>
          <a:custGeom>
            <a:avLst/>
            <a:gdLst/>
            <a:ahLst/>
            <a:cxnLst/>
            <a:rect l="l" t="t" r="r" b="b"/>
            <a:pathLst>
              <a:path w="9503" h="6819" extrusionOk="0">
                <a:moveTo>
                  <a:pt x="7097" y="1"/>
                </a:moveTo>
                <a:cubicBezTo>
                  <a:pt x="7017" y="1"/>
                  <a:pt x="6934" y="7"/>
                  <a:pt x="6847" y="21"/>
                </a:cubicBezTo>
                <a:cubicBezTo>
                  <a:pt x="1" y="1117"/>
                  <a:pt x="3121" y="6818"/>
                  <a:pt x="5650" y="6818"/>
                </a:cubicBezTo>
                <a:cubicBezTo>
                  <a:pt x="5793" y="6818"/>
                  <a:pt x="5934" y="6800"/>
                  <a:pt x="6072" y="6762"/>
                </a:cubicBezTo>
                <a:cubicBezTo>
                  <a:pt x="8557" y="6066"/>
                  <a:pt x="9503" y="1"/>
                  <a:pt x="709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3"/>
          <p:cNvSpPr/>
          <p:nvPr/>
        </p:nvSpPr>
        <p:spPr>
          <a:xfrm>
            <a:off x="2134600" y="-126725"/>
            <a:ext cx="332100" cy="3321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8704425" y="3252175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>
            <a:off x="278475" y="3227775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2796475" y="4915100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hasCustomPrompt="1"/>
          </p:nvPr>
        </p:nvSpPr>
        <p:spPr>
          <a:xfrm>
            <a:off x="720000" y="1248075"/>
            <a:ext cx="7800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1"/>
          </p:nvPr>
        </p:nvSpPr>
        <p:spPr>
          <a:xfrm>
            <a:off x="1611050" y="1595837"/>
            <a:ext cx="4237800" cy="3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title" idx="2"/>
          </p:nvPr>
        </p:nvSpPr>
        <p:spPr>
          <a:xfrm>
            <a:off x="720000" y="388150"/>
            <a:ext cx="77040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3"/>
          </p:nvPr>
        </p:nvSpPr>
        <p:spPr>
          <a:xfrm>
            <a:off x="1611050" y="1160613"/>
            <a:ext cx="4237800" cy="50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title" idx="4" hasCustomPrompt="1"/>
          </p:nvPr>
        </p:nvSpPr>
        <p:spPr>
          <a:xfrm>
            <a:off x="720000" y="2128700"/>
            <a:ext cx="7800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0" name="Google Shape;160;p13"/>
          <p:cNvSpPr txBox="1">
            <a:spLocks noGrp="1"/>
          </p:cNvSpPr>
          <p:nvPr>
            <p:ph type="subTitle" idx="5"/>
          </p:nvPr>
        </p:nvSpPr>
        <p:spPr>
          <a:xfrm>
            <a:off x="1611050" y="2476462"/>
            <a:ext cx="4237800" cy="3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subTitle" idx="6"/>
          </p:nvPr>
        </p:nvSpPr>
        <p:spPr>
          <a:xfrm>
            <a:off x="1611050" y="2041238"/>
            <a:ext cx="4237800" cy="50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009325"/>
            <a:ext cx="7800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8"/>
          </p:nvPr>
        </p:nvSpPr>
        <p:spPr>
          <a:xfrm>
            <a:off x="1611050" y="3357087"/>
            <a:ext cx="4237800" cy="3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9"/>
          </p:nvPr>
        </p:nvSpPr>
        <p:spPr>
          <a:xfrm>
            <a:off x="1611050" y="2921863"/>
            <a:ext cx="4237800" cy="50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3889950"/>
            <a:ext cx="7800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14"/>
          </p:nvPr>
        </p:nvSpPr>
        <p:spPr>
          <a:xfrm>
            <a:off x="1611050" y="4237712"/>
            <a:ext cx="4237800" cy="3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15"/>
          </p:nvPr>
        </p:nvSpPr>
        <p:spPr>
          <a:xfrm>
            <a:off x="1611050" y="3802488"/>
            <a:ext cx="4237800" cy="50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8" name="Google Shape;168;p13"/>
          <p:cNvSpPr/>
          <p:nvPr/>
        </p:nvSpPr>
        <p:spPr>
          <a:xfrm>
            <a:off x="6435525" y="269600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"/>
          <p:cNvSpPr/>
          <p:nvPr/>
        </p:nvSpPr>
        <p:spPr>
          <a:xfrm rot="-5400000" flipH="1">
            <a:off x="-456713" y="3548660"/>
            <a:ext cx="2051571" cy="1138127"/>
          </a:xfrm>
          <a:custGeom>
            <a:avLst/>
            <a:gdLst/>
            <a:ahLst/>
            <a:cxnLst/>
            <a:rect l="l" t="t" r="r" b="b"/>
            <a:pathLst>
              <a:path w="24325" h="17511" extrusionOk="0">
                <a:moveTo>
                  <a:pt x="2754" y="0"/>
                </a:moveTo>
                <a:cubicBezTo>
                  <a:pt x="0" y="2205"/>
                  <a:pt x="1026" y="5274"/>
                  <a:pt x="4136" y="5975"/>
                </a:cubicBezTo>
                <a:cubicBezTo>
                  <a:pt x="8027" y="6862"/>
                  <a:pt x="12816" y="5536"/>
                  <a:pt x="15644" y="10670"/>
                </a:cubicBezTo>
                <a:cubicBezTo>
                  <a:pt x="17673" y="14342"/>
                  <a:pt x="20329" y="17510"/>
                  <a:pt x="22713" y="17510"/>
                </a:cubicBezTo>
                <a:cubicBezTo>
                  <a:pt x="23269" y="17510"/>
                  <a:pt x="23809" y="17338"/>
                  <a:pt x="24324" y="16961"/>
                </a:cubicBezTo>
                <a:lnTo>
                  <a:pt x="24324" y="0"/>
                </a:ln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5"/>
          <p:cNvSpPr/>
          <p:nvPr/>
        </p:nvSpPr>
        <p:spPr>
          <a:xfrm rot="5400000">
            <a:off x="6971569" y="538531"/>
            <a:ext cx="2710963" cy="1633900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"/>
          <p:cNvSpPr/>
          <p:nvPr/>
        </p:nvSpPr>
        <p:spPr>
          <a:xfrm>
            <a:off x="6705792" y="4857900"/>
            <a:ext cx="804312" cy="508150"/>
          </a:xfrm>
          <a:custGeom>
            <a:avLst/>
            <a:gdLst/>
            <a:ahLst/>
            <a:cxnLst/>
            <a:rect l="l" t="t" r="r" b="b"/>
            <a:pathLst>
              <a:path w="11610" h="7335" extrusionOk="0">
                <a:moveTo>
                  <a:pt x="3127" y="1"/>
                </a:moveTo>
                <a:cubicBezTo>
                  <a:pt x="1971" y="1"/>
                  <a:pt x="978" y="629"/>
                  <a:pt x="615" y="2449"/>
                </a:cubicBezTo>
                <a:cubicBezTo>
                  <a:pt x="0" y="5510"/>
                  <a:pt x="3763" y="7335"/>
                  <a:pt x="6111" y="7335"/>
                </a:cubicBezTo>
                <a:cubicBezTo>
                  <a:pt x="6476" y="7335"/>
                  <a:pt x="6807" y="7291"/>
                  <a:pt x="7082" y="7200"/>
                </a:cubicBezTo>
                <a:cubicBezTo>
                  <a:pt x="9118" y="6519"/>
                  <a:pt x="11609" y="5473"/>
                  <a:pt x="11470" y="4485"/>
                </a:cubicBezTo>
                <a:cubicBezTo>
                  <a:pt x="11087" y="1759"/>
                  <a:pt x="8491" y="2552"/>
                  <a:pt x="6457" y="1217"/>
                </a:cubicBezTo>
                <a:cubicBezTo>
                  <a:pt x="5467" y="567"/>
                  <a:pt x="4223" y="1"/>
                  <a:pt x="312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"/>
          <p:cNvSpPr/>
          <p:nvPr/>
        </p:nvSpPr>
        <p:spPr>
          <a:xfrm>
            <a:off x="8682888" y="3607199"/>
            <a:ext cx="851763" cy="469600"/>
          </a:xfrm>
          <a:custGeom>
            <a:avLst/>
            <a:gdLst/>
            <a:ahLst/>
            <a:cxnLst/>
            <a:rect l="l" t="t" r="r" b="b"/>
            <a:pathLst>
              <a:path w="10170" h="5607" extrusionOk="0">
                <a:moveTo>
                  <a:pt x="4349" y="1"/>
                </a:moveTo>
                <a:cubicBezTo>
                  <a:pt x="1783" y="1"/>
                  <a:pt x="1" y="2215"/>
                  <a:pt x="1624" y="4270"/>
                </a:cubicBezTo>
                <a:cubicBezTo>
                  <a:pt x="2373" y="5222"/>
                  <a:pt x="3554" y="5606"/>
                  <a:pt x="4752" y="5606"/>
                </a:cubicBezTo>
                <a:cubicBezTo>
                  <a:pt x="7419" y="5606"/>
                  <a:pt x="10169" y="3700"/>
                  <a:pt x="8410" y="1909"/>
                </a:cubicBezTo>
                <a:cubicBezTo>
                  <a:pt x="7076" y="542"/>
                  <a:pt x="5617" y="1"/>
                  <a:pt x="4349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"/>
          <p:cNvSpPr/>
          <p:nvPr/>
        </p:nvSpPr>
        <p:spPr>
          <a:xfrm>
            <a:off x="2677822" y="-410084"/>
            <a:ext cx="931206" cy="626101"/>
          </a:xfrm>
          <a:custGeom>
            <a:avLst/>
            <a:gdLst/>
            <a:ahLst/>
            <a:cxnLst/>
            <a:rect l="l" t="t" r="r" b="b"/>
            <a:pathLst>
              <a:path w="6797" h="4570" extrusionOk="0">
                <a:moveTo>
                  <a:pt x="4229" y="0"/>
                </a:moveTo>
                <a:cubicBezTo>
                  <a:pt x="1835" y="0"/>
                  <a:pt x="1" y="4136"/>
                  <a:pt x="3166" y="4535"/>
                </a:cubicBezTo>
                <a:cubicBezTo>
                  <a:pt x="3350" y="4558"/>
                  <a:pt x="3525" y="4569"/>
                  <a:pt x="3691" y="4569"/>
                </a:cubicBezTo>
                <a:cubicBezTo>
                  <a:pt x="6725" y="4569"/>
                  <a:pt x="6797" y="948"/>
                  <a:pt x="5115" y="196"/>
                </a:cubicBezTo>
                <a:cubicBezTo>
                  <a:pt x="4816" y="61"/>
                  <a:pt x="4518" y="0"/>
                  <a:pt x="4229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5"/>
          <p:cNvSpPr/>
          <p:nvPr/>
        </p:nvSpPr>
        <p:spPr>
          <a:xfrm>
            <a:off x="8557875" y="4590725"/>
            <a:ext cx="332100" cy="3321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5"/>
          <p:cNvSpPr/>
          <p:nvPr/>
        </p:nvSpPr>
        <p:spPr>
          <a:xfrm>
            <a:off x="164663" y="1115800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5"/>
          <p:cNvSpPr/>
          <p:nvPr/>
        </p:nvSpPr>
        <p:spPr>
          <a:xfrm>
            <a:off x="5624850" y="136650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5"/>
          <p:cNvSpPr/>
          <p:nvPr/>
        </p:nvSpPr>
        <p:spPr>
          <a:xfrm>
            <a:off x="2685750" y="4717175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5"/>
          <p:cNvSpPr txBox="1">
            <a:spLocks noGrp="1"/>
          </p:cNvSpPr>
          <p:nvPr>
            <p:ph type="title"/>
          </p:nvPr>
        </p:nvSpPr>
        <p:spPr>
          <a:xfrm>
            <a:off x="720000" y="388150"/>
            <a:ext cx="77040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1"/>
          <p:cNvSpPr/>
          <p:nvPr/>
        </p:nvSpPr>
        <p:spPr>
          <a:xfrm rot="10800000" flipH="1">
            <a:off x="26" y="3025717"/>
            <a:ext cx="3663415" cy="2117783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1"/>
          <p:cNvSpPr/>
          <p:nvPr/>
        </p:nvSpPr>
        <p:spPr>
          <a:xfrm>
            <a:off x="5641100" y="-71357"/>
            <a:ext cx="611997" cy="390379"/>
          </a:xfrm>
          <a:custGeom>
            <a:avLst/>
            <a:gdLst/>
            <a:ahLst/>
            <a:cxnLst/>
            <a:rect l="l" t="t" r="r" b="b"/>
            <a:pathLst>
              <a:path w="8834" h="5635" extrusionOk="0">
                <a:moveTo>
                  <a:pt x="5386" y="1"/>
                </a:moveTo>
                <a:cubicBezTo>
                  <a:pt x="2981" y="1"/>
                  <a:pt x="0" y="1658"/>
                  <a:pt x="1237" y="3266"/>
                </a:cubicBezTo>
                <a:cubicBezTo>
                  <a:pt x="2566" y="4992"/>
                  <a:pt x="3826" y="5634"/>
                  <a:pt x="4891" y="5634"/>
                </a:cubicBezTo>
                <a:cubicBezTo>
                  <a:pt x="7404" y="5634"/>
                  <a:pt x="8834" y="2062"/>
                  <a:pt x="7530" y="719"/>
                </a:cubicBezTo>
                <a:cubicBezTo>
                  <a:pt x="7037" y="214"/>
                  <a:pt x="6248" y="1"/>
                  <a:pt x="5386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1"/>
          <p:cNvSpPr/>
          <p:nvPr/>
        </p:nvSpPr>
        <p:spPr>
          <a:xfrm>
            <a:off x="7577138" y="4802349"/>
            <a:ext cx="851763" cy="469600"/>
          </a:xfrm>
          <a:custGeom>
            <a:avLst/>
            <a:gdLst/>
            <a:ahLst/>
            <a:cxnLst/>
            <a:rect l="l" t="t" r="r" b="b"/>
            <a:pathLst>
              <a:path w="10170" h="5607" extrusionOk="0">
                <a:moveTo>
                  <a:pt x="4349" y="1"/>
                </a:moveTo>
                <a:cubicBezTo>
                  <a:pt x="1783" y="1"/>
                  <a:pt x="1" y="2215"/>
                  <a:pt x="1624" y="4270"/>
                </a:cubicBezTo>
                <a:cubicBezTo>
                  <a:pt x="2373" y="5222"/>
                  <a:pt x="3554" y="5606"/>
                  <a:pt x="4752" y="5606"/>
                </a:cubicBezTo>
                <a:cubicBezTo>
                  <a:pt x="7419" y="5606"/>
                  <a:pt x="10169" y="3700"/>
                  <a:pt x="8410" y="1909"/>
                </a:cubicBezTo>
                <a:cubicBezTo>
                  <a:pt x="7076" y="542"/>
                  <a:pt x="5617" y="1"/>
                  <a:pt x="4349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1"/>
          <p:cNvSpPr/>
          <p:nvPr/>
        </p:nvSpPr>
        <p:spPr>
          <a:xfrm>
            <a:off x="2069672" y="-307071"/>
            <a:ext cx="931206" cy="626101"/>
          </a:xfrm>
          <a:custGeom>
            <a:avLst/>
            <a:gdLst/>
            <a:ahLst/>
            <a:cxnLst/>
            <a:rect l="l" t="t" r="r" b="b"/>
            <a:pathLst>
              <a:path w="6797" h="4570" extrusionOk="0">
                <a:moveTo>
                  <a:pt x="4229" y="0"/>
                </a:moveTo>
                <a:cubicBezTo>
                  <a:pt x="1835" y="0"/>
                  <a:pt x="1" y="4136"/>
                  <a:pt x="3166" y="4535"/>
                </a:cubicBezTo>
                <a:cubicBezTo>
                  <a:pt x="3350" y="4558"/>
                  <a:pt x="3525" y="4569"/>
                  <a:pt x="3691" y="4569"/>
                </a:cubicBezTo>
                <a:cubicBezTo>
                  <a:pt x="6725" y="4569"/>
                  <a:pt x="6797" y="948"/>
                  <a:pt x="5115" y="196"/>
                </a:cubicBezTo>
                <a:cubicBezTo>
                  <a:pt x="4816" y="61"/>
                  <a:pt x="4518" y="0"/>
                  <a:pt x="4229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1"/>
          <p:cNvSpPr/>
          <p:nvPr/>
        </p:nvSpPr>
        <p:spPr>
          <a:xfrm>
            <a:off x="150850" y="2961150"/>
            <a:ext cx="332100" cy="3321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1"/>
          <p:cNvSpPr/>
          <p:nvPr/>
        </p:nvSpPr>
        <p:spPr>
          <a:xfrm>
            <a:off x="8712738" y="2228875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1"/>
          <p:cNvSpPr/>
          <p:nvPr/>
        </p:nvSpPr>
        <p:spPr>
          <a:xfrm>
            <a:off x="5116550" y="4738825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1"/>
          <p:cNvSpPr/>
          <p:nvPr/>
        </p:nvSpPr>
        <p:spPr>
          <a:xfrm>
            <a:off x="482938" y="167750"/>
            <a:ext cx="234300" cy="2349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1"/>
          <p:cNvSpPr/>
          <p:nvPr/>
        </p:nvSpPr>
        <p:spPr>
          <a:xfrm>
            <a:off x="8759850" y="4287625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1"/>
          <p:cNvSpPr/>
          <p:nvPr/>
        </p:nvSpPr>
        <p:spPr>
          <a:xfrm rot="-5400000">
            <a:off x="6605637" y="428619"/>
            <a:ext cx="3646531" cy="2789283"/>
          </a:xfrm>
          <a:custGeom>
            <a:avLst/>
            <a:gdLst/>
            <a:ahLst/>
            <a:cxnLst/>
            <a:rect l="l" t="t" r="r" b="b"/>
            <a:pathLst>
              <a:path w="25239" h="19306" extrusionOk="0">
                <a:moveTo>
                  <a:pt x="25238" y="1"/>
                </a:moveTo>
                <a:cubicBezTo>
                  <a:pt x="23204" y="4266"/>
                  <a:pt x="19750" y="8375"/>
                  <a:pt x="15942" y="8487"/>
                </a:cubicBezTo>
                <a:cubicBezTo>
                  <a:pt x="10184" y="8664"/>
                  <a:pt x="10538" y="11323"/>
                  <a:pt x="8410" y="13003"/>
                </a:cubicBezTo>
                <a:cubicBezTo>
                  <a:pt x="7695" y="13574"/>
                  <a:pt x="6967" y="13730"/>
                  <a:pt x="6240" y="13730"/>
                </a:cubicBezTo>
                <a:cubicBezTo>
                  <a:pt x="5366" y="13730"/>
                  <a:pt x="4491" y="13505"/>
                  <a:pt x="3635" y="13505"/>
                </a:cubicBezTo>
                <a:cubicBezTo>
                  <a:pt x="3092" y="13505"/>
                  <a:pt x="2557" y="13595"/>
                  <a:pt x="2035" y="13890"/>
                </a:cubicBezTo>
                <a:cubicBezTo>
                  <a:pt x="1" y="15048"/>
                  <a:pt x="2035" y="19033"/>
                  <a:pt x="6553" y="19296"/>
                </a:cubicBezTo>
                <a:cubicBezTo>
                  <a:pt x="6662" y="19302"/>
                  <a:pt x="6768" y="19305"/>
                  <a:pt x="6871" y="19305"/>
                </a:cubicBezTo>
                <a:cubicBezTo>
                  <a:pt x="10597" y="19305"/>
                  <a:pt x="10425" y="15127"/>
                  <a:pt x="14635" y="15127"/>
                </a:cubicBezTo>
                <a:cubicBezTo>
                  <a:pt x="15126" y="15127"/>
                  <a:pt x="15675" y="15184"/>
                  <a:pt x="16298" y="15310"/>
                </a:cubicBezTo>
                <a:cubicBezTo>
                  <a:pt x="20684" y="16202"/>
                  <a:pt x="22289" y="18416"/>
                  <a:pt x="24023" y="18416"/>
                </a:cubicBezTo>
                <a:cubicBezTo>
                  <a:pt x="24411" y="18416"/>
                  <a:pt x="24805" y="18305"/>
                  <a:pt x="25238" y="18043"/>
                </a:cubicBezTo>
                <a:lnTo>
                  <a:pt x="25238" y="1"/>
                </a:ln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1"/>
          <p:cNvSpPr/>
          <p:nvPr/>
        </p:nvSpPr>
        <p:spPr>
          <a:xfrm>
            <a:off x="3887450" y="441000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title"/>
          </p:nvPr>
        </p:nvSpPr>
        <p:spPr>
          <a:xfrm>
            <a:off x="1426700" y="1739263"/>
            <a:ext cx="4663800" cy="11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title" idx="2" hasCustomPrompt="1"/>
          </p:nvPr>
        </p:nvSpPr>
        <p:spPr>
          <a:xfrm>
            <a:off x="6472000" y="2082438"/>
            <a:ext cx="1245300" cy="9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4" name="Google Shape;264;p21"/>
          <p:cNvSpPr txBox="1">
            <a:spLocks noGrp="1"/>
          </p:cNvSpPr>
          <p:nvPr>
            <p:ph type="subTitle" idx="1"/>
          </p:nvPr>
        </p:nvSpPr>
        <p:spPr>
          <a:xfrm>
            <a:off x="1426700" y="2961138"/>
            <a:ext cx="4663800" cy="443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7"/>
          <p:cNvSpPr/>
          <p:nvPr/>
        </p:nvSpPr>
        <p:spPr>
          <a:xfrm flipH="1">
            <a:off x="5832625" y="0"/>
            <a:ext cx="3311380" cy="1914275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7"/>
          <p:cNvSpPr/>
          <p:nvPr/>
        </p:nvSpPr>
        <p:spPr>
          <a:xfrm>
            <a:off x="6639070" y="4786775"/>
            <a:ext cx="795900" cy="571108"/>
          </a:xfrm>
          <a:custGeom>
            <a:avLst/>
            <a:gdLst/>
            <a:ahLst/>
            <a:cxnLst/>
            <a:rect l="l" t="t" r="r" b="b"/>
            <a:pathLst>
              <a:path w="9503" h="6819" extrusionOk="0">
                <a:moveTo>
                  <a:pt x="7097" y="1"/>
                </a:moveTo>
                <a:cubicBezTo>
                  <a:pt x="7017" y="1"/>
                  <a:pt x="6934" y="7"/>
                  <a:pt x="6847" y="21"/>
                </a:cubicBezTo>
                <a:cubicBezTo>
                  <a:pt x="1" y="1117"/>
                  <a:pt x="3121" y="6818"/>
                  <a:pt x="5650" y="6818"/>
                </a:cubicBezTo>
                <a:cubicBezTo>
                  <a:pt x="5793" y="6818"/>
                  <a:pt x="5934" y="6800"/>
                  <a:pt x="6072" y="6762"/>
                </a:cubicBezTo>
                <a:cubicBezTo>
                  <a:pt x="8557" y="6066"/>
                  <a:pt x="9503" y="1"/>
                  <a:pt x="709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7"/>
          <p:cNvSpPr/>
          <p:nvPr/>
        </p:nvSpPr>
        <p:spPr>
          <a:xfrm>
            <a:off x="70847" y="-139246"/>
            <a:ext cx="931206" cy="626101"/>
          </a:xfrm>
          <a:custGeom>
            <a:avLst/>
            <a:gdLst/>
            <a:ahLst/>
            <a:cxnLst/>
            <a:rect l="l" t="t" r="r" b="b"/>
            <a:pathLst>
              <a:path w="6797" h="4570" extrusionOk="0">
                <a:moveTo>
                  <a:pt x="4229" y="0"/>
                </a:moveTo>
                <a:cubicBezTo>
                  <a:pt x="1835" y="0"/>
                  <a:pt x="1" y="4136"/>
                  <a:pt x="3166" y="4535"/>
                </a:cubicBezTo>
                <a:cubicBezTo>
                  <a:pt x="3350" y="4558"/>
                  <a:pt x="3525" y="4569"/>
                  <a:pt x="3691" y="4569"/>
                </a:cubicBezTo>
                <a:cubicBezTo>
                  <a:pt x="6725" y="4569"/>
                  <a:pt x="6797" y="948"/>
                  <a:pt x="5115" y="196"/>
                </a:cubicBezTo>
                <a:cubicBezTo>
                  <a:pt x="4816" y="61"/>
                  <a:pt x="4518" y="0"/>
                  <a:pt x="4229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7"/>
          <p:cNvSpPr/>
          <p:nvPr/>
        </p:nvSpPr>
        <p:spPr>
          <a:xfrm>
            <a:off x="5908000" y="154750"/>
            <a:ext cx="332100" cy="3321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7"/>
          <p:cNvSpPr/>
          <p:nvPr/>
        </p:nvSpPr>
        <p:spPr>
          <a:xfrm>
            <a:off x="8663188" y="1434925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7"/>
          <p:cNvSpPr/>
          <p:nvPr/>
        </p:nvSpPr>
        <p:spPr>
          <a:xfrm>
            <a:off x="207525" y="2272075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7"/>
          <p:cNvSpPr/>
          <p:nvPr/>
        </p:nvSpPr>
        <p:spPr>
          <a:xfrm>
            <a:off x="8428888" y="3367150"/>
            <a:ext cx="234300" cy="2349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7"/>
          <p:cNvSpPr/>
          <p:nvPr/>
        </p:nvSpPr>
        <p:spPr>
          <a:xfrm>
            <a:off x="3751050" y="4707575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7"/>
          <p:cNvSpPr/>
          <p:nvPr/>
        </p:nvSpPr>
        <p:spPr>
          <a:xfrm>
            <a:off x="0" y="3245729"/>
            <a:ext cx="2625471" cy="2631485"/>
          </a:xfrm>
          <a:custGeom>
            <a:avLst/>
            <a:gdLst/>
            <a:ahLst/>
            <a:cxnLst/>
            <a:rect l="l" t="t" r="r" b="b"/>
            <a:pathLst>
              <a:path w="19211" h="19255" extrusionOk="0">
                <a:moveTo>
                  <a:pt x="1" y="0"/>
                </a:moveTo>
                <a:lnTo>
                  <a:pt x="1" y="18388"/>
                </a:lnTo>
                <a:cubicBezTo>
                  <a:pt x="697" y="18900"/>
                  <a:pt x="1446" y="19255"/>
                  <a:pt x="2188" y="19255"/>
                </a:cubicBezTo>
                <a:cubicBezTo>
                  <a:pt x="2431" y="19255"/>
                  <a:pt x="2673" y="19217"/>
                  <a:pt x="2913" y="19134"/>
                </a:cubicBezTo>
                <a:cubicBezTo>
                  <a:pt x="5834" y="18137"/>
                  <a:pt x="3529" y="15569"/>
                  <a:pt x="7514" y="15213"/>
                </a:cubicBezTo>
                <a:cubicBezTo>
                  <a:pt x="7708" y="15196"/>
                  <a:pt x="7898" y="15188"/>
                  <a:pt x="8085" y="15188"/>
                </a:cubicBezTo>
                <a:cubicBezTo>
                  <a:pt x="10428" y="15188"/>
                  <a:pt x="12183" y="16449"/>
                  <a:pt x="13820" y="16449"/>
                </a:cubicBezTo>
                <a:cubicBezTo>
                  <a:pt x="14727" y="16449"/>
                  <a:pt x="15598" y="16062"/>
                  <a:pt x="16513" y="14859"/>
                </a:cubicBezTo>
                <a:cubicBezTo>
                  <a:pt x="19210" y="11313"/>
                  <a:pt x="15140" y="9017"/>
                  <a:pt x="11416" y="8840"/>
                </a:cubicBezTo>
                <a:cubicBezTo>
                  <a:pt x="7691" y="8661"/>
                  <a:pt x="5303" y="9277"/>
                  <a:pt x="5126" y="5330"/>
                </a:cubicBezTo>
                <a:cubicBezTo>
                  <a:pt x="4947" y="1391"/>
                  <a:pt x="3464" y="643"/>
                  <a:pt x="1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7"/>
          <p:cNvSpPr/>
          <p:nvPr/>
        </p:nvSpPr>
        <p:spPr>
          <a:xfrm>
            <a:off x="2224600" y="140450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8"/>
          <p:cNvSpPr/>
          <p:nvPr/>
        </p:nvSpPr>
        <p:spPr>
          <a:xfrm rot="10800000" flipH="1">
            <a:off x="7092438" y="4039435"/>
            <a:ext cx="2051571" cy="1138127"/>
          </a:xfrm>
          <a:custGeom>
            <a:avLst/>
            <a:gdLst/>
            <a:ahLst/>
            <a:cxnLst/>
            <a:rect l="l" t="t" r="r" b="b"/>
            <a:pathLst>
              <a:path w="24325" h="17511" extrusionOk="0">
                <a:moveTo>
                  <a:pt x="2754" y="0"/>
                </a:moveTo>
                <a:cubicBezTo>
                  <a:pt x="0" y="2205"/>
                  <a:pt x="1026" y="5274"/>
                  <a:pt x="4136" y="5975"/>
                </a:cubicBezTo>
                <a:cubicBezTo>
                  <a:pt x="8027" y="6862"/>
                  <a:pt x="12816" y="5536"/>
                  <a:pt x="15644" y="10670"/>
                </a:cubicBezTo>
                <a:cubicBezTo>
                  <a:pt x="17673" y="14342"/>
                  <a:pt x="20329" y="17510"/>
                  <a:pt x="22713" y="17510"/>
                </a:cubicBezTo>
                <a:cubicBezTo>
                  <a:pt x="23269" y="17510"/>
                  <a:pt x="23809" y="17338"/>
                  <a:pt x="24324" y="16961"/>
                </a:cubicBezTo>
                <a:lnTo>
                  <a:pt x="24324" y="0"/>
                </a:ln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38"/>
          <p:cNvSpPr/>
          <p:nvPr/>
        </p:nvSpPr>
        <p:spPr>
          <a:xfrm>
            <a:off x="13" y="0"/>
            <a:ext cx="3311380" cy="1914275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38"/>
          <p:cNvSpPr/>
          <p:nvPr/>
        </p:nvSpPr>
        <p:spPr>
          <a:xfrm>
            <a:off x="8718400" y="2228693"/>
            <a:ext cx="611997" cy="390379"/>
          </a:xfrm>
          <a:custGeom>
            <a:avLst/>
            <a:gdLst/>
            <a:ahLst/>
            <a:cxnLst/>
            <a:rect l="l" t="t" r="r" b="b"/>
            <a:pathLst>
              <a:path w="8834" h="5635" extrusionOk="0">
                <a:moveTo>
                  <a:pt x="5386" y="1"/>
                </a:moveTo>
                <a:cubicBezTo>
                  <a:pt x="2981" y="1"/>
                  <a:pt x="0" y="1658"/>
                  <a:pt x="1237" y="3266"/>
                </a:cubicBezTo>
                <a:cubicBezTo>
                  <a:pt x="2566" y="4992"/>
                  <a:pt x="3826" y="5634"/>
                  <a:pt x="4891" y="5634"/>
                </a:cubicBezTo>
                <a:cubicBezTo>
                  <a:pt x="7404" y="5634"/>
                  <a:pt x="8834" y="2062"/>
                  <a:pt x="7530" y="719"/>
                </a:cubicBezTo>
                <a:cubicBezTo>
                  <a:pt x="7037" y="214"/>
                  <a:pt x="6248" y="1"/>
                  <a:pt x="5386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38"/>
          <p:cNvSpPr/>
          <p:nvPr/>
        </p:nvSpPr>
        <p:spPr>
          <a:xfrm>
            <a:off x="5287567" y="-211450"/>
            <a:ext cx="804312" cy="508150"/>
          </a:xfrm>
          <a:custGeom>
            <a:avLst/>
            <a:gdLst/>
            <a:ahLst/>
            <a:cxnLst/>
            <a:rect l="l" t="t" r="r" b="b"/>
            <a:pathLst>
              <a:path w="11610" h="7335" extrusionOk="0">
                <a:moveTo>
                  <a:pt x="3127" y="1"/>
                </a:moveTo>
                <a:cubicBezTo>
                  <a:pt x="1971" y="1"/>
                  <a:pt x="978" y="629"/>
                  <a:pt x="615" y="2449"/>
                </a:cubicBezTo>
                <a:cubicBezTo>
                  <a:pt x="0" y="5510"/>
                  <a:pt x="3763" y="7335"/>
                  <a:pt x="6111" y="7335"/>
                </a:cubicBezTo>
                <a:cubicBezTo>
                  <a:pt x="6476" y="7335"/>
                  <a:pt x="6807" y="7291"/>
                  <a:pt x="7082" y="7200"/>
                </a:cubicBezTo>
                <a:cubicBezTo>
                  <a:pt x="9118" y="6519"/>
                  <a:pt x="11609" y="5473"/>
                  <a:pt x="11470" y="4485"/>
                </a:cubicBezTo>
                <a:cubicBezTo>
                  <a:pt x="11087" y="1759"/>
                  <a:pt x="8491" y="2552"/>
                  <a:pt x="6457" y="1217"/>
                </a:cubicBezTo>
                <a:cubicBezTo>
                  <a:pt x="5467" y="567"/>
                  <a:pt x="4223" y="1"/>
                  <a:pt x="312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8"/>
          <p:cNvSpPr/>
          <p:nvPr/>
        </p:nvSpPr>
        <p:spPr>
          <a:xfrm>
            <a:off x="-407005" y="3016250"/>
            <a:ext cx="795900" cy="571108"/>
          </a:xfrm>
          <a:custGeom>
            <a:avLst/>
            <a:gdLst/>
            <a:ahLst/>
            <a:cxnLst/>
            <a:rect l="l" t="t" r="r" b="b"/>
            <a:pathLst>
              <a:path w="9503" h="6819" extrusionOk="0">
                <a:moveTo>
                  <a:pt x="7097" y="1"/>
                </a:moveTo>
                <a:cubicBezTo>
                  <a:pt x="7017" y="1"/>
                  <a:pt x="6934" y="7"/>
                  <a:pt x="6847" y="21"/>
                </a:cubicBezTo>
                <a:cubicBezTo>
                  <a:pt x="1" y="1117"/>
                  <a:pt x="3121" y="6818"/>
                  <a:pt x="5650" y="6818"/>
                </a:cubicBezTo>
                <a:cubicBezTo>
                  <a:pt x="5793" y="6818"/>
                  <a:pt x="5934" y="6800"/>
                  <a:pt x="6072" y="6762"/>
                </a:cubicBezTo>
                <a:cubicBezTo>
                  <a:pt x="8557" y="6066"/>
                  <a:pt x="9503" y="1"/>
                  <a:pt x="709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8"/>
          <p:cNvSpPr/>
          <p:nvPr/>
        </p:nvSpPr>
        <p:spPr>
          <a:xfrm>
            <a:off x="2380197" y="4736304"/>
            <a:ext cx="931206" cy="626101"/>
          </a:xfrm>
          <a:custGeom>
            <a:avLst/>
            <a:gdLst/>
            <a:ahLst/>
            <a:cxnLst/>
            <a:rect l="l" t="t" r="r" b="b"/>
            <a:pathLst>
              <a:path w="6797" h="4570" extrusionOk="0">
                <a:moveTo>
                  <a:pt x="4229" y="0"/>
                </a:moveTo>
                <a:cubicBezTo>
                  <a:pt x="1835" y="0"/>
                  <a:pt x="1" y="4136"/>
                  <a:pt x="3166" y="4535"/>
                </a:cubicBezTo>
                <a:cubicBezTo>
                  <a:pt x="3350" y="4558"/>
                  <a:pt x="3525" y="4569"/>
                  <a:pt x="3691" y="4569"/>
                </a:cubicBezTo>
                <a:cubicBezTo>
                  <a:pt x="6725" y="4569"/>
                  <a:pt x="6797" y="948"/>
                  <a:pt x="5115" y="196"/>
                </a:cubicBezTo>
                <a:cubicBezTo>
                  <a:pt x="4816" y="61"/>
                  <a:pt x="4518" y="0"/>
                  <a:pt x="4229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8"/>
          <p:cNvSpPr/>
          <p:nvPr/>
        </p:nvSpPr>
        <p:spPr>
          <a:xfrm>
            <a:off x="8509025" y="4039425"/>
            <a:ext cx="332100" cy="3321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8"/>
          <p:cNvSpPr/>
          <p:nvPr/>
        </p:nvSpPr>
        <p:spPr>
          <a:xfrm>
            <a:off x="215488" y="4434800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8"/>
          <p:cNvSpPr/>
          <p:nvPr/>
        </p:nvSpPr>
        <p:spPr>
          <a:xfrm>
            <a:off x="5409625" y="4736300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38"/>
          <p:cNvSpPr/>
          <p:nvPr/>
        </p:nvSpPr>
        <p:spPr>
          <a:xfrm>
            <a:off x="8718388" y="417550"/>
            <a:ext cx="234300" cy="2349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38"/>
          <p:cNvSpPr/>
          <p:nvPr/>
        </p:nvSpPr>
        <p:spPr>
          <a:xfrm>
            <a:off x="3519025" y="217500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"/>
          <p:cNvSpPr/>
          <p:nvPr/>
        </p:nvSpPr>
        <p:spPr>
          <a:xfrm>
            <a:off x="0" y="1"/>
            <a:ext cx="2872806" cy="1660740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6271200" y="1"/>
            <a:ext cx="2872806" cy="1660740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8"/>
          <p:cNvSpPr/>
          <p:nvPr/>
        </p:nvSpPr>
        <p:spPr>
          <a:xfrm rot="10800000">
            <a:off x="6271200" y="3482751"/>
            <a:ext cx="2872806" cy="1660740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8"/>
          <p:cNvSpPr/>
          <p:nvPr/>
        </p:nvSpPr>
        <p:spPr>
          <a:xfrm rot="10800000" flipH="1">
            <a:off x="0" y="3482751"/>
            <a:ext cx="2872806" cy="1660740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8"/>
          <p:cNvSpPr/>
          <p:nvPr/>
        </p:nvSpPr>
        <p:spPr>
          <a:xfrm>
            <a:off x="4836842" y="-187050"/>
            <a:ext cx="804312" cy="508150"/>
          </a:xfrm>
          <a:custGeom>
            <a:avLst/>
            <a:gdLst/>
            <a:ahLst/>
            <a:cxnLst/>
            <a:rect l="l" t="t" r="r" b="b"/>
            <a:pathLst>
              <a:path w="11610" h="7335" extrusionOk="0">
                <a:moveTo>
                  <a:pt x="3127" y="1"/>
                </a:moveTo>
                <a:cubicBezTo>
                  <a:pt x="1971" y="1"/>
                  <a:pt x="978" y="629"/>
                  <a:pt x="615" y="2449"/>
                </a:cubicBezTo>
                <a:cubicBezTo>
                  <a:pt x="0" y="5510"/>
                  <a:pt x="3763" y="7335"/>
                  <a:pt x="6111" y="7335"/>
                </a:cubicBezTo>
                <a:cubicBezTo>
                  <a:pt x="6476" y="7335"/>
                  <a:pt x="6807" y="7291"/>
                  <a:pt x="7082" y="7200"/>
                </a:cubicBezTo>
                <a:cubicBezTo>
                  <a:pt x="9118" y="6519"/>
                  <a:pt x="11609" y="5473"/>
                  <a:pt x="11470" y="4485"/>
                </a:cubicBezTo>
                <a:cubicBezTo>
                  <a:pt x="11087" y="1759"/>
                  <a:pt x="8491" y="2552"/>
                  <a:pt x="6457" y="1217"/>
                </a:cubicBezTo>
                <a:cubicBezTo>
                  <a:pt x="5467" y="567"/>
                  <a:pt x="4223" y="1"/>
                  <a:pt x="312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8"/>
          <p:cNvSpPr/>
          <p:nvPr/>
        </p:nvSpPr>
        <p:spPr>
          <a:xfrm>
            <a:off x="-382580" y="2136900"/>
            <a:ext cx="795900" cy="571108"/>
          </a:xfrm>
          <a:custGeom>
            <a:avLst/>
            <a:gdLst/>
            <a:ahLst/>
            <a:cxnLst/>
            <a:rect l="l" t="t" r="r" b="b"/>
            <a:pathLst>
              <a:path w="9503" h="6819" extrusionOk="0">
                <a:moveTo>
                  <a:pt x="7097" y="1"/>
                </a:moveTo>
                <a:cubicBezTo>
                  <a:pt x="7017" y="1"/>
                  <a:pt x="6934" y="7"/>
                  <a:pt x="6847" y="21"/>
                </a:cubicBezTo>
                <a:cubicBezTo>
                  <a:pt x="1" y="1117"/>
                  <a:pt x="3121" y="6818"/>
                  <a:pt x="5650" y="6818"/>
                </a:cubicBezTo>
                <a:cubicBezTo>
                  <a:pt x="5793" y="6818"/>
                  <a:pt x="5934" y="6800"/>
                  <a:pt x="6072" y="6762"/>
                </a:cubicBezTo>
                <a:cubicBezTo>
                  <a:pt x="8557" y="6066"/>
                  <a:pt x="9503" y="1"/>
                  <a:pt x="709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8"/>
          <p:cNvSpPr/>
          <p:nvPr/>
        </p:nvSpPr>
        <p:spPr>
          <a:xfrm>
            <a:off x="4773397" y="4834004"/>
            <a:ext cx="931206" cy="626101"/>
          </a:xfrm>
          <a:custGeom>
            <a:avLst/>
            <a:gdLst/>
            <a:ahLst/>
            <a:cxnLst/>
            <a:rect l="l" t="t" r="r" b="b"/>
            <a:pathLst>
              <a:path w="6797" h="4570" extrusionOk="0">
                <a:moveTo>
                  <a:pt x="4229" y="0"/>
                </a:moveTo>
                <a:cubicBezTo>
                  <a:pt x="1835" y="0"/>
                  <a:pt x="1" y="4136"/>
                  <a:pt x="3166" y="4535"/>
                </a:cubicBezTo>
                <a:cubicBezTo>
                  <a:pt x="3350" y="4558"/>
                  <a:pt x="3525" y="4569"/>
                  <a:pt x="3691" y="4569"/>
                </a:cubicBezTo>
                <a:cubicBezTo>
                  <a:pt x="6725" y="4569"/>
                  <a:pt x="6797" y="948"/>
                  <a:pt x="5115" y="196"/>
                </a:cubicBezTo>
                <a:cubicBezTo>
                  <a:pt x="4816" y="61"/>
                  <a:pt x="4518" y="0"/>
                  <a:pt x="4229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8"/>
          <p:cNvSpPr/>
          <p:nvPr/>
        </p:nvSpPr>
        <p:spPr>
          <a:xfrm>
            <a:off x="3491650" y="4710700"/>
            <a:ext cx="332100" cy="3321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8"/>
          <p:cNvSpPr/>
          <p:nvPr/>
        </p:nvSpPr>
        <p:spPr>
          <a:xfrm>
            <a:off x="2619188" y="147400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8"/>
          <p:cNvSpPr/>
          <p:nvPr/>
        </p:nvSpPr>
        <p:spPr>
          <a:xfrm>
            <a:off x="284325" y="3810750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"/>
          <p:cNvSpPr/>
          <p:nvPr/>
        </p:nvSpPr>
        <p:spPr>
          <a:xfrm>
            <a:off x="8718938" y="1352275"/>
            <a:ext cx="234300" cy="2349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8"/>
          <p:cNvSpPr/>
          <p:nvPr/>
        </p:nvSpPr>
        <p:spPr>
          <a:xfrm>
            <a:off x="8501325" y="3644975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990150" y="3260475"/>
            <a:ext cx="7163700" cy="11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9229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Char char="●"/>
              <a:defRPr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Char char="○"/>
              <a:defRPr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Char char="■"/>
              <a:defRPr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Char char="●"/>
              <a:defRPr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Char char="○"/>
              <a:defRPr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Char char="■"/>
              <a:defRPr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Char char="●"/>
              <a:defRPr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Char char="○"/>
              <a:defRPr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Char char="■"/>
              <a:defRPr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1" r:id="rId5"/>
    <p:sldLayoutId id="2147483667" r:id="rId6"/>
    <p:sldLayoutId id="2147483683" r:id="rId7"/>
    <p:sldLayoutId id="2147483684" r:id="rId8"/>
    <p:sldLayoutId id="2147483708" r:id="rId9"/>
    <p:sldLayoutId id="214748370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bouncyballs.org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2BD805-283E-BF3F-B3EA-36405909B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445" y="-83820"/>
            <a:ext cx="63627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006894-60D5-ED03-1010-B1760876FC81}"/>
              </a:ext>
            </a:extLst>
          </p:cNvPr>
          <p:cNvSpPr txBox="1"/>
          <p:nvPr/>
        </p:nvSpPr>
        <p:spPr>
          <a:xfrm>
            <a:off x="-32283" y="1203960"/>
            <a:ext cx="28889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GAME: </a:t>
            </a:r>
          </a:p>
          <a:p>
            <a:r>
              <a:rPr lang="en-US" sz="2800" dirty="0">
                <a:solidFill>
                  <a:srgbClr val="00B050"/>
                </a:solidFill>
                <a:latin typeface="Algerian" panose="04020705040A02060702" pitchFamily="82" charset="0"/>
              </a:rPr>
              <a:t>WHO IS FASTER?</a:t>
            </a:r>
          </a:p>
        </p:txBody>
      </p:sp>
    </p:spTree>
    <p:extLst>
      <p:ext uri="{BB962C8B-B14F-4D97-AF65-F5344CB8AC3E}">
        <p14:creationId xmlns:p14="http://schemas.microsoft.com/office/powerpoint/2010/main" val="3555350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/>
          </p:nvPr>
        </p:nvSpPr>
        <p:spPr>
          <a:xfrm>
            <a:off x="720000" y="388150"/>
            <a:ext cx="7704000" cy="6681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4" name="Google Shape;1881;p31"/>
          <p:cNvSpPr txBox="1">
            <a:spLocks/>
          </p:cNvSpPr>
          <p:nvPr/>
        </p:nvSpPr>
        <p:spPr>
          <a:xfrm>
            <a:off x="46670" y="950365"/>
            <a:ext cx="3923346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6000" b="1" dirty="0">
                <a:solidFill>
                  <a:schemeClr val="accent1"/>
                </a:solidFill>
                <a:latin typeface="Calibri" panose="020F0502020204030204"/>
              </a:rPr>
              <a:t>bully</a:t>
            </a:r>
            <a:r>
              <a:rPr lang="en-US" sz="4500" b="1" dirty="0">
                <a:solidFill>
                  <a:schemeClr val="accent1"/>
                </a:solidFill>
                <a:latin typeface="Calibri" panose="020F0502020204030204"/>
              </a:rPr>
              <a:t> (n)</a:t>
            </a:r>
            <a:endParaRPr lang="en-US" sz="3600" b="1" dirty="0">
              <a:solidFill>
                <a:schemeClr val="accent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4275" y="3144094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kẻ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bắt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nạt</a:t>
            </a:r>
            <a:endParaRPr lang="en-US" sz="124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3031" y="2230792"/>
            <a:ext cx="14606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chemeClr val="accent3"/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3600" b="1" kern="1200" dirty="0" err="1">
                <a:solidFill>
                  <a:schemeClr val="accent3"/>
                </a:solidFill>
                <a:latin typeface="Calibri" panose="020F0502020204030204"/>
                <a:ea typeface="+mn-ea"/>
                <a:cs typeface="+mn-cs"/>
              </a:rPr>
              <a:t>bʊli</a:t>
            </a:r>
            <a:r>
              <a:rPr lang="en-US" sz="3600" b="1" kern="1200" dirty="0">
                <a:solidFill>
                  <a:schemeClr val="accent3"/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7" name="bul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4799" y="4153627"/>
            <a:ext cx="521801" cy="521801"/>
          </a:xfrm>
          <a:prstGeom prst="rect">
            <a:avLst/>
          </a:prstGeom>
        </p:spPr>
      </p:pic>
      <p:sp>
        <p:nvSpPr>
          <p:cNvPr id="2" name="AutoShape 2" descr="Bullying | How to deal with being bullied | Kids Help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Bullying PNG Transparent Images Free Download | Vector Files |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30" y="652007"/>
            <a:ext cx="4699221" cy="371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95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6"/>
          <p:cNvSpPr/>
          <p:nvPr/>
        </p:nvSpPr>
        <p:spPr>
          <a:xfrm>
            <a:off x="1310625" y="1829688"/>
            <a:ext cx="1484100" cy="148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6"/>
          <p:cNvSpPr txBox="1">
            <a:spLocks noGrp="1"/>
          </p:cNvSpPr>
          <p:nvPr>
            <p:ph type="title"/>
          </p:nvPr>
        </p:nvSpPr>
        <p:spPr>
          <a:xfrm>
            <a:off x="3169575" y="1739263"/>
            <a:ext cx="4663800" cy="11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</a:t>
            </a:r>
            <a:endParaRPr dirty="0"/>
          </a:p>
        </p:txBody>
      </p:sp>
      <p:sp>
        <p:nvSpPr>
          <p:cNvPr id="791" name="Google Shape;791;p46"/>
          <p:cNvSpPr txBox="1">
            <a:spLocks noGrp="1"/>
          </p:cNvSpPr>
          <p:nvPr>
            <p:ph type="subTitle" idx="1"/>
          </p:nvPr>
        </p:nvSpPr>
        <p:spPr>
          <a:xfrm>
            <a:off x="3169575" y="2961137"/>
            <a:ext cx="4663800" cy="5553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400" b="0" dirty="0"/>
              <a:t>listen about teen stress</a:t>
            </a:r>
          </a:p>
        </p:txBody>
      </p:sp>
      <p:sp>
        <p:nvSpPr>
          <p:cNvPr id="792" name="Google Shape;792;p46"/>
          <p:cNvSpPr txBox="1">
            <a:spLocks noGrp="1"/>
          </p:cNvSpPr>
          <p:nvPr>
            <p:ph type="title" idx="2"/>
          </p:nvPr>
        </p:nvSpPr>
        <p:spPr>
          <a:xfrm>
            <a:off x="1430025" y="2082438"/>
            <a:ext cx="1245300" cy="9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II.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000" y="388149"/>
            <a:ext cx="7704000" cy="820857"/>
          </a:xfrm>
        </p:spPr>
        <p:txBody>
          <a:bodyPr/>
          <a:lstStyle/>
          <a:p>
            <a:r>
              <a:rPr lang="en-US" sz="2400" dirty="0"/>
              <a:t>1 (p.34) Which types of pressure below do you think teens face?</a:t>
            </a:r>
          </a:p>
        </p:txBody>
      </p:sp>
      <p:grpSp>
        <p:nvGrpSpPr>
          <p:cNvPr id="6" name="Google Shape;1193;p54"/>
          <p:cNvGrpSpPr/>
          <p:nvPr/>
        </p:nvGrpSpPr>
        <p:grpSpPr>
          <a:xfrm>
            <a:off x="5079615" y="1209006"/>
            <a:ext cx="3344385" cy="3037549"/>
            <a:chOff x="939875" y="1476500"/>
            <a:chExt cx="2874995" cy="2611224"/>
          </a:xfrm>
        </p:grpSpPr>
        <p:sp>
          <p:nvSpPr>
            <p:cNvPr id="7" name="Google Shape;1194;p54"/>
            <p:cNvSpPr/>
            <p:nvPr/>
          </p:nvSpPr>
          <p:spPr>
            <a:xfrm>
              <a:off x="939875" y="3651250"/>
              <a:ext cx="2874995" cy="436473"/>
            </a:xfrm>
            <a:custGeom>
              <a:avLst/>
              <a:gdLst/>
              <a:ahLst/>
              <a:cxnLst/>
              <a:rect l="l" t="t" r="r" b="b"/>
              <a:pathLst>
                <a:path w="23682" h="3809" extrusionOk="0">
                  <a:moveTo>
                    <a:pt x="11847" y="1"/>
                  </a:moveTo>
                  <a:cubicBezTo>
                    <a:pt x="5303" y="1"/>
                    <a:pt x="1" y="850"/>
                    <a:pt x="1" y="1905"/>
                  </a:cubicBezTo>
                  <a:cubicBezTo>
                    <a:pt x="1" y="2958"/>
                    <a:pt x="5303" y="3809"/>
                    <a:pt x="11847" y="3809"/>
                  </a:cubicBezTo>
                  <a:cubicBezTo>
                    <a:pt x="18379" y="3809"/>
                    <a:pt x="23682" y="2958"/>
                    <a:pt x="23682" y="1905"/>
                  </a:cubicBezTo>
                  <a:cubicBezTo>
                    <a:pt x="23682" y="850"/>
                    <a:pt x="18379" y="1"/>
                    <a:pt x="11847" y="1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195;p54"/>
            <p:cNvGrpSpPr/>
            <p:nvPr/>
          </p:nvGrpSpPr>
          <p:grpSpPr>
            <a:xfrm>
              <a:off x="1208525" y="1476500"/>
              <a:ext cx="2308406" cy="2507226"/>
              <a:chOff x="1208525" y="1476500"/>
              <a:chExt cx="2308406" cy="2507226"/>
            </a:xfrm>
          </p:grpSpPr>
          <p:sp>
            <p:nvSpPr>
              <p:cNvPr id="9" name="Google Shape;1196;p54"/>
              <p:cNvSpPr/>
              <p:nvPr/>
            </p:nvSpPr>
            <p:spPr>
              <a:xfrm>
                <a:off x="1418549" y="1476500"/>
                <a:ext cx="1832056" cy="1108983"/>
              </a:xfrm>
              <a:custGeom>
                <a:avLst/>
                <a:gdLst/>
                <a:ahLst/>
                <a:cxnLst/>
                <a:rect l="l" t="t" r="r" b="b"/>
                <a:pathLst>
                  <a:path w="21572" h="13058" extrusionOk="0">
                    <a:moveTo>
                      <a:pt x="12257" y="138"/>
                    </a:moveTo>
                    <a:cubicBezTo>
                      <a:pt x="13135" y="138"/>
                      <a:pt x="13937" y="185"/>
                      <a:pt x="14647" y="259"/>
                    </a:cubicBezTo>
                    <a:cubicBezTo>
                      <a:pt x="15962" y="391"/>
                      <a:pt x="17288" y="887"/>
                      <a:pt x="18379" y="1659"/>
                    </a:cubicBezTo>
                    <a:cubicBezTo>
                      <a:pt x="19331" y="2343"/>
                      <a:pt x="19994" y="3059"/>
                      <a:pt x="20481" y="3938"/>
                    </a:cubicBezTo>
                    <a:cubicBezTo>
                      <a:pt x="21003" y="4899"/>
                      <a:pt x="21303" y="5759"/>
                      <a:pt x="21368" y="6570"/>
                    </a:cubicBezTo>
                    <a:cubicBezTo>
                      <a:pt x="21404" y="7027"/>
                      <a:pt x="21377" y="7495"/>
                      <a:pt x="21274" y="7943"/>
                    </a:cubicBezTo>
                    <a:cubicBezTo>
                      <a:pt x="21274" y="7923"/>
                      <a:pt x="21283" y="7905"/>
                      <a:pt x="21283" y="7887"/>
                    </a:cubicBezTo>
                    <a:cubicBezTo>
                      <a:pt x="21303" y="6944"/>
                      <a:pt x="21050" y="6010"/>
                      <a:pt x="20696" y="5143"/>
                    </a:cubicBezTo>
                    <a:cubicBezTo>
                      <a:pt x="20283" y="4135"/>
                      <a:pt x="19658" y="3351"/>
                      <a:pt x="18847" y="2623"/>
                    </a:cubicBezTo>
                    <a:cubicBezTo>
                      <a:pt x="17848" y="1715"/>
                      <a:pt x="16587" y="1063"/>
                      <a:pt x="15272" y="775"/>
                    </a:cubicBezTo>
                    <a:cubicBezTo>
                      <a:pt x="13699" y="439"/>
                      <a:pt x="12053" y="239"/>
                      <a:pt x="10410" y="239"/>
                    </a:cubicBezTo>
                    <a:cubicBezTo>
                      <a:pt x="10307" y="239"/>
                      <a:pt x="10205" y="240"/>
                      <a:pt x="10102" y="241"/>
                    </a:cubicBezTo>
                    <a:cubicBezTo>
                      <a:pt x="10848" y="167"/>
                      <a:pt x="11576" y="138"/>
                      <a:pt x="12257" y="138"/>
                    </a:cubicBezTo>
                    <a:close/>
                    <a:moveTo>
                      <a:pt x="7936" y="409"/>
                    </a:moveTo>
                    <a:lnTo>
                      <a:pt x="7936" y="409"/>
                    </a:lnTo>
                    <a:cubicBezTo>
                      <a:pt x="7290" y="503"/>
                      <a:pt x="6648" y="633"/>
                      <a:pt x="6014" y="801"/>
                    </a:cubicBezTo>
                    <a:cubicBezTo>
                      <a:pt x="4575" y="1202"/>
                      <a:pt x="3193" y="1904"/>
                      <a:pt x="2194" y="3015"/>
                    </a:cubicBezTo>
                    <a:cubicBezTo>
                      <a:pt x="973" y="4377"/>
                      <a:pt x="458" y="6346"/>
                      <a:pt x="861" y="8129"/>
                    </a:cubicBezTo>
                    <a:cubicBezTo>
                      <a:pt x="917" y="8521"/>
                      <a:pt x="1009" y="8904"/>
                      <a:pt x="1150" y="9276"/>
                    </a:cubicBezTo>
                    <a:cubicBezTo>
                      <a:pt x="935" y="8895"/>
                      <a:pt x="767" y="8483"/>
                      <a:pt x="655" y="8064"/>
                    </a:cubicBezTo>
                    <a:cubicBezTo>
                      <a:pt x="151" y="6151"/>
                      <a:pt x="794" y="3929"/>
                      <a:pt x="2250" y="2529"/>
                    </a:cubicBezTo>
                    <a:cubicBezTo>
                      <a:pt x="3213" y="1615"/>
                      <a:pt x="4575" y="960"/>
                      <a:pt x="6191" y="642"/>
                    </a:cubicBezTo>
                    <a:cubicBezTo>
                      <a:pt x="6777" y="530"/>
                      <a:pt x="7358" y="456"/>
                      <a:pt x="7936" y="409"/>
                    </a:cubicBezTo>
                    <a:close/>
                    <a:moveTo>
                      <a:pt x="1503" y="9742"/>
                    </a:moveTo>
                    <a:lnTo>
                      <a:pt x="1503" y="9742"/>
                    </a:lnTo>
                    <a:cubicBezTo>
                      <a:pt x="1660" y="9996"/>
                      <a:pt x="1841" y="10241"/>
                      <a:pt x="2037" y="10463"/>
                    </a:cubicBezTo>
                    <a:cubicBezTo>
                      <a:pt x="1914" y="10340"/>
                      <a:pt x="1793" y="10201"/>
                      <a:pt x="1681" y="10071"/>
                    </a:cubicBezTo>
                    <a:cubicBezTo>
                      <a:pt x="1620" y="9963"/>
                      <a:pt x="1560" y="9855"/>
                      <a:pt x="1503" y="9742"/>
                    </a:cubicBezTo>
                    <a:close/>
                    <a:moveTo>
                      <a:pt x="2250" y="10855"/>
                    </a:moveTo>
                    <a:lnTo>
                      <a:pt x="2250" y="10855"/>
                    </a:lnTo>
                    <a:cubicBezTo>
                      <a:pt x="2653" y="11209"/>
                      <a:pt x="3110" y="11507"/>
                      <a:pt x="3605" y="11731"/>
                    </a:cubicBezTo>
                    <a:cubicBezTo>
                      <a:pt x="4201" y="12058"/>
                      <a:pt x="4855" y="12273"/>
                      <a:pt x="5527" y="12347"/>
                    </a:cubicBezTo>
                    <a:cubicBezTo>
                      <a:pt x="5728" y="12368"/>
                      <a:pt x="5929" y="12377"/>
                      <a:pt x="6129" y="12377"/>
                    </a:cubicBezTo>
                    <a:cubicBezTo>
                      <a:pt x="7286" y="12377"/>
                      <a:pt x="8433" y="12063"/>
                      <a:pt x="9587" y="11816"/>
                    </a:cubicBezTo>
                    <a:cubicBezTo>
                      <a:pt x="9775" y="11796"/>
                      <a:pt x="9961" y="11778"/>
                      <a:pt x="10147" y="11769"/>
                    </a:cubicBezTo>
                    <a:lnTo>
                      <a:pt x="10147" y="11769"/>
                    </a:lnTo>
                    <a:cubicBezTo>
                      <a:pt x="9979" y="11825"/>
                      <a:pt x="9811" y="11890"/>
                      <a:pt x="9654" y="11946"/>
                    </a:cubicBezTo>
                    <a:cubicBezTo>
                      <a:pt x="8570" y="12320"/>
                      <a:pt x="7441" y="12712"/>
                      <a:pt x="6294" y="12721"/>
                    </a:cubicBezTo>
                    <a:lnTo>
                      <a:pt x="6264" y="12721"/>
                    </a:lnTo>
                    <a:cubicBezTo>
                      <a:pt x="4734" y="12721"/>
                      <a:pt x="3258" y="12002"/>
                      <a:pt x="2250" y="10855"/>
                    </a:cubicBezTo>
                    <a:close/>
                    <a:moveTo>
                      <a:pt x="19891" y="11079"/>
                    </a:moveTo>
                    <a:lnTo>
                      <a:pt x="19891" y="11079"/>
                    </a:lnTo>
                    <a:cubicBezTo>
                      <a:pt x="19658" y="11386"/>
                      <a:pt x="19378" y="11666"/>
                      <a:pt x="19080" y="11919"/>
                    </a:cubicBezTo>
                    <a:cubicBezTo>
                      <a:pt x="18263" y="12561"/>
                      <a:pt x="17243" y="12913"/>
                      <a:pt x="16210" y="12913"/>
                    </a:cubicBezTo>
                    <a:cubicBezTo>
                      <a:pt x="16028" y="12913"/>
                      <a:pt x="15846" y="12903"/>
                      <a:pt x="15664" y="12880"/>
                    </a:cubicBezTo>
                    <a:cubicBezTo>
                      <a:pt x="14936" y="12795"/>
                      <a:pt x="14235" y="12535"/>
                      <a:pt x="13563" y="12282"/>
                    </a:cubicBezTo>
                    <a:cubicBezTo>
                      <a:pt x="12967" y="12058"/>
                      <a:pt x="12342" y="11825"/>
                      <a:pt x="11706" y="11713"/>
                    </a:cubicBezTo>
                    <a:cubicBezTo>
                      <a:pt x="11473" y="11675"/>
                      <a:pt x="11249" y="11648"/>
                      <a:pt x="11025" y="11639"/>
                    </a:cubicBezTo>
                    <a:cubicBezTo>
                      <a:pt x="11137" y="11601"/>
                      <a:pt x="11249" y="11572"/>
                      <a:pt x="11361" y="11545"/>
                    </a:cubicBezTo>
                    <a:cubicBezTo>
                      <a:pt x="11518" y="11532"/>
                      <a:pt x="11674" y="11524"/>
                      <a:pt x="11831" y="11524"/>
                    </a:cubicBezTo>
                    <a:cubicBezTo>
                      <a:pt x="12010" y="11524"/>
                      <a:pt x="12190" y="11534"/>
                      <a:pt x="12369" y="11554"/>
                    </a:cubicBezTo>
                    <a:cubicBezTo>
                      <a:pt x="13742" y="11684"/>
                      <a:pt x="15039" y="12356"/>
                      <a:pt x="16410" y="12412"/>
                    </a:cubicBezTo>
                    <a:cubicBezTo>
                      <a:pt x="16478" y="12415"/>
                      <a:pt x="16546" y="12417"/>
                      <a:pt x="16613" y="12417"/>
                    </a:cubicBezTo>
                    <a:cubicBezTo>
                      <a:pt x="17779" y="12417"/>
                      <a:pt x="18944" y="11965"/>
                      <a:pt x="19791" y="11171"/>
                    </a:cubicBezTo>
                    <a:cubicBezTo>
                      <a:pt x="19826" y="11135"/>
                      <a:pt x="19856" y="11106"/>
                      <a:pt x="19891" y="11079"/>
                    </a:cubicBezTo>
                    <a:close/>
                    <a:moveTo>
                      <a:pt x="12268" y="0"/>
                    </a:moveTo>
                    <a:cubicBezTo>
                      <a:pt x="11281" y="0"/>
                      <a:pt x="10211" y="64"/>
                      <a:pt x="9112" y="232"/>
                    </a:cubicBezTo>
                    <a:cubicBezTo>
                      <a:pt x="8151" y="232"/>
                      <a:pt x="7161" y="315"/>
                      <a:pt x="6161" y="512"/>
                    </a:cubicBezTo>
                    <a:cubicBezTo>
                      <a:pt x="4519" y="831"/>
                      <a:pt x="3137" y="1491"/>
                      <a:pt x="2158" y="2434"/>
                    </a:cubicBezTo>
                    <a:cubicBezTo>
                      <a:pt x="637" y="3882"/>
                      <a:pt x="1" y="6104"/>
                      <a:pt x="525" y="8091"/>
                    </a:cubicBezTo>
                    <a:cubicBezTo>
                      <a:pt x="720" y="8848"/>
                      <a:pt x="1085" y="9547"/>
                      <a:pt x="1560" y="10145"/>
                    </a:cubicBezTo>
                    <a:cubicBezTo>
                      <a:pt x="2541" y="11787"/>
                      <a:pt x="4369" y="12860"/>
                      <a:pt x="6264" y="12860"/>
                    </a:cubicBezTo>
                    <a:lnTo>
                      <a:pt x="6294" y="12860"/>
                    </a:lnTo>
                    <a:cubicBezTo>
                      <a:pt x="7470" y="12851"/>
                      <a:pt x="8599" y="12459"/>
                      <a:pt x="9699" y="12076"/>
                    </a:cubicBezTo>
                    <a:cubicBezTo>
                      <a:pt x="9999" y="11964"/>
                      <a:pt x="10306" y="11863"/>
                      <a:pt x="10624" y="11760"/>
                    </a:cubicBezTo>
                    <a:cubicBezTo>
                      <a:pt x="10978" y="11760"/>
                      <a:pt x="11334" y="11787"/>
                      <a:pt x="11679" y="11852"/>
                    </a:cubicBezTo>
                    <a:cubicBezTo>
                      <a:pt x="12304" y="11964"/>
                      <a:pt x="12920" y="12188"/>
                      <a:pt x="13518" y="12412"/>
                    </a:cubicBezTo>
                    <a:cubicBezTo>
                      <a:pt x="14199" y="12665"/>
                      <a:pt x="14907" y="12927"/>
                      <a:pt x="15646" y="13019"/>
                    </a:cubicBezTo>
                    <a:cubicBezTo>
                      <a:pt x="15832" y="13039"/>
                      <a:pt x="16018" y="13057"/>
                      <a:pt x="16206" y="13057"/>
                    </a:cubicBezTo>
                    <a:cubicBezTo>
                      <a:pt x="17270" y="13057"/>
                      <a:pt x="18323" y="12692"/>
                      <a:pt x="19163" y="12020"/>
                    </a:cubicBezTo>
                    <a:cubicBezTo>
                      <a:pt x="19723" y="11572"/>
                      <a:pt x="20183" y="10994"/>
                      <a:pt x="20490" y="10351"/>
                    </a:cubicBezTo>
                    <a:cubicBezTo>
                      <a:pt x="20817" y="9865"/>
                      <a:pt x="21050" y="9314"/>
                      <a:pt x="21171" y="8745"/>
                    </a:cubicBezTo>
                    <a:cubicBezTo>
                      <a:pt x="21451" y="8055"/>
                      <a:pt x="21572" y="7298"/>
                      <a:pt x="21507" y="6552"/>
                    </a:cubicBezTo>
                    <a:cubicBezTo>
                      <a:pt x="21433" y="5730"/>
                      <a:pt x="21135" y="4852"/>
                      <a:pt x="20602" y="3873"/>
                    </a:cubicBezTo>
                    <a:cubicBezTo>
                      <a:pt x="20106" y="2977"/>
                      <a:pt x="19425" y="2240"/>
                      <a:pt x="18455" y="1547"/>
                    </a:cubicBezTo>
                    <a:cubicBezTo>
                      <a:pt x="17344" y="763"/>
                      <a:pt x="16000" y="250"/>
                      <a:pt x="14656" y="120"/>
                    </a:cubicBezTo>
                    <a:cubicBezTo>
                      <a:pt x="13950" y="50"/>
                      <a:pt x="13142" y="0"/>
                      <a:pt x="12268" y="0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197;p54"/>
              <p:cNvSpPr/>
              <p:nvPr/>
            </p:nvSpPr>
            <p:spPr>
              <a:xfrm>
                <a:off x="1557320" y="2527561"/>
                <a:ext cx="130194" cy="113718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339" extrusionOk="0">
                    <a:moveTo>
                      <a:pt x="772" y="1"/>
                    </a:moveTo>
                    <a:cubicBezTo>
                      <a:pt x="531" y="1"/>
                      <a:pt x="297" y="133"/>
                      <a:pt x="179" y="363"/>
                    </a:cubicBezTo>
                    <a:cubicBezTo>
                      <a:pt x="0" y="690"/>
                      <a:pt x="132" y="1091"/>
                      <a:pt x="459" y="1259"/>
                    </a:cubicBezTo>
                    <a:cubicBezTo>
                      <a:pt x="558" y="1313"/>
                      <a:pt x="665" y="1339"/>
                      <a:pt x="770" y="1339"/>
                    </a:cubicBezTo>
                    <a:cubicBezTo>
                      <a:pt x="1009" y="1339"/>
                      <a:pt x="1241" y="1207"/>
                      <a:pt x="1364" y="979"/>
                    </a:cubicBezTo>
                    <a:cubicBezTo>
                      <a:pt x="1532" y="652"/>
                      <a:pt x="1400" y="251"/>
                      <a:pt x="1075" y="74"/>
                    </a:cubicBezTo>
                    <a:cubicBezTo>
                      <a:pt x="978" y="24"/>
                      <a:pt x="875" y="1"/>
                      <a:pt x="772" y="1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98;p54"/>
              <p:cNvSpPr/>
              <p:nvPr/>
            </p:nvSpPr>
            <p:spPr>
              <a:xfrm>
                <a:off x="1612098" y="2659623"/>
                <a:ext cx="90448" cy="79322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934" extrusionOk="0">
                    <a:moveTo>
                      <a:pt x="537" y="0"/>
                    </a:moveTo>
                    <a:cubicBezTo>
                      <a:pt x="367" y="0"/>
                      <a:pt x="200" y="91"/>
                      <a:pt x="121" y="255"/>
                    </a:cubicBezTo>
                    <a:cubicBezTo>
                      <a:pt x="0" y="479"/>
                      <a:pt x="94" y="768"/>
                      <a:pt x="318" y="880"/>
                    </a:cubicBezTo>
                    <a:cubicBezTo>
                      <a:pt x="389" y="917"/>
                      <a:pt x="463" y="934"/>
                      <a:pt x="536" y="934"/>
                    </a:cubicBezTo>
                    <a:cubicBezTo>
                      <a:pt x="706" y="934"/>
                      <a:pt x="868" y="842"/>
                      <a:pt x="952" y="686"/>
                    </a:cubicBezTo>
                    <a:cubicBezTo>
                      <a:pt x="1064" y="453"/>
                      <a:pt x="979" y="173"/>
                      <a:pt x="746" y="49"/>
                    </a:cubicBezTo>
                    <a:cubicBezTo>
                      <a:pt x="680" y="16"/>
                      <a:pt x="608" y="0"/>
                      <a:pt x="537" y="0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199;p54"/>
              <p:cNvSpPr/>
              <p:nvPr/>
            </p:nvSpPr>
            <p:spPr>
              <a:xfrm>
                <a:off x="1697704" y="2752618"/>
                <a:ext cx="50872" cy="4518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532" extrusionOk="0">
                    <a:moveTo>
                      <a:pt x="301" y="1"/>
                    </a:moveTo>
                    <a:cubicBezTo>
                      <a:pt x="204" y="1"/>
                      <a:pt x="111" y="54"/>
                      <a:pt x="65" y="142"/>
                    </a:cubicBezTo>
                    <a:cubicBezTo>
                      <a:pt x="0" y="272"/>
                      <a:pt x="47" y="431"/>
                      <a:pt x="177" y="505"/>
                    </a:cubicBezTo>
                    <a:cubicBezTo>
                      <a:pt x="215" y="523"/>
                      <a:pt x="254" y="532"/>
                      <a:pt x="294" y="532"/>
                    </a:cubicBezTo>
                    <a:cubicBezTo>
                      <a:pt x="391" y="532"/>
                      <a:pt x="485" y="479"/>
                      <a:pt x="531" y="393"/>
                    </a:cubicBezTo>
                    <a:cubicBezTo>
                      <a:pt x="598" y="263"/>
                      <a:pt x="551" y="104"/>
                      <a:pt x="419" y="30"/>
                    </a:cubicBezTo>
                    <a:cubicBezTo>
                      <a:pt x="381" y="10"/>
                      <a:pt x="341" y="1"/>
                      <a:pt x="301" y="1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200;p54"/>
              <p:cNvSpPr/>
              <p:nvPr/>
            </p:nvSpPr>
            <p:spPr>
              <a:xfrm>
                <a:off x="1214045" y="3180227"/>
                <a:ext cx="2287098" cy="586339"/>
              </a:xfrm>
              <a:custGeom>
                <a:avLst/>
                <a:gdLst/>
                <a:ahLst/>
                <a:cxnLst/>
                <a:rect l="l" t="t" r="r" b="b"/>
                <a:pathLst>
                  <a:path w="26930" h="6904" extrusionOk="0">
                    <a:moveTo>
                      <a:pt x="14031" y="1"/>
                    </a:moveTo>
                    <a:cubicBezTo>
                      <a:pt x="11319" y="1"/>
                      <a:pt x="8909" y="223"/>
                      <a:pt x="7862" y="398"/>
                    </a:cubicBezTo>
                    <a:cubicBezTo>
                      <a:pt x="6358" y="660"/>
                      <a:pt x="4799" y="1164"/>
                      <a:pt x="2503" y="2824"/>
                    </a:cubicBezTo>
                    <a:cubicBezTo>
                      <a:pt x="216" y="4477"/>
                      <a:pt x="1" y="6903"/>
                      <a:pt x="1" y="6903"/>
                    </a:cubicBezTo>
                    <a:lnTo>
                      <a:pt x="26930" y="6903"/>
                    </a:lnTo>
                    <a:cubicBezTo>
                      <a:pt x="26930" y="6903"/>
                      <a:pt x="24775" y="763"/>
                      <a:pt x="17633" y="147"/>
                    </a:cubicBezTo>
                    <a:cubicBezTo>
                      <a:pt x="16433" y="42"/>
                      <a:pt x="15203" y="1"/>
                      <a:pt x="14031" y="1"/>
                    </a:cubicBezTo>
                    <a:close/>
                  </a:path>
                </a:pathLst>
              </a:custGeom>
              <a:solidFill>
                <a:srgbClr val="F574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201;p54"/>
              <p:cNvSpPr/>
              <p:nvPr/>
            </p:nvSpPr>
            <p:spPr>
              <a:xfrm>
                <a:off x="2145524" y="3111776"/>
                <a:ext cx="371048" cy="305314"/>
              </a:xfrm>
              <a:custGeom>
                <a:avLst/>
                <a:gdLst/>
                <a:ahLst/>
                <a:cxnLst/>
                <a:rect l="l" t="t" r="r" b="b"/>
                <a:pathLst>
                  <a:path w="4369" h="3595" extrusionOk="0">
                    <a:moveTo>
                      <a:pt x="4369" y="1"/>
                    </a:moveTo>
                    <a:lnTo>
                      <a:pt x="86" y="131"/>
                    </a:lnTo>
                    <a:lnTo>
                      <a:pt x="1" y="2371"/>
                    </a:lnTo>
                    <a:cubicBezTo>
                      <a:pt x="1" y="2371"/>
                      <a:pt x="1271" y="3594"/>
                      <a:pt x="2371" y="3594"/>
                    </a:cubicBezTo>
                    <a:cubicBezTo>
                      <a:pt x="3473" y="3594"/>
                      <a:pt x="4369" y="2436"/>
                      <a:pt x="4369" y="2436"/>
                    </a:cubicBezTo>
                    <a:lnTo>
                      <a:pt x="4369" y="1"/>
                    </a:ln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202;p54"/>
              <p:cNvSpPr/>
              <p:nvPr/>
            </p:nvSpPr>
            <p:spPr>
              <a:xfrm>
                <a:off x="1904502" y="2203138"/>
                <a:ext cx="848426" cy="1011147"/>
              </a:xfrm>
              <a:custGeom>
                <a:avLst/>
                <a:gdLst/>
                <a:ahLst/>
                <a:cxnLst/>
                <a:rect l="l" t="t" r="r" b="b"/>
                <a:pathLst>
                  <a:path w="9990" h="11906" extrusionOk="0">
                    <a:moveTo>
                      <a:pt x="4999" y="0"/>
                    </a:moveTo>
                    <a:cubicBezTo>
                      <a:pt x="2368" y="0"/>
                      <a:pt x="195" y="2086"/>
                      <a:pt x="94" y="4725"/>
                    </a:cubicBezTo>
                    <a:cubicBezTo>
                      <a:pt x="0" y="7432"/>
                      <a:pt x="1430" y="11764"/>
                      <a:pt x="5052" y="11903"/>
                    </a:cubicBezTo>
                    <a:cubicBezTo>
                      <a:pt x="5101" y="11904"/>
                      <a:pt x="5149" y="11905"/>
                      <a:pt x="5197" y="11905"/>
                    </a:cubicBezTo>
                    <a:cubicBezTo>
                      <a:pt x="6579" y="11905"/>
                      <a:pt x="7597" y="11254"/>
                      <a:pt x="8309" y="10308"/>
                    </a:cubicBezTo>
                    <a:cubicBezTo>
                      <a:pt x="9409" y="8852"/>
                      <a:pt x="9839" y="6686"/>
                      <a:pt x="9895" y="5079"/>
                    </a:cubicBezTo>
                    <a:cubicBezTo>
                      <a:pt x="9989" y="2373"/>
                      <a:pt x="7870" y="104"/>
                      <a:pt x="5173" y="3"/>
                    </a:cubicBezTo>
                    <a:cubicBezTo>
                      <a:pt x="5115" y="1"/>
                      <a:pt x="5057" y="0"/>
                      <a:pt x="4999" y="0"/>
                    </a:cubicBez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203;p54"/>
              <p:cNvSpPr/>
              <p:nvPr/>
            </p:nvSpPr>
            <p:spPr>
              <a:xfrm>
                <a:off x="2350028" y="2600174"/>
                <a:ext cx="96732" cy="32221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3794" extrusionOk="0">
                    <a:moveTo>
                      <a:pt x="353" y="1"/>
                    </a:moveTo>
                    <a:cubicBezTo>
                      <a:pt x="332" y="1"/>
                      <a:pt x="311" y="10"/>
                      <a:pt x="299" y="32"/>
                    </a:cubicBezTo>
                    <a:cubicBezTo>
                      <a:pt x="131" y="236"/>
                      <a:pt x="66" y="545"/>
                      <a:pt x="122" y="873"/>
                    </a:cubicBezTo>
                    <a:cubicBezTo>
                      <a:pt x="169" y="1141"/>
                      <a:pt x="747" y="2972"/>
                      <a:pt x="971" y="3485"/>
                    </a:cubicBezTo>
                    <a:cubicBezTo>
                      <a:pt x="823" y="3624"/>
                      <a:pt x="572" y="3655"/>
                      <a:pt x="375" y="3655"/>
                    </a:cubicBezTo>
                    <a:cubicBezTo>
                      <a:pt x="214" y="3655"/>
                      <a:pt x="90" y="3635"/>
                      <a:pt x="86" y="3635"/>
                    </a:cubicBezTo>
                    <a:cubicBezTo>
                      <a:pt x="81" y="3633"/>
                      <a:pt x="76" y="3633"/>
                      <a:pt x="71" y="3633"/>
                    </a:cubicBezTo>
                    <a:cubicBezTo>
                      <a:pt x="38" y="3633"/>
                      <a:pt x="9" y="3658"/>
                      <a:pt x="1" y="3691"/>
                    </a:cubicBezTo>
                    <a:cubicBezTo>
                      <a:pt x="1" y="3729"/>
                      <a:pt x="19" y="3765"/>
                      <a:pt x="66" y="3774"/>
                    </a:cubicBezTo>
                    <a:cubicBezTo>
                      <a:pt x="75" y="3774"/>
                      <a:pt x="198" y="3794"/>
                      <a:pt x="366" y="3794"/>
                    </a:cubicBezTo>
                    <a:cubicBezTo>
                      <a:pt x="608" y="3794"/>
                      <a:pt x="935" y="3756"/>
                      <a:pt x="1112" y="3541"/>
                    </a:cubicBezTo>
                    <a:cubicBezTo>
                      <a:pt x="1130" y="3523"/>
                      <a:pt x="1139" y="3494"/>
                      <a:pt x="1121" y="3467"/>
                    </a:cubicBezTo>
                    <a:cubicBezTo>
                      <a:pt x="926" y="3045"/>
                      <a:pt x="310" y="1114"/>
                      <a:pt x="263" y="843"/>
                    </a:cubicBezTo>
                    <a:cubicBezTo>
                      <a:pt x="216" y="563"/>
                      <a:pt x="272" y="292"/>
                      <a:pt x="411" y="115"/>
                    </a:cubicBezTo>
                    <a:cubicBezTo>
                      <a:pt x="431" y="77"/>
                      <a:pt x="422" y="41"/>
                      <a:pt x="393" y="12"/>
                    </a:cubicBezTo>
                    <a:cubicBezTo>
                      <a:pt x="382" y="5"/>
                      <a:pt x="368" y="1"/>
                      <a:pt x="353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204;p54"/>
              <p:cNvSpPr/>
              <p:nvPr/>
            </p:nvSpPr>
            <p:spPr>
              <a:xfrm>
                <a:off x="2274698" y="3024216"/>
                <a:ext cx="166543" cy="30574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360" extrusionOk="0">
                    <a:moveTo>
                      <a:pt x="1201" y="0"/>
                    </a:moveTo>
                    <a:cubicBezTo>
                      <a:pt x="809" y="0"/>
                      <a:pt x="419" y="73"/>
                      <a:pt x="57" y="219"/>
                    </a:cubicBezTo>
                    <a:cubicBezTo>
                      <a:pt x="21" y="237"/>
                      <a:pt x="1" y="275"/>
                      <a:pt x="21" y="313"/>
                    </a:cubicBezTo>
                    <a:cubicBezTo>
                      <a:pt x="30" y="340"/>
                      <a:pt x="57" y="360"/>
                      <a:pt x="86" y="360"/>
                    </a:cubicBezTo>
                    <a:cubicBezTo>
                      <a:pt x="95" y="360"/>
                      <a:pt x="104" y="360"/>
                      <a:pt x="113" y="349"/>
                    </a:cubicBezTo>
                    <a:cubicBezTo>
                      <a:pt x="460" y="208"/>
                      <a:pt x="836" y="138"/>
                      <a:pt x="1213" y="138"/>
                    </a:cubicBezTo>
                    <a:cubicBezTo>
                      <a:pt x="1433" y="138"/>
                      <a:pt x="1654" y="162"/>
                      <a:pt x="1869" y="210"/>
                    </a:cubicBezTo>
                    <a:cubicBezTo>
                      <a:pt x="1877" y="211"/>
                      <a:pt x="1884" y="212"/>
                      <a:pt x="1891" y="212"/>
                    </a:cubicBezTo>
                    <a:cubicBezTo>
                      <a:pt x="1926" y="212"/>
                      <a:pt x="1953" y="194"/>
                      <a:pt x="1961" y="163"/>
                    </a:cubicBezTo>
                    <a:cubicBezTo>
                      <a:pt x="1961" y="125"/>
                      <a:pt x="1943" y="80"/>
                      <a:pt x="1905" y="80"/>
                    </a:cubicBezTo>
                    <a:cubicBezTo>
                      <a:pt x="1673" y="27"/>
                      <a:pt x="1437" y="0"/>
                      <a:pt x="1201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205;p54"/>
              <p:cNvSpPr/>
              <p:nvPr/>
            </p:nvSpPr>
            <p:spPr>
              <a:xfrm>
                <a:off x="2032911" y="2572657"/>
                <a:ext cx="261662" cy="49513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583" extrusionOk="0">
                    <a:moveTo>
                      <a:pt x="2671" y="0"/>
                    </a:moveTo>
                    <a:cubicBezTo>
                      <a:pt x="2541" y="9"/>
                      <a:pt x="2409" y="20"/>
                      <a:pt x="2279" y="38"/>
                    </a:cubicBezTo>
                    <a:cubicBezTo>
                      <a:pt x="2028" y="65"/>
                      <a:pt x="1784" y="168"/>
                      <a:pt x="1533" y="224"/>
                    </a:cubicBezTo>
                    <a:cubicBezTo>
                      <a:pt x="1280" y="280"/>
                      <a:pt x="1029" y="336"/>
                      <a:pt x="767" y="383"/>
                    </a:cubicBezTo>
                    <a:cubicBezTo>
                      <a:pt x="516" y="439"/>
                      <a:pt x="263" y="486"/>
                      <a:pt x="0" y="533"/>
                    </a:cubicBezTo>
                    <a:lnTo>
                      <a:pt x="0" y="569"/>
                    </a:lnTo>
                    <a:cubicBezTo>
                      <a:pt x="139" y="580"/>
                      <a:pt x="280" y="582"/>
                      <a:pt x="422" y="582"/>
                    </a:cubicBezTo>
                    <a:cubicBezTo>
                      <a:pt x="547" y="582"/>
                      <a:pt x="672" y="580"/>
                      <a:pt x="796" y="580"/>
                    </a:cubicBezTo>
                    <a:cubicBezTo>
                      <a:pt x="1056" y="569"/>
                      <a:pt x="1318" y="560"/>
                      <a:pt x="1580" y="533"/>
                    </a:cubicBezTo>
                    <a:cubicBezTo>
                      <a:pt x="1840" y="504"/>
                      <a:pt x="2111" y="504"/>
                      <a:pt x="2364" y="421"/>
                    </a:cubicBezTo>
                    <a:cubicBezTo>
                      <a:pt x="2494" y="374"/>
                      <a:pt x="2615" y="327"/>
                      <a:pt x="2736" y="271"/>
                    </a:cubicBezTo>
                    <a:cubicBezTo>
                      <a:pt x="2857" y="206"/>
                      <a:pt x="2969" y="141"/>
                      <a:pt x="3081" y="56"/>
                    </a:cubicBezTo>
                    <a:lnTo>
                      <a:pt x="3072" y="20"/>
                    </a:lnTo>
                    <a:cubicBezTo>
                      <a:pt x="2933" y="0"/>
                      <a:pt x="2801" y="0"/>
                      <a:pt x="2671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206;p54"/>
              <p:cNvSpPr/>
              <p:nvPr/>
            </p:nvSpPr>
            <p:spPr>
              <a:xfrm>
                <a:off x="2396823" y="2556861"/>
                <a:ext cx="255462" cy="39152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461" extrusionOk="0">
                    <a:moveTo>
                      <a:pt x="402" y="0"/>
                    </a:moveTo>
                    <a:cubicBezTo>
                      <a:pt x="272" y="0"/>
                      <a:pt x="140" y="9"/>
                      <a:pt x="10" y="27"/>
                    </a:cubicBezTo>
                    <a:lnTo>
                      <a:pt x="1" y="65"/>
                    </a:lnTo>
                    <a:cubicBezTo>
                      <a:pt x="104" y="150"/>
                      <a:pt x="225" y="215"/>
                      <a:pt x="337" y="271"/>
                    </a:cubicBezTo>
                    <a:cubicBezTo>
                      <a:pt x="458" y="327"/>
                      <a:pt x="579" y="363"/>
                      <a:pt x="711" y="401"/>
                    </a:cubicBezTo>
                    <a:cubicBezTo>
                      <a:pt x="874" y="451"/>
                      <a:pt x="1050" y="459"/>
                      <a:pt x="1224" y="459"/>
                    </a:cubicBezTo>
                    <a:cubicBezTo>
                      <a:pt x="1309" y="459"/>
                      <a:pt x="1393" y="457"/>
                      <a:pt x="1475" y="457"/>
                    </a:cubicBezTo>
                    <a:cubicBezTo>
                      <a:pt x="1540" y="460"/>
                      <a:pt x="1605" y="461"/>
                      <a:pt x="1670" y="461"/>
                    </a:cubicBezTo>
                    <a:cubicBezTo>
                      <a:pt x="1863" y="461"/>
                      <a:pt x="2053" y="451"/>
                      <a:pt x="2250" y="430"/>
                    </a:cubicBezTo>
                    <a:cubicBezTo>
                      <a:pt x="2503" y="401"/>
                      <a:pt x="2754" y="363"/>
                      <a:pt x="3007" y="307"/>
                    </a:cubicBezTo>
                    <a:lnTo>
                      <a:pt x="2996" y="271"/>
                    </a:lnTo>
                    <a:cubicBezTo>
                      <a:pt x="2745" y="271"/>
                      <a:pt x="2492" y="262"/>
                      <a:pt x="2241" y="233"/>
                    </a:cubicBezTo>
                    <a:cubicBezTo>
                      <a:pt x="1999" y="215"/>
                      <a:pt x="1746" y="186"/>
                      <a:pt x="1504" y="150"/>
                    </a:cubicBezTo>
                    <a:cubicBezTo>
                      <a:pt x="1260" y="112"/>
                      <a:pt x="1018" y="38"/>
                      <a:pt x="776" y="18"/>
                    </a:cubicBezTo>
                    <a:cubicBezTo>
                      <a:pt x="655" y="9"/>
                      <a:pt x="523" y="0"/>
                      <a:pt x="402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207;p54"/>
              <p:cNvSpPr/>
              <p:nvPr/>
            </p:nvSpPr>
            <p:spPr>
              <a:xfrm>
                <a:off x="2020342" y="3029227"/>
                <a:ext cx="617678" cy="190492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224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55" y="655"/>
                      <a:pt x="888" y="1206"/>
                      <a:pt x="1522" y="1598"/>
                    </a:cubicBezTo>
                    <a:cubicBezTo>
                      <a:pt x="2156" y="1999"/>
                      <a:pt x="2904" y="2223"/>
                      <a:pt x="3650" y="2241"/>
                    </a:cubicBezTo>
                    <a:cubicBezTo>
                      <a:pt x="3695" y="2242"/>
                      <a:pt x="3740" y="2242"/>
                      <a:pt x="3785" y="2242"/>
                    </a:cubicBezTo>
                    <a:cubicBezTo>
                      <a:pt x="4114" y="2242"/>
                      <a:pt x="4441" y="2213"/>
                      <a:pt x="4770" y="2138"/>
                    </a:cubicBezTo>
                    <a:cubicBezTo>
                      <a:pt x="4947" y="2102"/>
                      <a:pt x="5124" y="2046"/>
                      <a:pt x="5301" y="1981"/>
                    </a:cubicBezTo>
                    <a:cubicBezTo>
                      <a:pt x="5480" y="1914"/>
                      <a:pt x="5648" y="1831"/>
                      <a:pt x="5816" y="1737"/>
                    </a:cubicBezTo>
                    <a:cubicBezTo>
                      <a:pt x="6459" y="1365"/>
                      <a:pt x="6992" y="785"/>
                      <a:pt x="7272" y="95"/>
                    </a:cubicBezTo>
                    <a:lnTo>
                      <a:pt x="7272" y="95"/>
                    </a:lnTo>
                    <a:cubicBezTo>
                      <a:pt x="7104" y="431"/>
                      <a:pt x="6889" y="729"/>
                      <a:pt x="6627" y="991"/>
                    </a:cubicBezTo>
                    <a:cubicBezTo>
                      <a:pt x="6376" y="1253"/>
                      <a:pt x="6076" y="1466"/>
                      <a:pt x="5760" y="1645"/>
                    </a:cubicBezTo>
                    <a:cubicBezTo>
                      <a:pt x="5153" y="1969"/>
                      <a:pt x="4466" y="2104"/>
                      <a:pt x="3780" y="2104"/>
                    </a:cubicBezTo>
                    <a:cubicBezTo>
                      <a:pt x="3737" y="2104"/>
                      <a:pt x="3693" y="2103"/>
                      <a:pt x="3650" y="2102"/>
                    </a:cubicBezTo>
                    <a:cubicBezTo>
                      <a:pt x="3473" y="2093"/>
                      <a:pt x="3296" y="2073"/>
                      <a:pt x="3108" y="2046"/>
                    </a:cubicBezTo>
                    <a:cubicBezTo>
                      <a:pt x="2931" y="2017"/>
                      <a:pt x="2754" y="1981"/>
                      <a:pt x="2577" y="1934"/>
                    </a:cubicBezTo>
                    <a:cubicBezTo>
                      <a:pt x="2232" y="1840"/>
                      <a:pt x="1896" y="1690"/>
                      <a:pt x="1578" y="1504"/>
                    </a:cubicBezTo>
                    <a:cubicBezTo>
                      <a:pt x="1260" y="1327"/>
                      <a:pt x="971" y="1103"/>
                      <a:pt x="700" y="850"/>
                    </a:cubicBezTo>
                    <a:cubicBezTo>
                      <a:pt x="440" y="599"/>
                      <a:pt x="195" y="310"/>
                      <a:pt x="1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08;p54"/>
              <p:cNvSpPr/>
              <p:nvPr/>
            </p:nvSpPr>
            <p:spPr>
              <a:xfrm>
                <a:off x="1895924" y="2140122"/>
                <a:ext cx="877556" cy="642646"/>
              </a:xfrm>
              <a:custGeom>
                <a:avLst/>
                <a:gdLst/>
                <a:ahLst/>
                <a:cxnLst/>
                <a:rect l="l" t="t" r="r" b="b"/>
                <a:pathLst>
                  <a:path w="10333" h="7567" extrusionOk="0">
                    <a:moveTo>
                      <a:pt x="5308" y="0"/>
                    </a:moveTo>
                    <a:cubicBezTo>
                      <a:pt x="4816" y="0"/>
                      <a:pt x="4325" y="44"/>
                      <a:pt x="3865" y="109"/>
                    </a:cubicBezTo>
                    <a:cubicBezTo>
                      <a:pt x="2969" y="230"/>
                      <a:pt x="2082" y="530"/>
                      <a:pt x="1410" y="1126"/>
                    </a:cubicBezTo>
                    <a:cubicBezTo>
                      <a:pt x="850" y="1621"/>
                      <a:pt x="475" y="2302"/>
                      <a:pt x="269" y="3012"/>
                    </a:cubicBezTo>
                    <a:cubicBezTo>
                      <a:pt x="57" y="3731"/>
                      <a:pt x="1" y="4486"/>
                      <a:pt x="18" y="5234"/>
                    </a:cubicBezTo>
                    <a:cubicBezTo>
                      <a:pt x="27" y="6018"/>
                      <a:pt x="83" y="6811"/>
                      <a:pt x="316" y="7566"/>
                    </a:cubicBezTo>
                    <a:cubicBezTo>
                      <a:pt x="661" y="7242"/>
                      <a:pt x="850" y="6782"/>
                      <a:pt x="932" y="6316"/>
                    </a:cubicBezTo>
                    <a:cubicBezTo>
                      <a:pt x="1018" y="5850"/>
                      <a:pt x="997" y="5373"/>
                      <a:pt x="988" y="4907"/>
                    </a:cubicBezTo>
                    <a:lnTo>
                      <a:pt x="988" y="4907"/>
                    </a:lnTo>
                    <a:cubicBezTo>
                      <a:pt x="1084" y="4918"/>
                      <a:pt x="1178" y="4923"/>
                      <a:pt x="1272" y="4923"/>
                    </a:cubicBezTo>
                    <a:cubicBezTo>
                      <a:pt x="1898" y="4923"/>
                      <a:pt x="2494" y="4690"/>
                      <a:pt x="3005" y="4300"/>
                    </a:cubicBezTo>
                    <a:cubicBezTo>
                      <a:pt x="3594" y="3861"/>
                      <a:pt x="4042" y="3245"/>
                      <a:pt x="4387" y="2593"/>
                    </a:cubicBezTo>
                    <a:lnTo>
                      <a:pt x="4387" y="2593"/>
                    </a:lnTo>
                    <a:cubicBezTo>
                      <a:pt x="4414" y="2900"/>
                      <a:pt x="4219" y="3171"/>
                      <a:pt x="4145" y="3460"/>
                    </a:cubicBezTo>
                    <a:cubicBezTo>
                      <a:pt x="4134" y="3498"/>
                      <a:pt x="4125" y="3545"/>
                      <a:pt x="4154" y="3572"/>
                    </a:cubicBezTo>
                    <a:cubicBezTo>
                      <a:pt x="4168" y="3589"/>
                      <a:pt x="4184" y="3595"/>
                      <a:pt x="4203" y="3595"/>
                    </a:cubicBezTo>
                    <a:cubicBezTo>
                      <a:pt x="4246" y="3595"/>
                      <a:pt x="4297" y="3556"/>
                      <a:pt x="4331" y="3516"/>
                    </a:cubicBezTo>
                    <a:cubicBezTo>
                      <a:pt x="4685" y="3106"/>
                      <a:pt x="4909" y="2582"/>
                      <a:pt x="4974" y="2051"/>
                    </a:cubicBezTo>
                    <a:cubicBezTo>
                      <a:pt x="5115" y="2546"/>
                      <a:pt x="5377" y="3030"/>
                      <a:pt x="5722" y="3433"/>
                    </a:cubicBezTo>
                    <a:cubicBezTo>
                      <a:pt x="5797" y="3525"/>
                      <a:pt x="5905" y="3616"/>
                      <a:pt x="6017" y="3616"/>
                    </a:cubicBezTo>
                    <a:cubicBezTo>
                      <a:pt x="6043" y="3616"/>
                      <a:pt x="6068" y="3612"/>
                      <a:pt x="6094" y="3601"/>
                    </a:cubicBezTo>
                    <a:cubicBezTo>
                      <a:pt x="6067" y="3254"/>
                      <a:pt x="5964" y="2909"/>
                      <a:pt x="5825" y="2593"/>
                    </a:cubicBezTo>
                    <a:lnTo>
                      <a:pt x="5825" y="2593"/>
                    </a:lnTo>
                    <a:cubicBezTo>
                      <a:pt x="6132" y="3171"/>
                      <a:pt x="6627" y="3637"/>
                      <a:pt x="7187" y="3982"/>
                    </a:cubicBezTo>
                    <a:cubicBezTo>
                      <a:pt x="7747" y="4318"/>
                      <a:pt x="8372" y="4533"/>
                      <a:pt x="9017" y="4674"/>
                    </a:cubicBezTo>
                    <a:cubicBezTo>
                      <a:pt x="9185" y="5494"/>
                      <a:pt x="9389" y="6334"/>
                      <a:pt x="9902" y="6997"/>
                    </a:cubicBezTo>
                    <a:cubicBezTo>
                      <a:pt x="10126" y="6596"/>
                      <a:pt x="10258" y="6092"/>
                      <a:pt x="10285" y="5644"/>
                    </a:cubicBezTo>
                    <a:cubicBezTo>
                      <a:pt x="10332" y="4786"/>
                      <a:pt x="10164" y="3926"/>
                      <a:pt x="9902" y="3106"/>
                    </a:cubicBezTo>
                    <a:cubicBezTo>
                      <a:pt x="9566" y="2042"/>
                      <a:pt x="8661" y="931"/>
                      <a:pt x="7561" y="427"/>
                    </a:cubicBezTo>
                    <a:cubicBezTo>
                      <a:pt x="6884" y="112"/>
                      <a:pt x="6094" y="0"/>
                      <a:pt x="5308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09;p54"/>
              <p:cNvSpPr/>
              <p:nvPr/>
            </p:nvSpPr>
            <p:spPr>
              <a:xfrm>
                <a:off x="2657719" y="2644591"/>
                <a:ext cx="210875" cy="247564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915" extrusionOk="0">
                    <a:moveTo>
                      <a:pt x="1395" y="1"/>
                    </a:moveTo>
                    <a:cubicBezTo>
                      <a:pt x="1345" y="1"/>
                      <a:pt x="1294" y="5"/>
                      <a:pt x="1241" y="13"/>
                    </a:cubicBezTo>
                    <a:cubicBezTo>
                      <a:pt x="746" y="96"/>
                      <a:pt x="419" y="583"/>
                      <a:pt x="233" y="1048"/>
                    </a:cubicBezTo>
                    <a:cubicBezTo>
                      <a:pt x="92" y="1414"/>
                      <a:pt x="0" y="1815"/>
                      <a:pt x="92" y="2198"/>
                    </a:cubicBezTo>
                    <a:cubicBezTo>
                      <a:pt x="186" y="2570"/>
                      <a:pt x="513" y="2915"/>
                      <a:pt x="905" y="2915"/>
                    </a:cubicBezTo>
                    <a:cubicBezTo>
                      <a:pt x="1082" y="2915"/>
                      <a:pt x="1241" y="2850"/>
                      <a:pt x="1400" y="2767"/>
                    </a:cubicBezTo>
                    <a:cubicBezTo>
                      <a:pt x="1875" y="2487"/>
                      <a:pt x="2231" y="2009"/>
                      <a:pt x="2352" y="1470"/>
                    </a:cubicBezTo>
                    <a:cubicBezTo>
                      <a:pt x="2482" y="842"/>
                      <a:pt x="2100" y="1"/>
                      <a:pt x="1395" y="1"/>
                    </a:cubicBez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10;p54"/>
              <p:cNvSpPr/>
              <p:nvPr/>
            </p:nvSpPr>
            <p:spPr>
              <a:xfrm>
                <a:off x="1803269" y="2631342"/>
                <a:ext cx="191681" cy="253254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982" extrusionOk="0">
                    <a:moveTo>
                      <a:pt x="1062" y="1"/>
                    </a:moveTo>
                    <a:cubicBezTo>
                      <a:pt x="449" y="1"/>
                      <a:pt x="1" y="684"/>
                      <a:pt x="16" y="1278"/>
                    </a:cubicBezTo>
                    <a:cubicBezTo>
                      <a:pt x="27" y="1829"/>
                      <a:pt x="287" y="2372"/>
                      <a:pt x="708" y="2726"/>
                    </a:cubicBezTo>
                    <a:cubicBezTo>
                      <a:pt x="838" y="2838"/>
                      <a:pt x="988" y="2941"/>
                      <a:pt x="1156" y="2970"/>
                    </a:cubicBezTo>
                    <a:cubicBezTo>
                      <a:pt x="1199" y="2978"/>
                      <a:pt x="1242" y="2982"/>
                      <a:pt x="1285" y="2982"/>
                    </a:cubicBezTo>
                    <a:cubicBezTo>
                      <a:pt x="1624" y="2982"/>
                      <a:pt x="1950" y="2733"/>
                      <a:pt x="2100" y="2419"/>
                    </a:cubicBezTo>
                    <a:cubicBezTo>
                      <a:pt x="2256" y="2062"/>
                      <a:pt x="2238" y="1652"/>
                      <a:pt x="2165" y="1269"/>
                    </a:cubicBezTo>
                    <a:cubicBezTo>
                      <a:pt x="2070" y="774"/>
                      <a:pt x="1846" y="234"/>
                      <a:pt x="1372" y="57"/>
                    </a:cubicBezTo>
                    <a:cubicBezTo>
                      <a:pt x="1265" y="19"/>
                      <a:pt x="1162" y="1"/>
                      <a:pt x="1062" y="1"/>
                    </a:cubicBez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11;p54"/>
              <p:cNvSpPr/>
              <p:nvPr/>
            </p:nvSpPr>
            <p:spPr>
              <a:xfrm>
                <a:off x="1954524" y="3193561"/>
                <a:ext cx="727064" cy="281365"/>
              </a:xfrm>
              <a:custGeom>
                <a:avLst/>
                <a:gdLst/>
                <a:ahLst/>
                <a:cxnLst/>
                <a:rect l="l" t="t" r="r" b="b"/>
                <a:pathLst>
                  <a:path w="8561" h="3313" extrusionOk="0">
                    <a:moveTo>
                      <a:pt x="8473" y="1"/>
                    </a:moveTo>
                    <a:cubicBezTo>
                      <a:pt x="8444" y="1"/>
                      <a:pt x="8417" y="18"/>
                      <a:pt x="8410" y="46"/>
                    </a:cubicBezTo>
                    <a:cubicBezTo>
                      <a:pt x="8401" y="73"/>
                      <a:pt x="7272" y="3115"/>
                      <a:pt x="4631" y="3171"/>
                    </a:cubicBezTo>
                    <a:cubicBezTo>
                      <a:pt x="4611" y="3171"/>
                      <a:pt x="4590" y="3172"/>
                      <a:pt x="4570" y="3172"/>
                    </a:cubicBezTo>
                    <a:cubicBezTo>
                      <a:pt x="1959" y="3172"/>
                      <a:pt x="159" y="185"/>
                      <a:pt x="139" y="147"/>
                    </a:cubicBezTo>
                    <a:cubicBezTo>
                      <a:pt x="128" y="129"/>
                      <a:pt x="104" y="120"/>
                      <a:pt x="82" y="120"/>
                    </a:cubicBezTo>
                    <a:cubicBezTo>
                      <a:pt x="69" y="120"/>
                      <a:pt x="57" y="123"/>
                      <a:pt x="48" y="129"/>
                    </a:cubicBezTo>
                    <a:cubicBezTo>
                      <a:pt x="9" y="147"/>
                      <a:pt x="0" y="185"/>
                      <a:pt x="18" y="223"/>
                    </a:cubicBezTo>
                    <a:cubicBezTo>
                      <a:pt x="39" y="250"/>
                      <a:pt x="1876" y="3312"/>
                      <a:pt x="4564" y="3312"/>
                    </a:cubicBezTo>
                    <a:lnTo>
                      <a:pt x="4640" y="3312"/>
                    </a:lnTo>
                    <a:cubicBezTo>
                      <a:pt x="7375" y="3256"/>
                      <a:pt x="8531" y="129"/>
                      <a:pt x="8540" y="91"/>
                    </a:cubicBezTo>
                    <a:cubicBezTo>
                      <a:pt x="8560" y="55"/>
                      <a:pt x="8540" y="17"/>
                      <a:pt x="8504" y="8"/>
                    </a:cubicBezTo>
                    <a:cubicBezTo>
                      <a:pt x="8494" y="3"/>
                      <a:pt x="8483" y="1"/>
                      <a:pt x="8473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12;p54"/>
              <p:cNvSpPr/>
              <p:nvPr/>
            </p:nvSpPr>
            <p:spPr>
              <a:xfrm>
                <a:off x="1790445" y="2616140"/>
                <a:ext cx="429733" cy="811992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9561" extrusionOk="0">
                    <a:moveTo>
                      <a:pt x="326" y="1"/>
                    </a:moveTo>
                    <a:cubicBezTo>
                      <a:pt x="1" y="1"/>
                      <a:pt x="77" y="1346"/>
                      <a:pt x="279" y="2297"/>
                    </a:cubicBezTo>
                    <a:cubicBezTo>
                      <a:pt x="485" y="3261"/>
                      <a:pt x="1101" y="5649"/>
                      <a:pt x="2006" y="6984"/>
                    </a:cubicBezTo>
                    <a:cubicBezTo>
                      <a:pt x="2165" y="7208"/>
                      <a:pt x="2195" y="7432"/>
                      <a:pt x="2165" y="7618"/>
                    </a:cubicBezTo>
                    <a:cubicBezTo>
                      <a:pt x="2118" y="7927"/>
                      <a:pt x="3996" y="9560"/>
                      <a:pt x="3996" y="9560"/>
                    </a:cubicBezTo>
                    <a:cubicBezTo>
                      <a:pt x="3996" y="9560"/>
                      <a:pt x="5060" y="7992"/>
                      <a:pt x="4639" y="6621"/>
                    </a:cubicBezTo>
                    <a:cubicBezTo>
                      <a:pt x="4220" y="5248"/>
                      <a:pt x="2687" y="2569"/>
                      <a:pt x="2484" y="2392"/>
                    </a:cubicBezTo>
                    <a:cubicBezTo>
                      <a:pt x="2359" y="2273"/>
                      <a:pt x="2262" y="2244"/>
                      <a:pt x="2197" y="2244"/>
                    </a:cubicBezTo>
                    <a:cubicBezTo>
                      <a:pt x="2134" y="2244"/>
                      <a:pt x="2101" y="2271"/>
                      <a:pt x="2101" y="2271"/>
                    </a:cubicBezTo>
                    <a:cubicBezTo>
                      <a:pt x="2101" y="2271"/>
                      <a:pt x="1644" y="982"/>
                      <a:pt x="1334" y="861"/>
                    </a:cubicBezTo>
                    <a:cubicBezTo>
                      <a:pt x="1302" y="849"/>
                      <a:pt x="1273" y="844"/>
                      <a:pt x="1246" y="844"/>
                    </a:cubicBezTo>
                    <a:cubicBezTo>
                      <a:pt x="1013" y="844"/>
                      <a:pt x="989" y="1271"/>
                      <a:pt x="989" y="1271"/>
                    </a:cubicBezTo>
                    <a:cubicBezTo>
                      <a:pt x="989" y="1271"/>
                      <a:pt x="682" y="21"/>
                      <a:pt x="335" y="1"/>
                    </a:cubicBezTo>
                    <a:cubicBezTo>
                      <a:pt x="332" y="1"/>
                      <a:pt x="329" y="1"/>
                      <a:pt x="326" y="1"/>
                    </a:cubicBez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213;p54"/>
              <p:cNvSpPr/>
              <p:nvPr/>
            </p:nvSpPr>
            <p:spPr>
              <a:xfrm>
                <a:off x="1958515" y="2795422"/>
                <a:ext cx="127731" cy="329773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3883" extrusionOk="0">
                    <a:moveTo>
                      <a:pt x="65" y="1"/>
                    </a:moveTo>
                    <a:cubicBezTo>
                      <a:pt x="27" y="9"/>
                      <a:pt x="1" y="39"/>
                      <a:pt x="9" y="86"/>
                    </a:cubicBezTo>
                    <a:cubicBezTo>
                      <a:pt x="130" y="1374"/>
                      <a:pt x="626" y="2754"/>
                      <a:pt x="1363" y="3856"/>
                    </a:cubicBezTo>
                    <a:cubicBezTo>
                      <a:pt x="1372" y="3874"/>
                      <a:pt x="1401" y="3883"/>
                      <a:pt x="1419" y="3883"/>
                    </a:cubicBezTo>
                    <a:cubicBezTo>
                      <a:pt x="1436" y="3883"/>
                      <a:pt x="1448" y="3883"/>
                      <a:pt x="1457" y="3874"/>
                    </a:cubicBezTo>
                    <a:cubicBezTo>
                      <a:pt x="1492" y="3856"/>
                      <a:pt x="1504" y="3809"/>
                      <a:pt x="1475" y="3782"/>
                    </a:cubicBezTo>
                    <a:cubicBezTo>
                      <a:pt x="755" y="2689"/>
                      <a:pt x="272" y="1336"/>
                      <a:pt x="148" y="65"/>
                    </a:cubicBezTo>
                    <a:cubicBezTo>
                      <a:pt x="139" y="30"/>
                      <a:pt x="104" y="1"/>
                      <a:pt x="65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14;p54"/>
              <p:cNvSpPr/>
              <p:nvPr/>
            </p:nvSpPr>
            <p:spPr>
              <a:xfrm>
                <a:off x="1868153" y="2718393"/>
                <a:ext cx="125268" cy="372747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4389" extrusionOk="0">
                    <a:moveTo>
                      <a:pt x="80" y="1"/>
                    </a:moveTo>
                    <a:cubicBezTo>
                      <a:pt x="75" y="1"/>
                      <a:pt x="70" y="1"/>
                      <a:pt x="65" y="2"/>
                    </a:cubicBezTo>
                    <a:cubicBezTo>
                      <a:pt x="27" y="2"/>
                      <a:pt x="0" y="41"/>
                      <a:pt x="9" y="76"/>
                    </a:cubicBezTo>
                    <a:lnTo>
                      <a:pt x="298" y="1653"/>
                    </a:lnTo>
                    <a:cubicBezTo>
                      <a:pt x="363" y="2019"/>
                      <a:pt x="428" y="2393"/>
                      <a:pt x="540" y="2747"/>
                    </a:cubicBezTo>
                    <a:cubicBezTo>
                      <a:pt x="737" y="3363"/>
                      <a:pt x="1056" y="3905"/>
                      <a:pt x="1336" y="4362"/>
                    </a:cubicBezTo>
                    <a:cubicBezTo>
                      <a:pt x="1354" y="4380"/>
                      <a:pt x="1371" y="4389"/>
                      <a:pt x="1401" y="4389"/>
                    </a:cubicBezTo>
                    <a:cubicBezTo>
                      <a:pt x="1410" y="4389"/>
                      <a:pt x="1427" y="4389"/>
                      <a:pt x="1436" y="4380"/>
                    </a:cubicBezTo>
                    <a:cubicBezTo>
                      <a:pt x="1466" y="4362"/>
                      <a:pt x="1474" y="4315"/>
                      <a:pt x="1457" y="4277"/>
                    </a:cubicBezTo>
                    <a:cubicBezTo>
                      <a:pt x="1177" y="3838"/>
                      <a:pt x="867" y="3307"/>
                      <a:pt x="681" y="2709"/>
                    </a:cubicBezTo>
                    <a:cubicBezTo>
                      <a:pt x="569" y="2355"/>
                      <a:pt x="504" y="1981"/>
                      <a:pt x="440" y="1627"/>
                    </a:cubicBezTo>
                    <a:lnTo>
                      <a:pt x="148" y="58"/>
                    </a:lnTo>
                    <a:cubicBezTo>
                      <a:pt x="141" y="25"/>
                      <a:pt x="112" y="1"/>
                      <a:pt x="80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15;p54"/>
              <p:cNvSpPr/>
              <p:nvPr/>
            </p:nvSpPr>
            <p:spPr>
              <a:xfrm>
                <a:off x="1868153" y="2680940"/>
                <a:ext cx="358309" cy="709824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8358" extrusionOk="0">
                    <a:moveTo>
                      <a:pt x="336" y="1"/>
                    </a:moveTo>
                    <a:cubicBezTo>
                      <a:pt x="324" y="1"/>
                      <a:pt x="311" y="2"/>
                      <a:pt x="298" y="4"/>
                    </a:cubicBezTo>
                    <a:cubicBezTo>
                      <a:pt x="74" y="42"/>
                      <a:pt x="18" y="426"/>
                      <a:pt x="9" y="499"/>
                    </a:cubicBezTo>
                    <a:cubicBezTo>
                      <a:pt x="0" y="538"/>
                      <a:pt x="27" y="573"/>
                      <a:pt x="65" y="582"/>
                    </a:cubicBezTo>
                    <a:cubicBezTo>
                      <a:pt x="103" y="582"/>
                      <a:pt x="139" y="555"/>
                      <a:pt x="148" y="517"/>
                    </a:cubicBezTo>
                    <a:cubicBezTo>
                      <a:pt x="168" y="379"/>
                      <a:pt x="233" y="155"/>
                      <a:pt x="316" y="146"/>
                    </a:cubicBezTo>
                    <a:cubicBezTo>
                      <a:pt x="320" y="145"/>
                      <a:pt x="325" y="144"/>
                      <a:pt x="331" y="144"/>
                    </a:cubicBezTo>
                    <a:cubicBezTo>
                      <a:pt x="392" y="144"/>
                      <a:pt x="549" y="220"/>
                      <a:pt x="832" y="818"/>
                    </a:cubicBezTo>
                    <a:cubicBezTo>
                      <a:pt x="1035" y="1245"/>
                      <a:pt x="1073" y="1434"/>
                      <a:pt x="1073" y="1434"/>
                    </a:cubicBezTo>
                    <a:cubicBezTo>
                      <a:pt x="1073" y="1461"/>
                      <a:pt x="1100" y="1490"/>
                      <a:pt x="1129" y="1490"/>
                    </a:cubicBezTo>
                    <a:cubicBezTo>
                      <a:pt x="1134" y="1491"/>
                      <a:pt x="1139" y="1492"/>
                      <a:pt x="1143" y="1492"/>
                    </a:cubicBezTo>
                    <a:cubicBezTo>
                      <a:pt x="1168" y="1492"/>
                      <a:pt x="1196" y="1474"/>
                      <a:pt x="1203" y="1452"/>
                    </a:cubicBezTo>
                    <a:cubicBezTo>
                      <a:pt x="1203" y="1452"/>
                      <a:pt x="1242" y="1378"/>
                      <a:pt x="1298" y="1366"/>
                    </a:cubicBezTo>
                    <a:cubicBezTo>
                      <a:pt x="1301" y="1366"/>
                      <a:pt x="1305" y="1366"/>
                      <a:pt x="1310" y="1366"/>
                    </a:cubicBezTo>
                    <a:cubicBezTo>
                      <a:pt x="1382" y="1366"/>
                      <a:pt x="1480" y="1441"/>
                      <a:pt x="1578" y="1573"/>
                    </a:cubicBezTo>
                    <a:cubicBezTo>
                      <a:pt x="1914" y="1994"/>
                      <a:pt x="3352" y="5139"/>
                      <a:pt x="3659" y="5885"/>
                    </a:cubicBezTo>
                    <a:cubicBezTo>
                      <a:pt x="4069" y="6846"/>
                      <a:pt x="3314" y="8246"/>
                      <a:pt x="3305" y="8255"/>
                    </a:cubicBezTo>
                    <a:cubicBezTo>
                      <a:pt x="3285" y="8293"/>
                      <a:pt x="3305" y="8340"/>
                      <a:pt x="3332" y="8358"/>
                    </a:cubicBezTo>
                    <a:lnTo>
                      <a:pt x="3370" y="8358"/>
                    </a:lnTo>
                    <a:cubicBezTo>
                      <a:pt x="3397" y="8358"/>
                      <a:pt x="3417" y="8349"/>
                      <a:pt x="3435" y="8322"/>
                    </a:cubicBezTo>
                    <a:cubicBezTo>
                      <a:pt x="3464" y="8266"/>
                      <a:pt x="4219" y="6855"/>
                      <a:pt x="3789" y="5829"/>
                    </a:cubicBezTo>
                    <a:cubicBezTo>
                      <a:pt x="3500" y="5130"/>
                      <a:pt x="2043" y="1926"/>
                      <a:pt x="1690" y="1478"/>
                    </a:cubicBezTo>
                    <a:cubicBezTo>
                      <a:pt x="1555" y="1310"/>
                      <a:pt x="1423" y="1227"/>
                      <a:pt x="1306" y="1227"/>
                    </a:cubicBezTo>
                    <a:cubicBezTo>
                      <a:pt x="1300" y="1227"/>
                      <a:pt x="1294" y="1227"/>
                      <a:pt x="1289" y="1228"/>
                    </a:cubicBezTo>
                    <a:cubicBezTo>
                      <a:pt x="1242" y="1237"/>
                      <a:pt x="1203" y="1254"/>
                      <a:pt x="1177" y="1275"/>
                    </a:cubicBezTo>
                    <a:cubicBezTo>
                      <a:pt x="1138" y="1172"/>
                      <a:pt x="1073" y="1004"/>
                      <a:pt x="961" y="762"/>
                    </a:cubicBezTo>
                    <a:cubicBezTo>
                      <a:pt x="717" y="248"/>
                      <a:pt x="513" y="1"/>
                      <a:pt x="336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16;p54"/>
              <p:cNvSpPr/>
              <p:nvPr/>
            </p:nvSpPr>
            <p:spPr>
              <a:xfrm>
                <a:off x="1208525" y="3263032"/>
                <a:ext cx="940317" cy="709399"/>
              </a:xfrm>
              <a:custGeom>
                <a:avLst/>
                <a:gdLst/>
                <a:ahLst/>
                <a:cxnLst/>
                <a:rect l="l" t="t" r="r" b="b"/>
                <a:pathLst>
                  <a:path w="11072" h="8353" extrusionOk="0">
                    <a:moveTo>
                      <a:pt x="9017" y="1"/>
                    </a:moveTo>
                    <a:lnTo>
                      <a:pt x="1448" y="5061"/>
                    </a:lnTo>
                    <a:lnTo>
                      <a:pt x="66" y="5928"/>
                    </a:lnTo>
                    <a:cubicBezTo>
                      <a:pt x="66" y="5928"/>
                      <a:pt x="1" y="6638"/>
                      <a:pt x="458" y="7246"/>
                    </a:cubicBezTo>
                    <a:cubicBezTo>
                      <a:pt x="888" y="7817"/>
                      <a:pt x="1626" y="8353"/>
                      <a:pt x="2656" y="8353"/>
                    </a:cubicBezTo>
                    <a:cubicBezTo>
                      <a:pt x="3593" y="8353"/>
                      <a:pt x="4771" y="7910"/>
                      <a:pt x="6179" y="6647"/>
                    </a:cubicBezTo>
                    <a:cubicBezTo>
                      <a:pt x="11072" y="2270"/>
                      <a:pt x="10848" y="1943"/>
                      <a:pt x="10848" y="1943"/>
                    </a:cubicBezTo>
                    <a:lnTo>
                      <a:pt x="9017" y="1"/>
                    </a:ln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17;p54"/>
              <p:cNvSpPr/>
              <p:nvPr/>
            </p:nvSpPr>
            <p:spPr>
              <a:xfrm>
                <a:off x="2494234" y="2616140"/>
                <a:ext cx="430497" cy="811992"/>
              </a:xfrm>
              <a:custGeom>
                <a:avLst/>
                <a:gdLst/>
                <a:ahLst/>
                <a:cxnLst/>
                <a:rect l="l" t="t" r="r" b="b"/>
                <a:pathLst>
                  <a:path w="5069" h="9561" extrusionOk="0">
                    <a:moveTo>
                      <a:pt x="4735" y="1"/>
                    </a:moveTo>
                    <a:cubicBezTo>
                      <a:pt x="4732" y="1"/>
                      <a:pt x="4729" y="1"/>
                      <a:pt x="4725" y="1"/>
                    </a:cubicBezTo>
                    <a:cubicBezTo>
                      <a:pt x="4380" y="21"/>
                      <a:pt x="4071" y="1271"/>
                      <a:pt x="4071" y="1271"/>
                    </a:cubicBezTo>
                    <a:cubicBezTo>
                      <a:pt x="4071" y="1271"/>
                      <a:pt x="4108" y="805"/>
                      <a:pt x="3918" y="805"/>
                    </a:cubicBezTo>
                    <a:cubicBezTo>
                      <a:pt x="3892" y="805"/>
                      <a:pt x="3863" y="814"/>
                      <a:pt x="3829" y="832"/>
                    </a:cubicBezTo>
                    <a:cubicBezTo>
                      <a:pt x="3372" y="1065"/>
                      <a:pt x="3036" y="2224"/>
                      <a:pt x="3036" y="2224"/>
                    </a:cubicBezTo>
                    <a:cubicBezTo>
                      <a:pt x="3036" y="2224"/>
                      <a:pt x="2958" y="2073"/>
                      <a:pt x="2820" y="2073"/>
                    </a:cubicBezTo>
                    <a:cubicBezTo>
                      <a:pt x="2766" y="2073"/>
                      <a:pt x="2704" y="2096"/>
                      <a:pt x="2633" y="2159"/>
                    </a:cubicBezTo>
                    <a:cubicBezTo>
                      <a:pt x="2438" y="2344"/>
                      <a:pt x="841" y="5248"/>
                      <a:pt x="422" y="6621"/>
                    </a:cubicBezTo>
                    <a:cubicBezTo>
                      <a:pt x="1" y="7992"/>
                      <a:pt x="1076" y="9560"/>
                      <a:pt x="1076" y="9560"/>
                    </a:cubicBezTo>
                    <a:cubicBezTo>
                      <a:pt x="1076" y="9560"/>
                      <a:pt x="2942" y="7927"/>
                      <a:pt x="2904" y="7618"/>
                    </a:cubicBezTo>
                    <a:cubicBezTo>
                      <a:pt x="2877" y="7432"/>
                      <a:pt x="2904" y="7208"/>
                      <a:pt x="3054" y="6984"/>
                    </a:cubicBezTo>
                    <a:cubicBezTo>
                      <a:pt x="3959" y="5649"/>
                      <a:pt x="4584" y="3261"/>
                      <a:pt x="4790" y="2297"/>
                    </a:cubicBezTo>
                    <a:cubicBezTo>
                      <a:pt x="4994" y="1346"/>
                      <a:pt x="5069" y="1"/>
                      <a:pt x="4735" y="1"/>
                    </a:cubicBez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18;p54"/>
              <p:cNvSpPr/>
              <p:nvPr/>
            </p:nvSpPr>
            <p:spPr>
              <a:xfrm>
                <a:off x="2629183" y="2798649"/>
                <a:ext cx="129260" cy="32654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3845" extrusionOk="0">
                    <a:moveTo>
                      <a:pt x="1456" y="1"/>
                    </a:moveTo>
                    <a:cubicBezTo>
                      <a:pt x="1409" y="1"/>
                      <a:pt x="1380" y="27"/>
                      <a:pt x="1371" y="66"/>
                    </a:cubicBezTo>
                    <a:cubicBezTo>
                      <a:pt x="1250" y="1307"/>
                      <a:pt x="775" y="2604"/>
                      <a:pt x="18" y="3744"/>
                    </a:cubicBezTo>
                    <a:cubicBezTo>
                      <a:pt x="0" y="3771"/>
                      <a:pt x="9" y="3818"/>
                      <a:pt x="36" y="3836"/>
                    </a:cubicBezTo>
                    <a:cubicBezTo>
                      <a:pt x="47" y="3845"/>
                      <a:pt x="65" y="3845"/>
                      <a:pt x="74" y="3845"/>
                    </a:cubicBezTo>
                    <a:cubicBezTo>
                      <a:pt x="103" y="3845"/>
                      <a:pt x="121" y="3836"/>
                      <a:pt x="139" y="3818"/>
                    </a:cubicBezTo>
                    <a:cubicBezTo>
                      <a:pt x="905" y="2669"/>
                      <a:pt x="1391" y="1345"/>
                      <a:pt x="1512" y="83"/>
                    </a:cubicBezTo>
                    <a:cubicBezTo>
                      <a:pt x="1521" y="48"/>
                      <a:pt x="1492" y="10"/>
                      <a:pt x="1456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19;p54"/>
              <p:cNvSpPr/>
              <p:nvPr/>
            </p:nvSpPr>
            <p:spPr>
              <a:xfrm>
                <a:off x="2721074" y="2689857"/>
                <a:ext cx="134016" cy="401282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4725" extrusionOk="0">
                    <a:moveTo>
                      <a:pt x="1497" y="1"/>
                    </a:moveTo>
                    <a:cubicBezTo>
                      <a:pt x="1465" y="1"/>
                      <a:pt x="1437" y="25"/>
                      <a:pt x="1429" y="58"/>
                    </a:cubicBezTo>
                    <a:cubicBezTo>
                      <a:pt x="1382" y="321"/>
                      <a:pt x="1306" y="675"/>
                      <a:pt x="1241" y="1011"/>
                    </a:cubicBezTo>
                    <a:cubicBezTo>
                      <a:pt x="1167" y="1347"/>
                      <a:pt x="1093" y="1701"/>
                      <a:pt x="1046" y="1963"/>
                    </a:cubicBezTo>
                    <a:cubicBezTo>
                      <a:pt x="981" y="2317"/>
                      <a:pt x="914" y="2691"/>
                      <a:pt x="802" y="3045"/>
                    </a:cubicBezTo>
                    <a:cubicBezTo>
                      <a:pt x="616" y="3643"/>
                      <a:pt x="298" y="4174"/>
                      <a:pt x="18" y="4613"/>
                    </a:cubicBezTo>
                    <a:cubicBezTo>
                      <a:pt x="0" y="4651"/>
                      <a:pt x="9" y="4698"/>
                      <a:pt x="47" y="4716"/>
                    </a:cubicBezTo>
                    <a:cubicBezTo>
                      <a:pt x="56" y="4725"/>
                      <a:pt x="65" y="4725"/>
                      <a:pt x="85" y="4725"/>
                    </a:cubicBezTo>
                    <a:cubicBezTo>
                      <a:pt x="103" y="4725"/>
                      <a:pt x="130" y="4716"/>
                      <a:pt x="141" y="4698"/>
                    </a:cubicBezTo>
                    <a:cubicBezTo>
                      <a:pt x="430" y="4241"/>
                      <a:pt x="737" y="3699"/>
                      <a:pt x="934" y="3083"/>
                    </a:cubicBezTo>
                    <a:cubicBezTo>
                      <a:pt x="1046" y="2729"/>
                      <a:pt x="1120" y="2355"/>
                      <a:pt x="1185" y="1989"/>
                    </a:cubicBezTo>
                    <a:cubicBezTo>
                      <a:pt x="1232" y="1730"/>
                      <a:pt x="1306" y="1373"/>
                      <a:pt x="1382" y="1037"/>
                    </a:cubicBezTo>
                    <a:cubicBezTo>
                      <a:pt x="1447" y="701"/>
                      <a:pt x="1521" y="347"/>
                      <a:pt x="1568" y="85"/>
                    </a:cubicBezTo>
                    <a:cubicBezTo>
                      <a:pt x="1577" y="50"/>
                      <a:pt x="1550" y="11"/>
                      <a:pt x="1512" y="2"/>
                    </a:cubicBezTo>
                    <a:cubicBezTo>
                      <a:pt x="1507" y="1"/>
                      <a:pt x="1502" y="1"/>
                      <a:pt x="1497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20;p54"/>
              <p:cNvSpPr/>
              <p:nvPr/>
            </p:nvSpPr>
            <p:spPr>
              <a:xfrm>
                <a:off x="2487950" y="2677967"/>
                <a:ext cx="367906" cy="712797"/>
              </a:xfrm>
              <a:custGeom>
                <a:avLst/>
                <a:gdLst/>
                <a:ahLst/>
                <a:cxnLst/>
                <a:rect l="l" t="t" r="r" b="b"/>
                <a:pathLst>
                  <a:path w="4332" h="8393" extrusionOk="0">
                    <a:moveTo>
                      <a:pt x="4021" y="1"/>
                    </a:moveTo>
                    <a:cubicBezTo>
                      <a:pt x="4016" y="1"/>
                      <a:pt x="4011" y="1"/>
                      <a:pt x="4006" y="1"/>
                    </a:cubicBezTo>
                    <a:cubicBezTo>
                      <a:pt x="3782" y="1"/>
                      <a:pt x="3538" y="263"/>
                      <a:pt x="3287" y="767"/>
                    </a:cubicBezTo>
                    <a:cubicBezTo>
                      <a:pt x="3166" y="1030"/>
                      <a:pt x="3090" y="1207"/>
                      <a:pt x="3054" y="1310"/>
                    </a:cubicBezTo>
                    <a:cubicBezTo>
                      <a:pt x="3025" y="1289"/>
                      <a:pt x="2987" y="1272"/>
                      <a:pt x="2942" y="1263"/>
                    </a:cubicBezTo>
                    <a:cubicBezTo>
                      <a:pt x="2936" y="1262"/>
                      <a:pt x="2930" y="1262"/>
                      <a:pt x="2924" y="1262"/>
                    </a:cubicBezTo>
                    <a:cubicBezTo>
                      <a:pt x="2806" y="1262"/>
                      <a:pt x="2673" y="1345"/>
                      <a:pt x="2539" y="1513"/>
                    </a:cubicBezTo>
                    <a:cubicBezTo>
                      <a:pt x="2185" y="1961"/>
                      <a:pt x="729" y="5165"/>
                      <a:pt x="431" y="5864"/>
                    </a:cubicBezTo>
                    <a:cubicBezTo>
                      <a:pt x="1" y="6890"/>
                      <a:pt x="758" y="8301"/>
                      <a:pt x="794" y="8357"/>
                    </a:cubicBezTo>
                    <a:cubicBezTo>
                      <a:pt x="803" y="8384"/>
                      <a:pt x="832" y="8393"/>
                      <a:pt x="850" y="8393"/>
                    </a:cubicBezTo>
                    <a:lnTo>
                      <a:pt x="888" y="8393"/>
                    </a:lnTo>
                    <a:cubicBezTo>
                      <a:pt x="926" y="8375"/>
                      <a:pt x="935" y="8328"/>
                      <a:pt x="915" y="8290"/>
                    </a:cubicBezTo>
                    <a:cubicBezTo>
                      <a:pt x="906" y="8281"/>
                      <a:pt x="160" y="6881"/>
                      <a:pt x="561" y="5920"/>
                    </a:cubicBezTo>
                    <a:cubicBezTo>
                      <a:pt x="879" y="5174"/>
                      <a:pt x="2315" y="2029"/>
                      <a:pt x="2642" y="1608"/>
                    </a:cubicBezTo>
                    <a:cubicBezTo>
                      <a:pt x="2754" y="1469"/>
                      <a:pt x="2848" y="1401"/>
                      <a:pt x="2922" y="1401"/>
                    </a:cubicBezTo>
                    <a:cubicBezTo>
                      <a:pt x="2987" y="1413"/>
                      <a:pt x="3025" y="1487"/>
                      <a:pt x="3025" y="1487"/>
                    </a:cubicBezTo>
                    <a:cubicBezTo>
                      <a:pt x="3033" y="1509"/>
                      <a:pt x="3054" y="1527"/>
                      <a:pt x="3077" y="1527"/>
                    </a:cubicBezTo>
                    <a:cubicBezTo>
                      <a:pt x="3081" y="1527"/>
                      <a:pt x="3086" y="1526"/>
                      <a:pt x="3090" y="1525"/>
                    </a:cubicBezTo>
                    <a:cubicBezTo>
                      <a:pt x="3119" y="1525"/>
                      <a:pt x="3146" y="1504"/>
                      <a:pt x="3155" y="1469"/>
                    </a:cubicBezTo>
                    <a:cubicBezTo>
                      <a:pt x="3155" y="1469"/>
                      <a:pt x="3202" y="1263"/>
                      <a:pt x="3417" y="832"/>
                    </a:cubicBezTo>
                    <a:cubicBezTo>
                      <a:pt x="3706" y="237"/>
                      <a:pt x="3912" y="142"/>
                      <a:pt x="4006" y="142"/>
                    </a:cubicBezTo>
                    <a:cubicBezTo>
                      <a:pt x="4011" y="142"/>
                      <a:pt x="4016" y="142"/>
                      <a:pt x="4020" y="142"/>
                    </a:cubicBezTo>
                    <a:cubicBezTo>
                      <a:pt x="4132" y="142"/>
                      <a:pt x="4183" y="246"/>
                      <a:pt x="4183" y="246"/>
                    </a:cubicBezTo>
                    <a:cubicBezTo>
                      <a:pt x="4195" y="269"/>
                      <a:pt x="4220" y="282"/>
                      <a:pt x="4247" y="282"/>
                    </a:cubicBezTo>
                    <a:cubicBezTo>
                      <a:pt x="4260" y="282"/>
                      <a:pt x="4274" y="279"/>
                      <a:pt x="4286" y="272"/>
                    </a:cubicBezTo>
                    <a:cubicBezTo>
                      <a:pt x="4313" y="254"/>
                      <a:pt x="4331" y="216"/>
                      <a:pt x="4313" y="181"/>
                    </a:cubicBezTo>
                    <a:cubicBezTo>
                      <a:pt x="4305" y="170"/>
                      <a:pt x="4206" y="1"/>
                      <a:pt x="4021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21;p54"/>
              <p:cNvSpPr/>
              <p:nvPr/>
            </p:nvSpPr>
            <p:spPr>
              <a:xfrm>
                <a:off x="2565573" y="3263032"/>
                <a:ext cx="951358" cy="720695"/>
              </a:xfrm>
              <a:custGeom>
                <a:avLst/>
                <a:gdLst/>
                <a:ahLst/>
                <a:cxnLst/>
                <a:rect l="l" t="t" r="r" b="b"/>
                <a:pathLst>
                  <a:path w="11202" h="8486" extrusionOk="0">
                    <a:moveTo>
                      <a:pt x="2064" y="1"/>
                    </a:moveTo>
                    <a:lnTo>
                      <a:pt x="236" y="1943"/>
                    </a:lnTo>
                    <a:cubicBezTo>
                      <a:pt x="236" y="1943"/>
                      <a:pt x="1" y="2270"/>
                      <a:pt x="4893" y="6647"/>
                    </a:cubicBezTo>
                    <a:cubicBezTo>
                      <a:pt x="6409" y="8005"/>
                      <a:pt x="7689" y="8486"/>
                      <a:pt x="8687" y="8486"/>
                    </a:cubicBezTo>
                    <a:cubicBezTo>
                      <a:pt x="9639" y="8486"/>
                      <a:pt x="10335" y="8049"/>
                      <a:pt x="10736" y="7517"/>
                    </a:cubicBezTo>
                    <a:cubicBezTo>
                      <a:pt x="11202" y="6910"/>
                      <a:pt x="11016" y="5928"/>
                      <a:pt x="11016" y="5928"/>
                    </a:cubicBezTo>
                    <a:lnTo>
                      <a:pt x="9625" y="5061"/>
                    </a:lnTo>
                    <a:lnTo>
                      <a:pt x="2064" y="1"/>
                    </a:ln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22;p54"/>
              <p:cNvSpPr/>
              <p:nvPr/>
            </p:nvSpPr>
            <p:spPr>
              <a:xfrm>
                <a:off x="1835626" y="1746739"/>
                <a:ext cx="382089" cy="295718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348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214"/>
                      <a:pt x="262" y="420"/>
                      <a:pt x="401" y="626"/>
                    </a:cubicBezTo>
                    <a:cubicBezTo>
                      <a:pt x="531" y="830"/>
                      <a:pt x="681" y="1036"/>
                      <a:pt x="823" y="1233"/>
                    </a:cubicBezTo>
                    <a:cubicBezTo>
                      <a:pt x="970" y="1428"/>
                      <a:pt x="1120" y="1634"/>
                      <a:pt x="1271" y="1820"/>
                    </a:cubicBezTo>
                    <a:cubicBezTo>
                      <a:pt x="1418" y="2017"/>
                      <a:pt x="1577" y="2212"/>
                      <a:pt x="1728" y="2398"/>
                    </a:cubicBezTo>
                    <a:lnTo>
                      <a:pt x="1961" y="2678"/>
                    </a:lnTo>
                    <a:lnTo>
                      <a:pt x="2138" y="2353"/>
                    </a:lnTo>
                    <a:cubicBezTo>
                      <a:pt x="2267" y="2109"/>
                      <a:pt x="2391" y="1867"/>
                      <a:pt x="2512" y="1625"/>
                    </a:cubicBezTo>
                    <a:cubicBezTo>
                      <a:pt x="2603" y="1726"/>
                      <a:pt x="2698" y="1820"/>
                      <a:pt x="2801" y="1923"/>
                    </a:cubicBezTo>
                    <a:cubicBezTo>
                      <a:pt x="2978" y="2100"/>
                      <a:pt x="3164" y="2277"/>
                      <a:pt x="3343" y="2465"/>
                    </a:cubicBezTo>
                    <a:cubicBezTo>
                      <a:pt x="3529" y="2633"/>
                      <a:pt x="3715" y="2810"/>
                      <a:pt x="3912" y="2978"/>
                    </a:cubicBezTo>
                    <a:cubicBezTo>
                      <a:pt x="4098" y="3155"/>
                      <a:pt x="4295" y="3323"/>
                      <a:pt x="4499" y="3482"/>
                    </a:cubicBezTo>
                    <a:cubicBezTo>
                      <a:pt x="4369" y="3258"/>
                      <a:pt x="4219" y="3043"/>
                      <a:pt x="4071" y="2837"/>
                    </a:cubicBezTo>
                    <a:cubicBezTo>
                      <a:pt x="3921" y="2622"/>
                      <a:pt x="3771" y="2418"/>
                      <a:pt x="3612" y="2221"/>
                    </a:cubicBezTo>
                    <a:cubicBezTo>
                      <a:pt x="3455" y="2017"/>
                      <a:pt x="3296" y="1811"/>
                      <a:pt x="3137" y="1614"/>
                    </a:cubicBezTo>
                    <a:cubicBezTo>
                      <a:pt x="2969" y="1419"/>
                      <a:pt x="2801" y="1222"/>
                      <a:pt x="2633" y="1036"/>
                    </a:cubicBezTo>
                    <a:lnTo>
                      <a:pt x="2400" y="765"/>
                    </a:lnTo>
                    <a:lnTo>
                      <a:pt x="2232" y="1083"/>
                    </a:lnTo>
                    <a:cubicBezTo>
                      <a:pt x="2099" y="1325"/>
                      <a:pt x="1978" y="1569"/>
                      <a:pt x="1857" y="1811"/>
                    </a:cubicBezTo>
                    <a:cubicBezTo>
                      <a:pt x="1775" y="1717"/>
                      <a:pt x="1689" y="1625"/>
                      <a:pt x="1607" y="1540"/>
                    </a:cubicBezTo>
                    <a:cubicBezTo>
                      <a:pt x="1439" y="1354"/>
                      <a:pt x="1259" y="1186"/>
                      <a:pt x="1091" y="1009"/>
                    </a:cubicBezTo>
                    <a:cubicBezTo>
                      <a:pt x="914" y="830"/>
                      <a:pt x="746" y="662"/>
                      <a:pt x="560" y="494"/>
                    </a:cubicBezTo>
                    <a:cubicBezTo>
                      <a:pt x="383" y="326"/>
                      <a:pt x="195" y="158"/>
                      <a:pt x="0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23;p54"/>
              <p:cNvSpPr/>
              <p:nvPr/>
            </p:nvSpPr>
            <p:spPr>
              <a:xfrm>
                <a:off x="1512988" y="2058932"/>
                <a:ext cx="474150" cy="162551"/>
              </a:xfrm>
              <a:custGeom>
                <a:avLst/>
                <a:gdLst/>
                <a:ahLst/>
                <a:cxnLst/>
                <a:rect l="l" t="t" r="r" b="b"/>
                <a:pathLst>
                  <a:path w="5583" h="1914" extrusionOk="0">
                    <a:moveTo>
                      <a:pt x="2493" y="1"/>
                    </a:moveTo>
                    <a:lnTo>
                      <a:pt x="2482" y="366"/>
                    </a:lnTo>
                    <a:cubicBezTo>
                      <a:pt x="2473" y="637"/>
                      <a:pt x="2473" y="906"/>
                      <a:pt x="2464" y="1177"/>
                    </a:cubicBezTo>
                    <a:cubicBezTo>
                      <a:pt x="2352" y="1141"/>
                      <a:pt x="2240" y="1094"/>
                      <a:pt x="2119" y="1047"/>
                    </a:cubicBezTo>
                    <a:cubicBezTo>
                      <a:pt x="1895" y="962"/>
                      <a:pt x="1662" y="879"/>
                      <a:pt x="1429" y="794"/>
                    </a:cubicBezTo>
                    <a:cubicBezTo>
                      <a:pt x="1194" y="720"/>
                      <a:pt x="961" y="637"/>
                      <a:pt x="719" y="570"/>
                    </a:cubicBezTo>
                    <a:cubicBezTo>
                      <a:pt x="486" y="496"/>
                      <a:pt x="242" y="431"/>
                      <a:pt x="0" y="375"/>
                    </a:cubicBezTo>
                    <a:lnTo>
                      <a:pt x="0" y="375"/>
                    </a:lnTo>
                    <a:cubicBezTo>
                      <a:pt x="215" y="514"/>
                      <a:pt x="421" y="646"/>
                      <a:pt x="634" y="767"/>
                    </a:cubicBezTo>
                    <a:cubicBezTo>
                      <a:pt x="849" y="888"/>
                      <a:pt x="1073" y="1000"/>
                      <a:pt x="1288" y="1121"/>
                    </a:cubicBezTo>
                    <a:cubicBezTo>
                      <a:pt x="1512" y="1233"/>
                      <a:pt x="1727" y="1345"/>
                      <a:pt x="1951" y="1457"/>
                    </a:cubicBezTo>
                    <a:cubicBezTo>
                      <a:pt x="2166" y="1560"/>
                      <a:pt x="2390" y="1663"/>
                      <a:pt x="2614" y="1766"/>
                    </a:cubicBezTo>
                    <a:lnTo>
                      <a:pt x="2941" y="1914"/>
                    </a:lnTo>
                    <a:lnTo>
                      <a:pt x="2959" y="1542"/>
                    </a:lnTo>
                    <a:cubicBezTo>
                      <a:pt x="2968" y="1271"/>
                      <a:pt x="2977" y="1000"/>
                      <a:pt x="2977" y="729"/>
                    </a:cubicBezTo>
                    <a:cubicBezTo>
                      <a:pt x="3109" y="776"/>
                      <a:pt x="3230" y="823"/>
                      <a:pt x="3360" y="870"/>
                    </a:cubicBezTo>
                    <a:cubicBezTo>
                      <a:pt x="3602" y="953"/>
                      <a:pt x="3846" y="1029"/>
                      <a:pt x="4088" y="1103"/>
                    </a:cubicBezTo>
                    <a:cubicBezTo>
                      <a:pt x="4330" y="1186"/>
                      <a:pt x="4574" y="1262"/>
                      <a:pt x="4825" y="1327"/>
                    </a:cubicBezTo>
                    <a:cubicBezTo>
                      <a:pt x="5079" y="1392"/>
                      <a:pt x="5320" y="1457"/>
                      <a:pt x="5583" y="1504"/>
                    </a:cubicBezTo>
                    <a:cubicBezTo>
                      <a:pt x="5359" y="1374"/>
                      <a:pt x="5135" y="1242"/>
                      <a:pt x="4911" y="1121"/>
                    </a:cubicBezTo>
                    <a:cubicBezTo>
                      <a:pt x="4686" y="1000"/>
                      <a:pt x="4454" y="888"/>
                      <a:pt x="4218" y="776"/>
                    </a:cubicBezTo>
                    <a:cubicBezTo>
                      <a:pt x="3994" y="664"/>
                      <a:pt x="3761" y="552"/>
                      <a:pt x="3528" y="449"/>
                    </a:cubicBezTo>
                    <a:cubicBezTo>
                      <a:pt x="3295" y="337"/>
                      <a:pt x="3062" y="234"/>
                      <a:pt x="2829" y="142"/>
                    </a:cubicBezTo>
                    <a:lnTo>
                      <a:pt x="2493" y="1"/>
                    </a:ln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24;p54"/>
              <p:cNvSpPr/>
              <p:nvPr/>
            </p:nvSpPr>
            <p:spPr>
              <a:xfrm>
                <a:off x="2487950" y="1729244"/>
                <a:ext cx="346589" cy="336228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3959" extrusionOk="0">
                    <a:moveTo>
                      <a:pt x="4080" y="1"/>
                    </a:moveTo>
                    <a:lnTo>
                      <a:pt x="4080" y="1"/>
                    </a:lnTo>
                    <a:cubicBezTo>
                      <a:pt x="3912" y="178"/>
                      <a:pt x="3744" y="364"/>
                      <a:pt x="3585" y="552"/>
                    </a:cubicBezTo>
                    <a:cubicBezTo>
                      <a:pt x="3417" y="738"/>
                      <a:pt x="3267" y="935"/>
                      <a:pt x="3110" y="1121"/>
                    </a:cubicBezTo>
                    <a:cubicBezTo>
                      <a:pt x="2960" y="1316"/>
                      <a:pt x="2810" y="1513"/>
                      <a:pt x="2662" y="1708"/>
                    </a:cubicBezTo>
                    <a:cubicBezTo>
                      <a:pt x="2586" y="1802"/>
                      <a:pt x="2512" y="1905"/>
                      <a:pt x="2447" y="2008"/>
                    </a:cubicBezTo>
                    <a:cubicBezTo>
                      <a:pt x="2297" y="1784"/>
                      <a:pt x="2147" y="1551"/>
                      <a:pt x="1990" y="1327"/>
                    </a:cubicBezTo>
                    <a:lnTo>
                      <a:pt x="1784" y="1027"/>
                    </a:lnTo>
                    <a:lnTo>
                      <a:pt x="1578" y="1327"/>
                    </a:lnTo>
                    <a:cubicBezTo>
                      <a:pt x="1439" y="1531"/>
                      <a:pt x="1289" y="1746"/>
                      <a:pt x="1150" y="1961"/>
                    </a:cubicBezTo>
                    <a:cubicBezTo>
                      <a:pt x="1009" y="2176"/>
                      <a:pt x="879" y="2391"/>
                      <a:pt x="747" y="2615"/>
                    </a:cubicBezTo>
                    <a:cubicBezTo>
                      <a:pt x="608" y="2828"/>
                      <a:pt x="478" y="3052"/>
                      <a:pt x="355" y="3276"/>
                    </a:cubicBezTo>
                    <a:cubicBezTo>
                      <a:pt x="234" y="3500"/>
                      <a:pt x="113" y="3724"/>
                      <a:pt x="1" y="3959"/>
                    </a:cubicBezTo>
                    <a:cubicBezTo>
                      <a:pt x="187" y="3780"/>
                      <a:pt x="366" y="3594"/>
                      <a:pt x="534" y="3399"/>
                    </a:cubicBezTo>
                    <a:cubicBezTo>
                      <a:pt x="711" y="3211"/>
                      <a:pt x="870" y="3016"/>
                      <a:pt x="1038" y="2819"/>
                    </a:cubicBezTo>
                    <a:cubicBezTo>
                      <a:pt x="1195" y="2624"/>
                      <a:pt x="1363" y="2427"/>
                      <a:pt x="1522" y="2223"/>
                    </a:cubicBezTo>
                    <a:cubicBezTo>
                      <a:pt x="1607" y="2120"/>
                      <a:pt x="1690" y="2008"/>
                      <a:pt x="1766" y="1896"/>
                    </a:cubicBezTo>
                    <a:cubicBezTo>
                      <a:pt x="1914" y="2129"/>
                      <a:pt x="2073" y="2353"/>
                      <a:pt x="2223" y="2577"/>
                    </a:cubicBezTo>
                    <a:lnTo>
                      <a:pt x="2438" y="2875"/>
                    </a:lnTo>
                    <a:lnTo>
                      <a:pt x="2633" y="2577"/>
                    </a:lnTo>
                    <a:cubicBezTo>
                      <a:pt x="2774" y="2371"/>
                      <a:pt x="2904" y="2167"/>
                      <a:pt x="3025" y="1952"/>
                    </a:cubicBezTo>
                    <a:cubicBezTo>
                      <a:pt x="3155" y="1746"/>
                      <a:pt x="3278" y="1531"/>
                      <a:pt x="3399" y="1316"/>
                    </a:cubicBezTo>
                    <a:cubicBezTo>
                      <a:pt x="3520" y="1103"/>
                      <a:pt x="3641" y="888"/>
                      <a:pt x="3753" y="673"/>
                    </a:cubicBezTo>
                    <a:cubicBezTo>
                      <a:pt x="3874" y="449"/>
                      <a:pt x="3986" y="234"/>
                      <a:pt x="4080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25;p54"/>
              <p:cNvSpPr/>
              <p:nvPr/>
            </p:nvSpPr>
            <p:spPr>
              <a:xfrm>
                <a:off x="2819420" y="2096215"/>
                <a:ext cx="459713" cy="165863"/>
              </a:xfrm>
              <a:custGeom>
                <a:avLst/>
                <a:gdLst/>
                <a:ahLst/>
                <a:cxnLst/>
                <a:rect l="l" t="t" r="r" b="b"/>
                <a:pathLst>
                  <a:path w="5413" h="1953" extrusionOk="0">
                    <a:moveTo>
                      <a:pt x="2904" y="1"/>
                    </a:moveTo>
                    <a:lnTo>
                      <a:pt x="2585" y="169"/>
                    </a:lnTo>
                    <a:cubicBezTo>
                      <a:pt x="2361" y="299"/>
                      <a:pt x="2146" y="422"/>
                      <a:pt x="1922" y="552"/>
                    </a:cubicBezTo>
                    <a:cubicBezTo>
                      <a:pt x="1698" y="682"/>
                      <a:pt x="1483" y="823"/>
                      <a:pt x="1268" y="962"/>
                    </a:cubicBezTo>
                    <a:cubicBezTo>
                      <a:pt x="1055" y="1094"/>
                      <a:pt x="840" y="1233"/>
                      <a:pt x="625" y="1383"/>
                    </a:cubicBezTo>
                    <a:cubicBezTo>
                      <a:pt x="410" y="1531"/>
                      <a:pt x="204" y="1681"/>
                      <a:pt x="0" y="1840"/>
                    </a:cubicBezTo>
                    <a:cubicBezTo>
                      <a:pt x="251" y="1766"/>
                      <a:pt x="495" y="1672"/>
                      <a:pt x="728" y="1578"/>
                    </a:cubicBezTo>
                    <a:cubicBezTo>
                      <a:pt x="970" y="1486"/>
                      <a:pt x="1203" y="1383"/>
                      <a:pt x="1436" y="1280"/>
                    </a:cubicBezTo>
                    <a:cubicBezTo>
                      <a:pt x="1671" y="1168"/>
                      <a:pt x="1904" y="1065"/>
                      <a:pt x="2137" y="953"/>
                    </a:cubicBezTo>
                    <a:cubicBezTo>
                      <a:pt x="2258" y="897"/>
                      <a:pt x="2379" y="832"/>
                      <a:pt x="2500" y="776"/>
                    </a:cubicBezTo>
                    <a:cubicBezTo>
                      <a:pt x="2538" y="1047"/>
                      <a:pt x="2568" y="1318"/>
                      <a:pt x="2612" y="1587"/>
                    </a:cubicBezTo>
                    <a:lnTo>
                      <a:pt x="2668" y="1952"/>
                    </a:lnTo>
                    <a:lnTo>
                      <a:pt x="2977" y="1766"/>
                    </a:lnTo>
                    <a:cubicBezTo>
                      <a:pt x="3193" y="1643"/>
                      <a:pt x="3396" y="1513"/>
                      <a:pt x="3602" y="1383"/>
                    </a:cubicBezTo>
                    <a:cubicBezTo>
                      <a:pt x="3818" y="1251"/>
                      <a:pt x="4012" y="1112"/>
                      <a:pt x="4219" y="971"/>
                    </a:cubicBezTo>
                    <a:cubicBezTo>
                      <a:pt x="4425" y="832"/>
                      <a:pt x="4628" y="702"/>
                      <a:pt x="4826" y="552"/>
                    </a:cubicBezTo>
                    <a:cubicBezTo>
                      <a:pt x="5032" y="402"/>
                      <a:pt x="5227" y="254"/>
                      <a:pt x="5413" y="95"/>
                    </a:cubicBezTo>
                    <a:lnTo>
                      <a:pt x="5413" y="95"/>
                    </a:lnTo>
                    <a:cubicBezTo>
                      <a:pt x="5180" y="178"/>
                      <a:pt x="4947" y="272"/>
                      <a:pt x="4723" y="366"/>
                    </a:cubicBezTo>
                    <a:cubicBezTo>
                      <a:pt x="4499" y="458"/>
                      <a:pt x="4275" y="570"/>
                      <a:pt x="4051" y="673"/>
                    </a:cubicBezTo>
                    <a:cubicBezTo>
                      <a:pt x="3827" y="776"/>
                      <a:pt x="3602" y="879"/>
                      <a:pt x="3387" y="1000"/>
                    </a:cubicBezTo>
                    <a:cubicBezTo>
                      <a:pt x="3275" y="1056"/>
                      <a:pt x="3163" y="1112"/>
                      <a:pt x="3060" y="1168"/>
                    </a:cubicBezTo>
                    <a:cubicBezTo>
                      <a:pt x="3025" y="897"/>
                      <a:pt x="2986" y="626"/>
                      <a:pt x="2948" y="366"/>
                    </a:cubicBezTo>
                    <a:lnTo>
                      <a:pt x="2904" y="1"/>
                    </a:ln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26;p54"/>
              <p:cNvSpPr/>
              <p:nvPr/>
            </p:nvSpPr>
            <p:spPr>
              <a:xfrm>
                <a:off x="2447694" y="2712787"/>
                <a:ext cx="168072" cy="4144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488" extrusionOk="0">
                    <a:moveTo>
                      <a:pt x="1898" y="1"/>
                    </a:moveTo>
                    <a:cubicBezTo>
                      <a:pt x="1883" y="1"/>
                      <a:pt x="1868" y="5"/>
                      <a:pt x="1857" y="12"/>
                    </a:cubicBezTo>
                    <a:cubicBezTo>
                      <a:pt x="1850" y="20"/>
                      <a:pt x="1429" y="349"/>
                      <a:pt x="683" y="349"/>
                    </a:cubicBezTo>
                    <a:cubicBezTo>
                      <a:pt x="504" y="349"/>
                      <a:pt x="307" y="330"/>
                      <a:pt x="92" y="284"/>
                    </a:cubicBezTo>
                    <a:cubicBezTo>
                      <a:pt x="86" y="282"/>
                      <a:pt x="80" y="282"/>
                      <a:pt x="74" y="282"/>
                    </a:cubicBezTo>
                    <a:cubicBezTo>
                      <a:pt x="36" y="282"/>
                      <a:pt x="9" y="306"/>
                      <a:pt x="9" y="340"/>
                    </a:cubicBezTo>
                    <a:cubicBezTo>
                      <a:pt x="0" y="375"/>
                      <a:pt x="18" y="413"/>
                      <a:pt x="56" y="422"/>
                    </a:cubicBezTo>
                    <a:cubicBezTo>
                      <a:pt x="289" y="469"/>
                      <a:pt x="493" y="487"/>
                      <a:pt x="681" y="487"/>
                    </a:cubicBezTo>
                    <a:cubicBezTo>
                      <a:pt x="1474" y="487"/>
                      <a:pt x="1922" y="142"/>
                      <a:pt x="1940" y="124"/>
                    </a:cubicBezTo>
                    <a:cubicBezTo>
                      <a:pt x="1978" y="107"/>
                      <a:pt x="1978" y="60"/>
                      <a:pt x="1960" y="30"/>
                    </a:cubicBezTo>
                    <a:cubicBezTo>
                      <a:pt x="1943" y="9"/>
                      <a:pt x="1920" y="1"/>
                      <a:pt x="1898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27;p54"/>
              <p:cNvSpPr/>
              <p:nvPr/>
            </p:nvSpPr>
            <p:spPr>
              <a:xfrm>
                <a:off x="2105948" y="2723828"/>
                <a:ext cx="168836" cy="41614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490" extrusionOk="0">
                    <a:moveTo>
                      <a:pt x="86" y="1"/>
                    </a:moveTo>
                    <a:cubicBezTo>
                      <a:pt x="64" y="1"/>
                      <a:pt x="45" y="10"/>
                      <a:pt x="28" y="33"/>
                    </a:cubicBezTo>
                    <a:cubicBezTo>
                      <a:pt x="1" y="59"/>
                      <a:pt x="10" y="106"/>
                      <a:pt x="37" y="124"/>
                    </a:cubicBezTo>
                    <a:cubicBezTo>
                      <a:pt x="66" y="145"/>
                      <a:pt x="514" y="490"/>
                      <a:pt x="1298" y="490"/>
                    </a:cubicBezTo>
                    <a:cubicBezTo>
                      <a:pt x="1493" y="490"/>
                      <a:pt x="1699" y="469"/>
                      <a:pt x="1923" y="425"/>
                    </a:cubicBezTo>
                    <a:cubicBezTo>
                      <a:pt x="1961" y="413"/>
                      <a:pt x="1988" y="378"/>
                      <a:pt x="1979" y="339"/>
                    </a:cubicBezTo>
                    <a:cubicBezTo>
                      <a:pt x="1971" y="306"/>
                      <a:pt x="1941" y="282"/>
                      <a:pt x="1910" y="282"/>
                    </a:cubicBezTo>
                    <a:cubicBezTo>
                      <a:pt x="1905" y="282"/>
                      <a:pt x="1901" y="282"/>
                      <a:pt x="1896" y="283"/>
                    </a:cubicBezTo>
                    <a:cubicBezTo>
                      <a:pt x="1685" y="328"/>
                      <a:pt x="1490" y="346"/>
                      <a:pt x="1313" y="346"/>
                    </a:cubicBezTo>
                    <a:cubicBezTo>
                      <a:pt x="560" y="346"/>
                      <a:pt x="131" y="20"/>
                      <a:pt x="131" y="12"/>
                    </a:cubicBezTo>
                    <a:cubicBezTo>
                      <a:pt x="115" y="5"/>
                      <a:pt x="100" y="1"/>
                      <a:pt x="86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" name="Content Placeholder 2"/>
          <p:cNvSpPr txBox="1">
            <a:spLocks/>
          </p:cNvSpPr>
          <p:nvPr/>
        </p:nvSpPr>
        <p:spPr>
          <a:xfrm>
            <a:off x="809729" y="1313284"/>
            <a:ext cx="4492078" cy="247126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5763" indent="-385763">
              <a:lnSpc>
                <a:spcPct val="150000"/>
              </a:lnSpc>
              <a:buFont typeface="Arial"/>
              <a:buAutoNum type="alphaUcPeriod"/>
            </a:pPr>
            <a:r>
              <a:rPr lang="en-US" sz="2400" dirty="0"/>
              <a:t>pressure from schoolwork</a:t>
            </a:r>
          </a:p>
          <a:p>
            <a:pPr marL="385763" indent="-385763">
              <a:lnSpc>
                <a:spcPct val="150000"/>
              </a:lnSpc>
              <a:buFont typeface="Arial"/>
              <a:buAutoNum type="alphaUcPeriod"/>
            </a:pPr>
            <a:r>
              <a:rPr lang="en-US" sz="2400" dirty="0"/>
              <a:t>parental pressure</a:t>
            </a:r>
          </a:p>
          <a:p>
            <a:pPr marL="385763" indent="-385763">
              <a:lnSpc>
                <a:spcPct val="150000"/>
              </a:lnSpc>
              <a:buFont typeface="Arial"/>
              <a:buAutoNum type="alphaUcPeriod"/>
            </a:pPr>
            <a:r>
              <a:rPr lang="en-US" sz="2400" dirty="0"/>
              <a:t>pressure from work </a:t>
            </a:r>
          </a:p>
          <a:p>
            <a:pPr marL="385763" indent="-385763">
              <a:lnSpc>
                <a:spcPct val="150000"/>
              </a:lnSpc>
              <a:buFont typeface="Arial"/>
              <a:buAutoNum type="alphaUcPeriod"/>
            </a:pPr>
            <a:r>
              <a:rPr lang="en-US" sz="2400" dirty="0"/>
              <a:t>pressure from their clubs</a:t>
            </a:r>
          </a:p>
        </p:txBody>
      </p:sp>
      <p:sp>
        <p:nvSpPr>
          <p:cNvPr id="42" name="Oval 41"/>
          <p:cNvSpPr/>
          <p:nvPr/>
        </p:nvSpPr>
        <p:spPr>
          <a:xfrm>
            <a:off x="776543" y="1445043"/>
            <a:ext cx="453345" cy="453345"/>
          </a:xfrm>
          <a:prstGeom prst="ellipse">
            <a:avLst/>
          </a:prstGeom>
          <a:noFill/>
          <a:ln w="3810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76543" y="1988356"/>
            <a:ext cx="453345" cy="453345"/>
          </a:xfrm>
          <a:prstGeom prst="ellipse">
            <a:avLst/>
          </a:prstGeom>
          <a:noFill/>
          <a:ln w="3810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76543" y="3087727"/>
            <a:ext cx="453345" cy="453345"/>
          </a:xfrm>
          <a:prstGeom prst="ellipse">
            <a:avLst/>
          </a:prstGeom>
          <a:noFill/>
          <a:ln w="3810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6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000" y="388149"/>
            <a:ext cx="7704000" cy="820857"/>
          </a:xfrm>
        </p:spPr>
        <p:txBody>
          <a:bodyPr/>
          <a:lstStyle/>
          <a:p>
            <a:r>
              <a:rPr lang="en-US" sz="2400" dirty="0"/>
              <a:t>2 (p.34) Listen to a conversation and choose the correct answer to each question.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720000" y="1209006"/>
            <a:ext cx="5013222" cy="339206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dirty="0"/>
              <a:t>1. How many students are talking?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A. One.	B. Two.	C. Three.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2. What are they discussing?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A. Their class forum.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B. Their stress.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C. Their community activities.</a:t>
            </a:r>
          </a:p>
        </p:txBody>
      </p:sp>
      <p:pic>
        <p:nvPicPr>
          <p:cNvPr id="45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6077" y="519626"/>
            <a:ext cx="375449" cy="37544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149350" y="1676400"/>
            <a:ext cx="24130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971800" y="2679700"/>
            <a:ext cx="12763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136650" y="2686050"/>
            <a:ext cx="6350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4345327" y="1822276"/>
            <a:ext cx="453345" cy="453345"/>
          </a:xfrm>
          <a:prstGeom prst="ellipse">
            <a:avLst/>
          </a:prstGeom>
          <a:noFill/>
          <a:ln w="3810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75027" y="3314526"/>
            <a:ext cx="453345" cy="453345"/>
          </a:xfrm>
          <a:prstGeom prst="ellipse">
            <a:avLst/>
          </a:prstGeom>
          <a:noFill/>
          <a:ln w="3810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846694" y="1285676"/>
            <a:ext cx="2957166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Mi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2000" dirty="0" err="1"/>
              <a:t>Ms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said we can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discuss the stress </a:t>
            </a:r>
            <a:r>
              <a:rPr lang="en-US" sz="2000" dirty="0"/>
              <a:t>we have in our lives on the class forum. So, what stress do you have?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Minh: </a:t>
            </a:r>
            <a:r>
              <a:rPr lang="en-US" sz="2000" dirty="0"/>
              <a:t>I'm tired of trying to meet my parents' expectations. </a:t>
            </a:r>
          </a:p>
        </p:txBody>
      </p:sp>
    </p:spTree>
    <p:extLst>
      <p:ext uri="{BB962C8B-B14F-4D97-AF65-F5344CB8AC3E}">
        <p14:creationId xmlns:p14="http://schemas.microsoft.com/office/powerpoint/2010/main" val="279931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414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51" grpId="0" animBg="1"/>
      <p:bldP spid="52" grpId="0" animBg="1"/>
      <p:bldP spid="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720000" y="330999"/>
            <a:ext cx="6931750" cy="820857"/>
          </a:xfrm>
        </p:spPr>
        <p:txBody>
          <a:bodyPr/>
          <a:lstStyle/>
          <a:p>
            <a:r>
              <a:rPr lang="en-US" sz="2400" dirty="0"/>
              <a:t>3 (p.34) Listen to the conversation again and fill each blank with ONE word.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95597"/>
              </p:ext>
            </p:extLst>
          </p:nvPr>
        </p:nvGraphicFramePr>
        <p:xfrm>
          <a:off x="296405" y="1247106"/>
          <a:ext cx="5348745" cy="3667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595">
                  <a:extLst>
                    <a:ext uri="{9D8B030D-6E8A-4147-A177-3AD203B41FA5}">
                      <a16:colId xmlns:a16="http://schemas.microsoft.com/office/drawing/2014/main" val="2526666070"/>
                    </a:ext>
                  </a:extLst>
                </a:gridCol>
                <a:gridCol w="3232150">
                  <a:extLst>
                    <a:ext uri="{9D8B030D-6E8A-4147-A177-3AD203B41FA5}">
                      <a16:colId xmlns:a16="http://schemas.microsoft.com/office/drawing/2014/main" val="1274799575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Problems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Solutions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722239"/>
                  </a:ext>
                </a:extLst>
              </a:tr>
              <a:tr h="110503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Minh has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pressure from his (1)________.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Minh should tell his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parents about his interests and (2) __________.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24306999"/>
                  </a:ext>
                </a:extLst>
              </a:tr>
              <a:tr h="107315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Ann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is unhappy about her (3) _____________.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Ann should feel (4)________ about her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body.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61622989"/>
                  </a:ext>
                </a:extLst>
              </a:tr>
              <a:tr h="1055273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doesn’t get on with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her (5)________.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She should (6) ______ to her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mum.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4601313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355600" y="1993900"/>
            <a:ext cx="5651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42900" y="2305050"/>
            <a:ext cx="15875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1245" y="2341657"/>
            <a:ext cx="16401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(someone)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17495" y="2341657"/>
            <a:ext cx="17925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(something)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2900" y="3443612"/>
            <a:ext cx="185420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(something)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81300" y="3148052"/>
            <a:ext cx="114935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</a:rPr>
              <a:t>Adj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1245" y="4480387"/>
            <a:ext cx="15893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(someone)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24324" y="3892550"/>
            <a:ext cx="95567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V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3A3EB2-62B3-14CD-EA01-71A329BFB07E}"/>
              </a:ext>
            </a:extLst>
          </p:cNvPr>
          <p:cNvGrpSpPr/>
          <p:nvPr/>
        </p:nvGrpSpPr>
        <p:grpSpPr>
          <a:xfrm>
            <a:off x="342900" y="1993900"/>
            <a:ext cx="5175250" cy="2477478"/>
            <a:chOff x="342900" y="1993900"/>
            <a:chExt cx="5175250" cy="2477478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930650" y="1993900"/>
              <a:ext cx="15875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594100" y="2305050"/>
              <a:ext cx="14351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42900" y="3098800"/>
              <a:ext cx="48895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162050" y="3098800"/>
              <a:ext cx="93345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841750" y="3098800"/>
              <a:ext cx="4191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073150" y="3397250"/>
              <a:ext cx="3556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42900" y="4172928"/>
              <a:ext cx="328345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263650" y="4172928"/>
              <a:ext cx="104775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81000" y="4471378"/>
              <a:ext cx="45085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914650" y="4471378"/>
              <a:ext cx="59055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6077" y="519626"/>
            <a:ext cx="375449" cy="37544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188717" y="1263591"/>
            <a:ext cx="2208937" cy="38535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Let’s listen</a:t>
            </a:r>
          </a:p>
        </p:txBody>
      </p:sp>
      <p:grpSp>
        <p:nvGrpSpPr>
          <p:cNvPr id="32" name="Google Shape;1021;p52"/>
          <p:cNvGrpSpPr/>
          <p:nvPr/>
        </p:nvGrpSpPr>
        <p:grpSpPr>
          <a:xfrm>
            <a:off x="6122610" y="2341657"/>
            <a:ext cx="2330956" cy="2415672"/>
            <a:chOff x="3219240" y="1636386"/>
            <a:chExt cx="2844035" cy="2947398"/>
          </a:xfrm>
        </p:grpSpPr>
        <p:sp>
          <p:nvSpPr>
            <p:cNvPr id="35" name="Google Shape;1022;p52"/>
            <p:cNvSpPr/>
            <p:nvPr/>
          </p:nvSpPr>
          <p:spPr>
            <a:xfrm>
              <a:off x="4827066" y="1785966"/>
              <a:ext cx="1111475" cy="1423920"/>
            </a:xfrm>
            <a:custGeom>
              <a:avLst/>
              <a:gdLst/>
              <a:ahLst/>
              <a:cxnLst/>
              <a:rect l="l" t="t" r="r" b="b"/>
              <a:pathLst>
                <a:path w="15478" h="19829" extrusionOk="0">
                  <a:moveTo>
                    <a:pt x="4290" y="0"/>
                  </a:moveTo>
                  <a:cubicBezTo>
                    <a:pt x="4012" y="0"/>
                    <a:pt x="3733" y="63"/>
                    <a:pt x="3484" y="189"/>
                  </a:cubicBezTo>
                  <a:cubicBezTo>
                    <a:pt x="2924" y="478"/>
                    <a:pt x="2541" y="1094"/>
                    <a:pt x="2532" y="1730"/>
                  </a:cubicBezTo>
                  <a:cubicBezTo>
                    <a:pt x="2532" y="1898"/>
                    <a:pt x="2532" y="1972"/>
                    <a:pt x="2624" y="2114"/>
                  </a:cubicBezTo>
                  <a:cubicBezTo>
                    <a:pt x="1849" y="2179"/>
                    <a:pt x="926" y="2627"/>
                    <a:pt x="440" y="3243"/>
                  </a:cubicBezTo>
                  <a:cubicBezTo>
                    <a:pt x="124" y="3644"/>
                    <a:pt x="1" y="4251"/>
                    <a:pt x="236" y="4717"/>
                  </a:cubicBezTo>
                  <a:cubicBezTo>
                    <a:pt x="486" y="5218"/>
                    <a:pt x="966" y="5386"/>
                    <a:pt x="1474" y="5386"/>
                  </a:cubicBezTo>
                  <a:cubicBezTo>
                    <a:pt x="1589" y="5386"/>
                    <a:pt x="1706" y="5377"/>
                    <a:pt x="1822" y="5362"/>
                  </a:cubicBezTo>
                  <a:cubicBezTo>
                    <a:pt x="2476" y="5286"/>
                    <a:pt x="3260" y="4522"/>
                    <a:pt x="3820" y="4166"/>
                  </a:cubicBezTo>
                  <a:cubicBezTo>
                    <a:pt x="4201" y="4867"/>
                    <a:pt x="4985" y="5324"/>
                    <a:pt x="5780" y="5333"/>
                  </a:cubicBezTo>
                  <a:cubicBezTo>
                    <a:pt x="6022" y="6133"/>
                    <a:pt x="6421" y="7056"/>
                    <a:pt x="6933" y="7728"/>
                  </a:cubicBezTo>
                  <a:lnTo>
                    <a:pt x="6933" y="7728"/>
                  </a:lnTo>
                  <a:cubicBezTo>
                    <a:pt x="6575" y="7260"/>
                    <a:pt x="5985" y="6986"/>
                    <a:pt x="5398" y="6986"/>
                  </a:cubicBezTo>
                  <a:cubicBezTo>
                    <a:pt x="5205" y="6986"/>
                    <a:pt x="5012" y="7016"/>
                    <a:pt x="4828" y="7078"/>
                  </a:cubicBezTo>
                  <a:cubicBezTo>
                    <a:pt x="4808" y="6621"/>
                    <a:pt x="4649" y="6052"/>
                    <a:pt x="4313" y="5743"/>
                  </a:cubicBezTo>
                  <a:cubicBezTo>
                    <a:pt x="4076" y="5522"/>
                    <a:pt x="3785" y="5354"/>
                    <a:pt x="3469" y="5354"/>
                  </a:cubicBezTo>
                  <a:cubicBezTo>
                    <a:pt x="3412" y="5354"/>
                    <a:pt x="3354" y="5359"/>
                    <a:pt x="3296" y="5371"/>
                  </a:cubicBezTo>
                  <a:cubicBezTo>
                    <a:pt x="2904" y="5445"/>
                    <a:pt x="2633" y="5837"/>
                    <a:pt x="2494" y="6182"/>
                  </a:cubicBezTo>
                  <a:cubicBezTo>
                    <a:pt x="2364" y="6500"/>
                    <a:pt x="2438" y="6827"/>
                    <a:pt x="2512" y="7154"/>
                  </a:cubicBezTo>
                  <a:cubicBezTo>
                    <a:pt x="3007" y="9085"/>
                    <a:pt x="5041" y="10270"/>
                    <a:pt x="6889" y="10588"/>
                  </a:cubicBezTo>
                  <a:cubicBezTo>
                    <a:pt x="7684" y="10727"/>
                    <a:pt x="8793" y="10998"/>
                    <a:pt x="9456" y="11522"/>
                  </a:cubicBezTo>
                  <a:cubicBezTo>
                    <a:pt x="9904" y="11876"/>
                    <a:pt x="10149" y="11858"/>
                    <a:pt x="10317" y="12362"/>
                  </a:cubicBezTo>
                  <a:cubicBezTo>
                    <a:pt x="10688" y="13471"/>
                    <a:pt x="10615" y="14788"/>
                    <a:pt x="9904" y="15711"/>
                  </a:cubicBezTo>
                  <a:lnTo>
                    <a:pt x="14210" y="19509"/>
                  </a:lnTo>
                  <a:lnTo>
                    <a:pt x="14210" y="19509"/>
                  </a:lnTo>
                  <a:cubicBezTo>
                    <a:pt x="15478" y="18193"/>
                    <a:pt x="15402" y="16094"/>
                    <a:pt x="15207" y="14414"/>
                  </a:cubicBezTo>
                  <a:cubicBezTo>
                    <a:pt x="14983" y="12557"/>
                    <a:pt x="14535" y="10718"/>
                    <a:pt x="14096" y="8899"/>
                  </a:cubicBezTo>
                  <a:cubicBezTo>
                    <a:pt x="13648" y="7116"/>
                    <a:pt x="13079" y="5333"/>
                    <a:pt x="12127" y="3747"/>
                  </a:cubicBezTo>
                  <a:cubicBezTo>
                    <a:pt x="11620" y="2903"/>
                    <a:pt x="10796" y="1964"/>
                    <a:pt x="9833" y="1964"/>
                  </a:cubicBezTo>
                  <a:cubicBezTo>
                    <a:pt x="9591" y="1964"/>
                    <a:pt x="9341" y="2023"/>
                    <a:pt x="9084" y="2158"/>
                  </a:cubicBezTo>
                  <a:cubicBezTo>
                    <a:pt x="8887" y="1385"/>
                    <a:pt x="8318" y="722"/>
                    <a:pt x="7590" y="422"/>
                  </a:cubicBezTo>
                  <a:cubicBezTo>
                    <a:pt x="7141" y="235"/>
                    <a:pt x="6639" y="82"/>
                    <a:pt x="6161" y="82"/>
                  </a:cubicBezTo>
                  <a:cubicBezTo>
                    <a:pt x="5856" y="82"/>
                    <a:pt x="5560" y="145"/>
                    <a:pt x="5294" y="301"/>
                  </a:cubicBezTo>
                  <a:cubicBezTo>
                    <a:pt x="5001" y="102"/>
                    <a:pt x="4646" y="0"/>
                    <a:pt x="4290" y="0"/>
                  </a:cubicBezTo>
                  <a:close/>
                  <a:moveTo>
                    <a:pt x="14210" y="19509"/>
                  </a:moveTo>
                  <a:cubicBezTo>
                    <a:pt x="14209" y="19509"/>
                    <a:pt x="14208" y="19510"/>
                    <a:pt x="14208" y="19511"/>
                  </a:cubicBezTo>
                  <a:lnTo>
                    <a:pt x="14573" y="19829"/>
                  </a:lnTo>
                  <a:lnTo>
                    <a:pt x="14210" y="19509"/>
                  </a:lnTo>
                  <a:close/>
                </a:path>
              </a:pathLst>
            </a:custGeom>
            <a:solidFill>
              <a:srgbClr val="DBDA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3;p52"/>
            <p:cNvSpPr/>
            <p:nvPr/>
          </p:nvSpPr>
          <p:spPr>
            <a:xfrm>
              <a:off x="3473232" y="1636386"/>
              <a:ext cx="908971" cy="1529697"/>
            </a:xfrm>
            <a:custGeom>
              <a:avLst/>
              <a:gdLst/>
              <a:ahLst/>
              <a:cxnLst/>
              <a:rect l="l" t="t" r="r" b="b"/>
              <a:pathLst>
                <a:path w="12658" h="21302" extrusionOk="0">
                  <a:moveTo>
                    <a:pt x="7910" y="0"/>
                  </a:moveTo>
                  <a:cubicBezTo>
                    <a:pt x="7418" y="0"/>
                    <a:pt x="6926" y="211"/>
                    <a:pt x="6600" y="574"/>
                  </a:cubicBezTo>
                  <a:cubicBezTo>
                    <a:pt x="6447" y="525"/>
                    <a:pt x="6292" y="503"/>
                    <a:pt x="6136" y="503"/>
                  </a:cubicBezTo>
                  <a:cubicBezTo>
                    <a:pt x="5522" y="503"/>
                    <a:pt x="4901" y="845"/>
                    <a:pt x="4387" y="1217"/>
                  </a:cubicBezTo>
                  <a:cubicBezTo>
                    <a:pt x="3753" y="1685"/>
                    <a:pt x="3340" y="2460"/>
                    <a:pt x="3331" y="3253"/>
                  </a:cubicBezTo>
                  <a:cubicBezTo>
                    <a:pt x="3180" y="3214"/>
                    <a:pt x="3036" y="3196"/>
                    <a:pt x="2899" y="3196"/>
                  </a:cubicBezTo>
                  <a:cubicBezTo>
                    <a:pt x="1761" y="3196"/>
                    <a:pt x="1080" y="4453"/>
                    <a:pt x="746" y="5503"/>
                  </a:cubicBezTo>
                  <a:cubicBezTo>
                    <a:pt x="177" y="7266"/>
                    <a:pt x="36" y="9134"/>
                    <a:pt x="18" y="10973"/>
                  </a:cubicBezTo>
                  <a:cubicBezTo>
                    <a:pt x="0" y="12839"/>
                    <a:pt x="0" y="14734"/>
                    <a:pt x="204" y="16591"/>
                  </a:cubicBezTo>
                  <a:cubicBezTo>
                    <a:pt x="354" y="17918"/>
                    <a:pt x="607" y="19336"/>
                    <a:pt x="1409" y="20427"/>
                  </a:cubicBezTo>
                  <a:cubicBezTo>
                    <a:pt x="1747" y="20880"/>
                    <a:pt x="2078" y="21302"/>
                    <a:pt x="2586" y="21302"/>
                  </a:cubicBezTo>
                  <a:cubicBezTo>
                    <a:pt x="2695" y="21302"/>
                    <a:pt x="2812" y="21283"/>
                    <a:pt x="2939" y="21240"/>
                  </a:cubicBezTo>
                  <a:cubicBezTo>
                    <a:pt x="3576" y="21025"/>
                    <a:pt x="4059" y="20447"/>
                    <a:pt x="4284" y="19840"/>
                  </a:cubicBezTo>
                  <a:cubicBezTo>
                    <a:pt x="4602" y="19000"/>
                    <a:pt x="4537" y="18074"/>
                    <a:pt x="4472" y="17178"/>
                  </a:cubicBezTo>
                  <a:cubicBezTo>
                    <a:pt x="4396" y="16125"/>
                    <a:pt x="4340" y="15061"/>
                    <a:pt x="4555" y="14024"/>
                  </a:cubicBezTo>
                  <a:cubicBezTo>
                    <a:pt x="4723" y="13258"/>
                    <a:pt x="5059" y="12503"/>
                    <a:pt x="5601" y="11934"/>
                  </a:cubicBezTo>
                  <a:cubicBezTo>
                    <a:pt x="6067" y="11448"/>
                    <a:pt x="6795" y="11215"/>
                    <a:pt x="7411" y="10953"/>
                  </a:cubicBezTo>
                  <a:cubicBezTo>
                    <a:pt x="9138" y="10216"/>
                    <a:pt x="10845" y="8592"/>
                    <a:pt x="10874" y="6594"/>
                  </a:cubicBezTo>
                  <a:cubicBezTo>
                    <a:pt x="10883" y="6257"/>
                    <a:pt x="10874" y="5933"/>
                    <a:pt x="10677" y="5641"/>
                  </a:cubicBezTo>
                  <a:cubicBezTo>
                    <a:pt x="10471" y="5353"/>
                    <a:pt x="10121" y="5045"/>
                    <a:pt x="9742" y="5045"/>
                  </a:cubicBezTo>
                  <a:cubicBezTo>
                    <a:pt x="9731" y="5045"/>
                    <a:pt x="9719" y="5045"/>
                    <a:pt x="9707" y="5046"/>
                  </a:cubicBezTo>
                  <a:cubicBezTo>
                    <a:pt x="9315" y="5063"/>
                    <a:pt x="9017" y="5326"/>
                    <a:pt x="8802" y="5641"/>
                  </a:cubicBezTo>
                  <a:cubicBezTo>
                    <a:pt x="8540" y="6016"/>
                    <a:pt x="8522" y="6614"/>
                    <a:pt x="8616" y="7053"/>
                  </a:cubicBezTo>
                  <a:cubicBezTo>
                    <a:pt x="8567" y="7049"/>
                    <a:pt x="8517" y="7046"/>
                    <a:pt x="8468" y="7046"/>
                  </a:cubicBezTo>
                  <a:cubicBezTo>
                    <a:pt x="7733" y="7046"/>
                    <a:pt x="7008" y="7508"/>
                    <a:pt x="6712" y="8182"/>
                  </a:cubicBezTo>
                  <a:cubicBezTo>
                    <a:pt x="7048" y="7407"/>
                    <a:pt x="7234" y="6417"/>
                    <a:pt x="7281" y="5576"/>
                  </a:cubicBezTo>
                  <a:cubicBezTo>
                    <a:pt x="8056" y="5391"/>
                    <a:pt x="8708" y="4757"/>
                    <a:pt x="8923" y="3990"/>
                  </a:cubicBezTo>
                  <a:cubicBezTo>
                    <a:pt x="9502" y="4193"/>
                    <a:pt x="10377" y="4707"/>
                    <a:pt x="11024" y="4707"/>
                  </a:cubicBezTo>
                  <a:cubicBezTo>
                    <a:pt x="11065" y="4707"/>
                    <a:pt x="11106" y="4705"/>
                    <a:pt x="11145" y="4701"/>
                  </a:cubicBezTo>
                  <a:cubicBezTo>
                    <a:pt x="11761" y="4624"/>
                    <a:pt x="12377" y="4374"/>
                    <a:pt x="12536" y="3701"/>
                  </a:cubicBezTo>
                  <a:cubicBezTo>
                    <a:pt x="12657" y="3197"/>
                    <a:pt x="12395" y="2628"/>
                    <a:pt x="11994" y="2310"/>
                  </a:cubicBezTo>
                  <a:cubicBezTo>
                    <a:pt x="11490" y="1907"/>
                    <a:pt x="10710" y="1684"/>
                    <a:pt x="10016" y="1684"/>
                  </a:cubicBezTo>
                  <a:cubicBezTo>
                    <a:pt x="9874" y="1684"/>
                    <a:pt x="9736" y="1693"/>
                    <a:pt x="9604" y="1712"/>
                  </a:cubicBezTo>
                  <a:cubicBezTo>
                    <a:pt x="9669" y="1553"/>
                    <a:pt x="9651" y="1488"/>
                    <a:pt x="9604" y="1329"/>
                  </a:cubicBezTo>
                  <a:cubicBezTo>
                    <a:pt x="9456" y="713"/>
                    <a:pt x="8941" y="200"/>
                    <a:pt x="8325" y="52"/>
                  </a:cubicBezTo>
                  <a:cubicBezTo>
                    <a:pt x="8189" y="17"/>
                    <a:pt x="8049" y="0"/>
                    <a:pt x="7910" y="0"/>
                  </a:cubicBezTo>
                  <a:close/>
                </a:path>
              </a:pathLst>
            </a:custGeom>
            <a:solidFill>
              <a:srgbClr val="DBDA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52"/>
            <p:cNvSpPr/>
            <p:nvPr/>
          </p:nvSpPr>
          <p:spPr>
            <a:xfrm>
              <a:off x="3219240" y="2707504"/>
              <a:ext cx="2844035" cy="1721070"/>
            </a:xfrm>
            <a:custGeom>
              <a:avLst/>
              <a:gdLst/>
              <a:ahLst/>
              <a:cxnLst/>
              <a:rect l="l" t="t" r="r" b="b"/>
              <a:pathLst>
                <a:path w="39605" h="23967" extrusionOk="0">
                  <a:moveTo>
                    <a:pt x="36409" y="0"/>
                  </a:moveTo>
                  <a:cubicBezTo>
                    <a:pt x="35456" y="0"/>
                    <a:pt x="34444" y="473"/>
                    <a:pt x="33659" y="1077"/>
                  </a:cubicBezTo>
                  <a:cubicBezTo>
                    <a:pt x="31855" y="2468"/>
                    <a:pt x="30578" y="4532"/>
                    <a:pt x="30130" y="6772"/>
                  </a:cubicBezTo>
                  <a:cubicBezTo>
                    <a:pt x="29980" y="7527"/>
                    <a:pt x="29915" y="8311"/>
                    <a:pt x="29635" y="9039"/>
                  </a:cubicBezTo>
                  <a:cubicBezTo>
                    <a:pt x="29355" y="9758"/>
                    <a:pt x="28795" y="10439"/>
                    <a:pt x="28038" y="10589"/>
                  </a:cubicBezTo>
                  <a:cubicBezTo>
                    <a:pt x="27910" y="10614"/>
                    <a:pt x="27782" y="10623"/>
                    <a:pt x="27653" y="10623"/>
                  </a:cubicBezTo>
                  <a:cubicBezTo>
                    <a:pt x="27208" y="10623"/>
                    <a:pt x="26757" y="10509"/>
                    <a:pt x="26307" y="10509"/>
                  </a:cubicBezTo>
                  <a:cubicBezTo>
                    <a:pt x="26249" y="10509"/>
                    <a:pt x="26192" y="10511"/>
                    <a:pt x="26134" y="10515"/>
                  </a:cubicBezTo>
                  <a:cubicBezTo>
                    <a:pt x="24911" y="10607"/>
                    <a:pt x="24044" y="11718"/>
                    <a:pt x="23446" y="12782"/>
                  </a:cubicBezTo>
                  <a:cubicBezTo>
                    <a:pt x="22859" y="13846"/>
                    <a:pt x="22290" y="15051"/>
                    <a:pt x="21206" y="15603"/>
                  </a:cubicBezTo>
                  <a:cubicBezTo>
                    <a:pt x="20813" y="15800"/>
                    <a:pt x="20387" y="15889"/>
                    <a:pt x="19955" y="15889"/>
                  </a:cubicBezTo>
                  <a:cubicBezTo>
                    <a:pt x="19019" y="15889"/>
                    <a:pt x="18057" y="15470"/>
                    <a:pt x="17361" y="14818"/>
                  </a:cubicBezTo>
                  <a:cubicBezTo>
                    <a:pt x="16342" y="13875"/>
                    <a:pt x="15782" y="12540"/>
                    <a:pt x="15345" y="11214"/>
                  </a:cubicBezTo>
                  <a:cubicBezTo>
                    <a:pt x="14906" y="9899"/>
                    <a:pt x="14550" y="8526"/>
                    <a:pt x="13851" y="7332"/>
                  </a:cubicBezTo>
                  <a:cubicBezTo>
                    <a:pt x="13291" y="6389"/>
                    <a:pt x="12413" y="5522"/>
                    <a:pt x="11322" y="5466"/>
                  </a:cubicBezTo>
                  <a:cubicBezTo>
                    <a:pt x="11284" y="5464"/>
                    <a:pt x="11246" y="5463"/>
                    <a:pt x="11207" y="5463"/>
                  </a:cubicBezTo>
                  <a:cubicBezTo>
                    <a:pt x="10954" y="5463"/>
                    <a:pt x="10699" y="5499"/>
                    <a:pt x="10446" y="5499"/>
                  </a:cubicBezTo>
                  <a:cubicBezTo>
                    <a:pt x="10324" y="5499"/>
                    <a:pt x="10202" y="5490"/>
                    <a:pt x="10081" y="5466"/>
                  </a:cubicBezTo>
                  <a:cubicBezTo>
                    <a:pt x="9315" y="5316"/>
                    <a:pt x="8820" y="4558"/>
                    <a:pt x="8569" y="3830"/>
                  </a:cubicBezTo>
                  <a:cubicBezTo>
                    <a:pt x="8307" y="3093"/>
                    <a:pt x="8186" y="2291"/>
                    <a:pt x="7756" y="1637"/>
                  </a:cubicBezTo>
                  <a:cubicBezTo>
                    <a:pt x="7266" y="894"/>
                    <a:pt x="6371" y="490"/>
                    <a:pt x="5484" y="490"/>
                  </a:cubicBezTo>
                  <a:cubicBezTo>
                    <a:pt x="4902" y="490"/>
                    <a:pt x="4323" y="664"/>
                    <a:pt x="3864" y="1030"/>
                  </a:cubicBezTo>
                  <a:cubicBezTo>
                    <a:pt x="2865" y="1843"/>
                    <a:pt x="2585" y="3235"/>
                    <a:pt x="2296" y="4494"/>
                  </a:cubicBezTo>
                  <a:cubicBezTo>
                    <a:pt x="1736" y="6949"/>
                    <a:pt x="858" y="9330"/>
                    <a:pt x="437" y="11803"/>
                  </a:cubicBezTo>
                  <a:cubicBezTo>
                    <a:pt x="0" y="14370"/>
                    <a:pt x="186" y="17431"/>
                    <a:pt x="1129" y="19895"/>
                  </a:cubicBezTo>
                  <a:cubicBezTo>
                    <a:pt x="2211" y="22751"/>
                    <a:pt x="5356" y="23517"/>
                    <a:pt x="8074" y="23750"/>
                  </a:cubicBezTo>
                  <a:cubicBezTo>
                    <a:pt x="9782" y="23894"/>
                    <a:pt x="11496" y="23966"/>
                    <a:pt x="13210" y="23966"/>
                  </a:cubicBezTo>
                  <a:cubicBezTo>
                    <a:pt x="18156" y="23966"/>
                    <a:pt x="23102" y="23368"/>
                    <a:pt x="27899" y="22182"/>
                  </a:cubicBezTo>
                  <a:cubicBezTo>
                    <a:pt x="30437" y="21548"/>
                    <a:pt x="33061" y="20688"/>
                    <a:pt x="34815" y="18757"/>
                  </a:cubicBezTo>
                  <a:cubicBezTo>
                    <a:pt x="36150" y="17301"/>
                    <a:pt x="36851" y="15396"/>
                    <a:pt x="37476" y="13519"/>
                  </a:cubicBezTo>
                  <a:cubicBezTo>
                    <a:pt x="38605" y="10179"/>
                    <a:pt x="39604" y="6660"/>
                    <a:pt x="39127" y="3170"/>
                  </a:cubicBezTo>
                  <a:cubicBezTo>
                    <a:pt x="38979" y="2094"/>
                    <a:pt x="38623" y="947"/>
                    <a:pt x="37718" y="369"/>
                  </a:cubicBezTo>
                  <a:cubicBezTo>
                    <a:pt x="37317" y="110"/>
                    <a:pt x="36870" y="0"/>
                    <a:pt x="36409" y="0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5;p52"/>
            <p:cNvSpPr/>
            <p:nvPr/>
          </p:nvSpPr>
          <p:spPr>
            <a:xfrm>
              <a:off x="3326380" y="4138821"/>
              <a:ext cx="2533026" cy="427700"/>
            </a:xfrm>
            <a:custGeom>
              <a:avLst/>
              <a:gdLst/>
              <a:ahLst/>
              <a:cxnLst/>
              <a:rect l="l" t="t" r="r" b="b"/>
              <a:pathLst>
                <a:path w="35274" h="5956" extrusionOk="0">
                  <a:moveTo>
                    <a:pt x="17632" y="1"/>
                  </a:moveTo>
                  <a:cubicBezTo>
                    <a:pt x="7897" y="1"/>
                    <a:pt x="0" y="1336"/>
                    <a:pt x="0" y="2978"/>
                  </a:cubicBezTo>
                  <a:cubicBezTo>
                    <a:pt x="0" y="4620"/>
                    <a:pt x="7897" y="5955"/>
                    <a:pt x="17632" y="5955"/>
                  </a:cubicBezTo>
                  <a:cubicBezTo>
                    <a:pt x="27377" y="5955"/>
                    <a:pt x="35274" y="4620"/>
                    <a:pt x="35274" y="2978"/>
                  </a:cubicBezTo>
                  <a:cubicBezTo>
                    <a:pt x="35274" y="1336"/>
                    <a:pt x="27377" y="1"/>
                    <a:pt x="17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6;p52"/>
            <p:cNvSpPr/>
            <p:nvPr/>
          </p:nvSpPr>
          <p:spPr>
            <a:xfrm>
              <a:off x="3326380" y="4156083"/>
              <a:ext cx="2533026" cy="427700"/>
            </a:xfrm>
            <a:custGeom>
              <a:avLst/>
              <a:gdLst/>
              <a:ahLst/>
              <a:cxnLst/>
              <a:rect l="l" t="t" r="r" b="b"/>
              <a:pathLst>
                <a:path w="35274" h="5956" extrusionOk="0">
                  <a:moveTo>
                    <a:pt x="17632" y="1"/>
                  </a:moveTo>
                  <a:cubicBezTo>
                    <a:pt x="7897" y="1"/>
                    <a:pt x="0" y="1336"/>
                    <a:pt x="0" y="2978"/>
                  </a:cubicBezTo>
                  <a:cubicBezTo>
                    <a:pt x="0" y="4620"/>
                    <a:pt x="7897" y="5955"/>
                    <a:pt x="17632" y="5955"/>
                  </a:cubicBezTo>
                  <a:cubicBezTo>
                    <a:pt x="27377" y="5955"/>
                    <a:pt x="35274" y="4620"/>
                    <a:pt x="35274" y="2978"/>
                  </a:cubicBezTo>
                  <a:cubicBezTo>
                    <a:pt x="35274" y="1336"/>
                    <a:pt x="27377" y="1"/>
                    <a:pt x="17632" y="1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27;p52"/>
            <p:cNvSpPr/>
            <p:nvPr/>
          </p:nvSpPr>
          <p:spPr>
            <a:xfrm>
              <a:off x="5006088" y="1926929"/>
              <a:ext cx="373484" cy="268857"/>
            </a:xfrm>
            <a:custGeom>
              <a:avLst/>
              <a:gdLst/>
              <a:ahLst/>
              <a:cxnLst/>
              <a:rect l="l" t="t" r="r" b="b"/>
              <a:pathLst>
                <a:path w="5201" h="3744" extrusionOk="0">
                  <a:moveTo>
                    <a:pt x="66" y="0"/>
                  </a:moveTo>
                  <a:cubicBezTo>
                    <a:pt x="28" y="0"/>
                    <a:pt x="10" y="27"/>
                    <a:pt x="10" y="56"/>
                  </a:cubicBezTo>
                  <a:cubicBezTo>
                    <a:pt x="1" y="195"/>
                    <a:pt x="281" y="914"/>
                    <a:pt x="897" y="1233"/>
                  </a:cubicBezTo>
                  <a:cubicBezTo>
                    <a:pt x="1094" y="1333"/>
                    <a:pt x="1300" y="1383"/>
                    <a:pt x="1516" y="1383"/>
                  </a:cubicBezTo>
                  <a:cubicBezTo>
                    <a:pt x="1904" y="1383"/>
                    <a:pt x="2323" y="1221"/>
                    <a:pt x="2772" y="897"/>
                  </a:cubicBezTo>
                  <a:lnTo>
                    <a:pt x="4284" y="1999"/>
                  </a:lnTo>
                  <a:cubicBezTo>
                    <a:pt x="4313" y="2017"/>
                    <a:pt x="4340" y="2043"/>
                    <a:pt x="4360" y="2064"/>
                  </a:cubicBezTo>
                  <a:cubicBezTo>
                    <a:pt x="4378" y="2099"/>
                    <a:pt x="4378" y="2147"/>
                    <a:pt x="4378" y="2194"/>
                  </a:cubicBezTo>
                  <a:lnTo>
                    <a:pt x="4378" y="2203"/>
                  </a:lnTo>
                  <a:cubicBezTo>
                    <a:pt x="4387" y="2783"/>
                    <a:pt x="4658" y="3352"/>
                    <a:pt x="5097" y="3735"/>
                  </a:cubicBezTo>
                  <a:cubicBezTo>
                    <a:pt x="5115" y="3744"/>
                    <a:pt x="5124" y="3744"/>
                    <a:pt x="5135" y="3744"/>
                  </a:cubicBezTo>
                  <a:cubicBezTo>
                    <a:pt x="5153" y="3744"/>
                    <a:pt x="5171" y="3744"/>
                    <a:pt x="5180" y="3724"/>
                  </a:cubicBezTo>
                  <a:cubicBezTo>
                    <a:pt x="5200" y="3706"/>
                    <a:pt x="5200" y="3668"/>
                    <a:pt x="5180" y="3641"/>
                  </a:cubicBezTo>
                  <a:cubicBezTo>
                    <a:pt x="4761" y="3287"/>
                    <a:pt x="4508" y="2754"/>
                    <a:pt x="4499" y="2203"/>
                  </a:cubicBezTo>
                  <a:lnTo>
                    <a:pt x="4499" y="2194"/>
                  </a:lnTo>
                  <a:cubicBezTo>
                    <a:pt x="4499" y="2138"/>
                    <a:pt x="4490" y="2064"/>
                    <a:pt x="4463" y="2008"/>
                  </a:cubicBezTo>
                  <a:cubicBezTo>
                    <a:pt x="4434" y="1961"/>
                    <a:pt x="4387" y="1931"/>
                    <a:pt x="4351" y="1905"/>
                  </a:cubicBezTo>
                  <a:lnTo>
                    <a:pt x="2801" y="776"/>
                  </a:lnTo>
                  <a:cubicBezTo>
                    <a:pt x="2792" y="765"/>
                    <a:pt x="2780" y="760"/>
                    <a:pt x="2769" y="760"/>
                  </a:cubicBezTo>
                  <a:cubicBezTo>
                    <a:pt x="2757" y="760"/>
                    <a:pt x="2745" y="765"/>
                    <a:pt x="2736" y="776"/>
                  </a:cubicBezTo>
                  <a:cubicBezTo>
                    <a:pt x="2295" y="1101"/>
                    <a:pt x="1886" y="1264"/>
                    <a:pt x="1511" y="1264"/>
                  </a:cubicBezTo>
                  <a:cubicBezTo>
                    <a:pt x="1315" y="1264"/>
                    <a:pt x="1129" y="1220"/>
                    <a:pt x="953" y="1129"/>
                  </a:cubicBezTo>
                  <a:cubicBezTo>
                    <a:pt x="393" y="841"/>
                    <a:pt x="122" y="168"/>
                    <a:pt x="122" y="65"/>
                  </a:cubicBezTo>
                  <a:cubicBezTo>
                    <a:pt x="122" y="27"/>
                    <a:pt x="104" y="0"/>
                    <a:pt x="66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28;p52"/>
            <p:cNvSpPr/>
            <p:nvPr/>
          </p:nvSpPr>
          <p:spPr>
            <a:xfrm>
              <a:off x="5172903" y="1799466"/>
              <a:ext cx="289682" cy="348709"/>
            </a:xfrm>
            <a:custGeom>
              <a:avLst/>
              <a:gdLst/>
              <a:ahLst/>
              <a:cxnLst/>
              <a:rect l="l" t="t" r="r" b="b"/>
              <a:pathLst>
                <a:path w="4034" h="4856" extrusionOk="0">
                  <a:moveTo>
                    <a:pt x="684" y="1"/>
                  </a:moveTo>
                  <a:cubicBezTo>
                    <a:pt x="675" y="1"/>
                    <a:pt x="665" y="4"/>
                    <a:pt x="655" y="10"/>
                  </a:cubicBezTo>
                  <a:cubicBezTo>
                    <a:pt x="357" y="178"/>
                    <a:pt x="151" y="478"/>
                    <a:pt x="77" y="841"/>
                  </a:cubicBezTo>
                  <a:cubicBezTo>
                    <a:pt x="1" y="1206"/>
                    <a:pt x="77" y="1569"/>
                    <a:pt x="272" y="1840"/>
                  </a:cubicBezTo>
                  <a:cubicBezTo>
                    <a:pt x="478" y="2103"/>
                    <a:pt x="805" y="2279"/>
                    <a:pt x="1168" y="2306"/>
                  </a:cubicBezTo>
                  <a:cubicBezTo>
                    <a:pt x="1215" y="2311"/>
                    <a:pt x="1262" y="2314"/>
                    <a:pt x="1308" y="2314"/>
                  </a:cubicBezTo>
                  <a:cubicBezTo>
                    <a:pt x="1619" y="2314"/>
                    <a:pt x="1902" y="2205"/>
                    <a:pt x="2120" y="2017"/>
                  </a:cubicBezTo>
                  <a:cubicBezTo>
                    <a:pt x="2391" y="2055"/>
                    <a:pt x="2577" y="2262"/>
                    <a:pt x="2774" y="2474"/>
                  </a:cubicBezTo>
                  <a:cubicBezTo>
                    <a:pt x="2904" y="2624"/>
                    <a:pt x="3045" y="2775"/>
                    <a:pt x="3231" y="2896"/>
                  </a:cubicBezTo>
                  <a:lnTo>
                    <a:pt x="3249" y="2904"/>
                  </a:lnTo>
                  <a:cubicBezTo>
                    <a:pt x="3305" y="2943"/>
                    <a:pt x="3361" y="2969"/>
                    <a:pt x="3381" y="3017"/>
                  </a:cubicBezTo>
                  <a:cubicBezTo>
                    <a:pt x="3408" y="3073"/>
                    <a:pt x="3399" y="3146"/>
                    <a:pt x="3390" y="3232"/>
                  </a:cubicBezTo>
                  <a:lnTo>
                    <a:pt x="3381" y="3249"/>
                  </a:lnTo>
                  <a:cubicBezTo>
                    <a:pt x="3287" y="3830"/>
                    <a:pt x="3493" y="4435"/>
                    <a:pt x="3932" y="4838"/>
                  </a:cubicBezTo>
                  <a:cubicBezTo>
                    <a:pt x="3941" y="4847"/>
                    <a:pt x="3950" y="4856"/>
                    <a:pt x="3968" y="4856"/>
                  </a:cubicBezTo>
                  <a:cubicBezTo>
                    <a:pt x="3988" y="4856"/>
                    <a:pt x="3997" y="4847"/>
                    <a:pt x="4006" y="4838"/>
                  </a:cubicBezTo>
                  <a:cubicBezTo>
                    <a:pt x="4033" y="4809"/>
                    <a:pt x="4033" y="4771"/>
                    <a:pt x="4006" y="4753"/>
                  </a:cubicBezTo>
                  <a:cubicBezTo>
                    <a:pt x="3614" y="4379"/>
                    <a:pt x="3408" y="3801"/>
                    <a:pt x="3502" y="3270"/>
                  </a:cubicBezTo>
                  <a:lnTo>
                    <a:pt x="3502" y="3249"/>
                  </a:lnTo>
                  <a:cubicBezTo>
                    <a:pt x="3520" y="3158"/>
                    <a:pt x="3529" y="3055"/>
                    <a:pt x="3484" y="2969"/>
                  </a:cubicBezTo>
                  <a:cubicBezTo>
                    <a:pt x="3446" y="2887"/>
                    <a:pt x="3372" y="2840"/>
                    <a:pt x="3305" y="2801"/>
                  </a:cubicBezTo>
                  <a:lnTo>
                    <a:pt x="3287" y="2792"/>
                  </a:lnTo>
                  <a:cubicBezTo>
                    <a:pt x="3119" y="2689"/>
                    <a:pt x="2989" y="2542"/>
                    <a:pt x="2857" y="2400"/>
                  </a:cubicBezTo>
                  <a:cubicBezTo>
                    <a:pt x="2653" y="2167"/>
                    <a:pt x="2438" y="1934"/>
                    <a:pt x="2102" y="1896"/>
                  </a:cubicBezTo>
                  <a:cubicBezTo>
                    <a:pt x="2084" y="1896"/>
                    <a:pt x="2064" y="1905"/>
                    <a:pt x="2055" y="1914"/>
                  </a:cubicBezTo>
                  <a:cubicBezTo>
                    <a:pt x="1864" y="2097"/>
                    <a:pt x="1585" y="2199"/>
                    <a:pt x="1289" y="2199"/>
                  </a:cubicBezTo>
                  <a:cubicBezTo>
                    <a:pt x="1252" y="2199"/>
                    <a:pt x="1215" y="2198"/>
                    <a:pt x="1177" y="2194"/>
                  </a:cubicBezTo>
                  <a:cubicBezTo>
                    <a:pt x="841" y="2167"/>
                    <a:pt x="552" y="2008"/>
                    <a:pt x="366" y="1766"/>
                  </a:cubicBezTo>
                  <a:cubicBezTo>
                    <a:pt x="189" y="1522"/>
                    <a:pt x="124" y="1197"/>
                    <a:pt x="189" y="870"/>
                  </a:cubicBezTo>
                  <a:cubicBezTo>
                    <a:pt x="263" y="534"/>
                    <a:pt x="449" y="263"/>
                    <a:pt x="711" y="104"/>
                  </a:cubicBezTo>
                  <a:cubicBezTo>
                    <a:pt x="740" y="95"/>
                    <a:pt x="749" y="57"/>
                    <a:pt x="729" y="30"/>
                  </a:cubicBezTo>
                  <a:cubicBezTo>
                    <a:pt x="717" y="11"/>
                    <a:pt x="702" y="1"/>
                    <a:pt x="684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29;p52"/>
            <p:cNvSpPr/>
            <p:nvPr/>
          </p:nvSpPr>
          <p:spPr>
            <a:xfrm>
              <a:off x="5402982" y="1944092"/>
              <a:ext cx="174283" cy="279197"/>
            </a:xfrm>
            <a:custGeom>
              <a:avLst/>
              <a:gdLst/>
              <a:ahLst/>
              <a:cxnLst/>
              <a:rect l="l" t="t" r="r" b="b"/>
              <a:pathLst>
                <a:path w="2427" h="3888" extrusionOk="0">
                  <a:moveTo>
                    <a:pt x="977" y="0"/>
                  </a:moveTo>
                  <a:cubicBezTo>
                    <a:pt x="960" y="0"/>
                    <a:pt x="944" y="7"/>
                    <a:pt x="932" y="24"/>
                  </a:cubicBezTo>
                  <a:cubicBezTo>
                    <a:pt x="634" y="369"/>
                    <a:pt x="540" y="852"/>
                    <a:pt x="681" y="1283"/>
                  </a:cubicBezTo>
                  <a:cubicBezTo>
                    <a:pt x="811" y="1675"/>
                    <a:pt x="1120" y="1946"/>
                    <a:pt x="1521" y="2040"/>
                  </a:cubicBezTo>
                  <a:cubicBezTo>
                    <a:pt x="1602" y="2056"/>
                    <a:pt x="1682" y="2064"/>
                    <a:pt x="1761" y="2064"/>
                  </a:cubicBezTo>
                  <a:cubicBezTo>
                    <a:pt x="1893" y="2064"/>
                    <a:pt x="2020" y="2042"/>
                    <a:pt x="2138" y="2002"/>
                  </a:cubicBezTo>
                  <a:cubicBezTo>
                    <a:pt x="2258" y="2553"/>
                    <a:pt x="2306" y="3057"/>
                    <a:pt x="2276" y="3523"/>
                  </a:cubicBezTo>
                  <a:cubicBezTo>
                    <a:pt x="1994" y="3459"/>
                    <a:pt x="1716" y="3426"/>
                    <a:pt x="1448" y="3426"/>
                  </a:cubicBezTo>
                  <a:cubicBezTo>
                    <a:pt x="937" y="3426"/>
                    <a:pt x="459" y="3542"/>
                    <a:pt x="36" y="3776"/>
                  </a:cubicBezTo>
                  <a:cubicBezTo>
                    <a:pt x="9" y="3794"/>
                    <a:pt x="0" y="3832"/>
                    <a:pt x="9" y="3859"/>
                  </a:cubicBezTo>
                  <a:cubicBezTo>
                    <a:pt x="18" y="3877"/>
                    <a:pt x="45" y="3888"/>
                    <a:pt x="65" y="3888"/>
                  </a:cubicBezTo>
                  <a:cubicBezTo>
                    <a:pt x="74" y="3888"/>
                    <a:pt x="83" y="3888"/>
                    <a:pt x="92" y="3877"/>
                  </a:cubicBezTo>
                  <a:cubicBezTo>
                    <a:pt x="498" y="3657"/>
                    <a:pt x="960" y="3547"/>
                    <a:pt x="1452" y="3547"/>
                  </a:cubicBezTo>
                  <a:cubicBezTo>
                    <a:pt x="1731" y="3547"/>
                    <a:pt x="2020" y="3582"/>
                    <a:pt x="2314" y="3653"/>
                  </a:cubicBezTo>
                  <a:cubicBezTo>
                    <a:pt x="2320" y="3656"/>
                    <a:pt x="2325" y="3657"/>
                    <a:pt x="2331" y="3657"/>
                  </a:cubicBezTo>
                  <a:cubicBezTo>
                    <a:pt x="2343" y="3657"/>
                    <a:pt x="2355" y="3650"/>
                    <a:pt x="2362" y="3644"/>
                  </a:cubicBezTo>
                  <a:cubicBezTo>
                    <a:pt x="2379" y="3635"/>
                    <a:pt x="2388" y="3626"/>
                    <a:pt x="2388" y="3608"/>
                  </a:cubicBezTo>
                  <a:cubicBezTo>
                    <a:pt x="2426" y="3075"/>
                    <a:pt x="2379" y="2524"/>
                    <a:pt x="2229" y="1899"/>
                  </a:cubicBezTo>
                  <a:cubicBezTo>
                    <a:pt x="2229" y="1881"/>
                    <a:pt x="2220" y="1872"/>
                    <a:pt x="2202" y="1860"/>
                  </a:cubicBezTo>
                  <a:cubicBezTo>
                    <a:pt x="2194" y="1856"/>
                    <a:pt x="2184" y="1854"/>
                    <a:pt x="2176" y="1854"/>
                  </a:cubicBezTo>
                  <a:cubicBezTo>
                    <a:pt x="2167" y="1854"/>
                    <a:pt x="2160" y="1856"/>
                    <a:pt x="2155" y="1860"/>
                  </a:cubicBezTo>
                  <a:cubicBezTo>
                    <a:pt x="2035" y="1918"/>
                    <a:pt x="1894" y="1949"/>
                    <a:pt x="1751" y="1949"/>
                  </a:cubicBezTo>
                  <a:cubicBezTo>
                    <a:pt x="1683" y="1949"/>
                    <a:pt x="1615" y="1942"/>
                    <a:pt x="1548" y="1928"/>
                  </a:cubicBezTo>
                  <a:cubicBezTo>
                    <a:pt x="1185" y="1843"/>
                    <a:pt x="914" y="1601"/>
                    <a:pt x="793" y="1244"/>
                  </a:cubicBezTo>
                  <a:cubicBezTo>
                    <a:pt x="661" y="852"/>
                    <a:pt x="746" y="416"/>
                    <a:pt x="1017" y="97"/>
                  </a:cubicBezTo>
                  <a:cubicBezTo>
                    <a:pt x="1035" y="80"/>
                    <a:pt x="1035" y="41"/>
                    <a:pt x="1017" y="12"/>
                  </a:cubicBezTo>
                  <a:cubicBezTo>
                    <a:pt x="1005" y="4"/>
                    <a:pt x="991" y="0"/>
                    <a:pt x="977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30;p52"/>
            <p:cNvSpPr/>
            <p:nvPr/>
          </p:nvSpPr>
          <p:spPr>
            <a:xfrm>
              <a:off x="5416339" y="2329712"/>
              <a:ext cx="244082" cy="177658"/>
            </a:xfrm>
            <a:custGeom>
              <a:avLst/>
              <a:gdLst/>
              <a:ahLst/>
              <a:cxnLst/>
              <a:rect l="l" t="t" r="r" b="b"/>
              <a:pathLst>
                <a:path w="3399" h="2474" extrusionOk="0">
                  <a:moveTo>
                    <a:pt x="56" y="1"/>
                  </a:moveTo>
                  <a:cubicBezTo>
                    <a:pt x="27" y="1"/>
                    <a:pt x="0" y="30"/>
                    <a:pt x="9" y="66"/>
                  </a:cubicBezTo>
                  <a:cubicBezTo>
                    <a:pt x="83" y="926"/>
                    <a:pt x="495" y="1690"/>
                    <a:pt x="1111" y="2111"/>
                  </a:cubicBezTo>
                  <a:cubicBezTo>
                    <a:pt x="1456" y="2353"/>
                    <a:pt x="1875" y="2474"/>
                    <a:pt x="2279" y="2474"/>
                  </a:cubicBezTo>
                  <a:cubicBezTo>
                    <a:pt x="2680" y="2474"/>
                    <a:pt x="3063" y="2353"/>
                    <a:pt x="3370" y="2111"/>
                  </a:cubicBezTo>
                  <a:cubicBezTo>
                    <a:pt x="3399" y="2091"/>
                    <a:pt x="3399" y="2055"/>
                    <a:pt x="3378" y="2026"/>
                  </a:cubicBezTo>
                  <a:cubicBezTo>
                    <a:pt x="3367" y="2015"/>
                    <a:pt x="3349" y="2007"/>
                    <a:pt x="3330" y="2007"/>
                  </a:cubicBezTo>
                  <a:cubicBezTo>
                    <a:pt x="3318" y="2007"/>
                    <a:pt x="3306" y="2010"/>
                    <a:pt x="3296" y="2017"/>
                  </a:cubicBezTo>
                  <a:cubicBezTo>
                    <a:pt x="3016" y="2241"/>
                    <a:pt x="2649" y="2353"/>
                    <a:pt x="2271" y="2353"/>
                  </a:cubicBezTo>
                  <a:cubicBezTo>
                    <a:pt x="1893" y="2353"/>
                    <a:pt x="1503" y="2241"/>
                    <a:pt x="1176" y="2017"/>
                  </a:cubicBezTo>
                  <a:cubicBezTo>
                    <a:pt x="598" y="1616"/>
                    <a:pt x="195" y="879"/>
                    <a:pt x="121" y="57"/>
                  </a:cubicBezTo>
                  <a:cubicBezTo>
                    <a:pt x="121" y="19"/>
                    <a:pt x="94" y="1"/>
                    <a:pt x="56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31;p52"/>
            <p:cNvSpPr/>
            <p:nvPr/>
          </p:nvSpPr>
          <p:spPr>
            <a:xfrm>
              <a:off x="5528290" y="2033280"/>
              <a:ext cx="73749" cy="59243"/>
            </a:xfrm>
            <a:custGeom>
              <a:avLst/>
              <a:gdLst/>
              <a:ahLst/>
              <a:cxnLst/>
              <a:rect l="l" t="t" r="r" b="b"/>
              <a:pathLst>
                <a:path w="1027" h="825" extrusionOk="0">
                  <a:moveTo>
                    <a:pt x="965" y="0"/>
                  </a:moveTo>
                  <a:cubicBezTo>
                    <a:pt x="941" y="0"/>
                    <a:pt x="913" y="18"/>
                    <a:pt x="906" y="41"/>
                  </a:cubicBezTo>
                  <a:cubicBezTo>
                    <a:pt x="793" y="406"/>
                    <a:pt x="440" y="686"/>
                    <a:pt x="56" y="704"/>
                  </a:cubicBezTo>
                  <a:cubicBezTo>
                    <a:pt x="27" y="704"/>
                    <a:pt x="0" y="730"/>
                    <a:pt x="0" y="769"/>
                  </a:cubicBezTo>
                  <a:cubicBezTo>
                    <a:pt x="9" y="798"/>
                    <a:pt x="27" y="825"/>
                    <a:pt x="65" y="825"/>
                  </a:cubicBezTo>
                  <a:cubicBezTo>
                    <a:pt x="496" y="798"/>
                    <a:pt x="888" y="489"/>
                    <a:pt x="1018" y="79"/>
                  </a:cubicBezTo>
                  <a:cubicBezTo>
                    <a:pt x="1026" y="41"/>
                    <a:pt x="1009" y="14"/>
                    <a:pt x="979" y="2"/>
                  </a:cubicBezTo>
                  <a:cubicBezTo>
                    <a:pt x="975" y="1"/>
                    <a:pt x="970" y="0"/>
                    <a:pt x="965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32;p52"/>
            <p:cNvSpPr/>
            <p:nvPr/>
          </p:nvSpPr>
          <p:spPr>
            <a:xfrm>
              <a:off x="3867325" y="1748481"/>
              <a:ext cx="305767" cy="346124"/>
            </a:xfrm>
            <a:custGeom>
              <a:avLst/>
              <a:gdLst/>
              <a:ahLst/>
              <a:cxnLst/>
              <a:rect l="l" t="t" r="r" b="b"/>
              <a:pathLst>
                <a:path w="4258" h="4820" extrusionOk="0">
                  <a:moveTo>
                    <a:pt x="4165" y="0"/>
                  </a:moveTo>
                  <a:cubicBezTo>
                    <a:pt x="4159" y="0"/>
                    <a:pt x="4152" y="1"/>
                    <a:pt x="4145" y="3"/>
                  </a:cubicBezTo>
                  <a:cubicBezTo>
                    <a:pt x="4116" y="3"/>
                    <a:pt x="4098" y="39"/>
                    <a:pt x="4107" y="68"/>
                  </a:cubicBezTo>
                  <a:cubicBezTo>
                    <a:pt x="4136" y="171"/>
                    <a:pt x="4024" y="888"/>
                    <a:pt x="3547" y="1300"/>
                  </a:cubicBezTo>
                  <a:cubicBezTo>
                    <a:pt x="3313" y="1499"/>
                    <a:pt x="3031" y="1600"/>
                    <a:pt x="2703" y="1600"/>
                  </a:cubicBezTo>
                  <a:cubicBezTo>
                    <a:pt x="2416" y="1600"/>
                    <a:pt x="2093" y="1522"/>
                    <a:pt x="1737" y="1365"/>
                  </a:cubicBezTo>
                  <a:cubicBezTo>
                    <a:pt x="1729" y="1363"/>
                    <a:pt x="1721" y="1362"/>
                    <a:pt x="1714" y="1362"/>
                  </a:cubicBezTo>
                  <a:cubicBezTo>
                    <a:pt x="1694" y="1362"/>
                    <a:pt x="1675" y="1370"/>
                    <a:pt x="1661" y="1383"/>
                  </a:cubicBezTo>
                  <a:lnTo>
                    <a:pt x="420" y="2839"/>
                  </a:lnTo>
                  <a:cubicBezTo>
                    <a:pt x="393" y="2869"/>
                    <a:pt x="355" y="2916"/>
                    <a:pt x="337" y="2960"/>
                  </a:cubicBezTo>
                  <a:cubicBezTo>
                    <a:pt x="317" y="3028"/>
                    <a:pt x="337" y="3093"/>
                    <a:pt x="346" y="3157"/>
                  </a:cubicBezTo>
                  <a:lnTo>
                    <a:pt x="346" y="3166"/>
                  </a:lnTo>
                  <a:cubicBezTo>
                    <a:pt x="458" y="3700"/>
                    <a:pt x="337" y="4278"/>
                    <a:pt x="19" y="4726"/>
                  </a:cubicBezTo>
                  <a:cubicBezTo>
                    <a:pt x="1" y="4744"/>
                    <a:pt x="1" y="4782"/>
                    <a:pt x="28" y="4800"/>
                  </a:cubicBezTo>
                  <a:cubicBezTo>
                    <a:pt x="37" y="4809"/>
                    <a:pt x="57" y="4820"/>
                    <a:pt x="66" y="4820"/>
                  </a:cubicBezTo>
                  <a:cubicBezTo>
                    <a:pt x="84" y="4820"/>
                    <a:pt x="104" y="4809"/>
                    <a:pt x="113" y="4791"/>
                  </a:cubicBezTo>
                  <a:cubicBezTo>
                    <a:pt x="449" y="4325"/>
                    <a:pt x="579" y="3709"/>
                    <a:pt x="458" y="3140"/>
                  </a:cubicBezTo>
                  <a:lnTo>
                    <a:pt x="458" y="3128"/>
                  </a:lnTo>
                  <a:cubicBezTo>
                    <a:pt x="449" y="3084"/>
                    <a:pt x="440" y="3037"/>
                    <a:pt x="449" y="2998"/>
                  </a:cubicBezTo>
                  <a:cubicBezTo>
                    <a:pt x="458" y="2972"/>
                    <a:pt x="485" y="2942"/>
                    <a:pt x="505" y="2916"/>
                  </a:cubicBezTo>
                  <a:lnTo>
                    <a:pt x="1728" y="1486"/>
                  </a:lnTo>
                  <a:cubicBezTo>
                    <a:pt x="2086" y="1638"/>
                    <a:pt x="2413" y="1714"/>
                    <a:pt x="2705" y="1714"/>
                  </a:cubicBezTo>
                  <a:cubicBezTo>
                    <a:pt x="3060" y="1714"/>
                    <a:pt x="3366" y="1603"/>
                    <a:pt x="3621" y="1383"/>
                  </a:cubicBezTo>
                  <a:cubicBezTo>
                    <a:pt x="4154" y="935"/>
                    <a:pt x="4257" y="171"/>
                    <a:pt x="4219" y="39"/>
                  </a:cubicBezTo>
                  <a:cubicBezTo>
                    <a:pt x="4212" y="17"/>
                    <a:pt x="4191" y="0"/>
                    <a:pt x="4165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33;p52"/>
            <p:cNvSpPr/>
            <p:nvPr/>
          </p:nvSpPr>
          <p:spPr>
            <a:xfrm>
              <a:off x="3775480" y="1672722"/>
              <a:ext cx="223185" cy="393734"/>
            </a:xfrm>
            <a:custGeom>
              <a:avLst/>
              <a:gdLst/>
              <a:ahLst/>
              <a:cxnLst/>
              <a:rect l="l" t="t" r="r" b="b"/>
              <a:pathLst>
                <a:path w="3108" h="5483" extrusionOk="0">
                  <a:moveTo>
                    <a:pt x="2175" y="1"/>
                  </a:moveTo>
                  <a:cubicBezTo>
                    <a:pt x="2147" y="1"/>
                    <a:pt x="2127" y="17"/>
                    <a:pt x="2120" y="39"/>
                  </a:cubicBezTo>
                  <a:cubicBezTo>
                    <a:pt x="2111" y="77"/>
                    <a:pt x="2129" y="106"/>
                    <a:pt x="2156" y="115"/>
                  </a:cubicBezTo>
                  <a:cubicBezTo>
                    <a:pt x="2447" y="198"/>
                    <a:pt x="2698" y="422"/>
                    <a:pt x="2839" y="731"/>
                  </a:cubicBezTo>
                  <a:cubicBezTo>
                    <a:pt x="2978" y="1038"/>
                    <a:pt x="2987" y="1374"/>
                    <a:pt x="2875" y="1645"/>
                  </a:cubicBezTo>
                  <a:cubicBezTo>
                    <a:pt x="2754" y="1925"/>
                    <a:pt x="2503" y="2149"/>
                    <a:pt x="2176" y="2252"/>
                  </a:cubicBezTo>
                  <a:cubicBezTo>
                    <a:pt x="2045" y="2298"/>
                    <a:pt x="1912" y="2320"/>
                    <a:pt x="1782" y="2320"/>
                  </a:cubicBezTo>
                  <a:cubicBezTo>
                    <a:pt x="1594" y="2320"/>
                    <a:pt x="1414" y="2275"/>
                    <a:pt x="1260" y="2187"/>
                  </a:cubicBezTo>
                  <a:cubicBezTo>
                    <a:pt x="1253" y="2181"/>
                    <a:pt x="1243" y="2174"/>
                    <a:pt x="1231" y="2174"/>
                  </a:cubicBezTo>
                  <a:cubicBezTo>
                    <a:pt x="1225" y="2174"/>
                    <a:pt x="1220" y="2175"/>
                    <a:pt x="1215" y="2178"/>
                  </a:cubicBezTo>
                  <a:cubicBezTo>
                    <a:pt x="897" y="2290"/>
                    <a:pt x="738" y="2570"/>
                    <a:pt x="588" y="2839"/>
                  </a:cubicBezTo>
                  <a:cubicBezTo>
                    <a:pt x="505" y="3007"/>
                    <a:pt x="402" y="3186"/>
                    <a:pt x="272" y="3316"/>
                  </a:cubicBezTo>
                  <a:lnTo>
                    <a:pt x="251" y="3334"/>
                  </a:lnTo>
                  <a:cubicBezTo>
                    <a:pt x="195" y="3390"/>
                    <a:pt x="131" y="3455"/>
                    <a:pt x="113" y="3540"/>
                  </a:cubicBezTo>
                  <a:cubicBezTo>
                    <a:pt x="95" y="3635"/>
                    <a:pt x="131" y="3726"/>
                    <a:pt x="169" y="3812"/>
                  </a:cubicBezTo>
                  <a:lnTo>
                    <a:pt x="169" y="3829"/>
                  </a:lnTo>
                  <a:cubicBezTo>
                    <a:pt x="384" y="4333"/>
                    <a:pt x="319" y="4941"/>
                    <a:pt x="19" y="5389"/>
                  </a:cubicBezTo>
                  <a:cubicBezTo>
                    <a:pt x="1" y="5415"/>
                    <a:pt x="10" y="5454"/>
                    <a:pt x="39" y="5471"/>
                  </a:cubicBezTo>
                  <a:cubicBezTo>
                    <a:pt x="48" y="5483"/>
                    <a:pt x="57" y="5483"/>
                    <a:pt x="66" y="5483"/>
                  </a:cubicBezTo>
                  <a:cubicBezTo>
                    <a:pt x="83" y="5483"/>
                    <a:pt x="104" y="5471"/>
                    <a:pt x="113" y="5454"/>
                  </a:cubicBezTo>
                  <a:cubicBezTo>
                    <a:pt x="449" y="4967"/>
                    <a:pt x="505" y="4333"/>
                    <a:pt x="281" y="3782"/>
                  </a:cubicBezTo>
                  <a:lnTo>
                    <a:pt x="272" y="3764"/>
                  </a:lnTo>
                  <a:cubicBezTo>
                    <a:pt x="243" y="3699"/>
                    <a:pt x="216" y="3623"/>
                    <a:pt x="225" y="3567"/>
                  </a:cubicBezTo>
                  <a:cubicBezTo>
                    <a:pt x="243" y="3511"/>
                    <a:pt x="290" y="3467"/>
                    <a:pt x="337" y="3419"/>
                  </a:cubicBezTo>
                  <a:lnTo>
                    <a:pt x="346" y="3399"/>
                  </a:lnTo>
                  <a:cubicBezTo>
                    <a:pt x="496" y="3251"/>
                    <a:pt x="599" y="3074"/>
                    <a:pt x="691" y="2895"/>
                  </a:cubicBezTo>
                  <a:cubicBezTo>
                    <a:pt x="832" y="2644"/>
                    <a:pt x="962" y="2402"/>
                    <a:pt x="1233" y="2299"/>
                  </a:cubicBezTo>
                  <a:cubicBezTo>
                    <a:pt x="1394" y="2391"/>
                    <a:pt x="1583" y="2436"/>
                    <a:pt x="1779" y="2436"/>
                  </a:cubicBezTo>
                  <a:cubicBezTo>
                    <a:pt x="1922" y="2436"/>
                    <a:pt x="2069" y="2412"/>
                    <a:pt x="2212" y="2364"/>
                  </a:cubicBezTo>
                  <a:cubicBezTo>
                    <a:pt x="2568" y="2252"/>
                    <a:pt x="2848" y="2010"/>
                    <a:pt x="2978" y="1692"/>
                  </a:cubicBezTo>
                  <a:cubicBezTo>
                    <a:pt x="3108" y="1383"/>
                    <a:pt x="3099" y="1020"/>
                    <a:pt x="2940" y="684"/>
                  </a:cubicBezTo>
                  <a:cubicBezTo>
                    <a:pt x="2783" y="348"/>
                    <a:pt x="2512" y="95"/>
                    <a:pt x="2194" y="3"/>
                  </a:cubicBezTo>
                  <a:cubicBezTo>
                    <a:pt x="2187" y="2"/>
                    <a:pt x="2181" y="1"/>
                    <a:pt x="2175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4;p52"/>
            <p:cNvSpPr/>
            <p:nvPr/>
          </p:nvSpPr>
          <p:spPr>
            <a:xfrm>
              <a:off x="3662882" y="1871636"/>
              <a:ext cx="188429" cy="278479"/>
            </a:xfrm>
            <a:custGeom>
              <a:avLst/>
              <a:gdLst/>
              <a:ahLst/>
              <a:cxnLst/>
              <a:rect l="l" t="t" r="r" b="b"/>
              <a:pathLst>
                <a:path w="2624" h="3878" extrusionOk="0">
                  <a:moveTo>
                    <a:pt x="800" y="1"/>
                  </a:moveTo>
                  <a:cubicBezTo>
                    <a:pt x="783" y="1"/>
                    <a:pt x="767" y="8"/>
                    <a:pt x="755" y="24"/>
                  </a:cubicBezTo>
                  <a:cubicBezTo>
                    <a:pt x="737" y="51"/>
                    <a:pt x="746" y="89"/>
                    <a:pt x="767" y="107"/>
                  </a:cubicBezTo>
                  <a:cubicBezTo>
                    <a:pt x="1103" y="349"/>
                    <a:pt x="1289" y="761"/>
                    <a:pt x="1250" y="1171"/>
                  </a:cubicBezTo>
                  <a:cubicBezTo>
                    <a:pt x="1215" y="1537"/>
                    <a:pt x="1009" y="1843"/>
                    <a:pt x="681" y="2003"/>
                  </a:cubicBezTo>
                  <a:cubicBezTo>
                    <a:pt x="543" y="2069"/>
                    <a:pt x="395" y="2102"/>
                    <a:pt x="250" y="2102"/>
                  </a:cubicBezTo>
                  <a:cubicBezTo>
                    <a:pt x="191" y="2102"/>
                    <a:pt x="132" y="2097"/>
                    <a:pt x="74" y="2085"/>
                  </a:cubicBezTo>
                  <a:cubicBezTo>
                    <a:pt x="69" y="2083"/>
                    <a:pt x="64" y="2082"/>
                    <a:pt x="59" y="2082"/>
                  </a:cubicBezTo>
                  <a:cubicBezTo>
                    <a:pt x="47" y="2082"/>
                    <a:pt x="35" y="2089"/>
                    <a:pt x="27" y="2097"/>
                  </a:cubicBezTo>
                  <a:cubicBezTo>
                    <a:pt x="9" y="2106"/>
                    <a:pt x="0" y="2124"/>
                    <a:pt x="0" y="2141"/>
                  </a:cubicBezTo>
                  <a:cubicBezTo>
                    <a:pt x="9" y="2778"/>
                    <a:pt x="95" y="3329"/>
                    <a:pt x="251" y="3833"/>
                  </a:cubicBezTo>
                  <a:cubicBezTo>
                    <a:pt x="251" y="3851"/>
                    <a:pt x="263" y="3860"/>
                    <a:pt x="280" y="3869"/>
                  </a:cubicBezTo>
                  <a:cubicBezTo>
                    <a:pt x="289" y="3869"/>
                    <a:pt x="298" y="3878"/>
                    <a:pt x="307" y="3878"/>
                  </a:cubicBezTo>
                  <a:cubicBezTo>
                    <a:pt x="319" y="3878"/>
                    <a:pt x="328" y="3869"/>
                    <a:pt x="328" y="3869"/>
                  </a:cubicBezTo>
                  <a:cubicBezTo>
                    <a:pt x="831" y="3610"/>
                    <a:pt x="1344" y="3480"/>
                    <a:pt x="1841" y="3480"/>
                  </a:cubicBezTo>
                  <a:cubicBezTo>
                    <a:pt x="2081" y="3480"/>
                    <a:pt x="2317" y="3510"/>
                    <a:pt x="2548" y="3571"/>
                  </a:cubicBezTo>
                  <a:cubicBezTo>
                    <a:pt x="2553" y="3572"/>
                    <a:pt x="2558" y="3573"/>
                    <a:pt x="2563" y="3573"/>
                  </a:cubicBezTo>
                  <a:cubicBezTo>
                    <a:pt x="2589" y="3573"/>
                    <a:pt x="2615" y="3557"/>
                    <a:pt x="2615" y="3533"/>
                  </a:cubicBezTo>
                  <a:cubicBezTo>
                    <a:pt x="2624" y="3497"/>
                    <a:pt x="2604" y="3468"/>
                    <a:pt x="2577" y="3459"/>
                  </a:cubicBezTo>
                  <a:cubicBezTo>
                    <a:pt x="2335" y="3391"/>
                    <a:pt x="2085" y="3358"/>
                    <a:pt x="1832" y="3358"/>
                  </a:cubicBezTo>
                  <a:cubicBezTo>
                    <a:pt x="1341" y="3358"/>
                    <a:pt x="834" y="3483"/>
                    <a:pt x="336" y="3730"/>
                  </a:cubicBezTo>
                  <a:cubicBezTo>
                    <a:pt x="207" y="3273"/>
                    <a:pt x="130" y="2778"/>
                    <a:pt x="121" y="2209"/>
                  </a:cubicBezTo>
                  <a:lnTo>
                    <a:pt x="121" y="2209"/>
                  </a:lnTo>
                  <a:cubicBezTo>
                    <a:pt x="168" y="2215"/>
                    <a:pt x="216" y="2218"/>
                    <a:pt x="265" y="2218"/>
                  </a:cubicBezTo>
                  <a:cubicBezTo>
                    <a:pt x="419" y="2218"/>
                    <a:pt x="578" y="2184"/>
                    <a:pt x="729" y="2106"/>
                  </a:cubicBezTo>
                  <a:cubicBezTo>
                    <a:pt x="1103" y="1929"/>
                    <a:pt x="1336" y="1593"/>
                    <a:pt x="1362" y="1180"/>
                  </a:cubicBezTo>
                  <a:cubicBezTo>
                    <a:pt x="1410" y="732"/>
                    <a:pt x="1203" y="284"/>
                    <a:pt x="841" y="13"/>
                  </a:cubicBezTo>
                  <a:cubicBezTo>
                    <a:pt x="828" y="5"/>
                    <a:pt x="814" y="1"/>
                    <a:pt x="800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35;p52"/>
            <p:cNvSpPr/>
            <p:nvPr/>
          </p:nvSpPr>
          <p:spPr>
            <a:xfrm>
              <a:off x="3660153" y="2234491"/>
              <a:ext cx="212558" cy="214066"/>
            </a:xfrm>
            <a:custGeom>
              <a:avLst/>
              <a:gdLst/>
              <a:ahLst/>
              <a:cxnLst/>
              <a:rect l="l" t="t" r="r" b="b"/>
              <a:pathLst>
                <a:path w="2960" h="2981" extrusionOk="0">
                  <a:moveTo>
                    <a:pt x="2774" y="1"/>
                  </a:moveTo>
                  <a:cubicBezTo>
                    <a:pt x="2745" y="12"/>
                    <a:pt x="2727" y="39"/>
                    <a:pt x="2727" y="68"/>
                  </a:cubicBezTo>
                  <a:cubicBezTo>
                    <a:pt x="2839" y="888"/>
                    <a:pt x="2633" y="1692"/>
                    <a:pt x="2158" y="2223"/>
                  </a:cubicBezTo>
                  <a:cubicBezTo>
                    <a:pt x="1789" y="2630"/>
                    <a:pt x="1251" y="2858"/>
                    <a:pt x="741" y="2858"/>
                  </a:cubicBezTo>
                  <a:cubicBezTo>
                    <a:pt x="514" y="2858"/>
                    <a:pt x="293" y="2813"/>
                    <a:pt x="94" y="2718"/>
                  </a:cubicBezTo>
                  <a:cubicBezTo>
                    <a:pt x="86" y="2713"/>
                    <a:pt x="78" y="2711"/>
                    <a:pt x="69" y="2711"/>
                  </a:cubicBezTo>
                  <a:cubicBezTo>
                    <a:pt x="47" y="2711"/>
                    <a:pt x="27" y="2725"/>
                    <a:pt x="21" y="2745"/>
                  </a:cubicBezTo>
                  <a:cubicBezTo>
                    <a:pt x="0" y="2774"/>
                    <a:pt x="9" y="2812"/>
                    <a:pt x="47" y="2821"/>
                  </a:cubicBezTo>
                  <a:cubicBezTo>
                    <a:pt x="262" y="2924"/>
                    <a:pt x="504" y="2980"/>
                    <a:pt x="758" y="2980"/>
                  </a:cubicBezTo>
                  <a:cubicBezTo>
                    <a:pt x="1297" y="2980"/>
                    <a:pt x="1849" y="2736"/>
                    <a:pt x="2241" y="2297"/>
                  </a:cubicBezTo>
                  <a:cubicBezTo>
                    <a:pt x="2736" y="1748"/>
                    <a:pt x="2960" y="908"/>
                    <a:pt x="2848" y="57"/>
                  </a:cubicBezTo>
                  <a:cubicBezTo>
                    <a:pt x="2839" y="21"/>
                    <a:pt x="2810" y="1"/>
                    <a:pt x="2774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36;p52"/>
            <p:cNvSpPr/>
            <p:nvPr/>
          </p:nvSpPr>
          <p:spPr>
            <a:xfrm>
              <a:off x="3616565" y="1988255"/>
              <a:ext cx="81289" cy="41219"/>
            </a:xfrm>
            <a:custGeom>
              <a:avLst/>
              <a:gdLst/>
              <a:ahLst/>
              <a:cxnLst/>
              <a:rect l="l" t="t" r="r" b="b"/>
              <a:pathLst>
                <a:path w="1132" h="574" extrusionOk="0">
                  <a:moveTo>
                    <a:pt x="44" y="1"/>
                  </a:moveTo>
                  <a:cubicBezTo>
                    <a:pt x="39" y="1"/>
                    <a:pt x="34" y="2"/>
                    <a:pt x="29" y="4"/>
                  </a:cubicBezTo>
                  <a:cubicBezTo>
                    <a:pt x="11" y="25"/>
                    <a:pt x="0" y="43"/>
                    <a:pt x="20" y="60"/>
                  </a:cubicBezTo>
                  <a:cubicBezTo>
                    <a:pt x="206" y="379"/>
                    <a:pt x="560" y="573"/>
                    <a:pt x="925" y="573"/>
                  </a:cubicBezTo>
                  <a:cubicBezTo>
                    <a:pt x="981" y="573"/>
                    <a:pt x="1037" y="564"/>
                    <a:pt x="1093" y="556"/>
                  </a:cubicBezTo>
                  <a:cubicBezTo>
                    <a:pt x="1111" y="556"/>
                    <a:pt x="1132" y="538"/>
                    <a:pt x="1120" y="508"/>
                  </a:cubicBezTo>
                  <a:cubicBezTo>
                    <a:pt x="1120" y="491"/>
                    <a:pt x="1102" y="482"/>
                    <a:pt x="1085" y="482"/>
                  </a:cubicBezTo>
                  <a:cubicBezTo>
                    <a:pt x="1029" y="491"/>
                    <a:pt x="981" y="500"/>
                    <a:pt x="925" y="500"/>
                  </a:cubicBezTo>
                  <a:cubicBezTo>
                    <a:pt x="589" y="500"/>
                    <a:pt x="253" y="314"/>
                    <a:pt x="76" y="25"/>
                  </a:cubicBezTo>
                  <a:cubicBezTo>
                    <a:pt x="70" y="10"/>
                    <a:pt x="57" y="1"/>
                    <a:pt x="44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37;p52"/>
            <p:cNvSpPr/>
            <p:nvPr/>
          </p:nvSpPr>
          <p:spPr>
            <a:xfrm>
              <a:off x="3261967" y="3379574"/>
              <a:ext cx="1004263" cy="954283"/>
            </a:xfrm>
            <a:custGeom>
              <a:avLst/>
              <a:gdLst/>
              <a:ahLst/>
              <a:cxnLst/>
              <a:rect l="l" t="t" r="r" b="b"/>
              <a:pathLst>
                <a:path w="13985" h="13289" extrusionOk="0">
                  <a:moveTo>
                    <a:pt x="4399" y="1"/>
                  </a:moveTo>
                  <a:cubicBezTo>
                    <a:pt x="4349" y="1"/>
                    <a:pt x="4299" y="3"/>
                    <a:pt x="4248" y="7"/>
                  </a:cubicBezTo>
                  <a:cubicBezTo>
                    <a:pt x="4127" y="16"/>
                    <a:pt x="4006" y="36"/>
                    <a:pt x="3885" y="63"/>
                  </a:cubicBezTo>
                  <a:cubicBezTo>
                    <a:pt x="3874" y="72"/>
                    <a:pt x="3856" y="72"/>
                    <a:pt x="3847" y="83"/>
                  </a:cubicBezTo>
                  <a:cubicBezTo>
                    <a:pt x="3137" y="296"/>
                    <a:pt x="2550" y="903"/>
                    <a:pt x="2241" y="1595"/>
                  </a:cubicBezTo>
                  <a:cubicBezTo>
                    <a:pt x="1896" y="2359"/>
                    <a:pt x="1831" y="3208"/>
                    <a:pt x="1802" y="4039"/>
                  </a:cubicBezTo>
                  <a:cubicBezTo>
                    <a:pt x="1793" y="4068"/>
                    <a:pt x="1793" y="4095"/>
                    <a:pt x="1793" y="4133"/>
                  </a:cubicBezTo>
                  <a:lnTo>
                    <a:pt x="1793" y="4236"/>
                  </a:lnTo>
                  <a:cubicBezTo>
                    <a:pt x="1775" y="4767"/>
                    <a:pt x="1775" y="5309"/>
                    <a:pt x="1710" y="5840"/>
                  </a:cubicBezTo>
                  <a:cubicBezTo>
                    <a:pt x="1710" y="5860"/>
                    <a:pt x="1710" y="5878"/>
                    <a:pt x="1701" y="5896"/>
                  </a:cubicBezTo>
                  <a:cubicBezTo>
                    <a:pt x="1681" y="6064"/>
                    <a:pt x="1654" y="6232"/>
                    <a:pt x="1625" y="6400"/>
                  </a:cubicBezTo>
                  <a:cubicBezTo>
                    <a:pt x="1616" y="6421"/>
                    <a:pt x="1616" y="6438"/>
                    <a:pt x="1616" y="6447"/>
                  </a:cubicBezTo>
                  <a:cubicBezTo>
                    <a:pt x="1578" y="6606"/>
                    <a:pt x="1542" y="6757"/>
                    <a:pt x="1495" y="6904"/>
                  </a:cubicBezTo>
                  <a:cubicBezTo>
                    <a:pt x="1430" y="7093"/>
                    <a:pt x="1365" y="7270"/>
                    <a:pt x="1280" y="7447"/>
                  </a:cubicBezTo>
                  <a:cubicBezTo>
                    <a:pt x="1280" y="7455"/>
                    <a:pt x="1271" y="7476"/>
                    <a:pt x="1271" y="7485"/>
                  </a:cubicBezTo>
                  <a:cubicBezTo>
                    <a:pt x="953" y="8184"/>
                    <a:pt x="534" y="8829"/>
                    <a:pt x="310" y="9557"/>
                  </a:cubicBezTo>
                  <a:cubicBezTo>
                    <a:pt x="290" y="9631"/>
                    <a:pt x="272" y="9705"/>
                    <a:pt x="245" y="9781"/>
                  </a:cubicBezTo>
                  <a:cubicBezTo>
                    <a:pt x="234" y="9828"/>
                    <a:pt x="225" y="9884"/>
                    <a:pt x="216" y="9929"/>
                  </a:cubicBezTo>
                  <a:cubicBezTo>
                    <a:pt x="1" y="10948"/>
                    <a:pt x="151" y="12124"/>
                    <a:pt x="711" y="13000"/>
                  </a:cubicBezTo>
                  <a:cubicBezTo>
                    <a:pt x="776" y="13103"/>
                    <a:pt x="861" y="13206"/>
                    <a:pt x="962" y="13289"/>
                  </a:cubicBezTo>
                  <a:cubicBezTo>
                    <a:pt x="1018" y="13262"/>
                    <a:pt x="1094" y="13244"/>
                    <a:pt x="1168" y="13215"/>
                  </a:cubicBezTo>
                  <a:cubicBezTo>
                    <a:pt x="1177" y="13215"/>
                    <a:pt x="1197" y="13206"/>
                    <a:pt x="1206" y="13206"/>
                  </a:cubicBezTo>
                  <a:cubicBezTo>
                    <a:pt x="1365" y="13159"/>
                    <a:pt x="1542" y="13112"/>
                    <a:pt x="1746" y="13065"/>
                  </a:cubicBezTo>
                  <a:cubicBezTo>
                    <a:pt x="1766" y="13065"/>
                    <a:pt x="1775" y="13056"/>
                    <a:pt x="1793" y="13056"/>
                  </a:cubicBezTo>
                  <a:cubicBezTo>
                    <a:pt x="1961" y="13020"/>
                    <a:pt x="2138" y="12991"/>
                    <a:pt x="2335" y="12953"/>
                  </a:cubicBezTo>
                  <a:cubicBezTo>
                    <a:pt x="2344" y="12953"/>
                    <a:pt x="2362" y="12953"/>
                    <a:pt x="2373" y="12944"/>
                  </a:cubicBezTo>
                  <a:cubicBezTo>
                    <a:pt x="2494" y="12926"/>
                    <a:pt x="2606" y="12908"/>
                    <a:pt x="2736" y="12888"/>
                  </a:cubicBezTo>
                  <a:cubicBezTo>
                    <a:pt x="2745" y="12888"/>
                    <a:pt x="2765" y="12888"/>
                    <a:pt x="2774" y="12879"/>
                  </a:cubicBezTo>
                  <a:cubicBezTo>
                    <a:pt x="3063" y="12841"/>
                    <a:pt x="3381" y="12796"/>
                    <a:pt x="3717" y="12758"/>
                  </a:cubicBezTo>
                  <a:cubicBezTo>
                    <a:pt x="3735" y="12758"/>
                    <a:pt x="3753" y="12749"/>
                    <a:pt x="3773" y="12749"/>
                  </a:cubicBezTo>
                  <a:cubicBezTo>
                    <a:pt x="4109" y="12711"/>
                    <a:pt x="4463" y="12673"/>
                    <a:pt x="4846" y="12637"/>
                  </a:cubicBezTo>
                  <a:lnTo>
                    <a:pt x="4893" y="12637"/>
                  </a:lnTo>
                  <a:cubicBezTo>
                    <a:pt x="5174" y="12608"/>
                    <a:pt x="5462" y="12581"/>
                    <a:pt x="5760" y="12552"/>
                  </a:cubicBezTo>
                  <a:lnTo>
                    <a:pt x="5807" y="12552"/>
                  </a:lnTo>
                  <a:cubicBezTo>
                    <a:pt x="6126" y="12525"/>
                    <a:pt x="6462" y="12496"/>
                    <a:pt x="6807" y="12478"/>
                  </a:cubicBezTo>
                  <a:cubicBezTo>
                    <a:pt x="6825" y="12478"/>
                    <a:pt x="6842" y="12469"/>
                    <a:pt x="6854" y="12469"/>
                  </a:cubicBezTo>
                  <a:cubicBezTo>
                    <a:pt x="8113" y="12384"/>
                    <a:pt x="9522" y="12310"/>
                    <a:pt x="11054" y="12254"/>
                  </a:cubicBezTo>
                  <a:lnTo>
                    <a:pt x="11090" y="12254"/>
                  </a:lnTo>
                  <a:cubicBezTo>
                    <a:pt x="12015" y="12216"/>
                    <a:pt x="12985" y="12189"/>
                    <a:pt x="13984" y="12169"/>
                  </a:cubicBezTo>
                  <a:lnTo>
                    <a:pt x="13984" y="11871"/>
                  </a:lnTo>
                  <a:cubicBezTo>
                    <a:pt x="13966" y="10780"/>
                    <a:pt x="13955" y="9660"/>
                    <a:pt x="13574" y="8623"/>
                  </a:cubicBezTo>
                  <a:cubicBezTo>
                    <a:pt x="13200" y="7597"/>
                    <a:pt x="12398" y="6653"/>
                    <a:pt x="11323" y="6421"/>
                  </a:cubicBezTo>
                  <a:cubicBezTo>
                    <a:pt x="10904" y="6326"/>
                    <a:pt x="10465" y="6344"/>
                    <a:pt x="10055" y="6244"/>
                  </a:cubicBezTo>
                  <a:cubicBezTo>
                    <a:pt x="9074" y="5990"/>
                    <a:pt x="8384" y="5132"/>
                    <a:pt x="7945" y="4227"/>
                  </a:cubicBezTo>
                  <a:cubicBezTo>
                    <a:pt x="7497" y="3320"/>
                    <a:pt x="7226" y="2341"/>
                    <a:pt x="6695" y="1492"/>
                  </a:cubicBezTo>
                  <a:cubicBezTo>
                    <a:pt x="6415" y="1044"/>
                    <a:pt x="6031" y="632"/>
                    <a:pt x="5583" y="363"/>
                  </a:cubicBezTo>
                  <a:cubicBezTo>
                    <a:pt x="5566" y="343"/>
                    <a:pt x="5545" y="334"/>
                    <a:pt x="5527" y="325"/>
                  </a:cubicBezTo>
                  <a:cubicBezTo>
                    <a:pt x="5179" y="126"/>
                    <a:pt x="4800" y="1"/>
                    <a:pt x="4399" y="1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38;p52"/>
            <p:cNvSpPr/>
            <p:nvPr/>
          </p:nvSpPr>
          <p:spPr>
            <a:xfrm>
              <a:off x="3277478" y="4081876"/>
              <a:ext cx="71164" cy="246667"/>
            </a:xfrm>
            <a:custGeom>
              <a:avLst/>
              <a:gdLst/>
              <a:ahLst/>
              <a:cxnLst/>
              <a:rect l="l" t="t" r="r" b="b"/>
              <a:pathLst>
                <a:path w="991" h="3435" extrusionOk="0">
                  <a:moveTo>
                    <a:pt x="29" y="1"/>
                  </a:moveTo>
                  <a:cubicBezTo>
                    <a:pt x="18" y="48"/>
                    <a:pt x="9" y="104"/>
                    <a:pt x="0" y="149"/>
                  </a:cubicBezTo>
                  <a:cubicBezTo>
                    <a:pt x="94" y="1298"/>
                    <a:pt x="421" y="2418"/>
                    <a:pt x="952" y="3435"/>
                  </a:cubicBezTo>
                  <a:cubicBezTo>
                    <a:pt x="961" y="3435"/>
                    <a:pt x="981" y="3426"/>
                    <a:pt x="990" y="3426"/>
                  </a:cubicBezTo>
                  <a:cubicBezTo>
                    <a:pt x="439" y="2362"/>
                    <a:pt x="112" y="1195"/>
                    <a:pt x="29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39;p52"/>
            <p:cNvSpPr/>
            <p:nvPr/>
          </p:nvSpPr>
          <p:spPr>
            <a:xfrm>
              <a:off x="3353237" y="3914271"/>
              <a:ext cx="108002" cy="390790"/>
            </a:xfrm>
            <a:custGeom>
              <a:avLst/>
              <a:gdLst/>
              <a:ahLst/>
              <a:cxnLst/>
              <a:rect l="l" t="t" r="r" b="b"/>
              <a:pathLst>
                <a:path w="1504" h="5442" extrusionOk="0">
                  <a:moveTo>
                    <a:pt x="9" y="1"/>
                  </a:moveTo>
                  <a:cubicBezTo>
                    <a:pt x="9" y="9"/>
                    <a:pt x="0" y="30"/>
                    <a:pt x="0" y="39"/>
                  </a:cubicBezTo>
                  <a:cubicBezTo>
                    <a:pt x="186" y="121"/>
                    <a:pt x="363" y="281"/>
                    <a:pt x="457" y="466"/>
                  </a:cubicBezTo>
                  <a:cubicBezTo>
                    <a:pt x="643" y="802"/>
                    <a:pt x="654" y="1195"/>
                    <a:pt x="672" y="1587"/>
                  </a:cubicBezTo>
                  <a:lnTo>
                    <a:pt x="672" y="1690"/>
                  </a:lnTo>
                  <a:cubicBezTo>
                    <a:pt x="728" y="2987"/>
                    <a:pt x="999" y="4248"/>
                    <a:pt x="1465" y="5442"/>
                  </a:cubicBezTo>
                  <a:cubicBezTo>
                    <a:pt x="1474" y="5442"/>
                    <a:pt x="1494" y="5442"/>
                    <a:pt x="1503" y="5433"/>
                  </a:cubicBezTo>
                  <a:cubicBezTo>
                    <a:pt x="1035" y="4248"/>
                    <a:pt x="775" y="2978"/>
                    <a:pt x="719" y="1690"/>
                  </a:cubicBezTo>
                  <a:lnTo>
                    <a:pt x="710" y="1578"/>
                  </a:lnTo>
                  <a:cubicBezTo>
                    <a:pt x="699" y="1195"/>
                    <a:pt x="681" y="794"/>
                    <a:pt x="495" y="440"/>
                  </a:cubicBezTo>
                  <a:cubicBezTo>
                    <a:pt x="392" y="254"/>
                    <a:pt x="215" y="86"/>
                    <a:pt x="9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40;p52"/>
            <p:cNvSpPr/>
            <p:nvPr/>
          </p:nvSpPr>
          <p:spPr>
            <a:xfrm>
              <a:off x="3390722" y="3669614"/>
              <a:ext cx="288317" cy="611319"/>
            </a:xfrm>
            <a:custGeom>
              <a:avLst/>
              <a:gdLst/>
              <a:ahLst/>
              <a:cxnLst/>
              <a:rect l="l" t="t" r="r" b="b"/>
              <a:pathLst>
                <a:path w="4015" h="8513" extrusionOk="0">
                  <a:moveTo>
                    <a:pt x="9" y="0"/>
                  </a:moveTo>
                  <a:cubicBezTo>
                    <a:pt x="0" y="29"/>
                    <a:pt x="0" y="56"/>
                    <a:pt x="0" y="94"/>
                  </a:cubicBezTo>
                  <a:cubicBezTo>
                    <a:pt x="383" y="804"/>
                    <a:pt x="793" y="1503"/>
                    <a:pt x="1205" y="2184"/>
                  </a:cubicBezTo>
                  <a:cubicBezTo>
                    <a:pt x="1671" y="2977"/>
                    <a:pt x="2157" y="3791"/>
                    <a:pt x="2576" y="4622"/>
                  </a:cubicBezTo>
                  <a:cubicBezTo>
                    <a:pt x="3304" y="6022"/>
                    <a:pt x="3761" y="7310"/>
                    <a:pt x="3967" y="8513"/>
                  </a:cubicBezTo>
                  <a:lnTo>
                    <a:pt x="4014" y="8513"/>
                  </a:lnTo>
                  <a:cubicBezTo>
                    <a:pt x="3808" y="7301"/>
                    <a:pt x="3342" y="6002"/>
                    <a:pt x="2614" y="4602"/>
                  </a:cubicBezTo>
                  <a:cubicBezTo>
                    <a:pt x="2193" y="3773"/>
                    <a:pt x="1709" y="2951"/>
                    <a:pt x="1241" y="2166"/>
                  </a:cubicBezTo>
                  <a:cubicBezTo>
                    <a:pt x="822" y="1456"/>
                    <a:pt x="392" y="737"/>
                    <a:pt x="9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41;p52"/>
            <p:cNvSpPr/>
            <p:nvPr/>
          </p:nvSpPr>
          <p:spPr>
            <a:xfrm>
              <a:off x="3538220" y="3384026"/>
              <a:ext cx="215933" cy="891593"/>
            </a:xfrm>
            <a:custGeom>
              <a:avLst/>
              <a:gdLst/>
              <a:ahLst/>
              <a:cxnLst/>
              <a:rect l="l" t="t" r="r" b="b"/>
              <a:pathLst>
                <a:path w="3007" h="12416" extrusionOk="0">
                  <a:moveTo>
                    <a:pt x="38" y="1"/>
                  </a:moveTo>
                  <a:cubicBezTo>
                    <a:pt x="27" y="10"/>
                    <a:pt x="9" y="10"/>
                    <a:pt x="0" y="21"/>
                  </a:cubicBezTo>
                  <a:cubicBezTo>
                    <a:pt x="18" y="66"/>
                    <a:pt x="38" y="113"/>
                    <a:pt x="56" y="169"/>
                  </a:cubicBezTo>
                  <a:cubicBezTo>
                    <a:pt x="289" y="805"/>
                    <a:pt x="289" y="1513"/>
                    <a:pt x="289" y="2194"/>
                  </a:cubicBezTo>
                  <a:lnTo>
                    <a:pt x="289" y="2474"/>
                  </a:lnTo>
                  <a:cubicBezTo>
                    <a:pt x="298" y="5536"/>
                    <a:pt x="1017" y="8608"/>
                    <a:pt x="2370" y="11352"/>
                  </a:cubicBezTo>
                  <a:cubicBezTo>
                    <a:pt x="2538" y="11697"/>
                    <a:pt x="2736" y="12062"/>
                    <a:pt x="2960" y="12416"/>
                  </a:cubicBezTo>
                  <a:cubicBezTo>
                    <a:pt x="2978" y="12416"/>
                    <a:pt x="2995" y="12407"/>
                    <a:pt x="3007" y="12407"/>
                  </a:cubicBezTo>
                  <a:cubicBezTo>
                    <a:pt x="2783" y="12051"/>
                    <a:pt x="2585" y="11688"/>
                    <a:pt x="2409" y="11334"/>
                  </a:cubicBezTo>
                  <a:cubicBezTo>
                    <a:pt x="1064" y="8590"/>
                    <a:pt x="345" y="5527"/>
                    <a:pt x="336" y="2474"/>
                  </a:cubicBezTo>
                  <a:lnTo>
                    <a:pt x="336" y="2194"/>
                  </a:lnTo>
                  <a:cubicBezTo>
                    <a:pt x="336" y="1504"/>
                    <a:pt x="336" y="805"/>
                    <a:pt x="103" y="151"/>
                  </a:cubicBezTo>
                  <a:cubicBezTo>
                    <a:pt x="83" y="104"/>
                    <a:pt x="65" y="57"/>
                    <a:pt x="38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42;p52"/>
            <p:cNvSpPr/>
            <p:nvPr/>
          </p:nvSpPr>
          <p:spPr>
            <a:xfrm>
              <a:off x="3658861" y="3402912"/>
              <a:ext cx="399479" cy="856621"/>
            </a:xfrm>
            <a:custGeom>
              <a:avLst/>
              <a:gdLst/>
              <a:ahLst/>
              <a:cxnLst/>
              <a:rect l="l" t="t" r="r" b="b"/>
              <a:pathLst>
                <a:path w="5563" h="11929" extrusionOk="0">
                  <a:moveTo>
                    <a:pt x="0" y="0"/>
                  </a:moveTo>
                  <a:cubicBezTo>
                    <a:pt x="74" y="430"/>
                    <a:pt x="207" y="822"/>
                    <a:pt x="336" y="1147"/>
                  </a:cubicBezTo>
                  <a:cubicBezTo>
                    <a:pt x="905" y="2679"/>
                    <a:pt x="1811" y="4088"/>
                    <a:pt x="2680" y="5459"/>
                  </a:cubicBezTo>
                  <a:cubicBezTo>
                    <a:pt x="3735" y="7113"/>
                    <a:pt x="4826" y="8811"/>
                    <a:pt x="5339" y="10724"/>
                  </a:cubicBezTo>
                  <a:cubicBezTo>
                    <a:pt x="5460" y="11192"/>
                    <a:pt x="5516" y="11584"/>
                    <a:pt x="5527" y="11929"/>
                  </a:cubicBezTo>
                  <a:lnTo>
                    <a:pt x="5563" y="11929"/>
                  </a:lnTo>
                  <a:cubicBezTo>
                    <a:pt x="5563" y="11575"/>
                    <a:pt x="5498" y="11183"/>
                    <a:pt x="5377" y="10715"/>
                  </a:cubicBezTo>
                  <a:cubicBezTo>
                    <a:pt x="4873" y="8793"/>
                    <a:pt x="3780" y="7083"/>
                    <a:pt x="2716" y="5432"/>
                  </a:cubicBezTo>
                  <a:cubicBezTo>
                    <a:pt x="1849" y="4070"/>
                    <a:pt x="953" y="2659"/>
                    <a:pt x="375" y="1138"/>
                  </a:cubicBezTo>
                  <a:cubicBezTo>
                    <a:pt x="251" y="822"/>
                    <a:pt x="130" y="439"/>
                    <a:pt x="56" y="38"/>
                  </a:cubicBezTo>
                  <a:cubicBezTo>
                    <a:pt x="39" y="18"/>
                    <a:pt x="18" y="9"/>
                    <a:pt x="0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43;p52"/>
            <p:cNvSpPr/>
            <p:nvPr/>
          </p:nvSpPr>
          <p:spPr>
            <a:xfrm>
              <a:off x="3378012" y="3839158"/>
              <a:ext cx="154966" cy="456568"/>
            </a:xfrm>
            <a:custGeom>
              <a:avLst/>
              <a:gdLst/>
              <a:ahLst/>
              <a:cxnLst/>
              <a:rect l="l" t="t" r="r" b="b"/>
              <a:pathLst>
                <a:path w="2158" h="6358" extrusionOk="0">
                  <a:moveTo>
                    <a:pt x="9" y="0"/>
                  </a:moveTo>
                  <a:cubicBezTo>
                    <a:pt x="0" y="21"/>
                    <a:pt x="0" y="38"/>
                    <a:pt x="0" y="47"/>
                  </a:cubicBezTo>
                  <a:lnTo>
                    <a:pt x="85" y="133"/>
                  </a:lnTo>
                  <a:cubicBezTo>
                    <a:pt x="401" y="460"/>
                    <a:pt x="589" y="908"/>
                    <a:pt x="746" y="1288"/>
                  </a:cubicBezTo>
                  <a:cubicBezTo>
                    <a:pt x="1279" y="2653"/>
                    <a:pt x="1653" y="4062"/>
                    <a:pt x="1848" y="5509"/>
                  </a:cubicBezTo>
                  <a:lnTo>
                    <a:pt x="1857" y="5545"/>
                  </a:lnTo>
                  <a:cubicBezTo>
                    <a:pt x="1886" y="5780"/>
                    <a:pt x="1922" y="6031"/>
                    <a:pt x="2034" y="6246"/>
                  </a:cubicBezTo>
                  <a:cubicBezTo>
                    <a:pt x="2054" y="6284"/>
                    <a:pt x="2072" y="6320"/>
                    <a:pt x="2101" y="6358"/>
                  </a:cubicBezTo>
                  <a:cubicBezTo>
                    <a:pt x="2119" y="6358"/>
                    <a:pt x="2137" y="6349"/>
                    <a:pt x="2157" y="6349"/>
                  </a:cubicBezTo>
                  <a:cubicBezTo>
                    <a:pt x="2119" y="6311"/>
                    <a:pt x="2101" y="6273"/>
                    <a:pt x="2072" y="6228"/>
                  </a:cubicBezTo>
                  <a:cubicBezTo>
                    <a:pt x="1969" y="6013"/>
                    <a:pt x="1933" y="5769"/>
                    <a:pt x="1904" y="5536"/>
                  </a:cubicBezTo>
                  <a:lnTo>
                    <a:pt x="1895" y="5500"/>
                  </a:lnTo>
                  <a:cubicBezTo>
                    <a:pt x="1689" y="4053"/>
                    <a:pt x="1317" y="2633"/>
                    <a:pt x="784" y="1279"/>
                  </a:cubicBezTo>
                  <a:cubicBezTo>
                    <a:pt x="625" y="887"/>
                    <a:pt x="439" y="439"/>
                    <a:pt x="112" y="103"/>
                  </a:cubicBezTo>
                  <a:cubicBezTo>
                    <a:pt x="85" y="68"/>
                    <a:pt x="47" y="29"/>
                    <a:pt x="9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44;p52"/>
            <p:cNvSpPr/>
            <p:nvPr/>
          </p:nvSpPr>
          <p:spPr>
            <a:xfrm>
              <a:off x="3384116" y="3798944"/>
              <a:ext cx="238625" cy="488093"/>
            </a:xfrm>
            <a:custGeom>
              <a:avLst/>
              <a:gdLst/>
              <a:ahLst/>
              <a:cxnLst/>
              <a:rect l="l" t="t" r="r" b="b"/>
              <a:pathLst>
                <a:path w="3323" h="6797" extrusionOk="0">
                  <a:moveTo>
                    <a:pt x="9" y="0"/>
                  </a:moveTo>
                  <a:cubicBezTo>
                    <a:pt x="9" y="20"/>
                    <a:pt x="9" y="38"/>
                    <a:pt x="0" y="56"/>
                  </a:cubicBezTo>
                  <a:cubicBezTo>
                    <a:pt x="1483" y="1654"/>
                    <a:pt x="2565" y="3605"/>
                    <a:pt x="3125" y="5724"/>
                  </a:cubicBezTo>
                  <a:cubicBezTo>
                    <a:pt x="3201" y="6022"/>
                    <a:pt x="3275" y="6340"/>
                    <a:pt x="3201" y="6647"/>
                  </a:cubicBezTo>
                  <a:cubicBezTo>
                    <a:pt x="3181" y="6694"/>
                    <a:pt x="3163" y="6750"/>
                    <a:pt x="3145" y="6797"/>
                  </a:cubicBezTo>
                  <a:lnTo>
                    <a:pt x="3192" y="6797"/>
                  </a:lnTo>
                  <a:cubicBezTo>
                    <a:pt x="3210" y="6750"/>
                    <a:pt x="3228" y="6703"/>
                    <a:pt x="3237" y="6656"/>
                  </a:cubicBezTo>
                  <a:cubicBezTo>
                    <a:pt x="3322" y="6340"/>
                    <a:pt x="3248" y="6013"/>
                    <a:pt x="3163" y="5704"/>
                  </a:cubicBezTo>
                  <a:cubicBezTo>
                    <a:pt x="2603" y="3576"/>
                    <a:pt x="1512" y="1607"/>
                    <a:pt x="9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45;p52"/>
            <p:cNvSpPr/>
            <p:nvPr/>
          </p:nvSpPr>
          <p:spPr>
            <a:xfrm>
              <a:off x="3412912" y="3452174"/>
              <a:ext cx="121359" cy="281854"/>
            </a:xfrm>
            <a:custGeom>
              <a:avLst/>
              <a:gdLst/>
              <a:ahLst/>
              <a:cxnLst/>
              <a:rect l="l" t="t" r="r" b="b"/>
              <a:pathLst>
                <a:path w="1690" h="3925" extrusionOk="0">
                  <a:moveTo>
                    <a:pt x="982" y="47"/>
                  </a:moveTo>
                  <a:cubicBezTo>
                    <a:pt x="1125" y="47"/>
                    <a:pt x="1267" y="149"/>
                    <a:pt x="1409" y="349"/>
                  </a:cubicBezTo>
                  <a:cubicBezTo>
                    <a:pt x="1595" y="629"/>
                    <a:pt x="1604" y="994"/>
                    <a:pt x="1615" y="1301"/>
                  </a:cubicBezTo>
                  <a:cubicBezTo>
                    <a:pt x="1633" y="2020"/>
                    <a:pt x="1642" y="2768"/>
                    <a:pt x="1456" y="3476"/>
                  </a:cubicBezTo>
                  <a:cubicBezTo>
                    <a:pt x="1418" y="3608"/>
                    <a:pt x="1362" y="3756"/>
                    <a:pt x="1241" y="3832"/>
                  </a:cubicBezTo>
                  <a:cubicBezTo>
                    <a:pt x="1195" y="3862"/>
                    <a:pt x="1138" y="3876"/>
                    <a:pt x="1077" y="3876"/>
                  </a:cubicBezTo>
                  <a:cubicBezTo>
                    <a:pt x="1001" y="3876"/>
                    <a:pt x="921" y="3854"/>
                    <a:pt x="849" y="3812"/>
                  </a:cubicBezTo>
                  <a:cubicBezTo>
                    <a:pt x="719" y="3738"/>
                    <a:pt x="625" y="3608"/>
                    <a:pt x="560" y="3496"/>
                  </a:cubicBezTo>
                  <a:cubicBezTo>
                    <a:pt x="139" y="2842"/>
                    <a:pt x="0" y="1984"/>
                    <a:pt x="195" y="1200"/>
                  </a:cubicBezTo>
                  <a:cubicBezTo>
                    <a:pt x="307" y="770"/>
                    <a:pt x="587" y="116"/>
                    <a:pt x="932" y="51"/>
                  </a:cubicBezTo>
                  <a:cubicBezTo>
                    <a:pt x="949" y="48"/>
                    <a:pt x="966" y="47"/>
                    <a:pt x="982" y="47"/>
                  </a:cubicBezTo>
                  <a:close/>
                  <a:moveTo>
                    <a:pt x="975" y="0"/>
                  </a:moveTo>
                  <a:cubicBezTo>
                    <a:pt x="958" y="0"/>
                    <a:pt x="940" y="1"/>
                    <a:pt x="923" y="4"/>
                  </a:cubicBezTo>
                  <a:cubicBezTo>
                    <a:pt x="531" y="80"/>
                    <a:pt x="251" y="817"/>
                    <a:pt x="159" y="1189"/>
                  </a:cubicBezTo>
                  <a:cubicBezTo>
                    <a:pt x="92" y="1433"/>
                    <a:pt x="65" y="1675"/>
                    <a:pt x="65" y="1928"/>
                  </a:cubicBezTo>
                  <a:cubicBezTo>
                    <a:pt x="65" y="2497"/>
                    <a:pt x="224" y="3057"/>
                    <a:pt x="522" y="3523"/>
                  </a:cubicBezTo>
                  <a:cubicBezTo>
                    <a:pt x="596" y="3635"/>
                    <a:pt x="690" y="3765"/>
                    <a:pt x="820" y="3850"/>
                  </a:cubicBezTo>
                  <a:cubicBezTo>
                    <a:pt x="905" y="3897"/>
                    <a:pt x="988" y="3924"/>
                    <a:pt x="1073" y="3924"/>
                  </a:cubicBezTo>
                  <a:cubicBezTo>
                    <a:pt x="1147" y="3924"/>
                    <a:pt x="1212" y="3906"/>
                    <a:pt x="1268" y="3868"/>
                  </a:cubicBezTo>
                  <a:cubicBezTo>
                    <a:pt x="1400" y="3785"/>
                    <a:pt x="1456" y="3626"/>
                    <a:pt x="1492" y="3485"/>
                  </a:cubicBezTo>
                  <a:cubicBezTo>
                    <a:pt x="1689" y="2768"/>
                    <a:pt x="1671" y="2020"/>
                    <a:pt x="1660" y="1292"/>
                  </a:cubicBezTo>
                  <a:cubicBezTo>
                    <a:pt x="1651" y="994"/>
                    <a:pt x="1642" y="611"/>
                    <a:pt x="1447" y="322"/>
                  </a:cubicBezTo>
                  <a:cubicBezTo>
                    <a:pt x="1296" y="112"/>
                    <a:pt x="1135" y="0"/>
                    <a:pt x="975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46;p52"/>
            <p:cNvSpPr/>
            <p:nvPr/>
          </p:nvSpPr>
          <p:spPr>
            <a:xfrm>
              <a:off x="3587123" y="3423665"/>
              <a:ext cx="341887" cy="768798"/>
            </a:xfrm>
            <a:custGeom>
              <a:avLst/>
              <a:gdLst/>
              <a:ahLst/>
              <a:cxnLst/>
              <a:rect l="l" t="t" r="r" b="b"/>
              <a:pathLst>
                <a:path w="4761" h="10706" extrusionOk="0">
                  <a:moveTo>
                    <a:pt x="410" y="47"/>
                  </a:moveTo>
                  <a:cubicBezTo>
                    <a:pt x="466" y="47"/>
                    <a:pt x="522" y="65"/>
                    <a:pt x="590" y="112"/>
                  </a:cubicBezTo>
                  <a:cubicBezTo>
                    <a:pt x="766" y="215"/>
                    <a:pt x="840" y="663"/>
                    <a:pt x="896" y="990"/>
                  </a:cubicBezTo>
                  <a:cubicBezTo>
                    <a:pt x="926" y="1138"/>
                    <a:pt x="952" y="1270"/>
                    <a:pt x="970" y="1344"/>
                  </a:cubicBezTo>
                  <a:cubicBezTo>
                    <a:pt x="1306" y="2399"/>
                    <a:pt x="1792" y="3389"/>
                    <a:pt x="2176" y="4135"/>
                  </a:cubicBezTo>
                  <a:cubicBezTo>
                    <a:pt x="2344" y="4453"/>
                    <a:pt x="2512" y="4789"/>
                    <a:pt x="2680" y="5096"/>
                  </a:cubicBezTo>
                  <a:cubicBezTo>
                    <a:pt x="3435" y="6514"/>
                    <a:pt x="4219" y="7991"/>
                    <a:pt x="4593" y="9568"/>
                  </a:cubicBezTo>
                  <a:cubicBezTo>
                    <a:pt x="4714" y="10054"/>
                    <a:pt x="4658" y="10390"/>
                    <a:pt x="4443" y="10558"/>
                  </a:cubicBezTo>
                  <a:cubicBezTo>
                    <a:pt x="4350" y="10631"/>
                    <a:pt x="4243" y="10663"/>
                    <a:pt x="4129" y="10663"/>
                  </a:cubicBezTo>
                  <a:cubicBezTo>
                    <a:pt x="3855" y="10663"/>
                    <a:pt x="3542" y="10477"/>
                    <a:pt x="3305" y="10240"/>
                  </a:cubicBezTo>
                  <a:cubicBezTo>
                    <a:pt x="2801" y="9718"/>
                    <a:pt x="2417" y="9111"/>
                    <a:pt x="2111" y="8466"/>
                  </a:cubicBezTo>
                  <a:cubicBezTo>
                    <a:pt x="1801" y="7823"/>
                    <a:pt x="1568" y="7151"/>
                    <a:pt x="1383" y="6526"/>
                  </a:cubicBezTo>
                  <a:cubicBezTo>
                    <a:pt x="1073" y="5535"/>
                    <a:pt x="814" y="4509"/>
                    <a:pt x="607" y="3490"/>
                  </a:cubicBezTo>
                  <a:cubicBezTo>
                    <a:pt x="504" y="2977"/>
                    <a:pt x="401" y="2446"/>
                    <a:pt x="327" y="1922"/>
                  </a:cubicBezTo>
                  <a:cubicBezTo>
                    <a:pt x="309" y="1810"/>
                    <a:pt x="280" y="1662"/>
                    <a:pt x="242" y="1512"/>
                  </a:cubicBezTo>
                  <a:cubicBezTo>
                    <a:pt x="150" y="1120"/>
                    <a:pt x="47" y="634"/>
                    <a:pt x="121" y="354"/>
                  </a:cubicBezTo>
                  <a:cubicBezTo>
                    <a:pt x="150" y="262"/>
                    <a:pt x="206" y="103"/>
                    <a:pt x="336" y="56"/>
                  </a:cubicBezTo>
                  <a:cubicBezTo>
                    <a:pt x="354" y="47"/>
                    <a:pt x="383" y="47"/>
                    <a:pt x="410" y="47"/>
                  </a:cubicBezTo>
                  <a:close/>
                  <a:moveTo>
                    <a:pt x="407" y="0"/>
                  </a:moveTo>
                  <a:cubicBezTo>
                    <a:pt x="376" y="0"/>
                    <a:pt x="346" y="6"/>
                    <a:pt x="318" y="18"/>
                  </a:cubicBezTo>
                  <a:cubicBezTo>
                    <a:pt x="177" y="74"/>
                    <a:pt x="103" y="242"/>
                    <a:pt x="74" y="345"/>
                  </a:cubicBezTo>
                  <a:cubicBezTo>
                    <a:pt x="0" y="634"/>
                    <a:pt x="103" y="1129"/>
                    <a:pt x="197" y="1521"/>
                  </a:cubicBezTo>
                  <a:cubicBezTo>
                    <a:pt x="233" y="1671"/>
                    <a:pt x="262" y="1821"/>
                    <a:pt x="280" y="1933"/>
                  </a:cubicBezTo>
                  <a:cubicBezTo>
                    <a:pt x="365" y="2455"/>
                    <a:pt x="457" y="2977"/>
                    <a:pt x="560" y="3501"/>
                  </a:cubicBezTo>
                  <a:cubicBezTo>
                    <a:pt x="766" y="4518"/>
                    <a:pt x="1026" y="5544"/>
                    <a:pt x="1335" y="6535"/>
                  </a:cubicBezTo>
                  <a:cubicBezTo>
                    <a:pt x="1728" y="7803"/>
                    <a:pt x="2258" y="9232"/>
                    <a:pt x="3267" y="10267"/>
                  </a:cubicBezTo>
                  <a:cubicBezTo>
                    <a:pt x="3520" y="10520"/>
                    <a:pt x="3838" y="10706"/>
                    <a:pt x="4127" y="10706"/>
                  </a:cubicBezTo>
                  <a:cubicBezTo>
                    <a:pt x="4248" y="10706"/>
                    <a:pt x="4369" y="10679"/>
                    <a:pt x="4472" y="10594"/>
                  </a:cubicBezTo>
                  <a:cubicBezTo>
                    <a:pt x="4705" y="10408"/>
                    <a:pt x="4761" y="10063"/>
                    <a:pt x="4640" y="9559"/>
                  </a:cubicBezTo>
                  <a:cubicBezTo>
                    <a:pt x="4257" y="7971"/>
                    <a:pt x="3473" y="6505"/>
                    <a:pt x="2727" y="5078"/>
                  </a:cubicBezTo>
                  <a:cubicBezTo>
                    <a:pt x="2550" y="4760"/>
                    <a:pt x="2382" y="4433"/>
                    <a:pt x="2214" y="4117"/>
                  </a:cubicBezTo>
                  <a:cubicBezTo>
                    <a:pt x="1831" y="3369"/>
                    <a:pt x="1353" y="2390"/>
                    <a:pt x="1017" y="1335"/>
                  </a:cubicBezTo>
                  <a:cubicBezTo>
                    <a:pt x="990" y="1250"/>
                    <a:pt x="970" y="1129"/>
                    <a:pt x="943" y="990"/>
                  </a:cubicBezTo>
                  <a:cubicBezTo>
                    <a:pt x="878" y="634"/>
                    <a:pt x="802" y="186"/>
                    <a:pt x="616" y="74"/>
                  </a:cubicBezTo>
                  <a:cubicBezTo>
                    <a:pt x="541" y="24"/>
                    <a:pt x="471" y="0"/>
                    <a:pt x="407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47;p52"/>
            <p:cNvSpPr/>
            <p:nvPr/>
          </p:nvSpPr>
          <p:spPr>
            <a:xfrm>
              <a:off x="3311731" y="4068591"/>
              <a:ext cx="120713" cy="249181"/>
            </a:xfrm>
            <a:custGeom>
              <a:avLst/>
              <a:gdLst/>
              <a:ahLst/>
              <a:cxnLst/>
              <a:rect l="l" t="t" r="r" b="b"/>
              <a:pathLst>
                <a:path w="1681" h="3470" extrusionOk="0">
                  <a:moveTo>
                    <a:pt x="376" y="0"/>
                  </a:moveTo>
                  <a:cubicBezTo>
                    <a:pt x="331" y="0"/>
                    <a:pt x="286" y="9"/>
                    <a:pt x="242" y="27"/>
                  </a:cubicBezTo>
                  <a:cubicBezTo>
                    <a:pt x="112" y="83"/>
                    <a:pt x="18" y="242"/>
                    <a:pt x="9" y="419"/>
                  </a:cubicBezTo>
                  <a:cubicBezTo>
                    <a:pt x="0" y="569"/>
                    <a:pt x="56" y="726"/>
                    <a:pt x="101" y="867"/>
                  </a:cubicBezTo>
                  <a:cubicBezTo>
                    <a:pt x="410" y="1734"/>
                    <a:pt x="717" y="2603"/>
                    <a:pt x="1053" y="3470"/>
                  </a:cubicBezTo>
                  <a:cubicBezTo>
                    <a:pt x="1073" y="3470"/>
                    <a:pt x="1082" y="3461"/>
                    <a:pt x="1100" y="3461"/>
                  </a:cubicBezTo>
                  <a:cubicBezTo>
                    <a:pt x="764" y="2594"/>
                    <a:pt x="448" y="1716"/>
                    <a:pt x="148" y="849"/>
                  </a:cubicBezTo>
                  <a:cubicBezTo>
                    <a:pt x="101" y="717"/>
                    <a:pt x="45" y="569"/>
                    <a:pt x="56" y="419"/>
                  </a:cubicBezTo>
                  <a:cubicBezTo>
                    <a:pt x="65" y="260"/>
                    <a:pt x="139" y="121"/>
                    <a:pt x="260" y="74"/>
                  </a:cubicBezTo>
                  <a:cubicBezTo>
                    <a:pt x="300" y="55"/>
                    <a:pt x="341" y="46"/>
                    <a:pt x="382" y="46"/>
                  </a:cubicBezTo>
                  <a:cubicBezTo>
                    <a:pt x="504" y="46"/>
                    <a:pt x="622" y="120"/>
                    <a:pt x="699" y="204"/>
                  </a:cubicBezTo>
                  <a:cubicBezTo>
                    <a:pt x="811" y="345"/>
                    <a:pt x="858" y="513"/>
                    <a:pt x="896" y="670"/>
                  </a:cubicBezTo>
                  <a:lnTo>
                    <a:pt x="1642" y="3358"/>
                  </a:lnTo>
                  <a:cubicBezTo>
                    <a:pt x="1651" y="3358"/>
                    <a:pt x="1669" y="3358"/>
                    <a:pt x="1680" y="3349"/>
                  </a:cubicBezTo>
                  <a:lnTo>
                    <a:pt x="941" y="661"/>
                  </a:lnTo>
                  <a:cubicBezTo>
                    <a:pt x="896" y="502"/>
                    <a:pt x="849" y="316"/>
                    <a:pt x="728" y="177"/>
                  </a:cubicBezTo>
                  <a:cubicBezTo>
                    <a:pt x="651" y="77"/>
                    <a:pt x="514" y="0"/>
                    <a:pt x="376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48;p52"/>
            <p:cNvSpPr/>
            <p:nvPr/>
          </p:nvSpPr>
          <p:spPr>
            <a:xfrm>
              <a:off x="4831087" y="3291391"/>
              <a:ext cx="1209280" cy="1048570"/>
            </a:xfrm>
            <a:custGeom>
              <a:avLst/>
              <a:gdLst/>
              <a:ahLst/>
              <a:cxnLst/>
              <a:rect l="l" t="t" r="r" b="b"/>
              <a:pathLst>
                <a:path w="16840" h="14602" extrusionOk="0">
                  <a:moveTo>
                    <a:pt x="15330" y="0"/>
                  </a:moveTo>
                  <a:cubicBezTo>
                    <a:pt x="15196" y="0"/>
                    <a:pt x="15063" y="25"/>
                    <a:pt x="14936" y="79"/>
                  </a:cubicBezTo>
                  <a:cubicBezTo>
                    <a:pt x="14842" y="115"/>
                    <a:pt x="14759" y="162"/>
                    <a:pt x="14685" y="227"/>
                  </a:cubicBezTo>
                  <a:cubicBezTo>
                    <a:pt x="14665" y="236"/>
                    <a:pt x="14656" y="247"/>
                    <a:pt x="14638" y="256"/>
                  </a:cubicBezTo>
                  <a:cubicBezTo>
                    <a:pt x="14394" y="471"/>
                    <a:pt x="14237" y="778"/>
                    <a:pt x="14078" y="1105"/>
                  </a:cubicBezTo>
                  <a:cubicBezTo>
                    <a:pt x="14078" y="1114"/>
                    <a:pt x="14069" y="1132"/>
                    <a:pt x="14058" y="1152"/>
                  </a:cubicBezTo>
                  <a:cubicBezTo>
                    <a:pt x="13834" y="1627"/>
                    <a:pt x="13630" y="2131"/>
                    <a:pt x="13200" y="2393"/>
                  </a:cubicBezTo>
                  <a:cubicBezTo>
                    <a:pt x="13088" y="2467"/>
                    <a:pt x="12967" y="2514"/>
                    <a:pt x="12846" y="2543"/>
                  </a:cubicBezTo>
                  <a:cubicBezTo>
                    <a:pt x="12826" y="2552"/>
                    <a:pt x="12808" y="2552"/>
                    <a:pt x="12790" y="2561"/>
                  </a:cubicBezTo>
                  <a:cubicBezTo>
                    <a:pt x="12593" y="2608"/>
                    <a:pt x="12389" y="2617"/>
                    <a:pt x="12183" y="2635"/>
                  </a:cubicBezTo>
                  <a:lnTo>
                    <a:pt x="12136" y="2635"/>
                  </a:lnTo>
                  <a:cubicBezTo>
                    <a:pt x="11929" y="2644"/>
                    <a:pt x="11717" y="2664"/>
                    <a:pt x="11511" y="2700"/>
                  </a:cubicBezTo>
                  <a:cubicBezTo>
                    <a:pt x="11408" y="2720"/>
                    <a:pt x="11296" y="2747"/>
                    <a:pt x="11192" y="2785"/>
                  </a:cubicBezTo>
                  <a:cubicBezTo>
                    <a:pt x="11175" y="2785"/>
                    <a:pt x="11157" y="2794"/>
                    <a:pt x="11145" y="2803"/>
                  </a:cubicBezTo>
                  <a:cubicBezTo>
                    <a:pt x="10559" y="3018"/>
                    <a:pt x="10072" y="3466"/>
                    <a:pt x="9701" y="3999"/>
                  </a:cubicBezTo>
                  <a:cubicBezTo>
                    <a:pt x="9689" y="4017"/>
                    <a:pt x="9680" y="4026"/>
                    <a:pt x="9671" y="4044"/>
                  </a:cubicBezTo>
                  <a:cubicBezTo>
                    <a:pt x="9494" y="4288"/>
                    <a:pt x="9353" y="4548"/>
                    <a:pt x="9232" y="4819"/>
                  </a:cubicBezTo>
                  <a:cubicBezTo>
                    <a:pt x="8775" y="5800"/>
                    <a:pt x="8551" y="6873"/>
                    <a:pt x="8047" y="7834"/>
                  </a:cubicBezTo>
                  <a:cubicBezTo>
                    <a:pt x="7684" y="8524"/>
                    <a:pt x="7169" y="9140"/>
                    <a:pt x="6564" y="9636"/>
                  </a:cubicBezTo>
                  <a:cubicBezTo>
                    <a:pt x="6544" y="9656"/>
                    <a:pt x="6526" y="9665"/>
                    <a:pt x="6508" y="9683"/>
                  </a:cubicBezTo>
                  <a:cubicBezTo>
                    <a:pt x="6125" y="9992"/>
                    <a:pt x="5695" y="10252"/>
                    <a:pt x="5247" y="10449"/>
                  </a:cubicBezTo>
                  <a:cubicBezTo>
                    <a:pt x="5229" y="10458"/>
                    <a:pt x="5209" y="10467"/>
                    <a:pt x="5200" y="10476"/>
                  </a:cubicBezTo>
                  <a:cubicBezTo>
                    <a:pt x="4817" y="10644"/>
                    <a:pt x="4425" y="10765"/>
                    <a:pt x="4015" y="10850"/>
                  </a:cubicBezTo>
                  <a:cubicBezTo>
                    <a:pt x="3484" y="10953"/>
                    <a:pt x="2924" y="10989"/>
                    <a:pt x="2391" y="11092"/>
                  </a:cubicBezTo>
                  <a:cubicBezTo>
                    <a:pt x="2373" y="11101"/>
                    <a:pt x="2353" y="11101"/>
                    <a:pt x="2335" y="11112"/>
                  </a:cubicBezTo>
                  <a:cubicBezTo>
                    <a:pt x="2120" y="11157"/>
                    <a:pt x="1905" y="11213"/>
                    <a:pt x="1701" y="11298"/>
                  </a:cubicBezTo>
                  <a:cubicBezTo>
                    <a:pt x="1681" y="11307"/>
                    <a:pt x="1663" y="11307"/>
                    <a:pt x="1654" y="11316"/>
                  </a:cubicBezTo>
                  <a:cubicBezTo>
                    <a:pt x="1607" y="11336"/>
                    <a:pt x="1569" y="11354"/>
                    <a:pt x="1533" y="11372"/>
                  </a:cubicBezTo>
                  <a:cubicBezTo>
                    <a:pt x="805" y="11728"/>
                    <a:pt x="189" y="12548"/>
                    <a:pt x="1" y="13388"/>
                  </a:cubicBezTo>
                  <a:cubicBezTo>
                    <a:pt x="189" y="13388"/>
                    <a:pt x="384" y="13397"/>
                    <a:pt x="572" y="13397"/>
                  </a:cubicBezTo>
                  <a:lnTo>
                    <a:pt x="617" y="13397"/>
                  </a:lnTo>
                  <a:cubicBezTo>
                    <a:pt x="3269" y="13453"/>
                    <a:pt x="5686" y="13556"/>
                    <a:pt x="7711" y="13697"/>
                  </a:cubicBezTo>
                  <a:cubicBezTo>
                    <a:pt x="7729" y="13697"/>
                    <a:pt x="7758" y="13697"/>
                    <a:pt x="7776" y="13706"/>
                  </a:cubicBezTo>
                  <a:cubicBezTo>
                    <a:pt x="8533" y="13753"/>
                    <a:pt x="9232" y="13818"/>
                    <a:pt x="9869" y="13874"/>
                  </a:cubicBezTo>
                  <a:cubicBezTo>
                    <a:pt x="9886" y="13874"/>
                    <a:pt x="9904" y="13883"/>
                    <a:pt x="9925" y="13883"/>
                  </a:cubicBezTo>
                  <a:cubicBezTo>
                    <a:pt x="10446" y="13930"/>
                    <a:pt x="10933" y="13986"/>
                    <a:pt x="11360" y="14051"/>
                  </a:cubicBezTo>
                  <a:lnTo>
                    <a:pt x="11408" y="14051"/>
                  </a:lnTo>
                  <a:cubicBezTo>
                    <a:pt x="11661" y="14089"/>
                    <a:pt x="11894" y="14125"/>
                    <a:pt x="12109" y="14154"/>
                  </a:cubicBezTo>
                  <a:cubicBezTo>
                    <a:pt x="12127" y="14163"/>
                    <a:pt x="12145" y="14163"/>
                    <a:pt x="12154" y="14163"/>
                  </a:cubicBezTo>
                  <a:cubicBezTo>
                    <a:pt x="12976" y="14304"/>
                    <a:pt x="13545" y="14452"/>
                    <a:pt x="13825" y="14602"/>
                  </a:cubicBezTo>
                  <a:cubicBezTo>
                    <a:pt x="14040" y="14369"/>
                    <a:pt x="14199" y="14089"/>
                    <a:pt x="14329" y="13780"/>
                  </a:cubicBezTo>
                  <a:cubicBezTo>
                    <a:pt x="14338" y="13762"/>
                    <a:pt x="14349" y="13733"/>
                    <a:pt x="14358" y="13715"/>
                  </a:cubicBezTo>
                  <a:cubicBezTo>
                    <a:pt x="14573" y="13164"/>
                    <a:pt x="14647" y="12548"/>
                    <a:pt x="14656" y="11952"/>
                  </a:cubicBezTo>
                  <a:cubicBezTo>
                    <a:pt x="14656" y="11410"/>
                    <a:pt x="14609" y="10868"/>
                    <a:pt x="14591" y="10328"/>
                  </a:cubicBezTo>
                  <a:cubicBezTo>
                    <a:pt x="14582" y="10308"/>
                    <a:pt x="14582" y="10290"/>
                    <a:pt x="14582" y="10261"/>
                  </a:cubicBezTo>
                  <a:cubicBezTo>
                    <a:pt x="14562" y="9824"/>
                    <a:pt x="14553" y="9376"/>
                    <a:pt x="14609" y="8937"/>
                  </a:cubicBezTo>
                  <a:lnTo>
                    <a:pt x="14609" y="8916"/>
                  </a:lnTo>
                  <a:cubicBezTo>
                    <a:pt x="14609" y="8881"/>
                    <a:pt x="14618" y="8851"/>
                    <a:pt x="14618" y="8816"/>
                  </a:cubicBezTo>
                  <a:cubicBezTo>
                    <a:pt x="14909" y="6575"/>
                    <a:pt x="16513" y="4651"/>
                    <a:pt x="16775" y="2402"/>
                  </a:cubicBezTo>
                  <a:cubicBezTo>
                    <a:pt x="16840" y="1815"/>
                    <a:pt x="16802" y="1170"/>
                    <a:pt x="16477" y="666"/>
                  </a:cubicBezTo>
                  <a:cubicBezTo>
                    <a:pt x="16232" y="278"/>
                    <a:pt x="15777" y="0"/>
                    <a:pt x="15330" y="0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49;p52"/>
            <p:cNvSpPr/>
            <p:nvPr/>
          </p:nvSpPr>
          <p:spPr>
            <a:xfrm>
              <a:off x="4872091" y="4102629"/>
              <a:ext cx="81145" cy="150801"/>
            </a:xfrm>
            <a:custGeom>
              <a:avLst/>
              <a:gdLst/>
              <a:ahLst/>
              <a:cxnLst/>
              <a:rect l="l" t="t" r="r" b="b"/>
              <a:pathLst>
                <a:path w="1130" h="2100" extrusionOk="0">
                  <a:moveTo>
                    <a:pt x="1130" y="1"/>
                  </a:moveTo>
                  <a:cubicBezTo>
                    <a:pt x="1110" y="10"/>
                    <a:pt x="1092" y="10"/>
                    <a:pt x="1083" y="19"/>
                  </a:cubicBezTo>
                  <a:cubicBezTo>
                    <a:pt x="1065" y="104"/>
                    <a:pt x="1036" y="178"/>
                    <a:pt x="998" y="263"/>
                  </a:cubicBezTo>
                  <a:cubicBezTo>
                    <a:pt x="877" y="561"/>
                    <a:pt x="700" y="841"/>
                    <a:pt x="523" y="1121"/>
                  </a:cubicBezTo>
                  <a:cubicBezTo>
                    <a:pt x="326" y="1439"/>
                    <a:pt x="122" y="1755"/>
                    <a:pt x="1" y="2100"/>
                  </a:cubicBezTo>
                  <a:lnTo>
                    <a:pt x="46" y="2100"/>
                  </a:lnTo>
                  <a:cubicBezTo>
                    <a:pt x="169" y="1775"/>
                    <a:pt x="355" y="1466"/>
                    <a:pt x="561" y="1148"/>
                  </a:cubicBezTo>
                  <a:cubicBezTo>
                    <a:pt x="738" y="868"/>
                    <a:pt x="915" y="579"/>
                    <a:pt x="1045" y="272"/>
                  </a:cubicBezTo>
                  <a:cubicBezTo>
                    <a:pt x="1083" y="187"/>
                    <a:pt x="1110" y="95"/>
                    <a:pt x="1130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50;p52"/>
            <p:cNvSpPr/>
            <p:nvPr/>
          </p:nvSpPr>
          <p:spPr>
            <a:xfrm>
              <a:off x="5384814" y="3491382"/>
              <a:ext cx="250042" cy="784237"/>
            </a:xfrm>
            <a:custGeom>
              <a:avLst/>
              <a:gdLst/>
              <a:ahLst/>
              <a:cxnLst/>
              <a:rect l="l" t="t" r="r" b="b"/>
              <a:pathLst>
                <a:path w="3482" h="10921" extrusionOk="0">
                  <a:moveTo>
                    <a:pt x="3481" y="0"/>
                  </a:moveTo>
                  <a:cubicBezTo>
                    <a:pt x="3464" y="0"/>
                    <a:pt x="3446" y="9"/>
                    <a:pt x="3434" y="18"/>
                  </a:cubicBezTo>
                  <a:cubicBezTo>
                    <a:pt x="3248" y="542"/>
                    <a:pt x="3098" y="1102"/>
                    <a:pt x="2977" y="1718"/>
                  </a:cubicBezTo>
                  <a:cubicBezTo>
                    <a:pt x="2830" y="2435"/>
                    <a:pt x="2727" y="3174"/>
                    <a:pt x="2623" y="3891"/>
                  </a:cubicBezTo>
                  <a:cubicBezTo>
                    <a:pt x="2447" y="5152"/>
                    <a:pt x="2258" y="6459"/>
                    <a:pt x="1848" y="7691"/>
                  </a:cubicBezTo>
                  <a:cubicBezTo>
                    <a:pt x="1438" y="8932"/>
                    <a:pt x="802" y="10034"/>
                    <a:pt x="0" y="10912"/>
                  </a:cubicBezTo>
                  <a:cubicBezTo>
                    <a:pt x="18" y="10912"/>
                    <a:pt x="47" y="10912"/>
                    <a:pt x="65" y="10921"/>
                  </a:cubicBezTo>
                  <a:cubicBezTo>
                    <a:pt x="849" y="10034"/>
                    <a:pt x="1485" y="8932"/>
                    <a:pt x="1895" y="7700"/>
                  </a:cubicBezTo>
                  <a:cubicBezTo>
                    <a:pt x="2305" y="6467"/>
                    <a:pt x="2494" y="5161"/>
                    <a:pt x="2671" y="3891"/>
                  </a:cubicBezTo>
                  <a:cubicBezTo>
                    <a:pt x="2774" y="3183"/>
                    <a:pt x="2874" y="2435"/>
                    <a:pt x="3024" y="1727"/>
                  </a:cubicBezTo>
                  <a:cubicBezTo>
                    <a:pt x="3145" y="1102"/>
                    <a:pt x="3304" y="522"/>
                    <a:pt x="3481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51;p52"/>
            <p:cNvSpPr/>
            <p:nvPr/>
          </p:nvSpPr>
          <p:spPr>
            <a:xfrm>
              <a:off x="5700563" y="3924396"/>
              <a:ext cx="180243" cy="384040"/>
            </a:xfrm>
            <a:custGeom>
              <a:avLst/>
              <a:gdLst/>
              <a:ahLst/>
              <a:cxnLst/>
              <a:rect l="l" t="t" r="r" b="b"/>
              <a:pathLst>
                <a:path w="2510" h="5348" extrusionOk="0">
                  <a:moveTo>
                    <a:pt x="2510" y="1"/>
                  </a:moveTo>
                  <a:cubicBezTo>
                    <a:pt x="1475" y="1502"/>
                    <a:pt x="467" y="3061"/>
                    <a:pt x="84" y="4835"/>
                  </a:cubicBezTo>
                  <a:cubicBezTo>
                    <a:pt x="57" y="4985"/>
                    <a:pt x="19" y="5153"/>
                    <a:pt x="1" y="5339"/>
                  </a:cubicBezTo>
                  <a:cubicBezTo>
                    <a:pt x="19" y="5348"/>
                    <a:pt x="37" y="5348"/>
                    <a:pt x="46" y="5348"/>
                  </a:cubicBezTo>
                  <a:cubicBezTo>
                    <a:pt x="66" y="5162"/>
                    <a:pt x="102" y="4994"/>
                    <a:pt x="131" y="4853"/>
                  </a:cubicBezTo>
                  <a:cubicBezTo>
                    <a:pt x="505" y="3108"/>
                    <a:pt x="1484" y="1569"/>
                    <a:pt x="2501" y="101"/>
                  </a:cubicBezTo>
                  <a:cubicBezTo>
                    <a:pt x="2501" y="66"/>
                    <a:pt x="2510" y="36"/>
                    <a:pt x="2510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52;p52"/>
            <p:cNvSpPr/>
            <p:nvPr/>
          </p:nvSpPr>
          <p:spPr>
            <a:xfrm>
              <a:off x="5539708" y="3480610"/>
              <a:ext cx="166240" cy="807719"/>
            </a:xfrm>
            <a:custGeom>
              <a:avLst/>
              <a:gdLst/>
              <a:ahLst/>
              <a:cxnLst/>
              <a:rect l="l" t="t" r="r" b="b"/>
              <a:pathLst>
                <a:path w="2315" h="11248" extrusionOk="0">
                  <a:moveTo>
                    <a:pt x="2268" y="0"/>
                  </a:moveTo>
                  <a:cubicBezTo>
                    <a:pt x="1829" y="1335"/>
                    <a:pt x="1681" y="2773"/>
                    <a:pt x="1540" y="4173"/>
                  </a:cubicBezTo>
                  <a:cubicBezTo>
                    <a:pt x="1484" y="4695"/>
                    <a:pt x="1428" y="5229"/>
                    <a:pt x="1363" y="5751"/>
                  </a:cubicBezTo>
                  <a:cubicBezTo>
                    <a:pt x="1109" y="7637"/>
                    <a:pt x="652" y="9474"/>
                    <a:pt x="1" y="11239"/>
                  </a:cubicBezTo>
                  <a:cubicBezTo>
                    <a:pt x="18" y="11239"/>
                    <a:pt x="36" y="11248"/>
                    <a:pt x="57" y="11248"/>
                  </a:cubicBezTo>
                  <a:cubicBezTo>
                    <a:pt x="699" y="9474"/>
                    <a:pt x="1156" y="7637"/>
                    <a:pt x="1410" y="5759"/>
                  </a:cubicBezTo>
                  <a:cubicBezTo>
                    <a:pt x="1475" y="5238"/>
                    <a:pt x="1531" y="4695"/>
                    <a:pt x="1587" y="4182"/>
                  </a:cubicBezTo>
                  <a:cubicBezTo>
                    <a:pt x="1725" y="2773"/>
                    <a:pt x="1876" y="1335"/>
                    <a:pt x="2315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53;p52"/>
            <p:cNvSpPr/>
            <p:nvPr/>
          </p:nvSpPr>
          <p:spPr>
            <a:xfrm>
              <a:off x="5646849" y="3307620"/>
              <a:ext cx="323863" cy="992773"/>
            </a:xfrm>
            <a:custGeom>
              <a:avLst/>
              <a:gdLst/>
              <a:ahLst/>
              <a:cxnLst/>
              <a:rect l="l" t="t" r="r" b="b"/>
              <a:pathLst>
                <a:path w="4510" h="13825" extrusionOk="0">
                  <a:moveTo>
                    <a:pt x="3325" y="1"/>
                  </a:moveTo>
                  <a:cubicBezTo>
                    <a:pt x="3305" y="10"/>
                    <a:pt x="3296" y="21"/>
                    <a:pt x="3278" y="30"/>
                  </a:cubicBezTo>
                  <a:cubicBezTo>
                    <a:pt x="3520" y="142"/>
                    <a:pt x="3735" y="337"/>
                    <a:pt x="3903" y="590"/>
                  </a:cubicBezTo>
                  <a:cubicBezTo>
                    <a:pt x="4136" y="973"/>
                    <a:pt x="4221" y="1421"/>
                    <a:pt x="4257" y="1775"/>
                  </a:cubicBezTo>
                  <a:cubicBezTo>
                    <a:pt x="4463" y="3390"/>
                    <a:pt x="4145" y="5209"/>
                    <a:pt x="3305" y="7190"/>
                  </a:cubicBezTo>
                  <a:cubicBezTo>
                    <a:pt x="2821" y="8345"/>
                    <a:pt x="2214" y="9457"/>
                    <a:pt x="1616" y="10539"/>
                  </a:cubicBezTo>
                  <a:cubicBezTo>
                    <a:pt x="1336" y="11063"/>
                    <a:pt x="1038" y="11603"/>
                    <a:pt x="758" y="12145"/>
                  </a:cubicBezTo>
                  <a:cubicBezTo>
                    <a:pt x="487" y="12658"/>
                    <a:pt x="216" y="13227"/>
                    <a:pt x="0" y="13825"/>
                  </a:cubicBezTo>
                  <a:lnTo>
                    <a:pt x="48" y="13825"/>
                  </a:lnTo>
                  <a:cubicBezTo>
                    <a:pt x="263" y="13238"/>
                    <a:pt x="534" y="12678"/>
                    <a:pt x="794" y="12174"/>
                  </a:cubicBezTo>
                  <a:cubicBezTo>
                    <a:pt x="1074" y="11632"/>
                    <a:pt x="1374" y="11081"/>
                    <a:pt x="1654" y="10559"/>
                  </a:cubicBezTo>
                  <a:cubicBezTo>
                    <a:pt x="2250" y="9475"/>
                    <a:pt x="2857" y="8366"/>
                    <a:pt x="3352" y="7207"/>
                  </a:cubicBezTo>
                  <a:cubicBezTo>
                    <a:pt x="4192" y="5218"/>
                    <a:pt x="4510" y="3390"/>
                    <a:pt x="4304" y="1766"/>
                  </a:cubicBezTo>
                  <a:cubicBezTo>
                    <a:pt x="4257" y="1410"/>
                    <a:pt x="4183" y="953"/>
                    <a:pt x="3941" y="570"/>
                  </a:cubicBezTo>
                  <a:cubicBezTo>
                    <a:pt x="3782" y="310"/>
                    <a:pt x="3558" y="113"/>
                    <a:pt x="3325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54;p52"/>
            <p:cNvSpPr/>
            <p:nvPr/>
          </p:nvSpPr>
          <p:spPr>
            <a:xfrm>
              <a:off x="5701209" y="3370669"/>
              <a:ext cx="216579" cy="534985"/>
            </a:xfrm>
            <a:custGeom>
              <a:avLst/>
              <a:gdLst/>
              <a:ahLst/>
              <a:cxnLst/>
              <a:rect l="l" t="t" r="r" b="b"/>
              <a:pathLst>
                <a:path w="3016" h="7450" extrusionOk="0">
                  <a:moveTo>
                    <a:pt x="1961" y="1"/>
                  </a:moveTo>
                  <a:cubicBezTo>
                    <a:pt x="1961" y="10"/>
                    <a:pt x="1952" y="28"/>
                    <a:pt x="1941" y="48"/>
                  </a:cubicBezTo>
                  <a:lnTo>
                    <a:pt x="1970" y="48"/>
                  </a:lnTo>
                  <a:cubicBezTo>
                    <a:pt x="2250" y="84"/>
                    <a:pt x="2501" y="272"/>
                    <a:pt x="2651" y="561"/>
                  </a:cubicBezTo>
                  <a:cubicBezTo>
                    <a:pt x="2801" y="850"/>
                    <a:pt x="2837" y="1186"/>
                    <a:pt x="2857" y="1495"/>
                  </a:cubicBezTo>
                  <a:cubicBezTo>
                    <a:pt x="2969" y="3417"/>
                    <a:pt x="2427" y="5348"/>
                    <a:pt x="1336" y="6928"/>
                  </a:cubicBezTo>
                  <a:cubicBezTo>
                    <a:pt x="1116" y="7243"/>
                    <a:pt x="904" y="7404"/>
                    <a:pt x="692" y="7404"/>
                  </a:cubicBezTo>
                  <a:cubicBezTo>
                    <a:pt x="660" y="7404"/>
                    <a:pt x="628" y="7401"/>
                    <a:pt x="597" y="7394"/>
                  </a:cubicBezTo>
                  <a:cubicBezTo>
                    <a:pt x="440" y="7364"/>
                    <a:pt x="328" y="7243"/>
                    <a:pt x="261" y="7084"/>
                  </a:cubicBezTo>
                  <a:cubicBezTo>
                    <a:pt x="187" y="6928"/>
                    <a:pt x="149" y="6748"/>
                    <a:pt x="140" y="6571"/>
                  </a:cubicBezTo>
                  <a:cubicBezTo>
                    <a:pt x="1" y="5012"/>
                    <a:pt x="149" y="3444"/>
                    <a:pt x="597" y="1923"/>
                  </a:cubicBezTo>
                  <a:cubicBezTo>
                    <a:pt x="626" y="1840"/>
                    <a:pt x="644" y="1737"/>
                    <a:pt x="673" y="1634"/>
                  </a:cubicBezTo>
                  <a:cubicBezTo>
                    <a:pt x="691" y="1578"/>
                    <a:pt x="709" y="1504"/>
                    <a:pt x="729" y="1439"/>
                  </a:cubicBezTo>
                  <a:lnTo>
                    <a:pt x="729" y="1439"/>
                  </a:lnTo>
                  <a:cubicBezTo>
                    <a:pt x="709" y="1448"/>
                    <a:pt x="691" y="1448"/>
                    <a:pt x="673" y="1457"/>
                  </a:cubicBezTo>
                  <a:cubicBezTo>
                    <a:pt x="664" y="1513"/>
                    <a:pt x="644" y="1569"/>
                    <a:pt x="626" y="1625"/>
                  </a:cubicBezTo>
                  <a:cubicBezTo>
                    <a:pt x="608" y="1728"/>
                    <a:pt x="579" y="1820"/>
                    <a:pt x="552" y="1914"/>
                  </a:cubicBezTo>
                  <a:cubicBezTo>
                    <a:pt x="216" y="3072"/>
                    <a:pt x="48" y="4257"/>
                    <a:pt x="48" y="5451"/>
                  </a:cubicBezTo>
                  <a:cubicBezTo>
                    <a:pt x="48" y="5825"/>
                    <a:pt x="57" y="6200"/>
                    <a:pt x="93" y="6580"/>
                  </a:cubicBezTo>
                  <a:cubicBezTo>
                    <a:pt x="122" y="6928"/>
                    <a:pt x="234" y="7364"/>
                    <a:pt x="588" y="7441"/>
                  </a:cubicBezTo>
                  <a:cubicBezTo>
                    <a:pt x="626" y="7450"/>
                    <a:pt x="664" y="7450"/>
                    <a:pt x="691" y="7450"/>
                  </a:cubicBezTo>
                  <a:cubicBezTo>
                    <a:pt x="915" y="7450"/>
                    <a:pt x="1148" y="7282"/>
                    <a:pt x="1372" y="6954"/>
                  </a:cubicBezTo>
                  <a:cubicBezTo>
                    <a:pt x="2474" y="5368"/>
                    <a:pt x="3016" y="3426"/>
                    <a:pt x="2904" y="1495"/>
                  </a:cubicBezTo>
                  <a:cubicBezTo>
                    <a:pt x="2884" y="1177"/>
                    <a:pt x="2848" y="832"/>
                    <a:pt x="2689" y="543"/>
                  </a:cubicBezTo>
                  <a:cubicBezTo>
                    <a:pt x="2530" y="234"/>
                    <a:pt x="2277" y="39"/>
                    <a:pt x="1979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55;p52"/>
            <p:cNvSpPr/>
            <p:nvPr/>
          </p:nvSpPr>
          <p:spPr>
            <a:xfrm>
              <a:off x="5785011" y="4028162"/>
              <a:ext cx="93856" cy="262322"/>
            </a:xfrm>
            <a:custGeom>
              <a:avLst/>
              <a:gdLst/>
              <a:ahLst/>
              <a:cxnLst/>
              <a:rect l="l" t="t" r="r" b="b"/>
              <a:pathLst>
                <a:path w="1307" h="3653" extrusionOk="0">
                  <a:moveTo>
                    <a:pt x="1298" y="1"/>
                  </a:moveTo>
                  <a:cubicBezTo>
                    <a:pt x="653" y="637"/>
                    <a:pt x="187" y="2028"/>
                    <a:pt x="113" y="2326"/>
                  </a:cubicBezTo>
                  <a:cubicBezTo>
                    <a:pt x="46" y="2568"/>
                    <a:pt x="1" y="2812"/>
                    <a:pt x="37" y="3063"/>
                  </a:cubicBezTo>
                  <a:cubicBezTo>
                    <a:pt x="84" y="3343"/>
                    <a:pt x="261" y="3567"/>
                    <a:pt x="485" y="3623"/>
                  </a:cubicBezTo>
                  <a:cubicBezTo>
                    <a:pt x="541" y="3641"/>
                    <a:pt x="588" y="3652"/>
                    <a:pt x="644" y="3652"/>
                  </a:cubicBezTo>
                  <a:cubicBezTo>
                    <a:pt x="765" y="3652"/>
                    <a:pt x="906" y="3605"/>
                    <a:pt x="1045" y="3520"/>
                  </a:cubicBezTo>
                  <a:cubicBezTo>
                    <a:pt x="1054" y="3502"/>
                    <a:pt x="1065" y="3473"/>
                    <a:pt x="1074" y="3455"/>
                  </a:cubicBezTo>
                  <a:lnTo>
                    <a:pt x="1074" y="3455"/>
                  </a:lnTo>
                  <a:cubicBezTo>
                    <a:pt x="913" y="3552"/>
                    <a:pt x="769" y="3603"/>
                    <a:pt x="632" y="3603"/>
                  </a:cubicBezTo>
                  <a:cubicBezTo>
                    <a:pt x="585" y="3603"/>
                    <a:pt x="539" y="3597"/>
                    <a:pt x="494" y="3585"/>
                  </a:cubicBezTo>
                  <a:cubicBezTo>
                    <a:pt x="290" y="3520"/>
                    <a:pt x="131" y="3316"/>
                    <a:pt x="84" y="3054"/>
                  </a:cubicBezTo>
                  <a:cubicBezTo>
                    <a:pt x="75" y="2998"/>
                    <a:pt x="66" y="2942"/>
                    <a:pt x="66" y="2877"/>
                  </a:cubicBezTo>
                  <a:cubicBezTo>
                    <a:pt x="66" y="2700"/>
                    <a:pt x="113" y="2512"/>
                    <a:pt x="158" y="2344"/>
                  </a:cubicBezTo>
                  <a:cubicBezTo>
                    <a:pt x="270" y="1878"/>
                    <a:pt x="729" y="655"/>
                    <a:pt x="1307" y="68"/>
                  </a:cubicBezTo>
                  <a:cubicBezTo>
                    <a:pt x="1298" y="48"/>
                    <a:pt x="1298" y="30"/>
                    <a:pt x="1298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56;p52"/>
            <p:cNvSpPr/>
            <p:nvPr/>
          </p:nvSpPr>
          <p:spPr>
            <a:xfrm>
              <a:off x="5293615" y="3578559"/>
              <a:ext cx="250832" cy="542955"/>
            </a:xfrm>
            <a:custGeom>
              <a:avLst/>
              <a:gdLst/>
              <a:ahLst/>
              <a:cxnLst/>
              <a:rect l="l" t="t" r="r" b="b"/>
              <a:pathLst>
                <a:path w="3493" h="7561" extrusionOk="0">
                  <a:moveTo>
                    <a:pt x="3260" y="0"/>
                  </a:moveTo>
                  <a:cubicBezTo>
                    <a:pt x="3248" y="18"/>
                    <a:pt x="3239" y="27"/>
                    <a:pt x="3230" y="45"/>
                  </a:cubicBezTo>
                  <a:cubicBezTo>
                    <a:pt x="3428" y="392"/>
                    <a:pt x="3445" y="820"/>
                    <a:pt x="3445" y="1194"/>
                  </a:cubicBezTo>
                  <a:cubicBezTo>
                    <a:pt x="3407" y="2957"/>
                    <a:pt x="2847" y="4676"/>
                    <a:pt x="2296" y="6123"/>
                  </a:cubicBezTo>
                  <a:cubicBezTo>
                    <a:pt x="2139" y="6533"/>
                    <a:pt x="1989" y="6898"/>
                    <a:pt x="1718" y="7169"/>
                  </a:cubicBezTo>
                  <a:cubicBezTo>
                    <a:pt x="1525" y="7360"/>
                    <a:pt x="1231" y="7513"/>
                    <a:pt x="938" y="7513"/>
                  </a:cubicBezTo>
                  <a:cubicBezTo>
                    <a:pt x="833" y="7513"/>
                    <a:pt x="728" y="7493"/>
                    <a:pt x="627" y="7449"/>
                  </a:cubicBezTo>
                  <a:cubicBezTo>
                    <a:pt x="67" y="7196"/>
                    <a:pt x="47" y="6403"/>
                    <a:pt x="85" y="5964"/>
                  </a:cubicBezTo>
                  <a:cubicBezTo>
                    <a:pt x="94" y="5852"/>
                    <a:pt x="103" y="5749"/>
                    <a:pt x="123" y="5637"/>
                  </a:cubicBezTo>
                  <a:lnTo>
                    <a:pt x="123" y="5637"/>
                  </a:lnTo>
                  <a:cubicBezTo>
                    <a:pt x="103" y="5657"/>
                    <a:pt x="85" y="5666"/>
                    <a:pt x="67" y="5684"/>
                  </a:cubicBezTo>
                  <a:cubicBezTo>
                    <a:pt x="56" y="5778"/>
                    <a:pt x="47" y="5870"/>
                    <a:pt x="38" y="5955"/>
                  </a:cubicBezTo>
                  <a:cubicBezTo>
                    <a:pt x="0" y="6412"/>
                    <a:pt x="29" y="7225"/>
                    <a:pt x="607" y="7485"/>
                  </a:cubicBezTo>
                  <a:cubicBezTo>
                    <a:pt x="719" y="7532"/>
                    <a:pt x="831" y="7561"/>
                    <a:pt x="943" y="7561"/>
                  </a:cubicBezTo>
                  <a:cubicBezTo>
                    <a:pt x="1252" y="7561"/>
                    <a:pt x="1550" y="7402"/>
                    <a:pt x="1747" y="7205"/>
                  </a:cubicBezTo>
                  <a:cubicBezTo>
                    <a:pt x="2027" y="6925"/>
                    <a:pt x="2184" y="6553"/>
                    <a:pt x="2343" y="6141"/>
                  </a:cubicBezTo>
                  <a:cubicBezTo>
                    <a:pt x="2885" y="4693"/>
                    <a:pt x="3454" y="2968"/>
                    <a:pt x="3484" y="1194"/>
                  </a:cubicBezTo>
                  <a:cubicBezTo>
                    <a:pt x="3492" y="802"/>
                    <a:pt x="3472" y="363"/>
                    <a:pt x="3260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57;p52"/>
            <p:cNvSpPr/>
            <p:nvPr/>
          </p:nvSpPr>
          <p:spPr>
            <a:xfrm>
              <a:off x="4957186" y="4041662"/>
              <a:ext cx="250761" cy="197765"/>
            </a:xfrm>
            <a:custGeom>
              <a:avLst/>
              <a:gdLst/>
              <a:ahLst/>
              <a:cxnLst/>
              <a:rect l="l" t="t" r="r" b="b"/>
              <a:pathLst>
                <a:path w="3492" h="2754" extrusionOk="0">
                  <a:moveTo>
                    <a:pt x="3491" y="1"/>
                  </a:moveTo>
                  <a:lnTo>
                    <a:pt x="3491" y="1"/>
                  </a:lnTo>
                  <a:cubicBezTo>
                    <a:pt x="3473" y="10"/>
                    <a:pt x="3453" y="19"/>
                    <a:pt x="3444" y="28"/>
                  </a:cubicBezTo>
                  <a:cubicBezTo>
                    <a:pt x="3388" y="346"/>
                    <a:pt x="3305" y="653"/>
                    <a:pt x="3173" y="953"/>
                  </a:cubicBezTo>
                  <a:cubicBezTo>
                    <a:pt x="2781" y="1905"/>
                    <a:pt x="1979" y="2586"/>
                    <a:pt x="1139" y="2698"/>
                  </a:cubicBezTo>
                  <a:cubicBezTo>
                    <a:pt x="1082" y="2705"/>
                    <a:pt x="1023" y="2709"/>
                    <a:pt x="964" y="2709"/>
                  </a:cubicBezTo>
                  <a:cubicBezTo>
                    <a:pt x="626" y="2709"/>
                    <a:pt x="278" y="2589"/>
                    <a:pt x="160" y="2288"/>
                  </a:cubicBezTo>
                  <a:cubicBezTo>
                    <a:pt x="48" y="2035"/>
                    <a:pt x="140" y="1746"/>
                    <a:pt x="243" y="1484"/>
                  </a:cubicBezTo>
                  <a:cubicBezTo>
                    <a:pt x="355" y="1195"/>
                    <a:pt x="485" y="915"/>
                    <a:pt x="635" y="644"/>
                  </a:cubicBezTo>
                  <a:lnTo>
                    <a:pt x="635" y="644"/>
                  </a:lnTo>
                  <a:cubicBezTo>
                    <a:pt x="617" y="653"/>
                    <a:pt x="597" y="653"/>
                    <a:pt x="579" y="664"/>
                  </a:cubicBezTo>
                  <a:cubicBezTo>
                    <a:pt x="440" y="924"/>
                    <a:pt x="308" y="1195"/>
                    <a:pt x="196" y="1475"/>
                  </a:cubicBezTo>
                  <a:cubicBezTo>
                    <a:pt x="93" y="1737"/>
                    <a:pt x="1" y="2044"/>
                    <a:pt x="113" y="2306"/>
                  </a:cubicBezTo>
                  <a:cubicBezTo>
                    <a:pt x="252" y="2624"/>
                    <a:pt x="608" y="2754"/>
                    <a:pt x="962" y="2754"/>
                  </a:cubicBezTo>
                  <a:cubicBezTo>
                    <a:pt x="1018" y="2754"/>
                    <a:pt x="1083" y="2745"/>
                    <a:pt x="1139" y="2745"/>
                  </a:cubicBezTo>
                  <a:cubicBezTo>
                    <a:pt x="2008" y="2633"/>
                    <a:pt x="2819" y="1932"/>
                    <a:pt x="3220" y="971"/>
                  </a:cubicBezTo>
                  <a:cubicBezTo>
                    <a:pt x="3352" y="664"/>
                    <a:pt x="3435" y="337"/>
                    <a:pt x="3491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58;p52"/>
            <p:cNvSpPr/>
            <p:nvPr/>
          </p:nvSpPr>
          <p:spPr>
            <a:xfrm>
              <a:off x="4365399" y="2091159"/>
              <a:ext cx="140029" cy="244728"/>
            </a:xfrm>
            <a:custGeom>
              <a:avLst/>
              <a:gdLst/>
              <a:ahLst/>
              <a:cxnLst/>
              <a:rect l="l" t="t" r="r" b="b"/>
              <a:pathLst>
                <a:path w="1950" h="3408" extrusionOk="0">
                  <a:moveTo>
                    <a:pt x="65" y="1"/>
                  </a:moveTo>
                  <a:cubicBezTo>
                    <a:pt x="27" y="1"/>
                    <a:pt x="0" y="28"/>
                    <a:pt x="0" y="57"/>
                  </a:cubicBezTo>
                  <a:cubicBezTo>
                    <a:pt x="0" y="93"/>
                    <a:pt x="27" y="122"/>
                    <a:pt x="56" y="122"/>
                  </a:cubicBezTo>
                  <a:lnTo>
                    <a:pt x="1053" y="178"/>
                  </a:lnTo>
                  <a:lnTo>
                    <a:pt x="540" y="664"/>
                  </a:lnTo>
                  <a:cubicBezTo>
                    <a:pt x="504" y="700"/>
                    <a:pt x="428" y="776"/>
                    <a:pt x="437" y="868"/>
                  </a:cubicBezTo>
                  <a:cubicBezTo>
                    <a:pt x="448" y="924"/>
                    <a:pt x="484" y="1027"/>
                    <a:pt x="708" y="1056"/>
                  </a:cubicBezTo>
                  <a:lnTo>
                    <a:pt x="1389" y="1121"/>
                  </a:lnTo>
                  <a:lnTo>
                    <a:pt x="773" y="1616"/>
                  </a:lnTo>
                  <a:cubicBezTo>
                    <a:pt x="652" y="1717"/>
                    <a:pt x="605" y="1820"/>
                    <a:pt x="643" y="1905"/>
                  </a:cubicBezTo>
                  <a:cubicBezTo>
                    <a:pt x="681" y="2026"/>
                    <a:pt x="820" y="2044"/>
                    <a:pt x="885" y="2044"/>
                  </a:cubicBezTo>
                  <a:lnTo>
                    <a:pt x="1586" y="2138"/>
                  </a:lnTo>
                  <a:lnTo>
                    <a:pt x="793" y="2781"/>
                  </a:lnTo>
                  <a:cubicBezTo>
                    <a:pt x="773" y="2792"/>
                    <a:pt x="773" y="2819"/>
                    <a:pt x="773" y="2837"/>
                  </a:cubicBezTo>
                  <a:cubicBezTo>
                    <a:pt x="773" y="2857"/>
                    <a:pt x="784" y="2875"/>
                    <a:pt x="802" y="2884"/>
                  </a:cubicBezTo>
                  <a:lnTo>
                    <a:pt x="1857" y="3397"/>
                  </a:lnTo>
                  <a:cubicBezTo>
                    <a:pt x="1866" y="3397"/>
                    <a:pt x="1875" y="3408"/>
                    <a:pt x="1884" y="3408"/>
                  </a:cubicBezTo>
                  <a:cubicBezTo>
                    <a:pt x="1904" y="3408"/>
                    <a:pt x="1922" y="3388"/>
                    <a:pt x="1940" y="3370"/>
                  </a:cubicBezTo>
                  <a:cubicBezTo>
                    <a:pt x="1949" y="3341"/>
                    <a:pt x="1940" y="3305"/>
                    <a:pt x="1913" y="3296"/>
                  </a:cubicBezTo>
                  <a:lnTo>
                    <a:pt x="941" y="2819"/>
                  </a:lnTo>
                  <a:lnTo>
                    <a:pt x="1763" y="2147"/>
                  </a:lnTo>
                  <a:cubicBezTo>
                    <a:pt x="1781" y="2129"/>
                    <a:pt x="1792" y="2100"/>
                    <a:pt x="1781" y="2082"/>
                  </a:cubicBezTo>
                  <a:cubicBezTo>
                    <a:pt x="1781" y="2064"/>
                    <a:pt x="1763" y="2044"/>
                    <a:pt x="1736" y="2035"/>
                  </a:cubicBezTo>
                  <a:lnTo>
                    <a:pt x="896" y="1932"/>
                  </a:lnTo>
                  <a:cubicBezTo>
                    <a:pt x="840" y="1923"/>
                    <a:pt x="764" y="1914"/>
                    <a:pt x="746" y="1867"/>
                  </a:cubicBezTo>
                  <a:cubicBezTo>
                    <a:pt x="728" y="1820"/>
                    <a:pt x="793" y="1755"/>
                    <a:pt x="849" y="1708"/>
                  </a:cubicBezTo>
                  <a:lnTo>
                    <a:pt x="1568" y="1121"/>
                  </a:lnTo>
                  <a:cubicBezTo>
                    <a:pt x="1586" y="1101"/>
                    <a:pt x="1595" y="1083"/>
                    <a:pt x="1586" y="1056"/>
                  </a:cubicBezTo>
                  <a:cubicBezTo>
                    <a:pt x="1586" y="1036"/>
                    <a:pt x="1557" y="1018"/>
                    <a:pt x="1539" y="1018"/>
                  </a:cubicBezTo>
                  <a:lnTo>
                    <a:pt x="717" y="933"/>
                  </a:lnTo>
                  <a:cubicBezTo>
                    <a:pt x="681" y="933"/>
                    <a:pt x="560" y="915"/>
                    <a:pt x="560" y="859"/>
                  </a:cubicBezTo>
                  <a:cubicBezTo>
                    <a:pt x="549" y="821"/>
                    <a:pt x="587" y="785"/>
                    <a:pt x="625" y="747"/>
                  </a:cubicBezTo>
                  <a:lnTo>
                    <a:pt x="1232" y="169"/>
                  </a:lnTo>
                  <a:cubicBezTo>
                    <a:pt x="1250" y="149"/>
                    <a:pt x="1259" y="122"/>
                    <a:pt x="1250" y="104"/>
                  </a:cubicBezTo>
                  <a:cubicBezTo>
                    <a:pt x="1241" y="84"/>
                    <a:pt x="1221" y="66"/>
                    <a:pt x="1194" y="66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59;p52"/>
            <p:cNvSpPr/>
            <p:nvPr/>
          </p:nvSpPr>
          <p:spPr>
            <a:xfrm>
              <a:off x="4569699" y="2014035"/>
              <a:ext cx="124088" cy="278264"/>
            </a:xfrm>
            <a:custGeom>
              <a:avLst/>
              <a:gdLst/>
              <a:ahLst/>
              <a:cxnLst/>
              <a:rect l="l" t="t" r="r" b="b"/>
              <a:pathLst>
                <a:path w="1728" h="3875" extrusionOk="0">
                  <a:moveTo>
                    <a:pt x="691" y="0"/>
                  </a:moveTo>
                  <a:cubicBezTo>
                    <a:pt x="673" y="0"/>
                    <a:pt x="657" y="11"/>
                    <a:pt x="645" y="29"/>
                  </a:cubicBezTo>
                  <a:cubicBezTo>
                    <a:pt x="628" y="58"/>
                    <a:pt x="637" y="93"/>
                    <a:pt x="663" y="114"/>
                  </a:cubicBezTo>
                  <a:lnTo>
                    <a:pt x="1512" y="627"/>
                  </a:lnTo>
                  <a:lnTo>
                    <a:pt x="831" y="822"/>
                  </a:lnTo>
                  <a:cubicBezTo>
                    <a:pt x="784" y="830"/>
                    <a:pt x="684" y="860"/>
                    <a:pt x="645" y="942"/>
                  </a:cubicBezTo>
                  <a:cubicBezTo>
                    <a:pt x="628" y="998"/>
                    <a:pt x="616" y="1111"/>
                    <a:pt x="796" y="1243"/>
                  </a:cubicBezTo>
                  <a:lnTo>
                    <a:pt x="1365" y="1615"/>
                  </a:lnTo>
                  <a:lnTo>
                    <a:pt x="589" y="1765"/>
                  </a:lnTo>
                  <a:cubicBezTo>
                    <a:pt x="430" y="1803"/>
                    <a:pt x="348" y="1868"/>
                    <a:pt x="336" y="1962"/>
                  </a:cubicBezTo>
                  <a:cubicBezTo>
                    <a:pt x="318" y="2083"/>
                    <a:pt x="430" y="2166"/>
                    <a:pt x="477" y="2204"/>
                  </a:cubicBezTo>
                  <a:lnTo>
                    <a:pt x="1055" y="2614"/>
                  </a:lnTo>
                  <a:lnTo>
                    <a:pt x="56" y="2802"/>
                  </a:lnTo>
                  <a:cubicBezTo>
                    <a:pt x="38" y="2811"/>
                    <a:pt x="20" y="2820"/>
                    <a:pt x="11" y="2838"/>
                  </a:cubicBezTo>
                  <a:cubicBezTo>
                    <a:pt x="0" y="2858"/>
                    <a:pt x="11" y="2876"/>
                    <a:pt x="20" y="2894"/>
                  </a:cubicBezTo>
                  <a:lnTo>
                    <a:pt x="701" y="3846"/>
                  </a:lnTo>
                  <a:cubicBezTo>
                    <a:pt x="710" y="3866"/>
                    <a:pt x="728" y="3875"/>
                    <a:pt x="749" y="3875"/>
                  </a:cubicBezTo>
                  <a:cubicBezTo>
                    <a:pt x="766" y="3875"/>
                    <a:pt x="775" y="3866"/>
                    <a:pt x="784" y="3866"/>
                  </a:cubicBezTo>
                  <a:cubicBezTo>
                    <a:pt x="813" y="3846"/>
                    <a:pt x="813" y="3810"/>
                    <a:pt x="796" y="3781"/>
                  </a:cubicBezTo>
                  <a:lnTo>
                    <a:pt x="168" y="2903"/>
                  </a:lnTo>
                  <a:lnTo>
                    <a:pt x="1214" y="2699"/>
                  </a:lnTo>
                  <a:cubicBezTo>
                    <a:pt x="1232" y="2699"/>
                    <a:pt x="1253" y="2679"/>
                    <a:pt x="1262" y="2652"/>
                  </a:cubicBezTo>
                  <a:cubicBezTo>
                    <a:pt x="1262" y="2634"/>
                    <a:pt x="1253" y="2605"/>
                    <a:pt x="1232" y="2596"/>
                  </a:cubicBezTo>
                  <a:lnTo>
                    <a:pt x="551" y="2101"/>
                  </a:lnTo>
                  <a:cubicBezTo>
                    <a:pt x="504" y="2074"/>
                    <a:pt x="439" y="2027"/>
                    <a:pt x="448" y="1980"/>
                  </a:cubicBezTo>
                  <a:cubicBezTo>
                    <a:pt x="460" y="1924"/>
                    <a:pt x="542" y="1895"/>
                    <a:pt x="607" y="1886"/>
                  </a:cubicBezTo>
                  <a:lnTo>
                    <a:pt x="1524" y="1709"/>
                  </a:lnTo>
                  <a:cubicBezTo>
                    <a:pt x="1550" y="1700"/>
                    <a:pt x="1568" y="1682"/>
                    <a:pt x="1568" y="1662"/>
                  </a:cubicBezTo>
                  <a:cubicBezTo>
                    <a:pt x="1580" y="1635"/>
                    <a:pt x="1568" y="1615"/>
                    <a:pt x="1542" y="1597"/>
                  </a:cubicBezTo>
                  <a:lnTo>
                    <a:pt x="861" y="1140"/>
                  </a:lnTo>
                  <a:cubicBezTo>
                    <a:pt x="831" y="1122"/>
                    <a:pt x="728" y="1046"/>
                    <a:pt x="757" y="990"/>
                  </a:cubicBezTo>
                  <a:cubicBezTo>
                    <a:pt x="766" y="963"/>
                    <a:pt x="813" y="942"/>
                    <a:pt x="869" y="934"/>
                  </a:cubicBezTo>
                  <a:lnTo>
                    <a:pt x="1680" y="710"/>
                  </a:lnTo>
                  <a:cubicBezTo>
                    <a:pt x="1701" y="701"/>
                    <a:pt x="1719" y="683"/>
                    <a:pt x="1719" y="654"/>
                  </a:cubicBezTo>
                  <a:cubicBezTo>
                    <a:pt x="1727" y="636"/>
                    <a:pt x="1710" y="618"/>
                    <a:pt x="1692" y="598"/>
                  </a:cubicBezTo>
                  <a:lnTo>
                    <a:pt x="719" y="11"/>
                  </a:lnTo>
                  <a:cubicBezTo>
                    <a:pt x="710" y="3"/>
                    <a:pt x="700" y="0"/>
                    <a:pt x="691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60;p52"/>
            <p:cNvSpPr/>
            <p:nvPr/>
          </p:nvSpPr>
          <p:spPr>
            <a:xfrm>
              <a:off x="4698382" y="2117872"/>
              <a:ext cx="179094" cy="254854"/>
            </a:xfrm>
            <a:custGeom>
              <a:avLst/>
              <a:gdLst/>
              <a:ahLst/>
              <a:cxnLst/>
              <a:rect l="l" t="t" r="r" b="b"/>
              <a:pathLst>
                <a:path w="2494" h="3549" extrusionOk="0">
                  <a:moveTo>
                    <a:pt x="1801" y="0"/>
                  </a:moveTo>
                  <a:cubicBezTo>
                    <a:pt x="1789" y="0"/>
                    <a:pt x="1776" y="4"/>
                    <a:pt x="1766" y="12"/>
                  </a:cubicBezTo>
                  <a:cubicBezTo>
                    <a:pt x="1737" y="30"/>
                    <a:pt x="1728" y="68"/>
                    <a:pt x="1748" y="86"/>
                  </a:cubicBezTo>
                  <a:lnTo>
                    <a:pt x="2308" y="917"/>
                  </a:lnTo>
                  <a:lnTo>
                    <a:pt x="2308" y="917"/>
                  </a:lnTo>
                  <a:lnTo>
                    <a:pt x="1607" y="805"/>
                  </a:lnTo>
                  <a:cubicBezTo>
                    <a:pt x="1588" y="801"/>
                    <a:pt x="1561" y="797"/>
                    <a:pt x="1530" y="797"/>
                  </a:cubicBezTo>
                  <a:cubicBezTo>
                    <a:pt x="1483" y="797"/>
                    <a:pt x="1427" y="807"/>
                    <a:pt x="1383" y="841"/>
                  </a:cubicBezTo>
                  <a:cubicBezTo>
                    <a:pt x="1345" y="888"/>
                    <a:pt x="1289" y="982"/>
                    <a:pt x="1401" y="1168"/>
                  </a:cubicBezTo>
                  <a:lnTo>
                    <a:pt x="1757" y="1757"/>
                  </a:lnTo>
                  <a:lnTo>
                    <a:pt x="1757" y="1757"/>
                  </a:lnTo>
                  <a:lnTo>
                    <a:pt x="991" y="1569"/>
                  </a:lnTo>
                  <a:cubicBezTo>
                    <a:pt x="940" y="1557"/>
                    <a:pt x="894" y="1551"/>
                    <a:pt x="855" y="1551"/>
                  </a:cubicBezTo>
                  <a:cubicBezTo>
                    <a:pt x="770" y="1551"/>
                    <a:pt x="711" y="1578"/>
                    <a:pt x="672" y="1636"/>
                  </a:cubicBezTo>
                  <a:cubicBezTo>
                    <a:pt x="616" y="1737"/>
                    <a:pt x="684" y="1860"/>
                    <a:pt x="711" y="1916"/>
                  </a:cubicBezTo>
                  <a:lnTo>
                    <a:pt x="1065" y="2532"/>
                  </a:lnTo>
                  <a:lnTo>
                    <a:pt x="77" y="2288"/>
                  </a:lnTo>
                  <a:cubicBezTo>
                    <a:pt x="71" y="2285"/>
                    <a:pt x="64" y="2284"/>
                    <a:pt x="58" y="2284"/>
                  </a:cubicBezTo>
                  <a:cubicBezTo>
                    <a:pt x="42" y="2284"/>
                    <a:pt x="27" y="2290"/>
                    <a:pt x="21" y="2297"/>
                  </a:cubicBezTo>
                  <a:cubicBezTo>
                    <a:pt x="0" y="2317"/>
                    <a:pt x="0" y="2335"/>
                    <a:pt x="0" y="2353"/>
                  </a:cubicBezTo>
                  <a:lnTo>
                    <a:pt x="224" y="3502"/>
                  </a:lnTo>
                  <a:cubicBezTo>
                    <a:pt x="236" y="3529"/>
                    <a:pt x="254" y="3549"/>
                    <a:pt x="280" y="3549"/>
                  </a:cubicBezTo>
                  <a:lnTo>
                    <a:pt x="301" y="3549"/>
                  </a:lnTo>
                  <a:cubicBezTo>
                    <a:pt x="327" y="3549"/>
                    <a:pt x="348" y="3511"/>
                    <a:pt x="348" y="3484"/>
                  </a:cubicBezTo>
                  <a:lnTo>
                    <a:pt x="133" y="2420"/>
                  </a:lnTo>
                  <a:lnTo>
                    <a:pt x="1168" y="2671"/>
                  </a:lnTo>
                  <a:cubicBezTo>
                    <a:pt x="1175" y="2673"/>
                    <a:pt x="1182" y="2674"/>
                    <a:pt x="1189" y="2674"/>
                  </a:cubicBezTo>
                  <a:cubicBezTo>
                    <a:pt x="1206" y="2674"/>
                    <a:pt x="1219" y="2666"/>
                    <a:pt x="1233" y="2653"/>
                  </a:cubicBezTo>
                  <a:cubicBezTo>
                    <a:pt x="1244" y="2633"/>
                    <a:pt x="1244" y="2606"/>
                    <a:pt x="1233" y="2588"/>
                  </a:cubicBezTo>
                  <a:lnTo>
                    <a:pt x="814" y="1860"/>
                  </a:lnTo>
                  <a:cubicBezTo>
                    <a:pt x="784" y="1804"/>
                    <a:pt x="749" y="1737"/>
                    <a:pt x="776" y="1701"/>
                  </a:cubicBezTo>
                  <a:cubicBezTo>
                    <a:pt x="791" y="1675"/>
                    <a:pt x="826" y="1666"/>
                    <a:pt x="865" y="1666"/>
                  </a:cubicBezTo>
                  <a:cubicBezTo>
                    <a:pt x="897" y="1666"/>
                    <a:pt x="933" y="1672"/>
                    <a:pt x="964" y="1681"/>
                  </a:cubicBezTo>
                  <a:lnTo>
                    <a:pt x="1869" y="1896"/>
                  </a:lnTo>
                  <a:cubicBezTo>
                    <a:pt x="1874" y="1898"/>
                    <a:pt x="1879" y="1899"/>
                    <a:pt x="1885" y="1899"/>
                  </a:cubicBezTo>
                  <a:cubicBezTo>
                    <a:pt x="1901" y="1899"/>
                    <a:pt x="1918" y="1891"/>
                    <a:pt x="1925" y="1878"/>
                  </a:cubicBezTo>
                  <a:cubicBezTo>
                    <a:pt x="1943" y="1860"/>
                    <a:pt x="1943" y="1831"/>
                    <a:pt x="1934" y="1813"/>
                  </a:cubicBezTo>
                  <a:lnTo>
                    <a:pt x="1504" y="1112"/>
                  </a:lnTo>
                  <a:cubicBezTo>
                    <a:pt x="1486" y="1076"/>
                    <a:pt x="1421" y="973"/>
                    <a:pt x="1468" y="935"/>
                  </a:cubicBezTo>
                  <a:cubicBezTo>
                    <a:pt x="1481" y="921"/>
                    <a:pt x="1500" y="917"/>
                    <a:pt x="1521" y="917"/>
                  </a:cubicBezTo>
                  <a:cubicBezTo>
                    <a:pt x="1542" y="917"/>
                    <a:pt x="1565" y="921"/>
                    <a:pt x="1589" y="926"/>
                  </a:cubicBezTo>
                  <a:lnTo>
                    <a:pt x="2429" y="1056"/>
                  </a:lnTo>
                  <a:cubicBezTo>
                    <a:pt x="2447" y="1056"/>
                    <a:pt x="2465" y="1047"/>
                    <a:pt x="2485" y="1029"/>
                  </a:cubicBezTo>
                  <a:cubicBezTo>
                    <a:pt x="2494" y="1009"/>
                    <a:pt x="2494" y="982"/>
                    <a:pt x="2485" y="964"/>
                  </a:cubicBezTo>
                  <a:lnTo>
                    <a:pt x="1849" y="21"/>
                  </a:lnTo>
                  <a:cubicBezTo>
                    <a:pt x="1838" y="8"/>
                    <a:pt x="1819" y="0"/>
                    <a:pt x="1801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61;p52"/>
            <p:cNvSpPr/>
            <p:nvPr/>
          </p:nvSpPr>
          <p:spPr>
            <a:xfrm>
              <a:off x="3997301" y="3697764"/>
              <a:ext cx="1112840" cy="549418"/>
            </a:xfrm>
            <a:custGeom>
              <a:avLst/>
              <a:gdLst/>
              <a:ahLst/>
              <a:cxnLst/>
              <a:rect l="l" t="t" r="r" b="b"/>
              <a:pathLst>
                <a:path w="15497" h="7651" extrusionOk="0">
                  <a:moveTo>
                    <a:pt x="12676" y="0"/>
                  </a:moveTo>
                  <a:lnTo>
                    <a:pt x="5536" y="318"/>
                  </a:lnTo>
                  <a:lnTo>
                    <a:pt x="5498" y="318"/>
                  </a:lnTo>
                  <a:lnTo>
                    <a:pt x="4080" y="383"/>
                  </a:lnTo>
                  <a:lnTo>
                    <a:pt x="1" y="1365"/>
                  </a:lnTo>
                  <a:cubicBezTo>
                    <a:pt x="1" y="1365"/>
                    <a:pt x="319" y="2278"/>
                    <a:pt x="926" y="3408"/>
                  </a:cubicBezTo>
                  <a:cubicBezTo>
                    <a:pt x="1000" y="3558"/>
                    <a:pt x="1083" y="3705"/>
                    <a:pt x="1168" y="3856"/>
                  </a:cubicBezTo>
                  <a:cubicBezTo>
                    <a:pt x="2158" y="5565"/>
                    <a:pt x="3735" y="7552"/>
                    <a:pt x="5798" y="7626"/>
                  </a:cubicBezTo>
                  <a:cubicBezTo>
                    <a:pt x="5807" y="7637"/>
                    <a:pt x="5825" y="7637"/>
                    <a:pt x="5843" y="7637"/>
                  </a:cubicBezTo>
                  <a:lnTo>
                    <a:pt x="6022" y="7637"/>
                  </a:lnTo>
                  <a:cubicBezTo>
                    <a:pt x="6394" y="7617"/>
                    <a:pt x="6750" y="7617"/>
                    <a:pt x="7086" y="7617"/>
                  </a:cubicBezTo>
                  <a:lnTo>
                    <a:pt x="7151" y="7617"/>
                  </a:lnTo>
                  <a:cubicBezTo>
                    <a:pt x="7319" y="7617"/>
                    <a:pt x="7487" y="7626"/>
                    <a:pt x="7646" y="7626"/>
                  </a:cubicBezTo>
                  <a:lnTo>
                    <a:pt x="7711" y="7626"/>
                  </a:lnTo>
                  <a:cubicBezTo>
                    <a:pt x="8281" y="7637"/>
                    <a:pt x="8799" y="7650"/>
                    <a:pt x="9270" y="7650"/>
                  </a:cubicBezTo>
                  <a:cubicBezTo>
                    <a:pt x="9647" y="7650"/>
                    <a:pt x="9995" y="7642"/>
                    <a:pt x="10315" y="7617"/>
                  </a:cubicBezTo>
                  <a:lnTo>
                    <a:pt x="10362" y="7617"/>
                  </a:lnTo>
                  <a:cubicBezTo>
                    <a:pt x="11482" y="7525"/>
                    <a:pt x="12322" y="7198"/>
                    <a:pt x="13079" y="6199"/>
                  </a:cubicBezTo>
                  <a:cubicBezTo>
                    <a:pt x="13451" y="5695"/>
                    <a:pt x="13787" y="5191"/>
                    <a:pt x="14076" y="4705"/>
                  </a:cubicBezTo>
                  <a:cubicBezTo>
                    <a:pt x="14123" y="4622"/>
                    <a:pt x="14161" y="4546"/>
                    <a:pt x="14208" y="4472"/>
                  </a:cubicBezTo>
                  <a:cubicBezTo>
                    <a:pt x="15095" y="2904"/>
                    <a:pt x="15496" y="1615"/>
                    <a:pt x="15496" y="1615"/>
                  </a:cubicBezTo>
                  <a:lnTo>
                    <a:pt x="12676" y="0"/>
                  </a:ln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062;p52"/>
            <p:cNvSpPr/>
            <p:nvPr/>
          </p:nvSpPr>
          <p:spPr>
            <a:xfrm>
              <a:off x="4298329" y="2935213"/>
              <a:ext cx="640761" cy="947677"/>
            </a:xfrm>
            <a:custGeom>
              <a:avLst/>
              <a:gdLst/>
              <a:ahLst/>
              <a:cxnLst/>
              <a:rect l="l" t="t" r="r" b="b"/>
              <a:pathLst>
                <a:path w="8923" h="13197" extrusionOk="0">
                  <a:moveTo>
                    <a:pt x="4789" y="0"/>
                  </a:moveTo>
                  <a:cubicBezTo>
                    <a:pt x="4261" y="0"/>
                    <a:pt x="3734" y="62"/>
                    <a:pt x="3266" y="155"/>
                  </a:cubicBezTo>
                  <a:cubicBezTo>
                    <a:pt x="1866" y="435"/>
                    <a:pt x="1335" y="1034"/>
                    <a:pt x="990" y="2443"/>
                  </a:cubicBezTo>
                  <a:cubicBezTo>
                    <a:pt x="551" y="4235"/>
                    <a:pt x="363" y="6083"/>
                    <a:pt x="177" y="7913"/>
                  </a:cubicBezTo>
                  <a:cubicBezTo>
                    <a:pt x="83" y="8827"/>
                    <a:pt x="0" y="9770"/>
                    <a:pt x="251" y="10657"/>
                  </a:cubicBezTo>
                  <a:cubicBezTo>
                    <a:pt x="934" y="12971"/>
                    <a:pt x="3201" y="13178"/>
                    <a:pt x="5226" y="13195"/>
                  </a:cubicBezTo>
                  <a:cubicBezTo>
                    <a:pt x="5273" y="13196"/>
                    <a:pt x="5320" y="13196"/>
                    <a:pt x="5367" y="13196"/>
                  </a:cubicBezTo>
                  <a:cubicBezTo>
                    <a:pt x="6446" y="13196"/>
                    <a:pt x="7670" y="13084"/>
                    <a:pt x="8271" y="12234"/>
                  </a:cubicBezTo>
                  <a:cubicBezTo>
                    <a:pt x="8578" y="11815"/>
                    <a:pt x="8652" y="11273"/>
                    <a:pt x="8708" y="10760"/>
                  </a:cubicBezTo>
                  <a:cubicBezTo>
                    <a:pt x="8923" y="8724"/>
                    <a:pt x="8867" y="6663"/>
                    <a:pt x="8551" y="4636"/>
                  </a:cubicBezTo>
                  <a:cubicBezTo>
                    <a:pt x="8401" y="3666"/>
                    <a:pt x="8195" y="2705"/>
                    <a:pt x="7924" y="1762"/>
                  </a:cubicBezTo>
                  <a:cubicBezTo>
                    <a:pt x="7540" y="415"/>
                    <a:pt x="6159" y="0"/>
                    <a:pt x="4789" y="0"/>
                  </a:cubicBezTo>
                  <a:close/>
                </a:path>
              </a:pathLst>
            </a:custGeom>
            <a:solidFill>
              <a:srgbClr val="7F4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063;p52"/>
            <p:cNvSpPr/>
            <p:nvPr/>
          </p:nvSpPr>
          <p:spPr>
            <a:xfrm>
              <a:off x="4486686" y="2953094"/>
              <a:ext cx="304259" cy="73318"/>
            </a:xfrm>
            <a:custGeom>
              <a:avLst/>
              <a:gdLst/>
              <a:ahLst/>
              <a:cxnLst/>
              <a:rect l="l" t="t" r="r" b="b"/>
              <a:pathLst>
                <a:path w="4237" h="1021" extrusionOk="0">
                  <a:moveTo>
                    <a:pt x="0" y="0"/>
                  </a:moveTo>
                  <a:cubicBezTo>
                    <a:pt x="0" y="1"/>
                    <a:pt x="439" y="944"/>
                    <a:pt x="1857" y="1018"/>
                  </a:cubicBezTo>
                  <a:cubicBezTo>
                    <a:pt x="1902" y="1020"/>
                    <a:pt x="1947" y="1021"/>
                    <a:pt x="1990" y="1021"/>
                  </a:cubicBezTo>
                  <a:cubicBezTo>
                    <a:pt x="3335" y="1021"/>
                    <a:pt x="4237" y="86"/>
                    <a:pt x="4237" y="8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4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64;p52"/>
            <p:cNvSpPr/>
            <p:nvPr/>
          </p:nvSpPr>
          <p:spPr>
            <a:xfrm>
              <a:off x="4514836" y="2824411"/>
              <a:ext cx="217872" cy="178448"/>
            </a:xfrm>
            <a:custGeom>
              <a:avLst/>
              <a:gdLst/>
              <a:ahLst/>
              <a:cxnLst/>
              <a:rect l="l" t="t" r="r" b="b"/>
              <a:pathLst>
                <a:path w="3034" h="2485" extrusionOk="0">
                  <a:moveTo>
                    <a:pt x="2539" y="0"/>
                  </a:moveTo>
                  <a:lnTo>
                    <a:pt x="522" y="9"/>
                  </a:lnTo>
                  <a:lnTo>
                    <a:pt x="522" y="18"/>
                  </a:lnTo>
                  <a:cubicBezTo>
                    <a:pt x="522" y="56"/>
                    <a:pt x="513" y="177"/>
                    <a:pt x="484" y="354"/>
                  </a:cubicBezTo>
                  <a:cubicBezTo>
                    <a:pt x="439" y="737"/>
                    <a:pt x="242" y="1176"/>
                    <a:pt x="0" y="1698"/>
                  </a:cubicBezTo>
                  <a:cubicBezTo>
                    <a:pt x="0" y="1698"/>
                    <a:pt x="409" y="2485"/>
                    <a:pt x="1420" y="2485"/>
                  </a:cubicBezTo>
                  <a:cubicBezTo>
                    <a:pt x="1489" y="2485"/>
                    <a:pt x="1560" y="2481"/>
                    <a:pt x="1633" y="2474"/>
                  </a:cubicBezTo>
                  <a:cubicBezTo>
                    <a:pt x="2819" y="2361"/>
                    <a:pt x="3034" y="1792"/>
                    <a:pt x="3034" y="1792"/>
                  </a:cubicBezTo>
                  <a:lnTo>
                    <a:pt x="2689" y="280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65;p52"/>
            <p:cNvSpPr/>
            <p:nvPr/>
          </p:nvSpPr>
          <p:spPr>
            <a:xfrm>
              <a:off x="4549592" y="2824411"/>
              <a:ext cx="158341" cy="72959"/>
            </a:xfrm>
            <a:custGeom>
              <a:avLst/>
              <a:gdLst/>
              <a:ahLst/>
              <a:cxnLst/>
              <a:rect l="l" t="t" r="r" b="b"/>
              <a:pathLst>
                <a:path w="2205" h="1016" extrusionOk="0">
                  <a:moveTo>
                    <a:pt x="2055" y="0"/>
                  </a:moveTo>
                  <a:cubicBezTo>
                    <a:pt x="1723" y="111"/>
                    <a:pt x="1368" y="167"/>
                    <a:pt x="1014" y="167"/>
                  </a:cubicBezTo>
                  <a:cubicBezTo>
                    <a:pt x="682" y="167"/>
                    <a:pt x="351" y="118"/>
                    <a:pt x="38" y="18"/>
                  </a:cubicBezTo>
                  <a:cubicBezTo>
                    <a:pt x="38" y="56"/>
                    <a:pt x="29" y="177"/>
                    <a:pt x="0" y="354"/>
                  </a:cubicBezTo>
                  <a:cubicBezTo>
                    <a:pt x="89" y="512"/>
                    <a:pt x="514" y="1015"/>
                    <a:pt x="1113" y="1015"/>
                  </a:cubicBezTo>
                  <a:cubicBezTo>
                    <a:pt x="1152" y="1015"/>
                    <a:pt x="1192" y="1013"/>
                    <a:pt x="1232" y="1008"/>
                  </a:cubicBezTo>
                  <a:cubicBezTo>
                    <a:pt x="2084" y="926"/>
                    <a:pt x="2158" y="345"/>
                    <a:pt x="2205" y="280"/>
                  </a:cubicBezTo>
                  <a:lnTo>
                    <a:pt x="2158" y="0"/>
                  </a:ln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66;p52"/>
            <p:cNvSpPr/>
            <p:nvPr/>
          </p:nvSpPr>
          <p:spPr>
            <a:xfrm>
              <a:off x="4380910" y="2627579"/>
              <a:ext cx="91055" cy="109941"/>
            </a:xfrm>
            <a:custGeom>
              <a:avLst/>
              <a:gdLst/>
              <a:ahLst/>
              <a:cxnLst/>
              <a:rect l="l" t="t" r="r" b="b"/>
              <a:pathLst>
                <a:path w="1268" h="1531" extrusionOk="0">
                  <a:moveTo>
                    <a:pt x="648" y="0"/>
                  </a:moveTo>
                  <a:cubicBezTo>
                    <a:pt x="535" y="0"/>
                    <a:pt x="413" y="54"/>
                    <a:pt x="297" y="212"/>
                  </a:cubicBezTo>
                  <a:cubicBezTo>
                    <a:pt x="0" y="603"/>
                    <a:pt x="350" y="1530"/>
                    <a:pt x="1045" y="1530"/>
                  </a:cubicBezTo>
                  <a:cubicBezTo>
                    <a:pt x="1116" y="1530"/>
                    <a:pt x="1190" y="1521"/>
                    <a:pt x="1267" y="1500"/>
                  </a:cubicBezTo>
                  <a:lnTo>
                    <a:pt x="1258" y="1500"/>
                  </a:lnTo>
                  <a:lnTo>
                    <a:pt x="1173" y="810"/>
                  </a:lnTo>
                  <a:lnTo>
                    <a:pt x="1099" y="259"/>
                  </a:lnTo>
                  <a:cubicBezTo>
                    <a:pt x="1099" y="259"/>
                    <a:pt x="1061" y="212"/>
                    <a:pt x="996" y="156"/>
                  </a:cubicBezTo>
                  <a:cubicBezTo>
                    <a:pt x="914" y="84"/>
                    <a:pt x="788" y="0"/>
                    <a:pt x="648" y="0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67;p52"/>
            <p:cNvSpPr/>
            <p:nvPr/>
          </p:nvSpPr>
          <p:spPr>
            <a:xfrm>
              <a:off x="4412866" y="2659894"/>
              <a:ext cx="44307" cy="49262"/>
            </a:xfrm>
            <a:custGeom>
              <a:avLst/>
              <a:gdLst/>
              <a:ahLst/>
              <a:cxnLst/>
              <a:rect l="l" t="t" r="r" b="b"/>
              <a:pathLst>
                <a:path w="617" h="686" extrusionOk="0">
                  <a:moveTo>
                    <a:pt x="73" y="1"/>
                  </a:moveTo>
                  <a:cubicBezTo>
                    <a:pt x="50" y="1"/>
                    <a:pt x="27" y="11"/>
                    <a:pt x="20" y="33"/>
                  </a:cubicBezTo>
                  <a:cubicBezTo>
                    <a:pt x="0" y="60"/>
                    <a:pt x="20" y="98"/>
                    <a:pt x="47" y="107"/>
                  </a:cubicBezTo>
                  <a:cubicBezTo>
                    <a:pt x="271" y="210"/>
                    <a:pt x="439" y="416"/>
                    <a:pt x="495" y="649"/>
                  </a:cubicBezTo>
                  <a:cubicBezTo>
                    <a:pt x="504" y="667"/>
                    <a:pt x="533" y="685"/>
                    <a:pt x="551" y="685"/>
                  </a:cubicBezTo>
                  <a:lnTo>
                    <a:pt x="571" y="685"/>
                  </a:lnTo>
                  <a:cubicBezTo>
                    <a:pt x="598" y="676"/>
                    <a:pt x="616" y="649"/>
                    <a:pt x="607" y="611"/>
                  </a:cubicBezTo>
                  <a:cubicBezTo>
                    <a:pt x="542" y="349"/>
                    <a:pt x="347" y="125"/>
                    <a:pt x="94" y="4"/>
                  </a:cubicBezTo>
                  <a:cubicBezTo>
                    <a:pt x="88" y="2"/>
                    <a:pt x="80" y="1"/>
                    <a:pt x="73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68;p52"/>
            <p:cNvSpPr/>
            <p:nvPr/>
          </p:nvSpPr>
          <p:spPr>
            <a:xfrm>
              <a:off x="4417677" y="2670881"/>
              <a:ext cx="20825" cy="36982"/>
            </a:xfrm>
            <a:custGeom>
              <a:avLst/>
              <a:gdLst/>
              <a:ahLst/>
              <a:cxnLst/>
              <a:rect l="l" t="t" r="r" b="b"/>
              <a:pathLst>
                <a:path w="290" h="515" extrusionOk="0">
                  <a:moveTo>
                    <a:pt x="218" y="0"/>
                  </a:moveTo>
                  <a:cubicBezTo>
                    <a:pt x="207" y="0"/>
                    <a:pt x="197" y="3"/>
                    <a:pt x="186" y="10"/>
                  </a:cubicBezTo>
                  <a:cubicBezTo>
                    <a:pt x="45" y="122"/>
                    <a:pt x="0" y="328"/>
                    <a:pt x="74" y="487"/>
                  </a:cubicBezTo>
                  <a:cubicBezTo>
                    <a:pt x="83" y="505"/>
                    <a:pt x="101" y="514"/>
                    <a:pt x="121" y="514"/>
                  </a:cubicBezTo>
                  <a:lnTo>
                    <a:pt x="148" y="514"/>
                  </a:lnTo>
                  <a:cubicBezTo>
                    <a:pt x="177" y="496"/>
                    <a:pt x="186" y="467"/>
                    <a:pt x="177" y="440"/>
                  </a:cubicBezTo>
                  <a:cubicBezTo>
                    <a:pt x="130" y="328"/>
                    <a:pt x="157" y="178"/>
                    <a:pt x="260" y="104"/>
                  </a:cubicBezTo>
                  <a:cubicBezTo>
                    <a:pt x="280" y="84"/>
                    <a:pt x="289" y="48"/>
                    <a:pt x="269" y="19"/>
                  </a:cubicBezTo>
                  <a:cubicBezTo>
                    <a:pt x="253" y="8"/>
                    <a:pt x="235" y="0"/>
                    <a:pt x="218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69;p52"/>
            <p:cNvSpPr/>
            <p:nvPr/>
          </p:nvSpPr>
          <p:spPr>
            <a:xfrm>
              <a:off x="4754681" y="2634401"/>
              <a:ext cx="98667" cy="106279"/>
            </a:xfrm>
            <a:custGeom>
              <a:avLst/>
              <a:gdLst/>
              <a:ahLst/>
              <a:cxnLst/>
              <a:rect l="l" t="t" r="r" b="b"/>
              <a:pathLst>
                <a:path w="1374" h="1480" extrusionOk="0">
                  <a:moveTo>
                    <a:pt x="723" y="0"/>
                  </a:moveTo>
                  <a:cubicBezTo>
                    <a:pt x="661" y="0"/>
                    <a:pt x="600" y="12"/>
                    <a:pt x="543" y="32"/>
                  </a:cubicBezTo>
                  <a:cubicBezTo>
                    <a:pt x="328" y="99"/>
                    <a:pt x="160" y="247"/>
                    <a:pt x="160" y="247"/>
                  </a:cubicBezTo>
                  <a:lnTo>
                    <a:pt x="124" y="509"/>
                  </a:lnTo>
                  <a:lnTo>
                    <a:pt x="0" y="1443"/>
                  </a:lnTo>
                  <a:cubicBezTo>
                    <a:pt x="86" y="1470"/>
                    <a:pt x="169" y="1479"/>
                    <a:pt x="254" y="1479"/>
                  </a:cubicBezTo>
                  <a:cubicBezTo>
                    <a:pt x="301" y="1479"/>
                    <a:pt x="337" y="1479"/>
                    <a:pt x="384" y="1470"/>
                  </a:cubicBezTo>
                  <a:lnTo>
                    <a:pt x="393" y="1470"/>
                  </a:lnTo>
                  <a:cubicBezTo>
                    <a:pt x="1000" y="1376"/>
                    <a:pt x="1374" y="603"/>
                    <a:pt x="1121" y="229"/>
                  </a:cubicBezTo>
                  <a:cubicBezTo>
                    <a:pt x="1047" y="117"/>
                    <a:pt x="953" y="52"/>
                    <a:pt x="870" y="23"/>
                  </a:cubicBezTo>
                  <a:cubicBezTo>
                    <a:pt x="821" y="7"/>
                    <a:pt x="771" y="0"/>
                    <a:pt x="723" y="0"/>
                  </a:cubicBezTo>
                  <a:close/>
                </a:path>
              </a:pathLst>
            </a:custGeom>
            <a:solidFill>
              <a:srgbClr val="FF87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70;p52"/>
            <p:cNvSpPr/>
            <p:nvPr/>
          </p:nvSpPr>
          <p:spPr>
            <a:xfrm>
              <a:off x="4786206" y="2655873"/>
              <a:ext cx="30304" cy="58094"/>
            </a:xfrm>
            <a:custGeom>
              <a:avLst/>
              <a:gdLst/>
              <a:ahLst/>
              <a:cxnLst/>
              <a:rect l="l" t="t" r="r" b="b"/>
              <a:pathLst>
                <a:path w="422" h="809" extrusionOk="0">
                  <a:moveTo>
                    <a:pt x="351" y="1"/>
                  </a:moveTo>
                  <a:cubicBezTo>
                    <a:pt x="338" y="1"/>
                    <a:pt x="327" y="5"/>
                    <a:pt x="319" y="13"/>
                  </a:cubicBezTo>
                  <a:cubicBezTo>
                    <a:pt x="113" y="210"/>
                    <a:pt x="1" y="481"/>
                    <a:pt x="21" y="752"/>
                  </a:cubicBezTo>
                  <a:cubicBezTo>
                    <a:pt x="30" y="788"/>
                    <a:pt x="48" y="808"/>
                    <a:pt x="86" y="808"/>
                  </a:cubicBezTo>
                  <a:cubicBezTo>
                    <a:pt x="122" y="808"/>
                    <a:pt x="142" y="779"/>
                    <a:pt x="142" y="741"/>
                  </a:cubicBezTo>
                  <a:cubicBezTo>
                    <a:pt x="122" y="508"/>
                    <a:pt x="216" y="266"/>
                    <a:pt x="393" y="98"/>
                  </a:cubicBezTo>
                  <a:cubicBezTo>
                    <a:pt x="422" y="80"/>
                    <a:pt x="422" y="42"/>
                    <a:pt x="402" y="24"/>
                  </a:cubicBezTo>
                  <a:cubicBezTo>
                    <a:pt x="386" y="8"/>
                    <a:pt x="368" y="1"/>
                    <a:pt x="351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071;p52"/>
            <p:cNvSpPr/>
            <p:nvPr/>
          </p:nvSpPr>
          <p:spPr>
            <a:xfrm>
              <a:off x="4795685" y="2671096"/>
              <a:ext cx="26139" cy="33392"/>
            </a:xfrm>
            <a:custGeom>
              <a:avLst/>
              <a:gdLst/>
              <a:ahLst/>
              <a:cxnLst/>
              <a:rect l="l" t="t" r="r" b="b"/>
              <a:pathLst>
                <a:path w="364" h="465" extrusionOk="0">
                  <a:moveTo>
                    <a:pt x="61" y="0"/>
                  </a:moveTo>
                  <a:cubicBezTo>
                    <a:pt x="42" y="0"/>
                    <a:pt x="23" y="15"/>
                    <a:pt x="10" y="36"/>
                  </a:cubicBezTo>
                  <a:cubicBezTo>
                    <a:pt x="1" y="72"/>
                    <a:pt x="19" y="101"/>
                    <a:pt x="46" y="110"/>
                  </a:cubicBezTo>
                  <a:cubicBezTo>
                    <a:pt x="169" y="157"/>
                    <a:pt x="243" y="287"/>
                    <a:pt x="234" y="408"/>
                  </a:cubicBezTo>
                  <a:cubicBezTo>
                    <a:pt x="234" y="437"/>
                    <a:pt x="252" y="464"/>
                    <a:pt x="281" y="464"/>
                  </a:cubicBezTo>
                  <a:lnTo>
                    <a:pt x="290" y="464"/>
                  </a:lnTo>
                  <a:cubicBezTo>
                    <a:pt x="317" y="464"/>
                    <a:pt x="346" y="446"/>
                    <a:pt x="346" y="417"/>
                  </a:cubicBezTo>
                  <a:cubicBezTo>
                    <a:pt x="364" y="240"/>
                    <a:pt x="252" y="63"/>
                    <a:pt x="84" y="7"/>
                  </a:cubicBezTo>
                  <a:cubicBezTo>
                    <a:pt x="76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072;p52"/>
            <p:cNvSpPr/>
            <p:nvPr/>
          </p:nvSpPr>
          <p:spPr>
            <a:xfrm>
              <a:off x="4445827" y="2435559"/>
              <a:ext cx="350576" cy="422386"/>
            </a:xfrm>
            <a:custGeom>
              <a:avLst/>
              <a:gdLst/>
              <a:ahLst/>
              <a:cxnLst/>
              <a:rect l="l" t="t" r="r" b="b"/>
              <a:pathLst>
                <a:path w="4882" h="5882" extrusionOk="0">
                  <a:moveTo>
                    <a:pt x="2500" y="1"/>
                  </a:moveTo>
                  <a:cubicBezTo>
                    <a:pt x="2323" y="1"/>
                    <a:pt x="2137" y="12"/>
                    <a:pt x="1949" y="48"/>
                  </a:cubicBezTo>
                  <a:cubicBezTo>
                    <a:pt x="1781" y="86"/>
                    <a:pt x="1613" y="133"/>
                    <a:pt x="1465" y="207"/>
                  </a:cubicBezTo>
                  <a:cubicBezTo>
                    <a:pt x="419" y="693"/>
                    <a:pt x="0" y="1784"/>
                    <a:pt x="18" y="2848"/>
                  </a:cubicBezTo>
                  <a:cubicBezTo>
                    <a:pt x="27" y="3110"/>
                    <a:pt x="56" y="3361"/>
                    <a:pt x="112" y="3605"/>
                  </a:cubicBezTo>
                  <a:lnTo>
                    <a:pt x="112" y="3614"/>
                  </a:lnTo>
                  <a:cubicBezTo>
                    <a:pt x="139" y="3753"/>
                    <a:pt x="177" y="3894"/>
                    <a:pt x="224" y="4024"/>
                  </a:cubicBezTo>
                  <a:cubicBezTo>
                    <a:pt x="242" y="4080"/>
                    <a:pt x="260" y="4136"/>
                    <a:pt x="289" y="4183"/>
                  </a:cubicBezTo>
                  <a:lnTo>
                    <a:pt x="289" y="4192"/>
                  </a:lnTo>
                  <a:cubicBezTo>
                    <a:pt x="372" y="4398"/>
                    <a:pt x="466" y="4593"/>
                    <a:pt x="587" y="4781"/>
                  </a:cubicBezTo>
                  <a:cubicBezTo>
                    <a:pt x="672" y="4911"/>
                    <a:pt x="764" y="5032"/>
                    <a:pt x="876" y="5144"/>
                  </a:cubicBezTo>
                  <a:cubicBezTo>
                    <a:pt x="1120" y="5397"/>
                    <a:pt x="1409" y="5601"/>
                    <a:pt x="1725" y="5724"/>
                  </a:cubicBezTo>
                  <a:cubicBezTo>
                    <a:pt x="1940" y="5807"/>
                    <a:pt x="2173" y="5854"/>
                    <a:pt x="2418" y="5872"/>
                  </a:cubicBezTo>
                  <a:lnTo>
                    <a:pt x="2435" y="5872"/>
                  </a:lnTo>
                  <a:cubicBezTo>
                    <a:pt x="2465" y="5872"/>
                    <a:pt x="2491" y="5881"/>
                    <a:pt x="2521" y="5881"/>
                  </a:cubicBezTo>
                  <a:lnTo>
                    <a:pt x="2633" y="5881"/>
                  </a:lnTo>
                  <a:cubicBezTo>
                    <a:pt x="3237" y="5863"/>
                    <a:pt x="3697" y="5592"/>
                    <a:pt x="4033" y="5182"/>
                  </a:cubicBezTo>
                  <a:cubicBezTo>
                    <a:pt x="4181" y="5005"/>
                    <a:pt x="4313" y="4799"/>
                    <a:pt x="4414" y="4575"/>
                  </a:cubicBezTo>
                  <a:cubicBezTo>
                    <a:pt x="4470" y="4472"/>
                    <a:pt x="4517" y="4360"/>
                    <a:pt x="4555" y="4248"/>
                  </a:cubicBezTo>
                  <a:cubicBezTo>
                    <a:pt x="4611" y="4089"/>
                    <a:pt x="4658" y="3932"/>
                    <a:pt x="4694" y="3782"/>
                  </a:cubicBezTo>
                  <a:cubicBezTo>
                    <a:pt x="4705" y="3735"/>
                    <a:pt x="4714" y="3697"/>
                    <a:pt x="4723" y="3661"/>
                  </a:cubicBezTo>
                  <a:cubicBezTo>
                    <a:pt x="4732" y="3623"/>
                    <a:pt x="4741" y="3585"/>
                    <a:pt x="4750" y="3549"/>
                  </a:cubicBezTo>
                  <a:cubicBezTo>
                    <a:pt x="4761" y="3502"/>
                    <a:pt x="4770" y="3464"/>
                    <a:pt x="4770" y="3428"/>
                  </a:cubicBezTo>
                  <a:lnTo>
                    <a:pt x="4770" y="3417"/>
                  </a:lnTo>
                  <a:cubicBezTo>
                    <a:pt x="4806" y="3249"/>
                    <a:pt x="4826" y="3081"/>
                    <a:pt x="4835" y="2924"/>
                  </a:cubicBezTo>
                  <a:cubicBezTo>
                    <a:pt x="4835" y="2886"/>
                    <a:pt x="4844" y="2839"/>
                    <a:pt x="4844" y="2801"/>
                  </a:cubicBezTo>
                  <a:lnTo>
                    <a:pt x="4844" y="2792"/>
                  </a:lnTo>
                  <a:cubicBezTo>
                    <a:pt x="4882" y="1981"/>
                    <a:pt x="4685" y="1159"/>
                    <a:pt x="4021" y="590"/>
                  </a:cubicBezTo>
                  <a:cubicBezTo>
                    <a:pt x="3612" y="225"/>
                    <a:pt x="3060" y="21"/>
                    <a:pt x="2500" y="1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073;p52"/>
            <p:cNvSpPr/>
            <p:nvPr/>
          </p:nvSpPr>
          <p:spPr>
            <a:xfrm>
              <a:off x="4544278" y="2650128"/>
              <a:ext cx="29514" cy="26426"/>
            </a:xfrm>
            <a:custGeom>
              <a:avLst/>
              <a:gdLst/>
              <a:ahLst/>
              <a:cxnLst/>
              <a:rect l="l" t="t" r="r" b="b"/>
              <a:pathLst>
                <a:path w="411" h="368" extrusionOk="0">
                  <a:moveTo>
                    <a:pt x="213" y="0"/>
                  </a:moveTo>
                  <a:cubicBezTo>
                    <a:pt x="110" y="0"/>
                    <a:pt x="29" y="64"/>
                    <a:pt x="18" y="160"/>
                  </a:cubicBezTo>
                  <a:cubicBezTo>
                    <a:pt x="0" y="261"/>
                    <a:pt x="74" y="355"/>
                    <a:pt x="177" y="364"/>
                  </a:cubicBezTo>
                  <a:cubicBezTo>
                    <a:pt x="189" y="366"/>
                    <a:pt x="200" y="367"/>
                    <a:pt x="211" y="367"/>
                  </a:cubicBezTo>
                  <a:cubicBezTo>
                    <a:pt x="300" y="367"/>
                    <a:pt x="376" y="297"/>
                    <a:pt x="392" y="205"/>
                  </a:cubicBezTo>
                  <a:cubicBezTo>
                    <a:pt x="410" y="113"/>
                    <a:pt x="336" y="19"/>
                    <a:pt x="233" y="1"/>
                  </a:cubicBezTo>
                  <a:cubicBezTo>
                    <a:pt x="226" y="1"/>
                    <a:pt x="220" y="0"/>
                    <a:pt x="213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074;p52"/>
            <p:cNvSpPr/>
            <p:nvPr/>
          </p:nvSpPr>
          <p:spPr>
            <a:xfrm>
              <a:off x="4680358" y="2652785"/>
              <a:ext cx="27575" cy="26282"/>
            </a:xfrm>
            <a:custGeom>
              <a:avLst/>
              <a:gdLst/>
              <a:ahLst/>
              <a:cxnLst/>
              <a:rect l="l" t="t" r="r" b="b"/>
              <a:pathLst>
                <a:path w="384" h="366" extrusionOk="0">
                  <a:moveTo>
                    <a:pt x="195" y="0"/>
                  </a:moveTo>
                  <a:cubicBezTo>
                    <a:pt x="95" y="0"/>
                    <a:pt x="9" y="85"/>
                    <a:pt x="1" y="179"/>
                  </a:cubicBezTo>
                  <a:cubicBezTo>
                    <a:pt x="1" y="280"/>
                    <a:pt x="83" y="365"/>
                    <a:pt x="186" y="365"/>
                  </a:cubicBezTo>
                  <a:cubicBezTo>
                    <a:pt x="290" y="365"/>
                    <a:pt x="375" y="291"/>
                    <a:pt x="375" y="188"/>
                  </a:cubicBezTo>
                  <a:cubicBezTo>
                    <a:pt x="384" y="94"/>
                    <a:pt x="298" y="11"/>
                    <a:pt x="195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075;p52"/>
            <p:cNvSpPr/>
            <p:nvPr/>
          </p:nvSpPr>
          <p:spPr>
            <a:xfrm>
              <a:off x="4634830" y="2623055"/>
              <a:ext cx="36910" cy="121359"/>
            </a:xfrm>
            <a:custGeom>
              <a:avLst/>
              <a:gdLst/>
              <a:ahLst/>
              <a:cxnLst/>
              <a:rect l="l" t="t" r="r" b="b"/>
              <a:pathLst>
                <a:path w="514" h="1690" extrusionOk="0">
                  <a:moveTo>
                    <a:pt x="346" y="1"/>
                  </a:moveTo>
                  <a:cubicBezTo>
                    <a:pt x="340" y="1"/>
                    <a:pt x="333" y="2"/>
                    <a:pt x="325" y="4"/>
                  </a:cubicBezTo>
                  <a:cubicBezTo>
                    <a:pt x="243" y="51"/>
                    <a:pt x="187" y="134"/>
                    <a:pt x="157" y="228"/>
                  </a:cubicBezTo>
                  <a:cubicBezTo>
                    <a:pt x="130" y="313"/>
                    <a:pt x="139" y="405"/>
                    <a:pt x="148" y="490"/>
                  </a:cubicBezTo>
                  <a:cubicBezTo>
                    <a:pt x="178" y="649"/>
                    <a:pt x="195" y="797"/>
                    <a:pt x="225" y="956"/>
                  </a:cubicBezTo>
                  <a:lnTo>
                    <a:pt x="269" y="1189"/>
                  </a:lnTo>
                  <a:cubicBezTo>
                    <a:pt x="290" y="1265"/>
                    <a:pt x="307" y="1339"/>
                    <a:pt x="299" y="1395"/>
                  </a:cubicBezTo>
                  <a:cubicBezTo>
                    <a:pt x="299" y="1413"/>
                    <a:pt x="299" y="1433"/>
                    <a:pt x="290" y="1451"/>
                  </a:cubicBezTo>
                  <a:cubicBezTo>
                    <a:pt x="281" y="1469"/>
                    <a:pt x="260" y="1489"/>
                    <a:pt x="234" y="1507"/>
                  </a:cubicBezTo>
                  <a:cubicBezTo>
                    <a:pt x="187" y="1534"/>
                    <a:pt x="113" y="1563"/>
                    <a:pt x="36" y="1581"/>
                  </a:cubicBezTo>
                  <a:cubicBezTo>
                    <a:pt x="18" y="1590"/>
                    <a:pt x="10" y="1610"/>
                    <a:pt x="1" y="1628"/>
                  </a:cubicBezTo>
                  <a:cubicBezTo>
                    <a:pt x="1" y="1657"/>
                    <a:pt x="18" y="1675"/>
                    <a:pt x="45" y="1684"/>
                  </a:cubicBezTo>
                  <a:cubicBezTo>
                    <a:pt x="74" y="1687"/>
                    <a:pt x="102" y="1689"/>
                    <a:pt x="130" y="1689"/>
                  </a:cubicBezTo>
                  <a:cubicBezTo>
                    <a:pt x="187" y="1689"/>
                    <a:pt x="245" y="1681"/>
                    <a:pt x="307" y="1657"/>
                  </a:cubicBezTo>
                  <a:cubicBezTo>
                    <a:pt x="355" y="1637"/>
                    <a:pt x="402" y="1610"/>
                    <a:pt x="437" y="1563"/>
                  </a:cubicBezTo>
                  <a:cubicBezTo>
                    <a:pt x="475" y="1516"/>
                    <a:pt x="493" y="1460"/>
                    <a:pt x="505" y="1404"/>
                  </a:cubicBezTo>
                  <a:cubicBezTo>
                    <a:pt x="514" y="1301"/>
                    <a:pt x="484" y="1218"/>
                    <a:pt x="475" y="1142"/>
                  </a:cubicBezTo>
                  <a:lnTo>
                    <a:pt x="419" y="918"/>
                  </a:lnTo>
                  <a:cubicBezTo>
                    <a:pt x="393" y="761"/>
                    <a:pt x="355" y="611"/>
                    <a:pt x="316" y="461"/>
                  </a:cubicBezTo>
                  <a:cubicBezTo>
                    <a:pt x="299" y="387"/>
                    <a:pt x="290" y="322"/>
                    <a:pt x="299" y="257"/>
                  </a:cubicBezTo>
                  <a:cubicBezTo>
                    <a:pt x="307" y="190"/>
                    <a:pt x="337" y="134"/>
                    <a:pt x="381" y="89"/>
                  </a:cubicBezTo>
                  <a:cubicBezTo>
                    <a:pt x="402" y="78"/>
                    <a:pt x="402" y="51"/>
                    <a:pt x="393" y="33"/>
                  </a:cubicBezTo>
                  <a:cubicBezTo>
                    <a:pt x="384" y="11"/>
                    <a:pt x="367" y="1"/>
                    <a:pt x="346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076;p52"/>
            <p:cNvSpPr/>
            <p:nvPr/>
          </p:nvSpPr>
          <p:spPr>
            <a:xfrm>
              <a:off x="4427659" y="2361308"/>
              <a:ext cx="425043" cy="320703"/>
            </a:xfrm>
            <a:custGeom>
              <a:avLst/>
              <a:gdLst/>
              <a:ahLst/>
              <a:cxnLst/>
              <a:rect l="l" t="t" r="r" b="b"/>
              <a:pathLst>
                <a:path w="5919" h="4466" extrusionOk="0">
                  <a:moveTo>
                    <a:pt x="2364" y="1"/>
                  </a:moveTo>
                  <a:cubicBezTo>
                    <a:pt x="2135" y="1"/>
                    <a:pt x="1906" y="48"/>
                    <a:pt x="1698" y="139"/>
                  </a:cubicBezTo>
                  <a:cubicBezTo>
                    <a:pt x="1391" y="289"/>
                    <a:pt x="1082" y="569"/>
                    <a:pt x="961" y="887"/>
                  </a:cubicBezTo>
                  <a:cubicBezTo>
                    <a:pt x="934" y="961"/>
                    <a:pt x="905" y="1035"/>
                    <a:pt x="896" y="1102"/>
                  </a:cubicBezTo>
                  <a:cubicBezTo>
                    <a:pt x="869" y="1129"/>
                    <a:pt x="831" y="1147"/>
                    <a:pt x="802" y="1167"/>
                  </a:cubicBezTo>
                  <a:cubicBezTo>
                    <a:pt x="439" y="1418"/>
                    <a:pt x="215" y="1866"/>
                    <a:pt x="253" y="2305"/>
                  </a:cubicBezTo>
                  <a:cubicBezTo>
                    <a:pt x="262" y="2473"/>
                    <a:pt x="309" y="2650"/>
                    <a:pt x="253" y="2809"/>
                  </a:cubicBezTo>
                  <a:cubicBezTo>
                    <a:pt x="215" y="2921"/>
                    <a:pt x="130" y="3024"/>
                    <a:pt x="74" y="3136"/>
                  </a:cubicBezTo>
                  <a:cubicBezTo>
                    <a:pt x="9" y="3275"/>
                    <a:pt x="0" y="3454"/>
                    <a:pt x="65" y="3602"/>
                  </a:cubicBezTo>
                  <a:cubicBezTo>
                    <a:pt x="103" y="3705"/>
                    <a:pt x="168" y="3790"/>
                    <a:pt x="262" y="3846"/>
                  </a:cubicBezTo>
                  <a:cubicBezTo>
                    <a:pt x="289" y="3964"/>
                    <a:pt x="370" y="4463"/>
                    <a:pt x="538" y="4463"/>
                  </a:cubicBezTo>
                  <a:cubicBezTo>
                    <a:pt x="543" y="4463"/>
                    <a:pt x="547" y="4463"/>
                    <a:pt x="551" y="4462"/>
                  </a:cubicBezTo>
                  <a:cubicBezTo>
                    <a:pt x="607" y="4451"/>
                    <a:pt x="634" y="4406"/>
                    <a:pt x="654" y="4359"/>
                  </a:cubicBezTo>
                  <a:cubicBezTo>
                    <a:pt x="746" y="4135"/>
                    <a:pt x="793" y="3891"/>
                    <a:pt x="802" y="3640"/>
                  </a:cubicBezTo>
                  <a:cubicBezTo>
                    <a:pt x="813" y="3622"/>
                    <a:pt x="822" y="3602"/>
                    <a:pt x="831" y="3584"/>
                  </a:cubicBezTo>
                  <a:cubicBezTo>
                    <a:pt x="896" y="3407"/>
                    <a:pt x="878" y="3230"/>
                    <a:pt x="887" y="3042"/>
                  </a:cubicBezTo>
                  <a:cubicBezTo>
                    <a:pt x="887" y="2865"/>
                    <a:pt x="914" y="2670"/>
                    <a:pt x="1037" y="2529"/>
                  </a:cubicBezTo>
                  <a:cubicBezTo>
                    <a:pt x="1149" y="2399"/>
                    <a:pt x="1317" y="2343"/>
                    <a:pt x="1465" y="2249"/>
                  </a:cubicBezTo>
                  <a:cubicBezTo>
                    <a:pt x="1568" y="2184"/>
                    <a:pt x="1662" y="2099"/>
                    <a:pt x="1736" y="2007"/>
                  </a:cubicBezTo>
                  <a:cubicBezTo>
                    <a:pt x="1774" y="2007"/>
                    <a:pt x="1810" y="1998"/>
                    <a:pt x="1848" y="1998"/>
                  </a:cubicBezTo>
                  <a:cubicBezTo>
                    <a:pt x="2007" y="1987"/>
                    <a:pt x="2158" y="1951"/>
                    <a:pt x="2314" y="1922"/>
                  </a:cubicBezTo>
                  <a:cubicBezTo>
                    <a:pt x="2384" y="1910"/>
                    <a:pt x="2455" y="1904"/>
                    <a:pt x="2525" y="1904"/>
                  </a:cubicBezTo>
                  <a:cubicBezTo>
                    <a:pt x="2674" y="1904"/>
                    <a:pt x="2820" y="1934"/>
                    <a:pt x="2942" y="2016"/>
                  </a:cubicBezTo>
                  <a:cubicBezTo>
                    <a:pt x="3089" y="2128"/>
                    <a:pt x="3166" y="2314"/>
                    <a:pt x="3296" y="2455"/>
                  </a:cubicBezTo>
                  <a:cubicBezTo>
                    <a:pt x="3425" y="2594"/>
                    <a:pt x="3632" y="2679"/>
                    <a:pt x="3826" y="2679"/>
                  </a:cubicBezTo>
                  <a:cubicBezTo>
                    <a:pt x="3950" y="2679"/>
                    <a:pt x="4050" y="2650"/>
                    <a:pt x="4162" y="2641"/>
                  </a:cubicBezTo>
                  <a:cubicBezTo>
                    <a:pt x="4286" y="2641"/>
                    <a:pt x="4407" y="2650"/>
                    <a:pt x="4490" y="2726"/>
                  </a:cubicBezTo>
                  <a:cubicBezTo>
                    <a:pt x="4640" y="2856"/>
                    <a:pt x="4602" y="3089"/>
                    <a:pt x="4678" y="3266"/>
                  </a:cubicBezTo>
                  <a:cubicBezTo>
                    <a:pt x="4687" y="3295"/>
                    <a:pt x="4705" y="3322"/>
                    <a:pt x="4723" y="3342"/>
                  </a:cubicBezTo>
                  <a:cubicBezTo>
                    <a:pt x="4658" y="3678"/>
                    <a:pt x="4667" y="4023"/>
                    <a:pt x="4770" y="4350"/>
                  </a:cubicBezTo>
                  <a:cubicBezTo>
                    <a:pt x="4790" y="4395"/>
                    <a:pt x="4808" y="4442"/>
                    <a:pt x="4855" y="4462"/>
                  </a:cubicBezTo>
                  <a:cubicBezTo>
                    <a:pt x="4862" y="4464"/>
                    <a:pt x="4869" y="4465"/>
                    <a:pt x="4876" y="4465"/>
                  </a:cubicBezTo>
                  <a:cubicBezTo>
                    <a:pt x="5043" y="4465"/>
                    <a:pt x="5172" y="3980"/>
                    <a:pt x="5209" y="3864"/>
                  </a:cubicBezTo>
                  <a:cubicBezTo>
                    <a:pt x="5247" y="3743"/>
                    <a:pt x="5256" y="3611"/>
                    <a:pt x="5227" y="3481"/>
                  </a:cubicBezTo>
                  <a:cubicBezTo>
                    <a:pt x="5274" y="3472"/>
                    <a:pt x="5321" y="3454"/>
                    <a:pt x="5359" y="3434"/>
                  </a:cubicBezTo>
                  <a:cubicBezTo>
                    <a:pt x="5424" y="3407"/>
                    <a:pt x="5480" y="3369"/>
                    <a:pt x="5527" y="3331"/>
                  </a:cubicBezTo>
                  <a:cubicBezTo>
                    <a:pt x="5686" y="3210"/>
                    <a:pt x="5807" y="3033"/>
                    <a:pt x="5854" y="2847"/>
                  </a:cubicBezTo>
                  <a:cubicBezTo>
                    <a:pt x="5919" y="2594"/>
                    <a:pt x="5872" y="2314"/>
                    <a:pt x="5713" y="2110"/>
                  </a:cubicBezTo>
                  <a:cubicBezTo>
                    <a:pt x="5630" y="1998"/>
                    <a:pt x="5518" y="1904"/>
                    <a:pt x="5471" y="1774"/>
                  </a:cubicBezTo>
                  <a:cubicBezTo>
                    <a:pt x="5406" y="1606"/>
                    <a:pt x="5451" y="1409"/>
                    <a:pt x="5433" y="1232"/>
                  </a:cubicBezTo>
                  <a:cubicBezTo>
                    <a:pt x="5406" y="867"/>
                    <a:pt x="5088" y="551"/>
                    <a:pt x="4723" y="495"/>
                  </a:cubicBezTo>
                  <a:cubicBezTo>
                    <a:pt x="4676" y="488"/>
                    <a:pt x="4628" y="486"/>
                    <a:pt x="4581" y="486"/>
                  </a:cubicBezTo>
                  <a:cubicBezTo>
                    <a:pt x="4404" y="486"/>
                    <a:pt x="4223" y="522"/>
                    <a:pt x="4045" y="522"/>
                  </a:cubicBezTo>
                  <a:cubicBezTo>
                    <a:pt x="3997" y="522"/>
                    <a:pt x="3950" y="520"/>
                    <a:pt x="3903" y="513"/>
                  </a:cubicBezTo>
                  <a:cubicBezTo>
                    <a:pt x="3546" y="475"/>
                    <a:pt x="3257" y="233"/>
                    <a:pt x="2930" y="103"/>
                  </a:cubicBezTo>
                  <a:cubicBezTo>
                    <a:pt x="2751" y="34"/>
                    <a:pt x="2558" y="1"/>
                    <a:pt x="2364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077;p52"/>
            <p:cNvSpPr/>
            <p:nvPr/>
          </p:nvSpPr>
          <p:spPr>
            <a:xfrm>
              <a:off x="4498751" y="2587007"/>
              <a:ext cx="89834" cy="54360"/>
            </a:xfrm>
            <a:custGeom>
              <a:avLst/>
              <a:gdLst/>
              <a:ahLst/>
              <a:cxnLst/>
              <a:rect l="l" t="t" r="r" b="b"/>
              <a:pathLst>
                <a:path w="1251" h="757" extrusionOk="0">
                  <a:moveTo>
                    <a:pt x="1094" y="0"/>
                  </a:moveTo>
                  <a:cubicBezTo>
                    <a:pt x="1038" y="0"/>
                    <a:pt x="980" y="24"/>
                    <a:pt x="923" y="49"/>
                  </a:cubicBezTo>
                  <a:cubicBezTo>
                    <a:pt x="681" y="170"/>
                    <a:pt x="439" y="300"/>
                    <a:pt x="195" y="423"/>
                  </a:cubicBezTo>
                  <a:cubicBezTo>
                    <a:pt x="27" y="515"/>
                    <a:pt x="0" y="712"/>
                    <a:pt x="233" y="748"/>
                  </a:cubicBezTo>
                  <a:cubicBezTo>
                    <a:pt x="254" y="754"/>
                    <a:pt x="275" y="757"/>
                    <a:pt x="296" y="757"/>
                  </a:cubicBezTo>
                  <a:cubicBezTo>
                    <a:pt x="344" y="757"/>
                    <a:pt x="393" y="745"/>
                    <a:pt x="439" y="739"/>
                  </a:cubicBezTo>
                  <a:cubicBezTo>
                    <a:pt x="672" y="683"/>
                    <a:pt x="905" y="580"/>
                    <a:pt x="1082" y="423"/>
                  </a:cubicBezTo>
                  <a:cubicBezTo>
                    <a:pt x="1147" y="367"/>
                    <a:pt x="1212" y="291"/>
                    <a:pt x="1232" y="208"/>
                  </a:cubicBezTo>
                  <a:cubicBezTo>
                    <a:pt x="1250" y="123"/>
                    <a:pt x="1203" y="20"/>
                    <a:pt x="1120" y="2"/>
                  </a:cubicBezTo>
                  <a:cubicBezTo>
                    <a:pt x="1112" y="1"/>
                    <a:pt x="1103" y="0"/>
                    <a:pt x="1094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078;p52"/>
            <p:cNvSpPr/>
            <p:nvPr/>
          </p:nvSpPr>
          <p:spPr>
            <a:xfrm>
              <a:off x="4667001" y="2593398"/>
              <a:ext cx="89834" cy="54360"/>
            </a:xfrm>
            <a:custGeom>
              <a:avLst/>
              <a:gdLst/>
              <a:ahLst/>
              <a:cxnLst/>
              <a:rect l="l" t="t" r="r" b="b"/>
              <a:pathLst>
                <a:path w="1251" h="757" extrusionOk="0">
                  <a:moveTo>
                    <a:pt x="176" y="0"/>
                  </a:moveTo>
                  <a:cubicBezTo>
                    <a:pt x="161" y="0"/>
                    <a:pt x="146" y="2"/>
                    <a:pt x="131" y="7"/>
                  </a:cubicBezTo>
                  <a:cubicBezTo>
                    <a:pt x="36" y="25"/>
                    <a:pt x="1" y="128"/>
                    <a:pt x="10" y="211"/>
                  </a:cubicBezTo>
                  <a:cubicBezTo>
                    <a:pt x="27" y="296"/>
                    <a:pt x="92" y="361"/>
                    <a:pt x="157" y="417"/>
                  </a:cubicBezTo>
                  <a:cubicBezTo>
                    <a:pt x="346" y="576"/>
                    <a:pt x="570" y="679"/>
                    <a:pt x="803" y="735"/>
                  </a:cubicBezTo>
                  <a:cubicBezTo>
                    <a:pt x="857" y="748"/>
                    <a:pt x="906" y="757"/>
                    <a:pt x="958" y="757"/>
                  </a:cubicBezTo>
                  <a:cubicBezTo>
                    <a:pt x="978" y="757"/>
                    <a:pt x="997" y="756"/>
                    <a:pt x="1018" y="753"/>
                  </a:cubicBezTo>
                  <a:cubicBezTo>
                    <a:pt x="1251" y="706"/>
                    <a:pt x="1213" y="511"/>
                    <a:pt x="1053" y="426"/>
                  </a:cubicBezTo>
                  <a:cubicBezTo>
                    <a:pt x="812" y="296"/>
                    <a:pt x="561" y="175"/>
                    <a:pt x="316" y="43"/>
                  </a:cubicBezTo>
                  <a:cubicBezTo>
                    <a:pt x="274" y="22"/>
                    <a:pt x="225" y="0"/>
                    <a:pt x="176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079;p52"/>
            <p:cNvSpPr/>
            <p:nvPr/>
          </p:nvSpPr>
          <p:spPr>
            <a:xfrm>
              <a:off x="4579178" y="2756622"/>
              <a:ext cx="91917" cy="38562"/>
            </a:xfrm>
            <a:custGeom>
              <a:avLst/>
              <a:gdLst/>
              <a:ahLst/>
              <a:cxnLst/>
              <a:rect l="l" t="t" r="r" b="b"/>
              <a:pathLst>
                <a:path w="1280" h="537" extrusionOk="0">
                  <a:moveTo>
                    <a:pt x="744" y="0"/>
                  </a:moveTo>
                  <a:cubicBezTo>
                    <a:pt x="621" y="0"/>
                    <a:pt x="496" y="29"/>
                    <a:pt x="392" y="86"/>
                  </a:cubicBezTo>
                  <a:cubicBezTo>
                    <a:pt x="328" y="122"/>
                    <a:pt x="195" y="189"/>
                    <a:pt x="104" y="263"/>
                  </a:cubicBezTo>
                  <a:cubicBezTo>
                    <a:pt x="48" y="310"/>
                    <a:pt x="0" y="375"/>
                    <a:pt x="9" y="431"/>
                  </a:cubicBezTo>
                  <a:cubicBezTo>
                    <a:pt x="21" y="512"/>
                    <a:pt x="87" y="536"/>
                    <a:pt x="167" y="536"/>
                  </a:cubicBezTo>
                  <a:cubicBezTo>
                    <a:pt x="273" y="536"/>
                    <a:pt x="403" y="494"/>
                    <a:pt x="466" y="478"/>
                  </a:cubicBezTo>
                  <a:cubicBezTo>
                    <a:pt x="570" y="451"/>
                    <a:pt x="678" y="436"/>
                    <a:pt x="787" y="436"/>
                  </a:cubicBezTo>
                  <a:cubicBezTo>
                    <a:pt x="864" y="436"/>
                    <a:pt x="941" y="443"/>
                    <a:pt x="1018" y="458"/>
                  </a:cubicBezTo>
                  <a:cubicBezTo>
                    <a:pt x="1054" y="463"/>
                    <a:pt x="1092" y="469"/>
                    <a:pt x="1128" y="469"/>
                  </a:cubicBezTo>
                  <a:cubicBezTo>
                    <a:pt x="1174" y="469"/>
                    <a:pt x="1215" y="459"/>
                    <a:pt x="1242" y="422"/>
                  </a:cubicBezTo>
                  <a:cubicBezTo>
                    <a:pt x="1280" y="384"/>
                    <a:pt x="1268" y="328"/>
                    <a:pt x="1250" y="272"/>
                  </a:cubicBezTo>
                  <a:cubicBezTo>
                    <a:pt x="1242" y="245"/>
                    <a:pt x="1224" y="207"/>
                    <a:pt x="1194" y="178"/>
                  </a:cubicBezTo>
                  <a:cubicBezTo>
                    <a:pt x="1121" y="86"/>
                    <a:pt x="1000" y="30"/>
                    <a:pt x="867" y="10"/>
                  </a:cubicBezTo>
                  <a:cubicBezTo>
                    <a:pt x="827" y="3"/>
                    <a:pt x="786" y="0"/>
                    <a:pt x="744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080;p52"/>
            <p:cNvSpPr/>
            <p:nvPr/>
          </p:nvSpPr>
          <p:spPr>
            <a:xfrm>
              <a:off x="4586574" y="2756622"/>
              <a:ext cx="78417" cy="23051"/>
            </a:xfrm>
            <a:custGeom>
              <a:avLst/>
              <a:gdLst/>
              <a:ahLst/>
              <a:cxnLst/>
              <a:rect l="l" t="t" r="r" b="b"/>
              <a:pathLst>
                <a:path w="1092" h="321" extrusionOk="0">
                  <a:moveTo>
                    <a:pt x="641" y="0"/>
                  </a:moveTo>
                  <a:cubicBezTo>
                    <a:pt x="518" y="0"/>
                    <a:pt x="391" y="29"/>
                    <a:pt x="281" y="86"/>
                  </a:cubicBezTo>
                  <a:cubicBezTo>
                    <a:pt x="225" y="113"/>
                    <a:pt x="92" y="189"/>
                    <a:pt x="1" y="263"/>
                  </a:cubicBezTo>
                  <a:cubicBezTo>
                    <a:pt x="1" y="306"/>
                    <a:pt x="44" y="321"/>
                    <a:pt x="95" y="321"/>
                  </a:cubicBezTo>
                  <a:cubicBezTo>
                    <a:pt x="122" y="321"/>
                    <a:pt x="151" y="317"/>
                    <a:pt x="177" y="310"/>
                  </a:cubicBezTo>
                  <a:cubicBezTo>
                    <a:pt x="373" y="246"/>
                    <a:pt x="570" y="215"/>
                    <a:pt x="771" y="215"/>
                  </a:cubicBezTo>
                  <a:cubicBezTo>
                    <a:pt x="837" y="215"/>
                    <a:pt x="903" y="219"/>
                    <a:pt x="971" y="225"/>
                  </a:cubicBezTo>
                  <a:cubicBezTo>
                    <a:pt x="984" y="225"/>
                    <a:pt x="998" y="228"/>
                    <a:pt x="1012" y="228"/>
                  </a:cubicBezTo>
                  <a:cubicBezTo>
                    <a:pt x="1026" y="228"/>
                    <a:pt x="1040" y="225"/>
                    <a:pt x="1053" y="216"/>
                  </a:cubicBezTo>
                  <a:cubicBezTo>
                    <a:pt x="1074" y="216"/>
                    <a:pt x="1083" y="198"/>
                    <a:pt x="1091" y="178"/>
                  </a:cubicBezTo>
                  <a:cubicBezTo>
                    <a:pt x="1018" y="86"/>
                    <a:pt x="897" y="30"/>
                    <a:pt x="764" y="10"/>
                  </a:cubicBezTo>
                  <a:cubicBezTo>
                    <a:pt x="724" y="3"/>
                    <a:pt x="683" y="0"/>
                    <a:pt x="641" y="0"/>
                  </a:cubicBezTo>
                  <a:close/>
                </a:path>
              </a:pathLst>
            </a:custGeom>
            <a:solidFill>
              <a:srgbClr val="FF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081;p52"/>
            <p:cNvSpPr/>
            <p:nvPr/>
          </p:nvSpPr>
          <p:spPr>
            <a:xfrm>
              <a:off x="3952420" y="3533750"/>
              <a:ext cx="799102" cy="787397"/>
            </a:xfrm>
            <a:custGeom>
              <a:avLst/>
              <a:gdLst/>
              <a:ahLst/>
              <a:cxnLst/>
              <a:rect l="l" t="t" r="r" b="b"/>
              <a:pathLst>
                <a:path w="11128" h="10965" extrusionOk="0">
                  <a:moveTo>
                    <a:pt x="2188" y="0"/>
                  </a:moveTo>
                  <a:cubicBezTo>
                    <a:pt x="1847" y="0"/>
                    <a:pt x="1509" y="78"/>
                    <a:pt x="1186" y="259"/>
                  </a:cubicBezTo>
                  <a:cubicBezTo>
                    <a:pt x="411" y="698"/>
                    <a:pt x="1" y="1715"/>
                    <a:pt x="243" y="2584"/>
                  </a:cubicBezTo>
                  <a:cubicBezTo>
                    <a:pt x="644" y="3993"/>
                    <a:pt x="991" y="4330"/>
                    <a:pt x="1522" y="5058"/>
                  </a:cubicBezTo>
                  <a:cubicBezTo>
                    <a:pt x="2044" y="5786"/>
                    <a:pt x="4192" y="7737"/>
                    <a:pt x="6338" y="9090"/>
                  </a:cubicBezTo>
                  <a:cubicBezTo>
                    <a:pt x="8484" y="10452"/>
                    <a:pt x="9530" y="10965"/>
                    <a:pt x="9530" y="10965"/>
                  </a:cubicBezTo>
                  <a:lnTo>
                    <a:pt x="11128" y="9845"/>
                  </a:lnTo>
                  <a:cubicBezTo>
                    <a:pt x="10043" y="8436"/>
                    <a:pt x="8932" y="7027"/>
                    <a:pt x="8000" y="5515"/>
                  </a:cubicBezTo>
                  <a:cubicBezTo>
                    <a:pt x="7169" y="4162"/>
                    <a:pt x="6479" y="2770"/>
                    <a:pt x="5312" y="1641"/>
                  </a:cubicBezTo>
                  <a:cubicBezTo>
                    <a:pt x="4553" y="905"/>
                    <a:pt x="3354" y="0"/>
                    <a:pt x="2188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082;p52"/>
            <p:cNvSpPr/>
            <p:nvPr/>
          </p:nvSpPr>
          <p:spPr>
            <a:xfrm>
              <a:off x="4406906" y="3571953"/>
              <a:ext cx="745962" cy="759391"/>
            </a:xfrm>
            <a:custGeom>
              <a:avLst/>
              <a:gdLst/>
              <a:ahLst/>
              <a:cxnLst/>
              <a:rect l="l" t="t" r="r" b="b"/>
              <a:pathLst>
                <a:path w="10388" h="10575" extrusionOk="0">
                  <a:moveTo>
                    <a:pt x="8094" y="0"/>
                  </a:moveTo>
                  <a:cubicBezTo>
                    <a:pt x="7861" y="0"/>
                    <a:pt x="7607" y="42"/>
                    <a:pt x="7328" y="137"/>
                  </a:cubicBezTo>
                  <a:cubicBezTo>
                    <a:pt x="6087" y="558"/>
                    <a:pt x="5648" y="1183"/>
                    <a:pt x="3994" y="3208"/>
                  </a:cubicBezTo>
                  <a:cubicBezTo>
                    <a:pt x="2343" y="5245"/>
                    <a:pt x="0" y="9360"/>
                    <a:pt x="0" y="9360"/>
                  </a:cubicBezTo>
                  <a:lnTo>
                    <a:pt x="1857" y="10574"/>
                  </a:lnTo>
                  <a:cubicBezTo>
                    <a:pt x="1857" y="10574"/>
                    <a:pt x="9147" y="5086"/>
                    <a:pt x="9604" y="3945"/>
                  </a:cubicBezTo>
                  <a:cubicBezTo>
                    <a:pt x="10072" y="2760"/>
                    <a:pt x="10388" y="1678"/>
                    <a:pt x="9848" y="1006"/>
                  </a:cubicBezTo>
                  <a:cubicBezTo>
                    <a:pt x="9429" y="487"/>
                    <a:pt x="8888" y="0"/>
                    <a:pt x="8094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83;p52"/>
            <p:cNvSpPr/>
            <p:nvPr/>
          </p:nvSpPr>
          <p:spPr>
            <a:xfrm>
              <a:off x="4640144" y="4245315"/>
              <a:ext cx="335784" cy="238409"/>
            </a:xfrm>
            <a:custGeom>
              <a:avLst/>
              <a:gdLst/>
              <a:ahLst/>
              <a:cxnLst/>
              <a:rect l="l" t="t" r="r" b="b"/>
              <a:pathLst>
                <a:path w="4676" h="3320" extrusionOk="0">
                  <a:moveTo>
                    <a:pt x="1390" y="0"/>
                  </a:moveTo>
                  <a:cubicBezTo>
                    <a:pt x="1390" y="0"/>
                    <a:pt x="1390" y="1"/>
                    <a:pt x="1390" y="2"/>
                  </a:cubicBezTo>
                  <a:lnTo>
                    <a:pt x="1390" y="2"/>
                  </a:lnTo>
                  <a:cubicBezTo>
                    <a:pt x="1390" y="2"/>
                    <a:pt x="1391" y="1"/>
                    <a:pt x="1392" y="1"/>
                  </a:cubicBezTo>
                  <a:cubicBezTo>
                    <a:pt x="1391" y="0"/>
                    <a:pt x="1391" y="0"/>
                    <a:pt x="1390" y="0"/>
                  </a:cubicBezTo>
                  <a:close/>
                  <a:moveTo>
                    <a:pt x="1390" y="2"/>
                  </a:moveTo>
                  <a:lnTo>
                    <a:pt x="1390" y="2"/>
                  </a:lnTo>
                  <a:cubicBezTo>
                    <a:pt x="922" y="349"/>
                    <a:pt x="466" y="655"/>
                    <a:pt x="0" y="1000"/>
                  </a:cubicBezTo>
                  <a:cubicBezTo>
                    <a:pt x="466" y="1607"/>
                    <a:pt x="1000" y="2176"/>
                    <a:pt x="1587" y="2689"/>
                  </a:cubicBezTo>
                  <a:cubicBezTo>
                    <a:pt x="1858" y="2924"/>
                    <a:pt x="2156" y="3157"/>
                    <a:pt x="2512" y="3260"/>
                  </a:cubicBezTo>
                  <a:cubicBezTo>
                    <a:pt x="2656" y="3302"/>
                    <a:pt x="2805" y="3320"/>
                    <a:pt x="2956" y="3320"/>
                  </a:cubicBezTo>
                  <a:cubicBezTo>
                    <a:pt x="3302" y="3320"/>
                    <a:pt x="3658" y="3229"/>
                    <a:pt x="3995" y="3137"/>
                  </a:cubicBezTo>
                  <a:cubicBezTo>
                    <a:pt x="4257" y="3063"/>
                    <a:pt x="4564" y="2951"/>
                    <a:pt x="4631" y="2689"/>
                  </a:cubicBezTo>
                  <a:cubicBezTo>
                    <a:pt x="4676" y="2438"/>
                    <a:pt x="4463" y="2214"/>
                    <a:pt x="4266" y="2055"/>
                  </a:cubicBezTo>
                  <a:cubicBezTo>
                    <a:pt x="3370" y="1318"/>
                    <a:pt x="2410" y="647"/>
                    <a:pt x="1402" y="58"/>
                  </a:cubicBezTo>
                  <a:lnTo>
                    <a:pt x="1402" y="58"/>
                  </a:lnTo>
                  <a:cubicBezTo>
                    <a:pt x="1404" y="55"/>
                    <a:pt x="1390" y="12"/>
                    <a:pt x="139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84;p52"/>
            <p:cNvSpPr/>
            <p:nvPr/>
          </p:nvSpPr>
          <p:spPr>
            <a:xfrm>
              <a:off x="4170220" y="4247398"/>
              <a:ext cx="370109" cy="245088"/>
            </a:xfrm>
            <a:custGeom>
              <a:avLst/>
              <a:gdLst/>
              <a:ahLst/>
              <a:cxnLst/>
              <a:rect l="l" t="t" r="r" b="b"/>
              <a:pathLst>
                <a:path w="5154" h="3413" extrusionOk="0">
                  <a:moveTo>
                    <a:pt x="3390" y="1"/>
                  </a:moveTo>
                  <a:cubicBezTo>
                    <a:pt x="2382" y="700"/>
                    <a:pt x="1383" y="1401"/>
                    <a:pt x="375" y="2100"/>
                  </a:cubicBezTo>
                  <a:cubicBezTo>
                    <a:pt x="198" y="2223"/>
                    <a:pt x="1" y="2400"/>
                    <a:pt x="57" y="2595"/>
                  </a:cubicBezTo>
                  <a:cubicBezTo>
                    <a:pt x="95" y="2783"/>
                    <a:pt x="319" y="2866"/>
                    <a:pt x="514" y="2913"/>
                  </a:cubicBezTo>
                  <a:cubicBezTo>
                    <a:pt x="1074" y="3052"/>
                    <a:pt x="1643" y="3202"/>
                    <a:pt x="2214" y="3352"/>
                  </a:cubicBezTo>
                  <a:cubicBezTo>
                    <a:pt x="2340" y="3379"/>
                    <a:pt x="2470" y="3412"/>
                    <a:pt x="2599" y="3412"/>
                  </a:cubicBezTo>
                  <a:cubicBezTo>
                    <a:pt x="2642" y="3412"/>
                    <a:pt x="2685" y="3408"/>
                    <a:pt x="2727" y="3399"/>
                  </a:cubicBezTo>
                  <a:cubicBezTo>
                    <a:pt x="2904" y="3361"/>
                    <a:pt x="3043" y="3249"/>
                    <a:pt x="3175" y="3137"/>
                  </a:cubicBezTo>
                  <a:cubicBezTo>
                    <a:pt x="3894" y="2548"/>
                    <a:pt x="4555" y="1896"/>
                    <a:pt x="5153" y="1186"/>
                  </a:cubicBezTo>
                  <a:cubicBezTo>
                    <a:pt x="4584" y="785"/>
                    <a:pt x="3959" y="402"/>
                    <a:pt x="3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85;p52"/>
            <p:cNvSpPr/>
            <p:nvPr/>
          </p:nvSpPr>
          <p:spPr>
            <a:xfrm>
              <a:off x="4574510" y="3818117"/>
              <a:ext cx="107212" cy="171985"/>
            </a:xfrm>
            <a:custGeom>
              <a:avLst/>
              <a:gdLst/>
              <a:ahLst/>
              <a:cxnLst/>
              <a:rect l="l" t="t" r="r" b="b"/>
              <a:pathLst>
                <a:path w="1493" h="2395" extrusionOk="0">
                  <a:moveTo>
                    <a:pt x="1475" y="0"/>
                  </a:moveTo>
                  <a:cubicBezTo>
                    <a:pt x="1469" y="0"/>
                    <a:pt x="1463" y="4"/>
                    <a:pt x="1457" y="4"/>
                  </a:cubicBezTo>
                  <a:cubicBezTo>
                    <a:pt x="596" y="1145"/>
                    <a:pt x="9" y="2357"/>
                    <a:pt x="1" y="2366"/>
                  </a:cubicBezTo>
                  <a:cubicBezTo>
                    <a:pt x="1" y="2377"/>
                    <a:pt x="1" y="2386"/>
                    <a:pt x="9" y="2395"/>
                  </a:cubicBezTo>
                  <a:lnTo>
                    <a:pt x="18" y="2395"/>
                  </a:lnTo>
                  <a:cubicBezTo>
                    <a:pt x="27" y="2395"/>
                    <a:pt x="27" y="2395"/>
                    <a:pt x="36" y="2386"/>
                  </a:cubicBezTo>
                  <a:cubicBezTo>
                    <a:pt x="36" y="2377"/>
                    <a:pt x="626" y="1163"/>
                    <a:pt x="1483" y="33"/>
                  </a:cubicBezTo>
                  <a:cubicBezTo>
                    <a:pt x="1492" y="25"/>
                    <a:pt x="1492" y="13"/>
                    <a:pt x="1483" y="4"/>
                  </a:cubicBezTo>
                  <a:cubicBezTo>
                    <a:pt x="1481" y="1"/>
                    <a:pt x="1478" y="0"/>
                    <a:pt x="1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86;p52"/>
            <p:cNvSpPr/>
            <p:nvPr/>
          </p:nvSpPr>
          <p:spPr>
            <a:xfrm>
              <a:off x="4709154" y="3846554"/>
              <a:ext cx="335927" cy="349284"/>
            </a:xfrm>
            <a:custGeom>
              <a:avLst/>
              <a:gdLst/>
              <a:ahLst/>
              <a:cxnLst/>
              <a:rect l="l" t="t" r="r" b="b"/>
              <a:pathLst>
                <a:path w="4678" h="4864" extrusionOk="0">
                  <a:moveTo>
                    <a:pt x="4667" y="0"/>
                  </a:moveTo>
                  <a:cubicBezTo>
                    <a:pt x="4658" y="0"/>
                    <a:pt x="4649" y="0"/>
                    <a:pt x="4640" y="9"/>
                  </a:cubicBezTo>
                  <a:cubicBezTo>
                    <a:pt x="3361" y="1831"/>
                    <a:pt x="1802" y="3455"/>
                    <a:pt x="9" y="4837"/>
                  </a:cubicBezTo>
                  <a:cubicBezTo>
                    <a:pt x="1" y="4846"/>
                    <a:pt x="1" y="4855"/>
                    <a:pt x="9" y="4864"/>
                  </a:cubicBezTo>
                  <a:lnTo>
                    <a:pt x="30" y="4864"/>
                  </a:lnTo>
                  <a:cubicBezTo>
                    <a:pt x="1822" y="3482"/>
                    <a:pt x="3390" y="1857"/>
                    <a:pt x="4678" y="30"/>
                  </a:cubicBezTo>
                  <a:cubicBezTo>
                    <a:pt x="4678" y="21"/>
                    <a:pt x="4678" y="9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87;p52"/>
            <p:cNvSpPr/>
            <p:nvPr/>
          </p:nvSpPr>
          <p:spPr>
            <a:xfrm>
              <a:off x="4997399" y="3872262"/>
              <a:ext cx="49621" cy="35331"/>
            </a:xfrm>
            <a:custGeom>
              <a:avLst/>
              <a:gdLst/>
              <a:ahLst/>
              <a:cxnLst/>
              <a:rect l="l" t="t" r="r" b="b"/>
              <a:pathLst>
                <a:path w="691" h="492" extrusionOk="0">
                  <a:moveTo>
                    <a:pt x="676" y="1"/>
                  </a:moveTo>
                  <a:cubicBezTo>
                    <a:pt x="673" y="1"/>
                    <a:pt x="668" y="3"/>
                    <a:pt x="664" y="8"/>
                  </a:cubicBezTo>
                  <a:cubicBezTo>
                    <a:pt x="476" y="193"/>
                    <a:pt x="261" y="353"/>
                    <a:pt x="19" y="465"/>
                  </a:cubicBezTo>
                  <a:cubicBezTo>
                    <a:pt x="10" y="465"/>
                    <a:pt x="1" y="474"/>
                    <a:pt x="10" y="482"/>
                  </a:cubicBezTo>
                  <a:cubicBezTo>
                    <a:pt x="10" y="491"/>
                    <a:pt x="19" y="491"/>
                    <a:pt x="19" y="491"/>
                  </a:cubicBezTo>
                  <a:lnTo>
                    <a:pt x="28" y="491"/>
                  </a:lnTo>
                  <a:cubicBezTo>
                    <a:pt x="281" y="379"/>
                    <a:pt x="496" y="223"/>
                    <a:pt x="691" y="25"/>
                  </a:cubicBezTo>
                  <a:cubicBezTo>
                    <a:pt x="691" y="25"/>
                    <a:pt x="691" y="8"/>
                    <a:pt x="682" y="8"/>
                  </a:cubicBezTo>
                  <a:cubicBezTo>
                    <a:pt x="682" y="3"/>
                    <a:pt x="680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88;p52"/>
            <p:cNvSpPr/>
            <p:nvPr/>
          </p:nvSpPr>
          <p:spPr>
            <a:xfrm>
              <a:off x="4697090" y="3840235"/>
              <a:ext cx="373412" cy="340164"/>
            </a:xfrm>
            <a:custGeom>
              <a:avLst/>
              <a:gdLst/>
              <a:ahLst/>
              <a:cxnLst/>
              <a:rect l="l" t="t" r="r" b="b"/>
              <a:pathLst>
                <a:path w="5200" h="4737" extrusionOk="0">
                  <a:moveTo>
                    <a:pt x="4846" y="0"/>
                  </a:moveTo>
                  <a:cubicBezTo>
                    <a:pt x="4638" y="0"/>
                    <a:pt x="4445" y="225"/>
                    <a:pt x="4360" y="342"/>
                  </a:cubicBezTo>
                  <a:cubicBezTo>
                    <a:pt x="3128" y="1975"/>
                    <a:pt x="1663" y="3440"/>
                    <a:pt x="18" y="4701"/>
                  </a:cubicBezTo>
                  <a:lnTo>
                    <a:pt x="9" y="4701"/>
                  </a:lnTo>
                  <a:cubicBezTo>
                    <a:pt x="1" y="4710"/>
                    <a:pt x="1" y="4719"/>
                    <a:pt x="9" y="4728"/>
                  </a:cubicBezTo>
                  <a:lnTo>
                    <a:pt x="18" y="4737"/>
                  </a:lnTo>
                  <a:cubicBezTo>
                    <a:pt x="30" y="4737"/>
                    <a:pt x="30" y="4737"/>
                    <a:pt x="30" y="4728"/>
                  </a:cubicBezTo>
                  <a:lnTo>
                    <a:pt x="39" y="4728"/>
                  </a:lnTo>
                  <a:cubicBezTo>
                    <a:pt x="1690" y="3469"/>
                    <a:pt x="3155" y="2002"/>
                    <a:pt x="4387" y="359"/>
                  </a:cubicBezTo>
                  <a:cubicBezTo>
                    <a:pt x="4465" y="251"/>
                    <a:pt x="4654" y="33"/>
                    <a:pt x="4849" y="33"/>
                  </a:cubicBezTo>
                  <a:cubicBezTo>
                    <a:pt x="4889" y="33"/>
                    <a:pt x="4928" y="41"/>
                    <a:pt x="4967" y="62"/>
                  </a:cubicBezTo>
                  <a:cubicBezTo>
                    <a:pt x="5162" y="165"/>
                    <a:pt x="5106" y="463"/>
                    <a:pt x="5059" y="639"/>
                  </a:cubicBezTo>
                  <a:cubicBezTo>
                    <a:pt x="4855" y="1341"/>
                    <a:pt x="4611" y="2040"/>
                    <a:pt x="4331" y="2721"/>
                  </a:cubicBezTo>
                  <a:cubicBezTo>
                    <a:pt x="4378" y="2638"/>
                    <a:pt x="4416" y="2562"/>
                    <a:pt x="4463" y="2488"/>
                  </a:cubicBezTo>
                  <a:cubicBezTo>
                    <a:pt x="4696" y="1881"/>
                    <a:pt x="4911" y="1264"/>
                    <a:pt x="5097" y="648"/>
                  </a:cubicBezTo>
                  <a:cubicBezTo>
                    <a:pt x="5144" y="463"/>
                    <a:pt x="5200" y="144"/>
                    <a:pt x="4976" y="32"/>
                  </a:cubicBezTo>
                  <a:cubicBezTo>
                    <a:pt x="4932" y="10"/>
                    <a:pt x="4889" y="0"/>
                    <a:pt x="4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89;p52"/>
            <p:cNvSpPr/>
            <p:nvPr/>
          </p:nvSpPr>
          <p:spPr>
            <a:xfrm>
              <a:off x="4079811" y="3897037"/>
              <a:ext cx="561698" cy="421597"/>
            </a:xfrm>
            <a:custGeom>
              <a:avLst/>
              <a:gdLst/>
              <a:ahLst/>
              <a:cxnLst/>
              <a:rect l="l" t="t" r="r" b="b"/>
              <a:pathLst>
                <a:path w="7822" h="5871" extrusionOk="0">
                  <a:moveTo>
                    <a:pt x="23" y="1"/>
                  </a:moveTo>
                  <a:cubicBezTo>
                    <a:pt x="19" y="1"/>
                    <a:pt x="14" y="3"/>
                    <a:pt x="10" y="8"/>
                  </a:cubicBezTo>
                  <a:cubicBezTo>
                    <a:pt x="1" y="16"/>
                    <a:pt x="1" y="25"/>
                    <a:pt x="10" y="25"/>
                  </a:cubicBezTo>
                  <a:cubicBezTo>
                    <a:pt x="66" y="81"/>
                    <a:pt x="5395" y="4992"/>
                    <a:pt x="7795" y="5870"/>
                  </a:cubicBezTo>
                  <a:lnTo>
                    <a:pt x="7803" y="5870"/>
                  </a:lnTo>
                  <a:cubicBezTo>
                    <a:pt x="7812" y="5870"/>
                    <a:pt x="7812" y="5870"/>
                    <a:pt x="7821" y="5859"/>
                  </a:cubicBezTo>
                  <a:cubicBezTo>
                    <a:pt x="7821" y="5850"/>
                    <a:pt x="7812" y="5841"/>
                    <a:pt x="7803" y="5841"/>
                  </a:cubicBezTo>
                  <a:cubicBezTo>
                    <a:pt x="5413" y="4954"/>
                    <a:pt x="84" y="55"/>
                    <a:pt x="37" y="8"/>
                  </a:cubicBezTo>
                  <a:cubicBezTo>
                    <a:pt x="32" y="3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90;p52"/>
            <p:cNvSpPr/>
            <p:nvPr/>
          </p:nvSpPr>
          <p:spPr>
            <a:xfrm>
              <a:off x="4376027" y="3695825"/>
              <a:ext cx="365369" cy="550998"/>
            </a:xfrm>
            <a:custGeom>
              <a:avLst/>
              <a:gdLst/>
              <a:ahLst/>
              <a:cxnLst/>
              <a:rect l="l" t="t" r="r" b="b"/>
              <a:pathLst>
                <a:path w="5088" h="7673" extrusionOk="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29" y="74"/>
                    <a:pt x="3033" y="4452"/>
                    <a:pt x="5049" y="7664"/>
                  </a:cubicBezTo>
                  <a:cubicBezTo>
                    <a:pt x="5061" y="7664"/>
                    <a:pt x="5061" y="7673"/>
                    <a:pt x="5070" y="7673"/>
                  </a:cubicBezTo>
                  <a:lnTo>
                    <a:pt x="5079" y="7664"/>
                  </a:lnTo>
                  <a:cubicBezTo>
                    <a:pt x="5088" y="7664"/>
                    <a:pt x="5088" y="7653"/>
                    <a:pt x="5088" y="7644"/>
                  </a:cubicBezTo>
                  <a:cubicBezTo>
                    <a:pt x="3062" y="4434"/>
                    <a:pt x="65" y="56"/>
                    <a:pt x="29" y="9"/>
                  </a:cubicBezTo>
                  <a:cubicBezTo>
                    <a:pt x="29" y="0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91;p52"/>
            <p:cNvSpPr/>
            <p:nvPr/>
          </p:nvSpPr>
          <p:spPr>
            <a:xfrm>
              <a:off x="4411573" y="4204024"/>
              <a:ext cx="40285" cy="44738"/>
            </a:xfrm>
            <a:custGeom>
              <a:avLst/>
              <a:gdLst/>
              <a:ahLst/>
              <a:cxnLst/>
              <a:rect l="l" t="t" r="r" b="b"/>
              <a:pathLst>
                <a:path w="561" h="623" extrusionOk="0">
                  <a:moveTo>
                    <a:pt x="538" y="0"/>
                  </a:moveTo>
                  <a:cubicBezTo>
                    <a:pt x="533" y="0"/>
                    <a:pt x="528" y="2"/>
                    <a:pt x="522" y="7"/>
                  </a:cubicBezTo>
                  <a:lnTo>
                    <a:pt x="9" y="596"/>
                  </a:lnTo>
                  <a:cubicBezTo>
                    <a:pt x="0" y="605"/>
                    <a:pt x="9" y="614"/>
                    <a:pt x="9" y="623"/>
                  </a:cubicBezTo>
                  <a:lnTo>
                    <a:pt x="38" y="623"/>
                  </a:lnTo>
                  <a:lnTo>
                    <a:pt x="551" y="27"/>
                  </a:lnTo>
                  <a:cubicBezTo>
                    <a:pt x="560" y="16"/>
                    <a:pt x="560" y="7"/>
                    <a:pt x="551" y="7"/>
                  </a:cubicBezTo>
                  <a:cubicBezTo>
                    <a:pt x="547" y="2"/>
                    <a:pt x="542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2;p52"/>
            <p:cNvSpPr/>
            <p:nvPr/>
          </p:nvSpPr>
          <p:spPr>
            <a:xfrm>
              <a:off x="4088500" y="3922457"/>
              <a:ext cx="56371" cy="32745"/>
            </a:xfrm>
            <a:custGeom>
              <a:avLst/>
              <a:gdLst/>
              <a:ahLst/>
              <a:cxnLst/>
              <a:rect l="l" t="t" r="r" b="b"/>
              <a:pathLst>
                <a:path w="785" h="456" extrusionOk="0">
                  <a:moveTo>
                    <a:pt x="23" y="1"/>
                  </a:moveTo>
                  <a:cubicBezTo>
                    <a:pt x="19" y="1"/>
                    <a:pt x="14" y="3"/>
                    <a:pt x="10" y="7"/>
                  </a:cubicBezTo>
                  <a:cubicBezTo>
                    <a:pt x="1" y="16"/>
                    <a:pt x="1" y="28"/>
                    <a:pt x="10" y="37"/>
                  </a:cubicBezTo>
                  <a:cubicBezTo>
                    <a:pt x="205" y="240"/>
                    <a:pt x="476" y="391"/>
                    <a:pt x="765" y="456"/>
                  </a:cubicBezTo>
                  <a:cubicBezTo>
                    <a:pt x="776" y="456"/>
                    <a:pt x="785" y="447"/>
                    <a:pt x="785" y="447"/>
                  </a:cubicBezTo>
                  <a:cubicBezTo>
                    <a:pt x="785" y="438"/>
                    <a:pt x="785" y="429"/>
                    <a:pt x="776" y="420"/>
                  </a:cubicBezTo>
                  <a:cubicBezTo>
                    <a:pt x="485" y="364"/>
                    <a:pt x="225" y="214"/>
                    <a:pt x="37" y="7"/>
                  </a:cubicBezTo>
                  <a:cubicBezTo>
                    <a:pt x="32" y="3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93;p52"/>
            <p:cNvSpPr/>
            <p:nvPr/>
          </p:nvSpPr>
          <p:spPr>
            <a:xfrm>
              <a:off x="4528193" y="4282513"/>
              <a:ext cx="43660" cy="38634"/>
            </a:xfrm>
            <a:custGeom>
              <a:avLst/>
              <a:gdLst/>
              <a:ahLst/>
              <a:cxnLst/>
              <a:rect l="l" t="t" r="r" b="b"/>
              <a:pathLst>
                <a:path w="608" h="538" extrusionOk="0">
                  <a:moveTo>
                    <a:pt x="584" y="0"/>
                  </a:moveTo>
                  <a:cubicBezTo>
                    <a:pt x="579" y="0"/>
                    <a:pt x="574" y="2"/>
                    <a:pt x="569" y="7"/>
                  </a:cubicBezTo>
                  <a:lnTo>
                    <a:pt x="9" y="511"/>
                  </a:lnTo>
                  <a:cubicBezTo>
                    <a:pt x="0" y="520"/>
                    <a:pt x="0" y="529"/>
                    <a:pt x="9" y="529"/>
                  </a:cubicBezTo>
                  <a:cubicBezTo>
                    <a:pt x="9" y="538"/>
                    <a:pt x="18" y="538"/>
                    <a:pt x="18" y="538"/>
                  </a:cubicBezTo>
                  <a:lnTo>
                    <a:pt x="29" y="538"/>
                  </a:lnTo>
                  <a:lnTo>
                    <a:pt x="598" y="25"/>
                  </a:lnTo>
                  <a:cubicBezTo>
                    <a:pt x="607" y="25"/>
                    <a:pt x="607" y="7"/>
                    <a:pt x="598" y="7"/>
                  </a:cubicBezTo>
                  <a:cubicBezTo>
                    <a:pt x="594" y="2"/>
                    <a:pt x="589" y="0"/>
                    <a:pt x="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94;p52"/>
            <p:cNvSpPr/>
            <p:nvPr/>
          </p:nvSpPr>
          <p:spPr>
            <a:xfrm>
              <a:off x="4046204" y="3873986"/>
              <a:ext cx="604784" cy="430429"/>
            </a:xfrm>
            <a:custGeom>
              <a:avLst/>
              <a:gdLst/>
              <a:ahLst/>
              <a:cxnLst/>
              <a:rect l="l" t="t" r="r" b="b"/>
              <a:pathLst>
                <a:path w="8422" h="5994" extrusionOk="0">
                  <a:moveTo>
                    <a:pt x="321" y="1"/>
                  </a:moveTo>
                  <a:cubicBezTo>
                    <a:pt x="259" y="1"/>
                    <a:pt x="196" y="17"/>
                    <a:pt x="142" y="57"/>
                  </a:cubicBezTo>
                  <a:cubicBezTo>
                    <a:pt x="21" y="152"/>
                    <a:pt x="1" y="337"/>
                    <a:pt x="104" y="591"/>
                  </a:cubicBezTo>
                  <a:cubicBezTo>
                    <a:pt x="142" y="712"/>
                    <a:pt x="198" y="833"/>
                    <a:pt x="245" y="954"/>
                  </a:cubicBezTo>
                  <a:cubicBezTo>
                    <a:pt x="319" y="1104"/>
                    <a:pt x="402" y="1251"/>
                    <a:pt x="487" y="1402"/>
                  </a:cubicBezTo>
                  <a:cubicBezTo>
                    <a:pt x="357" y="1131"/>
                    <a:pt x="234" y="859"/>
                    <a:pt x="133" y="579"/>
                  </a:cubicBezTo>
                  <a:cubicBezTo>
                    <a:pt x="66" y="411"/>
                    <a:pt x="30" y="187"/>
                    <a:pt x="169" y="87"/>
                  </a:cubicBezTo>
                  <a:cubicBezTo>
                    <a:pt x="214" y="50"/>
                    <a:pt x="268" y="36"/>
                    <a:pt x="322" y="36"/>
                  </a:cubicBezTo>
                  <a:cubicBezTo>
                    <a:pt x="380" y="36"/>
                    <a:pt x="438" y="52"/>
                    <a:pt x="487" y="75"/>
                  </a:cubicBezTo>
                  <a:cubicBezTo>
                    <a:pt x="590" y="122"/>
                    <a:pt x="673" y="217"/>
                    <a:pt x="749" y="299"/>
                  </a:cubicBezTo>
                  <a:lnTo>
                    <a:pt x="758" y="299"/>
                  </a:lnTo>
                  <a:cubicBezTo>
                    <a:pt x="2373" y="2047"/>
                    <a:pt x="4378" y="3418"/>
                    <a:pt x="6329" y="4744"/>
                  </a:cubicBezTo>
                  <a:cubicBezTo>
                    <a:pt x="6535" y="4883"/>
                    <a:pt x="6750" y="5033"/>
                    <a:pt x="6965" y="5172"/>
                  </a:cubicBezTo>
                  <a:cubicBezTo>
                    <a:pt x="7422" y="5472"/>
                    <a:pt x="7888" y="5761"/>
                    <a:pt x="8392" y="5994"/>
                  </a:cubicBezTo>
                  <a:lnTo>
                    <a:pt x="8401" y="5994"/>
                  </a:lnTo>
                  <a:cubicBezTo>
                    <a:pt x="8410" y="5994"/>
                    <a:pt x="8410" y="5994"/>
                    <a:pt x="8410" y="5985"/>
                  </a:cubicBezTo>
                  <a:cubicBezTo>
                    <a:pt x="8422" y="5976"/>
                    <a:pt x="8422" y="5967"/>
                    <a:pt x="8410" y="5967"/>
                  </a:cubicBezTo>
                  <a:cubicBezTo>
                    <a:pt x="7927" y="5732"/>
                    <a:pt x="7470" y="5463"/>
                    <a:pt x="7030" y="5172"/>
                  </a:cubicBezTo>
                  <a:cubicBezTo>
                    <a:pt x="6797" y="5024"/>
                    <a:pt x="6573" y="4865"/>
                    <a:pt x="6349" y="4715"/>
                  </a:cubicBezTo>
                  <a:cubicBezTo>
                    <a:pt x="4407" y="3391"/>
                    <a:pt x="2400" y="2018"/>
                    <a:pt x="785" y="281"/>
                  </a:cubicBezTo>
                  <a:lnTo>
                    <a:pt x="776" y="273"/>
                  </a:lnTo>
                  <a:cubicBezTo>
                    <a:pt x="702" y="187"/>
                    <a:pt x="617" y="96"/>
                    <a:pt x="505" y="49"/>
                  </a:cubicBezTo>
                  <a:cubicBezTo>
                    <a:pt x="452" y="20"/>
                    <a:pt x="387" y="1"/>
                    <a:pt x="3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95;p52"/>
            <p:cNvSpPr/>
            <p:nvPr/>
          </p:nvSpPr>
          <p:spPr>
            <a:xfrm>
              <a:off x="4362024" y="2779960"/>
              <a:ext cx="237978" cy="208393"/>
            </a:xfrm>
            <a:custGeom>
              <a:avLst/>
              <a:gdLst/>
              <a:ahLst/>
              <a:cxnLst/>
              <a:rect l="l" t="t" r="r" b="b"/>
              <a:pathLst>
                <a:path w="3314" h="2902" extrusionOk="0">
                  <a:moveTo>
                    <a:pt x="3015" y="0"/>
                  </a:moveTo>
                  <a:cubicBezTo>
                    <a:pt x="2983" y="0"/>
                    <a:pt x="2948" y="4"/>
                    <a:pt x="2912" y="12"/>
                  </a:cubicBezTo>
                  <a:cubicBezTo>
                    <a:pt x="2361" y="68"/>
                    <a:pt x="1875" y="209"/>
                    <a:pt x="1344" y="348"/>
                  </a:cubicBezTo>
                  <a:cubicBezTo>
                    <a:pt x="475" y="581"/>
                    <a:pt x="280" y="1972"/>
                    <a:pt x="0" y="2889"/>
                  </a:cubicBezTo>
                  <a:cubicBezTo>
                    <a:pt x="72" y="2898"/>
                    <a:pt x="147" y="2902"/>
                    <a:pt x="223" y="2902"/>
                  </a:cubicBezTo>
                  <a:cubicBezTo>
                    <a:pt x="441" y="2902"/>
                    <a:pt x="671" y="2871"/>
                    <a:pt x="887" y="2851"/>
                  </a:cubicBezTo>
                  <a:cubicBezTo>
                    <a:pt x="1073" y="2506"/>
                    <a:pt x="1259" y="2562"/>
                    <a:pt x="1465" y="2075"/>
                  </a:cubicBezTo>
                  <a:cubicBezTo>
                    <a:pt x="1633" y="1692"/>
                    <a:pt x="1604" y="1498"/>
                    <a:pt x="1727" y="1394"/>
                  </a:cubicBezTo>
                  <a:cubicBezTo>
                    <a:pt x="1875" y="1282"/>
                    <a:pt x="2052" y="1244"/>
                    <a:pt x="2231" y="1209"/>
                  </a:cubicBezTo>
                  <a:cubicBezTo>
                    <a:pt x="2482" y="1161"/>
                    <a:pt x="2735" y="1105"/>
                    <a:pt x="2986" y="1058"/>
                  </a:cubicBezTo>
                  <a:cubicBezTo>
                    <a:pt x="3072" y="1041"/>
                    <a:pt x="3116" y="1041"/>
                    <a:pt x="3172" y="964"/>
                  </a:cubicBezTo>
                  <a:cubicBezTo>
                    <a:pt x="3219" y="881"/>
                    <a:pt x="3192" y="749"/>
                    <a:pt x="3107" y="740"/>
                  </a:cubicBezTo>
                  <a:cubicBezTo>
                    <a:pt x="3163" y="713"/>
                    <a:pt x="3240" y="657"/>
                    <a:pt x="3266" y="601"/>
                  </a:cubicBezTo>
                  <a:cubicBezTo>
                    <a:pt x="3304" y="545"/>
                    <a:pt x="3313" y="460"/>
                    <a:pt x="3296" y="404"/>
                  </a:cubicBezTo>
                  <a:cubicBezTo>
                    <a:pt x="3271" y="350"/>
                    <a:pt x="3215" y="308"/>
                    <a:pt x="3164" y="308"/>
                  </a:cubicBezTo>
                  <a:cubicBezTo>
                    <a:pt x="3155" y="308"/>
                    <a:pt x="3145" y="309"/>
                    <a:pt x="3136" y="312"/>
                  </a:cubicBezTo>
                  <a:cubicBezTo>
                    <a:pt x="3219" y="256"/>
                    <a:pt x="3248" y="162"/>
                    <a:pt x="3184" y="68"/>
                  </a:cubicBezTo>
                  <a:cubicBezTo>
                    <a:pt x="3150" y="23"/>
                    <a:pt x="3090" y="0"/>
                    <a:pt x="3015" y="0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96;p52"/>
            <p:cNvSpPr/>
            <p:nvPr/>
          </p:nvSpPr>
          <p:spPr>
            <a:xfrm>
              <a:off x="4428951" y="2766819"/>
              <a:ext cx="140173" cy="55725"/>
            </a:xfrm>
            <a:custGeom>
              <a:avLst/>
              <a:gdLst/>
              <a:ahLst/>
              <a:cxnLst/>
              <a:rect l="l" t="t" r="r" b="b"/>
              <a:pathLst>
                <a:path w="1952" h="776" extrusionOk="0">
                  <a:moveTo>
                    <a:pt x="1266" y="1"/>
                  </a:moveTo>
                  <a:cubicBezTo>
                    <a:pt x="1170" y="1"/>
                    <a:pt x="1071" y="19"/>
                    <a:pt x="972" y="65"/>
                  </a:cubicBezTo>
                  <a:cubicBezTo>
                    <a:pt x="504" y="289"/>
                    <a:pt x="0" y="775"/>
                    <a:pt x="0" y="775"/>
                  </a:cubicBezTo>
                  <a:lnTo>
                    <a:pt x="1951" y="271"/>
                  </a:lnTo>
                  <a:cubicBezTo>
                    <a:pt x="1951" y="271"/>
                    <a:pt x="1634" y="1"/>
                    <a:pt x="1266" y="1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97;p52"/>
            <p:cNvSpPr/>
            <p:nvPr/>
          </p:nvSpPr>
          <p:spPr>
            <a:xfrm>
              <a:off x="4499397" y="2829078"/>
              <a:ext cx="90481" cy="22261"/>
            </a:xfrm>
            <a:custGeom>
              <a:avLst/>
              <a:gdLst/>
              <a:ahLst/>
              <a:cxnLst/>
              <a:rect l="l" t="t" r="r" b="b"/>
              <a:pathLst>
                <a:path w="1260" h="310" extrusionOk="0">
                  <a:moveTo>
                    <a:pt x="1185" y="0"/>
                  </a:moveTo>
                  <a:cubicBezTo>
                    <a:pt x="1147" y="9"/>
                    <a:pt x="206" y="168"/>
                    <a:pt x="56" y="197"/>
                  </a:cubicBezTo>
                  <a:cubicBezTo>
                    <a:pt x="18" y="197"/>
                    <a:pt x="0" y="233"/>
                    <a:pt x="9" y="262"/>
                  </a:cubicBezTo>
                  <a:cubicBezTo>
                    <a:pt x="9" y="289"/>
                    <a:pt x="38" y="309"/>
                    <a:pt x="65" y="309"/>
                  </a:cubicBezTo>
                  <a:lnTo>
                    <a:pt x="74" y="309"/>
                  </a:lnTo>
                  <a:cubicBezTo>
                    <a:pt x="224" y="280"/>
                    <a:pt x="1194" y="121"/>
                    <a:pt x="1203" y="121"/>
                  </a:cubicBezTo>
                  <a:cubicBezTo>
                    <a:pt x="1241" y="112"/>
                    <a:pt x="1259" y="85"/>
                    <a:pt x="1250" y="47"/>
                  </a:cubicBezTo>
                  <a:cubicBezTo>
                    <a:pt x="1250" y="20"/>
                    <a:pt x="1223" y="0"/>
                    <a:pt x="1185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098;p52"/>
            <p:cNvSpPr/>
            <p:nvPr/>
          </p:nvSpPr>
          <p:spPr>
            <a:xfrm>
              <a:off x="4479936" y="2798990"/>
              <a:ext cx="109941" cy="22764"/>
            </a:xfrm>
            <a:custGeom>
              <a:avLst/>
              <a:gdLst/>
              <a:ahLst/>
              <a:cxnLst/>
              <a:rect l="l" t="t" r="r" b="b"/>
              <a:pathLst>
                <a:path w="1531" h="317" extrusionOk="0">
                  <a:moveTo>
                    <a:pt x="1456" y="0"/>
                  </a:moveTo>
                  <a:cubicBezTo>
                    <a:pt x="1326" y="18"/>
                    <a:pt x="159" y="168"/>
                    <a:pt x="47" y="204"/>
                  </a:cubicBezTo>
                  <a:cubicBezTo>
                    <a:pt x="18" y="215"/>
                    <a:pt x="0" y="251"/>
                    <a:pt x="9" y="280"/>
                  </a:cubicBezTo>
                  <a:cubicBezTo>
                    <a:pt x="18" y="307"/>
                    <a:pt x="47" y="316"/>
                    <a:pt x="65" y="316"/>
                  </a:cubicBezTo>
                  <a:lnTo>
                    <a:pt x="85" y="316"/>
                  </a:lnTo>
                  <a:cubicBezTo>
                    <a:pt x="168" y="289"/>
                    <a:pt x="961" y="186"/>
                    <a:pt x="1474" y="112"/>
                  </a:cubicBezTo>
                  <a:cubicBezTo>
                    <a:pt x="1512" y="112"/>
                    <a:pt x="1530" y="83"/>
                    <a:pt x="1521" y="47"/>
                  </a:cubicBezTo>
                  <a:cubicBezTo>
                    <a:pt x="1521" y="18"/>
                    <a:pt x="1494" y="0"/>
                    <a:pt x="1456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99;p52"/>
            <p:cNvSpPr/>
            <p:nvPr/>
          </p:nvSpPr>
          <p:spPr>
            <a:xfrm>
              <a:off x="4468519" y="2778739"/>
              <a:ext cx="99960" cy="22907"/>
            </a:xfrm>
            <a:custGeom>
              <a:avLst/>
              <a:gdLst/>
              <a:ahLst/>
              <a:cxnLst/>
              <a:rect l="l" t="t" r="r" b="b"/>
              <a:pathLst>
                <a:path w="1392" h="319" extrusionOk="0">
                  <a:moveTo>
                    <a:pt x="1331" y="1"/>
                  </a:moveTo>
                  <a:cubicBezTo>
                    <a:pt x="1327" y="1"/>
                    <a:pt x="1322" y="1"/>
                    <a:pt x="1317" y="2"/>
                  </a:cubicBezTo>
                  <a:cubicBezTo>
                    <a:pt x="1279" y="2"/>
                    <a:pt x="262" y="123"/>
                    <a:pt x="38" y="197"/>
                  </a:cubicBezTo>
                  <a:cubicBezTo>
                    <a:pt x="9" y="217"/>
                    <a:pt x="0" y="244"/>
                    <a:pt x="9" y="273"/>
                  </a:cubicBezTo>
                  <a:cubicBezTo>
                    <a:pt x="20" y="300"/>
                    <a:pt x="38" y="318"/>
                    <a:pt x="65" y="318"/>
                  </a:cubicBezTo>
                  <a:cubicBezTo>
                    <a:pt x="65" y="318"/>
                    <a:pt x="76" y="309"/>
                    <a:pt x="85" y="309"/>
                  </a:cubicBezTo>
                  <a:cubicBezTo>
                    <a:pt x="244" y="253"/>
                    <a:pt x="972" y="150"/>
                    <a:pt x="1335" y="114"/>
                  </a:cubicBezTo>
                  <a:cubicBezTo>
                    <a:pt x="1364" y="114"/>
                    <a:pt x="1391" y="76"/>
                    <a:pt x="1382" y="49"/>
                  </a:cubicBezTo>
                  <a:cubicBezTo>
                    <a:pt x="1382" y="24"/>
                    <a:pt x="1361" y="1"/>
                    <a:pt x="1331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00;p52"/>
            <p:cNvSpPr/>
            <p:nvPr/>
          </p:nvSpPr>
          <p:spPr>
            <a:xfrm>
              <a:off x="4178262" y="2954387"/>
              <a:ext cx="290974" cy="506763"/>
            </a:xfrm>
            <a:custGeom>
              <a:avLst/>
              <a:gdLst/>
              <a:ahLst/>
              <a:cxnLst/>
              <a:rect l="l" t="t" r="r" b="b"/>
              <a:pathLst>
                <a:path w="4052" h="7057" extrusionOk="0">
                  <a:moveTo>
                    <a:pt x="2483" y="0"/>
                  </a:moveTo>
                  <a:cubicBezTo>
                    <a:pt x="2483" y="0"/>
                    <a:pt x="1" y="5164"/>
                    <a:pt x="1009" y="6414"/>
                  </a:cubicBezTo>
                  <a:cubicBezTo>
                    <a:pt x="1373" y="6868"/>
                    <a:pt x="1771" y="7056"/>
                    <a:pt x="2151" y="7056"/>
                  </a:cubicBezTo>
                  <a:cubicBezTo>
                    <a:pt x="2823" y="7056"/>
                    <a:pt x="3434" y="6465"/>
                    <a:pt x="3679" y="5713"/>
                  </a:cubicBezTo>
                  <a:cubicBezTo>
                    <a:pt x="4051" y="4528"/>
                    <a:pt x="3959" y="112"/>
                    <a:pt x="3959" y="112"/>
                  </a:cubicBezTo>
                  <a:lnTo>
                    <a:pt x="2483" y="0"/>
                  </a:lnTo>
                  <a:close/>
                </a:path>
              </a:pathLst>
            </a:custGeom>
            <a:solidFill>
              <a:srgbClr val="7F4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01;p52"/>
            <p:cNvSpPr/>
            <p:nvPr/>
          </p:nvSpPr>
          <p:spPr>
            <a:xfrm>
              <a:off x="4263429" y="2958408"/>
              <a:ext cx="208536" cy="503604"/>
            </a:xfrm>
            <a:custGeom>
              <a:avLst/>
              <a:gdLst/>
              <a:ahLst/>
              <a:cxnLst/>
              <a:rect l="l" t="t" r="r" b="b"/>
              <a:pathLst>
                <a:path w="2904" h="7013" extrusionOk="0">
                  <a:moveTo>
                    <a:pt x="2764" y="0"/>
                  </a:moveTo>
                  <a:cubicBezTo>
                    <a:pt x="2735" y="0"/>
                    <a:pt x="2708" y="30"/>
                    <a:pt x="2708" y="56"/>
                  </a:cubicBezTo>
                  <a:cubicBezTo>
                    <a:pt x="2708" y="95"/>
                    <a:pt x="2782" y="3670"/>
                    <a:pt x="2576" y="4781"/>
                  </a:cubicBezTo>
                  <a:cubicBezTo>
                    <a:pt x="2549" y="4911"/>
                    <a:pt x="2529" y="5052"/>
                    <a:pt x="2511" y="5191"/>
                  </a:cubicBezTo>
                  <a:cubicBezTo>
                    <a:pt x="2437" y="5668"/>
                    <a:pt x="2372" y="6161"/>
                    <a:pt x="2092" y="6526"/>
                  </a:cubicBezTo>
                  <a:cubicBezTo>
                    <a:pt x="1895" y="6780"/>
                    <a:pt x="1513" y="6898"/>
                    <a:pt x="1126" y="6898"/>
                  </a:cubicBezTo>
                  <a:cubicBezTo>
                    <a:pt x="888" y="6898"/>
                    <a:pt x="648" y="6853"/>
                    <a:pt x="448" y="6768"/>
                  </a:cubicBezTo>
                  <a:cubicBezTo>
                    <a:pt x="327" y="6721"/>
                    <a:pt x="215" y="6656"/>
                    <a:pt x="112" y="6600"/>
                  </a:cubicBezTo>
                  <a:lnTo>
                    <a:pt x="103" y="6591"/>
                  </a:lnTo>
                  <a:cubicBezTo>
                    <a:pt x="94" y="6585"/>
                    <a:pt x="83" y="6582"/>
                    <a:pt x="72" y="6582"/>
                  </a:cubicBezTo>
                  <a:cubicBezTo>
                    <a:pt x="52" y="6582"/>
                    <a:pt x="32" y="6592"/>
                    <a:pt x="20" y="6609"/>
                  </a:cubicBezTo>
                  <a:cubicBezTo>
                    <a:pt x="0" y="6638"/>
                    <a:pt x="9" y="6676"/>
                    <a:pt x="38" y="6694"/>
                  </a:cubicBezTo>
                  <a:lnTo>
                    <a:pt x="56" y="6703"/>
                  </a:lnTo>
                  <a:cubicBezTo>
                    <a:pt x="168" y="6768"/>
                    <a:pt x="280" y="6833"/>
                    <a:pt x="401" y="6880"/>
                  </a:cubicBezTo>
                  <a:cubicBezTo>
                    <a:pt x="598" y="6965"/>
                    <a:pt x="860" y="7012"/>
                    <a:pt x="1129" y="7012"/>
                  </a:cubicBezTo>
                  <a:cubicBezTo>
                    <a:pt x="1532" y="7012"/>
                    <a:pt x="1951" y="6900"/>
                    <a:pt x="2184" y="6591"/>
                  </a:cubicBezTo>
                  <a:cubicBezTo>
                    <a:pt x="2484" y="6208"/>
                    <a:pt x="2558" y="5677"/>
                    <a:pt x="2623" y="5209"/>
                  </a:cubicBezTo>
                  <a:cubicBezTo>
                    <a:pt x="2641" y="5061"/>
                    <a:pt x="2661" y="4929"/>
                    <a:pt x="2688" y="4799"/>
                  </a:cubicBezTo>
                  <a:cubicBezTo>
                    <a:pt x="2903" y="3679"/>
                    <a:pt x="2829" y="207"/>
                    <a:pt x="2829" y="56"/>
                  </a:cubicBezTo>
                  <a:cubicBezTo>
                    <a:pt x="2829" y="21"/>
                    <a:pt x="2800" y="0"/>
                    <a:pt x="2773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02;p52"/>
            <p:cNvSpPr/>
            <p:nvPr/>
          </p:nvSpPr>
          <p:spPr>
            <a:xfrm>
              <a:off x="4337896" y="2979807"/>
              <a:ext cx="128755" cy="22261"/>
            </a:xfrm>
            <a:custGeom>
              <a:avLst/>
              <a:gdLst/>
              <a:ahLst/>
              <a:cxnLst/>
              <a:rect l="l" t="t" r="r" b="b"/>
              <a:pathLst>
                <a:path w="1793" h="310" extrusionOk="0">
                  <a:moveTo>
                    <a:pt x="60" y="1"/>
                  </a:moveTo>
                  <a:cubicBezTo>
                    <a:pt x="29" y="1"/>
                    <a:pt x="9" y="24"/>
                    <a:pt x="9" y="50"/>
                  </a:cubicBezTo>
                  <a:cubicBezTo>
                    <a:pt x="0" y="85"/>
                    <a:pt x="27" y="115"/>
                    <a:pt x="56" y="115"/>
                  </a:cubicBezTo>
                  <a:lnTo>
                    <a:pt x="1727" y="310"/>
                  </a:lnTo>
                  <a:lnTo>
                    <a:pt x="1736" y="310"/>
                  </a:lnTo>
                  <a:cubicBezTo>
                    <a:pt x="1763" y="310"/>
                    <a:pt x="1792" y="292"/>
                    <a:pt x="1792" y="262"/>
                  </a:cubicBezTo>
                  <a:cubicBezTo>
                    <a:pt x="1792" y="227"/>
                    <a:pt x="1772" y="197"/>
                    <a:pt x="1736" y="197"/>
                  </a:cubicBezTo>
                  <a:lnTo>
                    <a:pt x="74" y="3"/>
                  </a:lnTo>
                  <a:cubicBezTo>
                    <a:pt x="69" y="1"/>
                    <a:pt x="64" y="1"/>
                    <a:pt x="60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03;p52"/>
            <p:cNvSpPr/>
            <p:nvPr/>
          </p:nvSpPr>
          <p:spPr>
            <a:xfrm>
              <a:off x="4678419" y="2425650"/>
              <a:ext cx="189722" cy="263399"/>
            </a:xfrm>
            <a:custGeom>
              <a:avLst/>
              <a:gdLst/>
              <a:ahLst/>
              <a:cxnLst/>
              <a:rect l="l" t="t" r="r" b="b"/>
              <a:pathLst>
                <a:path w="2642" h="3668" extrusionOk="0">
                  <a:moveTo>
                    <a:pt x="396" y="0"/>
                  </a:moveTo>
                  <a:cubicBezTo>
                    <a:pt x="368" y="0"/>
                    <a:pt x="341" y="6"/>
                    <a:pt x="317" y="18"/>
                  </a:cubicBezTo>
                  <a:cubicBezTo>
                    <a:pt x="222" y="65"/>
                    <a:pt x="213" y="168"/>
                    <a:pt x="278" y="242"/>
                  </a:cubicBezTo>
                  <a:cubicBezTo>
                    <a:pt x="260" y="227"/>
                    <a:pt x="235" y="220"/>
                    <a:pt x="208" y="220"/>
                  </a:cubicBezTo>
                  <a:cubicBezTo>
                    <a:pt x="170" y="220"/>
                    <a:pt x="129" y="234"/>
                    <a:pt x="101" y="262"/>
                  </a:cubicBezTo>
                  <a:cubicBezTo>
                    <a:pt x="54" y="307"/>
                    <a:pt x="36" y="374"/>
                    <a:pt x="45" y="439"/>
                  </a:cubicBezTo>
                  <a:cubicBezTo>
                    <a:pt x="66" y="504"/>
                    <a:pt x="92" y="569"/>
                    <a:pt x="131" y="616"/>
                  </a:cubicBezTo>
                  <a:cubicBezTo>
                    <a:pt x="128" y="615"/>
                    <a:pt x="126" y="614"/>
                    <a:pt x="122" y="614"/>
                  </a:cubicBezTo>
                  <a:cubicBezTo>
                    <a:pt x="86" y="614"/>
                    <a:pt x="0" y="706"/>
                    <a:pt x="19" y="784"/>
                  </a:cubicBezTo>
                  <a:cubicBezTo>
                    <a:pt x="36" y="878"/>
                    <a:pt x="75" y="896"/>
                    <a:pt x="149" y="943"/>
                  </a:cubicBezTo>
                  <a:cubicBezTo>
                    <a:pt x="364" y="1082"/>
                    <a:pt x="579" y="1223"/>
                    <a:pt x="794" y="1371"/>
                  </a:cubicBezTo>
                  <a:cubicBezTo>
                    <a:pt x="942" y="1465"/>
                    <a:pt x="1092" y="1568"/>
                    <a:pt x="1186" y="1718"/>
                  </a:cubicBezTo>
                  <a:cubicBezTo>
                    <a:pt x="1269" y="1857"/>
                    <a:pt x="1166" y="2016"/>
                    <a:pt x="1186" y="2408"/>
                  </a:cubicBezTo>
                  <a:cubicBezTo>
                    <a:pt x="1204" y="2903"/>
                    <a:pt x="1390" y="2921"/>
                    <a:pt x="1437" y="3295"/>
                  </a:cubicBezTo>
                  <a:cubicBezTo>
                    <a:pt x="1690" y="3434"/>
                    <a:pt x="1970" y="3584"/>
                    <a:pt x="2250" y="3667"/>
                  </a:cubicBezTo>
                  <a:cubicBezTo>
                    <a:pt x="2315" y="2771"/>
                    <a:pt x="2642" y="1503"/>
                    <a:pt x="1914" y="970"/>
                  </a:cubicBezTo>
                  <a:cubicBezTo>
                    <a:pt x="1475" y="643"/>
                    <a:pt x="1083" y="336"/>
                    <a:pt x="597" y="74"/>
                  </a:cubicBezTo>
                  <a:cubicBezTo>
                    <a:pt x="522" y="24"/>
                    <a:pt x="455" y="0"/>
                    <a:pt x="396" y="0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104;p52"/>
            <p:cNvSpPr/>
            <p:nvPr/>
          </p:nvSpPr>
          <p:spPr>
            <a:xfrm>
              <a:off x="4740678" y="2401019"/>
              <a:ext cx="94861" cy="125237"/>
            </a:xfrm>
            <a:custGeom>
              <a:avLst/>
              <a:gdLst/>
              <a:ahLst/>
              <a:cxnLst/>
              <a:rect l="l" t="t" r="r" b="b"/>
              <a:pathLst>
                <a:path w="1321" h="1744" extrusionOk="0">
                  <a:moveTo>
                    <a:pt x="131" y="1"/>
                  </a:moveTo>
                  <a:cubicBezTo>
                    <a:pt x="95" y="1"/>
                    <a:pt x="61" y="15"/>
                    <a:pt x="39" y="45"/>
                  </a:cubicBezTo>
                  <a:cubicBezTo>
                    <a:pt x="1" y="90"/>
                    <a:pt x="27" y="166"/>
                    <a:pt x="66" y="222"/>
                  </a:cubicBezTo>
                  <a:cubicBezTo>
                    <a:pt x="355" y="679"/>
                    <a:pt x="588" y="1174"/>
                    <a:pt x="888" y="1631"/>
                  </a:cubicBezTo>
                  <a:cubicBezTo>
                    <a:pt x="924" y="1687"/>
                    <a:pt x="971" y="1743"/>
                    <a:pt x="1047" y="1743"/>
                  </a:cubicBezTo>
                  <a:cubicBezTo>
                    <a:pt x="1103" y="1743"/>
                    <a:pt x="1159" y="1696"/>
                    <a:pt x="1168" y="1640"/>
                  </a:cubicBezTo>
                  <a:cubicBezTo>
                    <a:pt x="1172" y="1626"/>
                    <a:pt x="1185" y="1621"/>
                    <a:pt x="1201" y="1621"/>
                  </a:cubicBezTo>
                  <a:cubicBezTo>
                    <a:pt x="1234" y="1621"/>
                    <a:pt x="1281" y="1641"/>
                    <a:pt x="1304" y="1641"/>
                  </a:cubicBezTo>
                  <a:cubicBezTo>
                    <a:pt x="1315" y="1641"/>
                    <a:pt x="1321" y="1636"/>
                    <a:pt x="1316" y="1622"/>
                  </a:cubicBezTo>
                  <a:cubicBezTo>
                    <a:pt x="1168" y="1118"/>
                    <a:pt x="664" y="538"/>
                    <a:pt x="319" y="119"/>
                  </a:cubicBezTo>
                  <a:cubicBezTo>
                    <a:pt x="290" y="81"/>
                    <a:pt x="251" y="34"/>
                    <a:pt x="195" y="16"/>
                  </a:cubicBezTo>
                  <a:cubicBezTo>
                    <a:pt x="175" y="6"/>
                    <a:pt x="153" y="1"/>
                    <a:pt x="131" y="1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105;p52"/>
            <p:cNvSpPr/>
            <p:nvPr/>
          </p:nvSpPr>
          <p:spPr>
            <a:xfrm>
              <a:off x="4683087" y="2465576"/>
              <a:ext cx="89834" cy="53858"/>
            </a:xfrm>
            <a:custGeom>
              <a:avLst/>
              <a:gdLst/>
              <a:ahLst/>
              <a:cxnLst/>
              <a:rect l="l" t="t" r="r" b="b"/>
              <a:pathLst>
                <a:path w="1251" h="750" extrusionOk="0">
                  <a:moveTo>
                    <a:pt x="71" y="1"/>
                  </a:moveTo>
                  <a:cubicBezTo>
                    <a:pt x="48" y="1"/>
                    <a:pt x="23" y="11"/>
                    <a:pt x="10" y="31"/>
                  </a:cubicBezTo>
                  <a:cubicBezTo>
                    <a:pt x="1" y="60"/>
                    <a:pt x="10" y="98"/>
                    <a:pt x="36" y="107"/>
                  </a:cubicBezTo>
                  <a:cubicBezTo>
                    <a:pt x="45" y="116"/>
                    <a:pt x="868" y="564"/>
                    <a:pt x="1148" y="741"/>
                  </a:cubicBezTo>
                  <a:cubicBezTo>
                    <a:pt x="1157" y="750"/>
                    <a:pt x="1166" y="750"/>
                    <a:pt x="1177" y="750"/>
                  </a:cubicBezTo>
                  <a:cubicBezTo>
                    <a:pt x="1204" y="750"/>
                    <a:pt x="1222" y="741"/>
                    <a:pt x="1233" y="723"/>
                  </a:cubicBezTo>
                  <a:cubicBezTo>
                    <a:pt x="1251" y="703"/>
                    <a:pt x="1242" y="667"/>
                    <a:pt x="1213" y="647"/>
                  </a:cubicBezTo>
                  <a:cubicBezTo>
                    <a:pt x="933" y="461"/>
                    <a:pt x="131" y="22"/>
                    <a:pt x="92" y="4"/>
                  </a:cubicBezTo>
                  <a:cubicBezTo>
                    <a:pt x="86" y="2"/>
                    <a:pt x="78" y="1"/>
                    <a:pt x="71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106;p52"/>
            <p:cNvSpPr/>
            <p:nvPr/>
          </p:nvSpPr>
          <p:spPr>
            <a:xfrm>
              <a:off x="4693715" y="2438935"/>
              <a:ext cx="98021" cy="65060"/>
            </a:xfrm>
            <a:custGeom>
              <a:avLst/>
              <a:gdLst/>
              <a:ahLst/>
              <a:cxnLst/>
              <a:rect l="l" t="t" r="r" b="b"/>
              <a:pathLst>
                <a:path w="1365" h="906" extrusionOk="0">
                  <a:moveTo>
                    <a:pt x="63" y="1"/>
                  </a:moveTo>
                  <a:cubicBezTo>
                    <a:pt x="44" y="1"/>
                    <a:pt x="26" y="11"/>
                    <a:pt x="21" y="30"/>
                  </a:cubicBezTo>
                  <a:cubicBezTo>
                    <a:pt x="0" y="57"/>
                    <a:pt x="9" y="95"/>
                    <a:pt x="39" y="113"/>
                  </a:cubicBezTo>
                  <a:cubicBezTo>
                    <a:pt x="48" y="113"/>
                    <a:pt x="1009" y="693"/>
                    <a:pt x="1262" y="897"/>
                  </a:cubicBezTo>
                  <a:cubicBezTo>
                    <a:pt x="1271" y="906"/>
                    <a:pt x="1280" y="906"/>
                    <a:pt x="1298" y="906"/>
                  </a:cubicBezTo>
                  <a:cubicBezTo>
                    <a:pt x="1318" y="906"/>
                    <a:pt x="1327" y="897"/>
                    <a:pt x="1345" y="888"/>
                  </a:cubicBezTo>
                  <a:cubicBezTo>
                    <a:pt x="1365" y="861"/>
                    <a:pt x="1365" y="823"/>
                    <a:pt x="1336" y="805"/>
                  </a:cubicBezTo>
                  <a:cubicBezTo>
                    <a:pt x="1085" y="599"/>
                    <a:pt x="142" y="39"/>
                    <a:pt x="95" y="10"/>
                  </a:cubicBezTo>
                  <a:cubicBezTo>
                    <a:pt x="84" y="4"/>
                    <a:pt x="73" y="1"/>
                    <a:pt x="63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107;p52"/>
            <p:cNvSpPr/>
            <p:nvPr/>
          </p:nvSpPr>
          <p:spPr>
            <a:xfrm>
              <a:off x="4767535" y="2458395"/>
              <a:ext cx="44307" cy="35043"/>
            </a:xfrm>
            <a:custGeom>
              <a:avLst/>
              <a:gdLst/>
              <a:ahLst/>
              <a:cxnLst/>
              <a:rect l="l" t="t" r="r" b="b"/>
              <a:pathLst>
                <a:path w="617" h="488" extrusionOk="0">
                  <a:moveTo>
                    <a:pt x="71" y="1"/>
                  </a:moveTo>
                  <a:cubicBezTo>
                    <a:pt x="51" y="1"/>
                    <a:pt x="30" y="11"/>
                    <a:pt x="19" y="30"/>
                  </a:cubicBezTo>
                  <a:cubicBezTo>
                    <a:pt x="1" y="57"/>
                    <a:pt x="10" y="95"/>
                    <a:pt x="37" y="113"/>
                  </a:cubicBezTo>
                  <a:cubicBezTo>
                    <a:pt x="37" y="113"/>
                    <a:pt x="429" y="393"/>
                    <a:pt x="514" y="467"/>
                  </a:cubicBezTo>
                  <a:cubicBezTo>
                    <a:pt x="523" y="478"/>
                    <a:pt x="541" y="487"/>
                    <a:pt x="550" y="487"/>
                  </a:cubicBezTo>
                  <a:cubicBezTo>
                    <a:pt x="570" y="487"/>
                    <a:pt x="579" y="478"/>
                    <a:pt x="597" y="467"/>
                  </a:cubicBezTo>
                  <a:cubicBezTo>
                    <a:pt x="617" y="440"/>
                    <a:pt x="617" y="402"/>
                    <a:pt x="588" y="384"/>
                  </a:cubicBezTo>
                  <a:cubicBezTo>
                    <a:pt x="505" y="310"/>
                    <a:pt x="122" y="30"/>
                    <a:pt x="102" y="10"/>
                  </a:cubicBezTo>
                  <a:cubicBezTo>
                    <a:pt x="92" y="4"/>
                    <a:pt x="81" y="1"/>
                    <a:pt x="71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108;p52"/>
            <p:cNvSpPr/>
            <p:nvPr/>
          </p:nvSpPr>
          <p:spPr>
            <a:xfrm>
              <a:off x="4733282" y="2652785"/>
              <a:ext cx="288963" cy="472797"/>
            </a:xfrm>
            <a:custGeom>
              <a:avLst/>
              <a:gdLst/>
              <a:ahLst/>
              <a:cxnLst/>
              <a:rect l="l" t="t" r="r" b="b"/>
              <a:pathLst>
                <a:path w="4024" h="6584" extrusionOk="0">
                  <a:moveTo>
                    <a:pt x="1802" y="0"/>
                  </a:moveTo>
                  <a:lnTo>
                    <a:pt x="337" y="20"/>
                  </a:lnTo>
                  <a:cubicBezTo>
                    <a:pt x="337" y="20"/>
                    <a:pt x="1" y="4126"/>
                    <a:pt x="328" y="5247"/>
                  </a:cubicBezTo>
                  <a:cubicBezTo>
                    <a:pt x="538" y="5986"/>
                    <a:pt x="1147" y="6584"/>
                    <a:pt x="1845" y="6584"/>
                  </a:cubicBezTo>
                  <a:cubicBezTo>
                    <a:pt x="2204" y="6584"/>
                    <a:pt x="2587" y="6426"/>
                    <a:pt x="2951" y="6049"/>
                  </a:cubicBezTo>
                  <a:cubicBezTo>
                    <a:pt x="4024" y="4940"/>
                    <a:pt x="1802" y="0"/>
                    <a:pt x="1802" y="0"/>
                  </a:cubicBezTo>
                  <a:close/>
                </a:path>
              </a:pathLst>
            </a:custGeom>
            <a:solidFill>
              <a:srgbClr val="7F4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109;p52"/>
            <p:cNvSpPr/>
            <p:nvPr/>
          </p:nvSpPr>
          <p:spPr>
            <a:xfrm>
              <a:off x="4733928" y="2650200"/>
              <a:ext cx="124734" cy="476531"/>
            </a:xfrm>
            <a:custGeom>
              <a:avLst/>
              <a:gdLst/>
              <a:ahLst/>
              <a:cxnLst/>
              <a:rect l="l" t="t" r="r" b="b"/>
              <a:pathLst>
                <a:path w="1737" h="6636" extrusionOk="0">
                  <a:moveTo>
                    <a:pt x="328" y="0"/>
                  </a:moveTo>
                  <a:cubicBezTo>
                    <a:pt x="301" y="0"/>
                    <a:pt x="272" y="18"/>
                    <a:pt x="263" y="56"/>
                  </a:cubicBezTo>
                  <a:cubicBezTo>
                    <a:pt x="254" y="186"/>
                    <a:pt x="1" y="3417"/>
                    <a:pt x="160" y="4481"/>
                  </a:cubicBezTo>
                  <a:cubicBezTo>
                    <a:pt x="177" y="4611"/>
                    <a:pt x="198" y="4731"/>
                    <a:pt x="207" y="4864"/>
                  </a:cubicBezTo>
                  <a:cubicBezTo>
                    <a:pt x="319" y="5778"/>
                    <a:pt x="431" y="6636"/>
                    <a:pt x="1645" y="6636"/>
                  </a:cubicBezTo>
                  <a:lnTo>
                    <a:pt x="1681" y="6636"/>
                  </a:lnTo>
                  <a:cubicBezTo>
                    <a:pt x="1719" y="6636"/>
                    <a:pt x="1737" y="6609"/>
                    <a:pt x="1737" y="6580"/>
                  </a:cubicBezTo>
                  <a:cubicBezTo>
                    <a:pt x="1737" y="6544"/>
                    <a:pt x="1710" y="6524"/>
                    <a:pt x="1681" y="6524"/>
                  </a:cubicBezTo>
                  <a:lnTo>
                    <a:pt x="1645" y="6524"/>
                  </a:lnTo>
                  <a:cubicBezTo>
                    <a:pt x="534" y="6524"/>
                    <a:pt x="440" y="5740"/>
                    <a:pt x="328" y="4843"/>
                  </a:cubicBezTo>
                  <a:cubicBezTo>
                    <a:pt x="310" y="4723"/>
                    <a:pt x="289" y="4593"/>
                    <a:pt x="272" y="4460"/>
                  </a:cubicBezTo>
                  <a:cubicBezTo>
                    <a:pt x="121" y="3417"/>
                    <a:pt x="375" y="92"/>
                    <a:pt x="384" y="65"/>
                  </a:cubicBezTo>
                  <a:cubicBezTo>
                    <a:pt x="384" y="27"/>
                    <a:pt x="357" y="0"/>
                    <a:pt x="328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110;p52"/>
            <p:cNvSpPr/>
            <p:nvPr/>
          </p:nvSpPr>
          <p:spPr>
            <a:xfrm>
              <a:off x="4750660" y="2676769"/>
              <a:ext cx="129545" cy="15008"/>
            </a:xfrm>
            <a:custGeom>
              <a:avLst/>
              <a:gdLst/>
              <a:ahLst/>
              <a:cxnLst/>
              <a:rect l="l" t="t" r="r" b="b"/>
              <a:pathLst>
                <a:path w="1804" h="209" extrusionOk="0">
                  <a:moveTo>
                    <a:pt x="1747" y="0"/>
                  </a:moveTo>
                  <a:cubicBezTo>
                    <a:pt x="1744" y="0"/>
                    <a:pt x="1740" y="1"/>
                    <a:pt x="1737" y="2"/>
                  </a:cubicBezTo>
                  <a:lnTo>
                    <a:pt x="56" y="87"/>
                  </a:lnTo>
                  <a:cubicBezTo>
                    <a:pt x="30" y="87"/>
                    <a:pt x="0" y="114"/>
                    <a:pt x="0" y="152"/>
                  </a:cubicBezTo>
                  <a:cubicBezTo>
                    <a:pt x="12" y="181"/>
                    <a:pt x="30" y="208"/>
                    <a:pt x="68" y="208"/>
                  </a:cubicBezTo>
                  <a:lnTo>
                    <a:pt x="1737" y="114"/>
                  </a:lnTo>
                  <a:cubicBezTo>
                    <a:pt x="1775" y="114"/>
                    <a:pt x="1804" y="87"/>
                    <a:pt x="1793" y="58"/>
                  </a:cubicBezTo>
                  <a:cubicBezTo>
                    <a:pt x="1793" y="27"/>
                    <a:pt x="1772" y="0"/>
                    <a:pt x="1747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288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719999" y="330999"/>
            <a:ext cx="7790091" cy="820857"/>
          </a:xfrm>
        </p:spPr>
        <p:txBody>
          <a:bodyPr/>
          <a:lstStyle/>
          <a:p>
            <a:r>
              <a:rPr lang="en-US" sz="2400" dirty="0"/>
              <a:t>3 (p.34) Listen to the conversation again and fill each blank with ONE word.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95597"/>
              </p:ext>
            </p:extLst>
          </p:nvPr>
        </p:nvGraphicFramePr>
        <p:xfrm>
          <a:off x="296405" y="1247106"/>
          <a:ext cx="5348745" cy="3667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595">
                  <a:extLst>
                    <a:ext uri="{9D8B030D-6E8A-4147-A177-3AD203B41FA5}">
                      <a16:colId xmlns:a16="http://schemas.microsoft.com/office/drawing/2014/main" val="2526666070"/>
                    </a:ext>
                  </a:extLst>
                </a:gridCol>
                <a:gridCol w="3232150">
                  <a:extLst>
                    <a:ext uri="{9D8B030D-6E8A-4147-A177-3AD203B41FA5}">
                      <a16:colId xmlns:a16="http://schemas.microsoft.com/office/drawing/2014/main" val="1274799575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Problems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Solutions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722239"/>
                  </a:ext>
                </a:extLst>
              </a:tr>
              <a:tr h="110503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Minh has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pressure from his (1)________.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Minh should tell his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parents about his interests and (2) __________.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24306999"/>
                  </a:ext>
                </a:extLst>
              </a:tr>
              <a:tr h="107315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Ann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is unhappy about her (3) _____________.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Ann should feel (4)________ about her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body.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61622989"/>
                  </a:ext>
                </a:extLst>
              </a:tr>
              <a:tr h="1055273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doesn’t get on with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her (5)________.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She should (6) ______ to her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mum.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460131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58319" y="1247106"/>
            <a:ext cx="3284704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Minh: I'm </a:t>
            </a:r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tired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of trying to meet my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parents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' </a:t>
            </a:r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expectations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. They want me to study well and be good at many things, so they send me to many classes like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maths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, English, piano, and karate. </a:t>
            </a:r>
          </a:p>
          <a:p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Ann: Why don't you </a:t>
            </a:r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tell them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your </a:t>
            </a:r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interests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and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abilities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, Minh? I talked to my parents about this, so they no longer send me to classes I don't like.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5600" y="1993900"/>
            <a:ext cx="5651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42900" y="2305050"/>
            <a:ext cx="15875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30650" y="1993900"/>
            <a:ext cx="15875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94100" y="2305050"/>
            <a:ext cx="14351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42900" y="3098800"/>
            <a:ext cx="4889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62050" y="3098800"/>
            <a:ext cx="9334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41750" y="3098800"/>
            <a:ext cx="4191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89200" y="3708400"/>
            <a:ext cx="5270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42900" y="3443612"/>
            <a:ext cx="185420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(something)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81300" y="3148052"/>
            <a:ext cx="114935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</a:rPr>
              <a:t>Adj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1245" y="4480387"/>
            <a:ext cx="15893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(someone)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24324" y="3892550"/>
            <a:ext cx="95567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V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73150" y="3397250"/>
            <a:ext cx="3556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42900" y="4172928"/>
            <a:ext cx="328345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263650" y="4172928"/>
            <a:ext cx="10477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81000" y="4471378"/>
            <a:ext cx="4508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914650" y="4471378"/>
            <a:ext cx="5905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71245" y="2341657"/>
            <a:ext cx="16401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(someone)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417495" y="2341657"/>
            <a:ext cx="17925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75000"/>
                  </a:schemeClr>
                </a:solidFill>
              </a:rPr>
              <a:t>N (something)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9483" y="2341693"/>
            <a:ext cx="16401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parents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05733" y="2341693"/>
            <a:ext cx="17925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abilities</a:t>
            </a:r>
          </a:p>
        </p:txBody>
      </p:sp>
    </p:spTree>
    <p:extLst>
      <p:ext uri="{BB962C8B-B14F-4D97-AF65-F5344CB8AC3E}">
        <p14:creationId xmlns:p14="http://schemas.microsoft.com/office/powerpoint/2010/main" val="409026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42900" y="3406726"/>
            <a:ext cx="185420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(something)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781300" y="3111166"/>
            <a:ext cx="114935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</a:rPr>
              <a:t>Adj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719999" y="330999"/>
            <a:ext cx="7790091" cy="820857"/>
          </a:xfrm>
        </p:spPr>
        <p:txBody>
          <a:bodyPr/>
          <a:lstStyle/>
          <a:p>
            <a:r>
              <a:rPr lang="en-US" sz="2400" dirty="0"/>
              <a:t>3 (p.34) Listen to the conversation again and fill each blank with ONE word.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96405" y="1247106"/>
          <a:ext cx="5348745" cy="3667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595">
                  <a:extLst>
                    <a:ext uri="{9D8B030D-6E8A-4147-A177-3AD203B41FA5}">
                      <a16:colId xmlns:a16="http://schemas.microsoft.com/office/drawing/2014/main" val="2526666070"/>
                    </a:ext>
                  </a:extLst>
                </a:gridCol>
                <a:gridCol w="3232150">
                  <a:extLst>
                    <a:ext uri="{9D8B030D-6E8A-4147-A177-3AD203B41FA5}">
                      <a16:colId xmlns:a16="http://schemas.microsoft.com/office/drawing/2014/main" val="1274799575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Problems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Solutions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722239"/>
                  </a:ext>
                </a:extLst>
              </a:tr>
              <a:tr h="110503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Minh has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pressure from his (1)________.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Minh should tell his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parents about his interests and (2) __________.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24306999"/>
                  </a:ext>
                </a:extLst>
              </a:tr>
              <a:tr h="107315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Ann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is unhappy about her (3) _____________.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Ann should feel (4)________ about her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body.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61622989"/>
                  </a:ext>
                </a:extLst>
              </a:tr>
              <a:tr h="1055273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doesn’t get on with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her (5)________.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She should (6) ______ to her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mum.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460131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58319" y="1247106"/>
            <a:ext cx="3284704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Ann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: … Now I just </a:t>
            </a:r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focus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on my health and try to </a:t>
            </a:r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lose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some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weight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. </a:t>
            </a:r>
          </a:p>
          <a:p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Mi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: You look fit, Ann. You should </a:t>
            </a:r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feel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good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about your </a:t>
            </a:r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body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. </a:t>
            </a:r>
          </a:p>
          <a:p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Ann: Are you kidding,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Mi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? I still need to lose a few more kilos.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1245" y="2341657"/>
            <a:ext cx="16401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parents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17495" y="2341657"/>
            <a:ext cx="17925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abilities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42900" y="3098800"/>
            <a:ext cx="4889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62050" y="3098800"/>
            <a:ext cx="9334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41750" y="3098800"/>
            <a:ext cx="4191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89200" y="3708400"/>
            <a:ext cx="5270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71245" y="4480387"/>
            <a:ext cx="15893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(someone)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24324" y="3892550"/>
            <a:ext cx="95567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V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73150" y="3397250"/>
            <a:ext cx="3556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42900" y="4172928"/>
            <a:ext cx="328345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263650" y="4172928"/>
            <a:ext cx="10477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81000" y="4471378"/>
            <a:ext cx="4508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914650" y="4471378"/>
            <a:ext cx="5905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2900" y="3443612"/>
            <a:ext cx="185420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(something)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781300" y="3148052"/>
            <a:ext cx="114935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</a:rPr>
              <a:t>Adj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2900" y="3418404"/>
            <a:ext cx="185420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weight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81300" y="3122844"/>
            <a:ext cx="114935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good</a:t>
            </a:r>
          </a:p>
        </p:txBody>
      </p:sp>
    </p:spTree>
    <p:extLst>
      <p:ext uri="{BB962C8B-B14F-4D97-AF65-F5344CB8AC3E}">
        <p14:creationId xmlns:p14="http://schemas.microsoft.com/office/powerpoint/2010/main" val="165225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719999" y="330999"/>
            <a:ext cx="7790091" cy="820857"/>
          </a:xfrm>
        </p:spPr>
        <p:txBody>
          <a:bodyPr/>
          <a:lstStyle/>
          <a:p>
            <a:r>
              <a:rPr lang="en-US" sz="2400" dirty="0"/>
              <a:t>3 (p.34) Listen to the conversation again and fill each blank with ONE word.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96405" y="1247106"/>
          <a:ext cx="5348745" cy="3667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595">
                  <a:extLst>
                    <a:ext uri="{9D8B030D-6E8A-4147-A177-3AD203B41FA5}">
                      <a16:colId xmlns:a16="http://schemas.microsoft.com/office/drawing/2014/main" val="2526666070"/>
                    </a:ext>
                  </a:extLst>
                </a:gridCol>
                <a:gridCol w="3232150">
                  <a:extLst>
                    <a:ext uri="{9D8B030D-6E8A-4147-A177-3AD203B41FA5}">
                      <a16:colId xmlns:a16="http://schemas.microsoft.com/office/drawing/2014/main" val="1274799575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Problems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Solutions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722239"/>
                  </a:ext>
                </a:extLst>
              </a:tr>
              <a:tr h="110503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Minh has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pressure from his (1)________.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Minh should tell his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parents about his interests and (2) __________.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24306999"/>
                  </a:ext>
                </a:extLst>
              </a:tr>
              <a:tr h="107315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Ann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is unhappy about her (3) _____________.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Ann should feel (4)________ about her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body.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61622989"/>
                  </a:ext>
                </a:extLst>
              </a:tr>
              <a:tr h="1055273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doesn’t get on with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her (5)________.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She should (6) ______ to her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mum.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460131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58319" y="1247106"/>
            <a:ext cx="3284704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u="sng" dirty="0" err="1">
                <a:solidFill>
                  <a:schemeClr val="bg1">
                    <a:lumMod val="10000"/>
                  </a:schemeClr>
                </a:solidFill>
              </a:rPr>
              <a:t>Mi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: Actually, I </a:t>
            </a:r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don't get on with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my 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sister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. She is jealous of anything I have and always starts arguments. So I had to 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talk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to my </a:t>
            </a:r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mum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...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1245" y="2341657"/>
            <a:ext cx="16401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parents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17495" y="2341657"/>
            <a:ext cx="17925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abilities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2900" y="3443612"/>
            <a:ext cx="185420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weight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81300" y="3148052"/>
            <a:ext cx="114935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good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1245" y="4480387"/>
            <a:ext cx="15893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(someone)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24324" y="3892550"/>
            <a:ext cx="95567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V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342900" y="4172928"/>
            <a:ext cx="328345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263650" y="4172928"/>
            <a:ext cx="10477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81000" y="4471378"/>
            <a:ext cx="4508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914650" y="4471378"/>
            <a:ext cx="5905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42900" y="3418404"/>
            <a:ext cx="185420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weight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81300" y="3122844"/>
            <a:ext cx="114935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good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1245" y="4514279"/>
            <a:ext cx="15893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sister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24324" y="3926442"/>
            <a:ext cx="95567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talk</a:t>
            </a:r>
          </a:p>
        </p:txBody>
      </p:sp>
    </p:spTree>
    <p:extLst>
      <p:ext uri="{BB962C8B-B14F-4D97-AF65-F5344CB8AC3E}">
        <p14:creationId xmlns:p14="http://schemas.microsoft.com/office/powerpoint/2010/main" val="379298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65"/>
          <p:cNvSpPr/>
          <p:nvPr/>
        </p:nvSpPr>
        <p:spPr>
          <a:xfrm>
            <a:off x="1879660" y="1283382"/>
            <a:ext cx="1484100" cy="1484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65"/>
          <p:cNvSpPr txBox="1">
            <a:spLocks noGrp="1"/>
          </p:cNvSpPr>
          <p:nvPr>
            <p:ph type="title"/>
          </p:nvPr>
        </p:nvSpPr>
        <p:spPr>
          <a:xfrm>
            <a:off x="1426700" y="1739263"/>
            <a:ext cx="4663800" cy="11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Writing</a:t>
            </a:r>
            <a:endParaRPr dirty="0"/>
          </a:p>
        </p:txBody>
      </p:sp>
      <p:sp>
        <p:nvSpPr>
          <p:cNvPr id="1490" name="Google Shape;1490;p65"/>
          <p:cNvSpPr txBox="1">
            <a:spLocks noGrp="1"/>
          </p:cNvSpPr>
          <p:nvPr>
            <p:ph type="subTitle" idx="1"/>
          </p:nvPr>
        </p:nvSpPr>
        <p:spPr>
          <a:xfrm>
            <a:off x="914400" y="2961138"/>
            <a:ext cx="7985760" cy="8989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800" b="0" dirty="0"/>
              <a:t>write about the cause(s) and solutions of stress</a:t>
            </a:r>
            <a:endParaRPr sz="2800" b="0" dirty="0"/>
          </a:p>
        </p:txBody>
      </p:sp>
      <p:sp>
        <p:nvSpPr>
          <p:cNvPr id="1491" name="Google Shape;1491;p65"/>
          <p:cNvSpPr txBox="1">
            <a:spLocks noGrp="1"/>
          </p:cNvSpPr>
          <p:nvPr>
            <p:ph type="title" idx="2"/>
          </p:nvPr>
        </p:nvSpPr>
        <p:spPr>
          <a:xfrm>
            <a:off x="1999060" y="1670288"/>
            <a:ext cx="1245300" cy="10569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III.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086B6DF-46F4-0020-9A82-B4694A9DA563}"/>
              </a:ext>
            </a:extLst>
          </p:cNvPr>
          <p:cNvSpPr txBox="1"/>
          <p:nvPr/>
        </p:nvSpPr>
        <p:spPr>
          <a:xfrm>
            <a:off x="781050" y="14754"/>
            <a:ext cx="793623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Can you name types of pressure in the following pictures.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D6BD9-A3FD-EA52-0FAE-476D2E1A5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76" y="498696"/>
            <a:ext cx="2480807" cy="2034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16AD19-360D-E574-7FF4-17D7E952E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619" y="476419"/>
            <a:ext cx="2576783" cy="2065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3419DC-61DB-A12D-3A68-01CBD3BB4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240" y="506647"/>
            <a:ext cx="2576783" cy="2034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B6EDA6-3B0D-4063-469D-E473D965A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68" y="3053298"/>
            <a:ext cx="2444197" cy="18215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1FB663-EE6A-2A53-4B45-4077AED0E2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290" y="3053299"/>
            <a:ext cx="2338808" cy="1821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15A8AA-787C-F800-0D30-5263DB2A8D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240" y="3053300"/>
            <a:ext cx="2658649" cy="17482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EC0F822-B408-A94E-803D-48E37A94713F}"/>
              </a:ext>
            </a:extLst>
          </p:cNvPr>
          <p:cNvSpPr txBox="1"/>
          <p:nvPr/>
        </p:nvSpPr>
        <p:spPr>
          <a:xfrm>
            <a:off x="804222" y="2609930"/>
            <a:ext cx="1328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bullying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8B3301-70B4-54A1-5F8D-9CB431A7944B}"/>
              </a:ext>
            </a:extLst>
          </p:cNvPr>
          <p:cNvSpPr txBox="1"/>
          <p:nvPr/>
        </p:nvSpPr>
        <p:spPr>
          <a:xfrm>
            <a:off x="2918129" y="2609930"/>
            <a:ext cx="3296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parental pressure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3F3477-4F1E-E294-0642-103E96002861}"/>
              </a:ext>
            </a:extLst>
          </p:cNvPr>
          <p:cNvSpPr txBox="1"/>
          <p:nvPr/>
        </p:nvSpPr>
        <p:spPr>
          <a:xfrm>
            <a:off x="6233609" y="2627159"/>
            <a:ext cx="3095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 homework pressure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8C3372-D2A9-A4DC-1FA3-410CC23E3DFA}"/>
              </a:ext>
            </a:extLst>
          </p:cNvPr>
          <p:cNvSpPr txBox="1"/>
          <p:nvPr/>
        </p:nvSpPr>
        <p:spPr>
          <a:xfrm>
            <a:off x="492984" y="4826443"/>
            <a:ext cx="2107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exam pressure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1E6D1E-1969-7D12-2CDF-FAD09F5565ED}"/>
              </a:ext>
            </a:extLst>
          </p:cNvPr>
          <p:cNvSpPr txBox="1"/>
          <p:nvPr/>
        </p:nvSpPr>
        <p:spPr>
          <a:xfrm>
            <a:off x="3230551" y="4805816"/>
            <a:ext cx="268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peer pressure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A480B8-7E7E-7268-38A5-FA4EAA5F1616}"/>
              </a:ext>
            </a:extLst>
          </p:cNvPr>
          <p:cNvSpPr txBox="1"/>
          <p:nvPr/>
        </p:nvSpPr>
        <p:spPr>
          <a:xfrm>
            <a:off x="6716187" y="4777740"/>
            <a:ext cx="2211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body shaming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56A3D0E-1AD3-B42A-BB78-24CE82609E06}"/>
              </a:ext>
            </a:extLst>
          </p:cNvPr>
          <p:cNvSpPr/>
          <p:nvPr/>
        </p:nvSpPr>
        <p:spPr>
          <a:xfrm>
            <a:off x="247768" y="506647"/>
            <a:ext cx="396288" cy="4077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158F63E-5712-1A13-8C57-2DFCB3DD7E8D}"/>
              </a:ext>
            </a:extLst>
          </p:cNvPr>
          <p:cNvSpPr/>
          <p:nvPr/>
        </p:nvSpPr>
        <p:spPr>
          <a:xfrm>
            <a:off x="2996196" y="455170"/>
            <a:ext cx="396288" cy="4077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822FA1-332D-20CB-7C60-4B01FBD01A62}"/>
              </a:ext>
            </a:extLst>
          </p:cNvPr>
          <p:cNvSpPr/>
          <p:nvPr/>
        </p:nvSpPr>
        <p:spPr>
          <a:xfrm>
            <a:off x="6321721" y="419060"/>
            <a:ext cx="396288" cy="4077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3DB491C-4933-C5C2-3491-050E19D95CE3}"/>
              </a:ext>
            </a:extLst>
          </p:cNvPr>
          <p:cNvSpPr/>
          <p:nvPr/>
        </p:nvSpPr>
        <p:spPr>
          <a:xfrm>
            <a:off x="101119" y="2965713"/>
            <a:ext cx="396288" cy="4077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1D0513-8020-811E-B462-F23DE24EAE97}"/>
              </a:ext>
            </a:extLst>
          </p:cNvPr>
          <p:cNvSpPr/>
          <p:nvPr/>
        </p:nvSpPr>
        <p:spPr>
          <a:xfrm>
            <a:off x="3194340" y="3016892"/>
            <a:ext cx="396288" cy="4077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9FDA9A-55D7-18A9-228E-8E36595AA458}"/>
              </a:ext>
            </a:extLst>
          </p:cNvPr>
          <p:cNvSpPr/>
          <p:nvPr/>
        </p:nvSpPr>
        <p:spPr>
          <a:xfrm>
            <a:off x="6202096" y="2976226"/>
            <a:ext cx="396288" cy="4077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3312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2BD805-283E-BF3F-B3EA-36405909B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300" y="0"/>
            <a:ext cx="6956881" cy="51435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1277D5-727A-5B01-B46F-8F669343FD63}"/>
              </a:ext>
            </a:extLst>
          </p:cNvPr>
          <p:cNvCxnSpPr/>
          <p:nvPr/>
        </p:nvCxnSpPr>
        <p:spPr>
          <a:xfrm>
            <a:off x="2997200" y="1917700"/>
            <a:ext cx="1574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C7348B-1FF5-9D45-E011-FBF873C47F8B}"/>
              </a:ext>
            </a:extLst>
          </p:cNvPr>
          <p:cNvCxnSpPr/>
          <p:nvPr/>
        </p:nvCxnSpPr>
        <p:spPr>
          <a:xfrm>
            <a:off x="3644900" y="2870200"/>
            <a:ext cx="2489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6591E3-CCA4-0D83-63A0-3678D5004C60}"/>
              </a:ext>
            </a:extLst>
          </p:cNvPr>
          <p:cNvCxnSpPr/>
          <p:nvPr/>
        </p:nvCxnSpPr>
        <p:spPr>
          <a:xfrm>
            <a:off x="1917700" y="1917700"/>
            <a:ext cx="3130550" cy="26289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6BF604-CE40-F987-F44F-48D2C6362711}"/>
              </a:ext>
            </a:extLst>
          </p:cNvPr>
          <p:cNvCxnSpPr>
            <a:cxnSpLocks/>
          </p:cNvCxnSpPr>
          <p:nvPr/>
        </p:nvCxnSpPr>
        <p:spPr>
          <a:xfrm>
            <a:off x="2368550" y="2870200"/>
            <a:ext cx="2025650" cy="1676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F38759D6-1FD9-C09A-0960-B8CBC30071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1622" y="3708400"/>
            <a:ext cx="1539118" cy="141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1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719999" y="330999"/>
            <a:ext cx="7952776" cy="820857"/>
          </a:xfrm>
        </p:spPr>
        <p:txBody>
          <a:bodyPr/>
          <a:lstStyle/>
          <a:p>
            <a:r>
              <a:rPr lang="en-US" sz="2400" dirty="0"/>
              <a:t>4 (p.34) Match the causes of teen stress with the possible solutions. There may be more than one solution to a problem.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753940"/>
              </p:ext>
            </p:extLst>
          </p:nvPr>
        </p:nvGraphicFramePr>
        <p:xfrm>
          <a:off x="403975" y="1638067"/>
          <a:ext cx="8487521" cy="3267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5828">
                  <a:extLst>
                    <a:ext uri="{9D8B030D-6E8A-4147-A177-3AD203B41FA5}">
                      <a16:colId xmlns:a16="http://schemas.microsoft.com/office/drawing/2014/main" val="2364242185"/>
                    </a:ext>
                  </a:extLst>
                </a:gridCol>
                <a:gridCol w="1326953">
                  <a:extLst>
                    <a:ext uri="{9D8B030D-6E8A-4147-A177-3AD203B41FA5}">
                      <a16:colId xmlns:a16="http://schemas.microsoft.com/office/drawing/2014/main" val="3043699587"/>
                    </a:ext>
                  </a:extLst>
                </a:gridCol>
                <a:gridCol w="3964740">
                  <a:extLst>
                    <a:ext uri="{9D8B030D-6E8A-4147-A177-3AD203B41FA5}">
                      <a16:colId xmlns:a16="http://schemas.microsoft.com/office/drawing/2014/main" val="3002197851"/>
                    </a:ext>
                  </a:extLst>
                </a:gridCol>
              </a:tblGrid>
              <a:tr h="4992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Causes</a:t>
                      </a:r>
                      <a:r>
                        <a:rPr lang="en-US" sz="2000" baseline="0" dirty="0">
                          <a:solidFill>
                            <a:schemeClr val="accent6"/>
                          </a:solidFill>
                        </a:rPr>
                        <a:t> of teen stress</a:t>
                      </a:r>
                      <a:endParaRPr lang="en-US" sz="20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Possible</a:t>
                      </a:r>
                      <a:r>
                        <a:rPr lang="en-US" sz="2000" baseline="0" dirty="0">
                          <a:solidFill>
                            <a:schemeClr val="accent6"/>
                          </a:solidFill>
                        </a:rPr>
                        <a:t> solutions</a:t>
                      </a:r>
                      <a:endParaRPr lang="en-US" sz="20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53798"/>
                  </a:ext>
                </a:extLst>
              </a:tr>
              <a:tr h="276851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peer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pressure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too much schoolwork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spending too much time on social media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bullying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AutoNum type="alphaUcPeriod"/>
                      </a:pPr>
                      <a:r>
                        <a:rPr lang="en-US" sz="2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avoiding bullies wherever possible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lphaUcPeriod"/>
                      </a:pPr>
                      <a:r>
                        <a:rPr lang="en-US" sz="2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staying calm and relaxed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lphaUcPeriod"/>
                      </a:pPr>
                      <a:r>
                        <a:rPr lang="en-US" sz="2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turning off smartphones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lphaUcPeriod"/>
                      </a:pPr>
                      <a:r>
                        <a:rPr lang="en-US" sz="2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talking to teachers</a:t>
                      </a:r>
                    </a:p>
                  </a:txBody>
                  <a:tcPr marL="68580" marR="68580" marT="34290" marB="3429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029911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3601502" y="2395391"/>
            <a:ext cx="1372385" cy="89208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540565" y="2819527"/>
            <a:ext cx="1433322" cy="142710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540565" y="3334023"/>
            <a:ext cx="1433322" cy="48442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40565" y="2434661"/>
            <a:ext cx="1433322" cy="18444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540565" y="3287476"/>
            <a:ext cx="1433322" cy="9916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540565" y="4279118"/>
            <a:ext cx="143332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60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2941E7-2B24-179C-6EC0-5AF168E4B092}"/>
              </a:ext>
            </a:extLst>
          </p:cNvPr>
          <p:cNvSpPr txBox="1"/>
          <p:nvPr/>
        </p:nvSpPr>
        <p:spPr>
          <a:xfrm>
            <a:off x="1955800" y="4448422"/>
            <a:ext cx="5556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What type of pressure is it?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4BD844-2AD7-14FF-1A5D-2A72D7F01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40" y="63611"/>
            <a:ext cx="8340920" cy="440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99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01386C-F07C-8D85-B44D-23859782F913}"/>
              </a:ext>
            </a:extLst>
          </p:cNvPr>
          <p:cNvSpPr txBox="1"/>
          <p:nvPr/>
        </p:nvSpPr>
        <p:spPr>
          <a:xfrm>
            <a:off x="-155049" y="3892321"/>
            <a:ext cx="152400" cy="28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4A4814-5B62-AC5A-2CC9-02D3CB539683}"/>
              </a:ext>
            </a:extLst>
          </p:cNvPr>
          <p:cNvSpPr txBox="1"/>
          <p:nvPr/>
        </p:nvSpPr>
        <p:spPr>
          <a:xfrm>
            <a:off x="15900" y="3763949"/>
            <a:ext cx="3036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SCHOOLWORK PRESSURE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8CEDA2-D8C2-25CE-8974-B330D725181F}"/>
              </a:ext>
            </a:extLst>
          </p:cNvPr>
          <p:cNvSpPr txBox="1"/>
          <p:nvPr/>
        </p:nvSpPr>
        <p:spPr>
          <a:xfrm>
            <a:off x="-95415" y="44505"/>
            <a:ext cx="9486900" cy="461665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Complete these sentences to give solutions to schoolwork pressure.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8E219A-44D6-18B8-FB92-5C808F22F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08" y="1635425"/>
            <a:ext cx="2576783" cy="2034875"/>
          </a:xfrm>
          <a:prstGeom prst="rect">
            <a:avLst/>
          </a:prstGeom>
        </p:spPr>
      </p:pic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962D068C-5AE4-A6CC-9ED3-CD6B2E3AE051}"/>
              </a:ext>
            </a:extLst>
          </p:cNvPr>
          <p:cNvCxnSpPr>
            <a:cxnSpLocks/>
          </p:cNvCxnSpPr>
          <p:nvPr/>
        </p:nvCxnSpPr>
        <p:spPr>
          <a:xfrm flipV="1">
            <a:off x="2850491" y="991850"/>
            <a:ext cx="2055464" cy="1627145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74EF12C8-326A-8897-2612-E836FAA8AE1C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2850491" y="2652862"/>
            <a:ext cx="2055464" cy="1"/>
          </a:xfrm>
          <a:prstGeom prst="curvedConnector3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D714432C-6005-B913-6F15-E881C70B9068}"/>
              </a:ext>
            </a:extLst>
          </p:cNvPr>
          <p:cNvCxnSpPr>
            <a:cxnSpLocks/>
          </p:cNvCxnSpPr>
          <p:nvPr/>
        </p:nvCxnSpPr>
        <p:spPr>
          <a:xfrm>
            <a:off x="2850491" y="2695198"/>
            <a:ext cx="2214490" cy="1426814"/>
          </a:xfrm>
          <a:prstGeom prst="curved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3D71D6D8-5B88-4B42-0442-70F91B015429}"/>
              </a:ext>
            </a:extLst>
          </p:cNvPr>
          <p:cNvSpPr/>
          <p:nvPr/>
        </p:nvSpPr>
        <p:spPr>
          <a:xfrm>
            <a:off x="4905955" y="567042"/>
            <a:ext cx="2472855" cy="1081377"/>
          </a:xfrm>
          <a:prstGeom prst="wedgeRoundRectCallout">
            <a:avLst>
              <a:gd name="adj1" fmla="val -37074"/>
              <a:gd name="adj2" fmla="val 67313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Talking to teachers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C78E012-1520-7CD8-D851-6A0F885092F0}"/>
              </a:ext>
            </a:extLst>
          </p:cNvPr>
          <p:cNvSpPr/>
          <p:nvPr/>
        </p:nvSpPr>
        <p:spPr>
          <a:xfrm>
            <a:off x="4922420" y="2158169"/>
            <a:ext cx="2663687" cy="1200150"/>
          </a:xfrm>
          <a:prstGeom prst="roundRect">
            <a:avLst/>
          </a:prstGeom>
          <a:solidFill>
            <a:schemeClr val="bg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Do exercise regularly to stay healthy, sleep enough.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2979108-4B6A-0E28-BA4E-83C3181688DA}"/>
              </a:ext>
            </a:extLst>
          </p:cNvPr>
          <p:cNvSpPr/>
          <p:nvPr/>
        </p:nvSpPr>
        <p:spPr>
          <a:xfrm>
            <a:off x="5080884" y="3725740"/>
            <a:ext cx="2472855" cy="1081377"/>
          </a:xfrm>
          <a:prstGeom prst="wedgeRoundRectCallout">
            <a:avLst>
              <a:gd name="adj1" fmla="val -44949"/>
              <a:gd name="adj2" fmla="val 72794"/>
              <a:gd name="adj3" fmla="val 1666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Ask </a:t>
            </a:r>
            <a:r>
              <a:rPr lang="en-US" sz="1800">
                <a:solidFill>
                  <a:schemeClr val="bg1">
                    <a:lumMod val="10000"/>
                  </a:schemeClr>
                </a:solidFill>
              </a:rPr>
              <a:t>my friend</a:t>
            </a:r>
            <a:endParaRPr lang="en-US" sz="18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70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719999" y="330999"/>
            <a:ext cx="7952776" cy="820857"/>
          </a:xfrm>
        </p:spPr>
        <p:txBody>
          <a:bodyPr/>
          <a:lstStyle/>
          <a:p>
            <a:r>
              <a:rPr lang="en-US" sz="2400" dirty="0"/>
              <a:t>5 (p.34) Write a paragraph (80 - 100 words) about the cause(s) of your stress and offer solutions.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-8082969" y="-1735592"/>
            <a:ext cx="83524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 often feel stressed because of </a:t>
            </a:r>
          </a:p>
          <a:p>
            <a:r>
              <a:rPr lang="en-US" dirty="0"/>
              <a:t>and here are the ways I deal with my </a:t>
            </a:r>
          </a:p>
          <a:p>
            <a:r>
              <a:rPr lang="en-US" dirty="0"/>
              <a:t>stress. 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6273579" y="1349367"/>
            <a:ext cx="2701520" cy="3620198"/>
            <a:chOff x="6221161" y="1329787"/>
            <a:chExt cx="2701520" cy="3319822"/>
          </a:xfrm>
        </p:grpSpPr>
        <p:pic>
          <p:nvPicPr>
            <p:cNvPr id="1028" name="Picture 4" descr="Free and customizable notes template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6" t="23793" b="14468"/>
            <a:stretch/>
          </p:blipFill>
          <p:spPr bwMode="auto">
            <a:xfrm>
              <a:off x="6307613" y="1329787"/>
              <a:ext cx="2615068" cy="3319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6221161" y="1420037"/>
              <a:ext cx="2701520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I often feel stressed because of _________</a:t>
              </a:r>
            </a:p>
            <a:p>
              <a:r>
                <a:rPr lang="en-US" sz="1800" dirty="0"/>
                <a:t>____________________________________</a:t>
              </a:r>
            </a:p>
            <a:p>
              <a:r>
                <a:rPr lang="en-US" sz="1800" dirty="0"/>
                <a:t>and here are the ways I deal with my stress. </a:t>
              </a:r>
            </a:p>
            <a:p>
              <a:r>
                <a:rPr lang="en-US" sz="1800" dirty="0"/>
                <a:t>__________________________________________________________________________________________</a:t>
              </a:r>
            </a:p>
          </p:txBody>
        </p:sp>
      </p:grp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857094"/>
              </p:ext>
            </p:extLst>
          </p:nvPr>
        </p:nvGraphicFramePr>
        <p:xfrm>
          <a:off x="293313" y="1349367"/>
          <a:ext cx="5839574" cy="752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5439">
                  <a:extLst>
                    <a:ext uri="{9D8B030D-6E8A-4147-A177-3AD203B41FA5}">
                      <a16:colId xmlns:a16="http://schemas.microsoft.com/office/drawing/2014/main" val="2364242185"/>
                    </a:ext>
                  </a:extLst>
                </a:gridCol>
                <a:gridCol w="529713">
                  <a:extLst>
                    <a:ext uri="{9D8B030D-6E8A-4147-A177-3AD203B41FA5}">
                      <a16:colId xmlns:a16="http://schemas.microsoft.com/office/drawing/2014/main" val="3043699587"/>
                    </a:ext>
                  </a:extLst>
                </a:gridCol>
                <a:gridCol w="2724422">
                  <a:extLst>
                    <a:ext uri="{9D8B030D-6E8A-4147-A177-3AD203B41FA5}">
                      <a16:colId xmlns:a16="http://schemas.microsoft.com/office/drawing/2014/main" val="3002197851"/>
                    </a:ext>
                  </a:extLst>
                </a:gridCol>
              </a:tblGrid>
              <a:tr h="2967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Causes</a:t>
                      </a:r>
                      <a:r>
                        <a:rPr lang="en-US" sz="1800" baseline="0" dirty="0">
                          <a:solidFill>
                            <a:schemeClr val="accent6"/>
                          </a:solidFill>
                        </a:rPr>
                        <a:t> of teen stress</a:t>
                      </a:r>
                      <a:endParaRPr lang="en-US" sz="18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Possible</a:t>
                      </a:r>
                      <a:r>
                        <a:rPr lang="en-US" sz="1800" baseline="0" dirty="0">
                          <a:solidFill>
                            <a:schemeClr val="accent6"/>
                          </a:solidFill>
                        </a:rPr>
                        <a:t> solutions</a:t>
                      </a:r>
                      <a:endParaRPr lang="en-US" sz="18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53798"/>
                  </a:ext>
                </a:extLst>
              </a:tr>
              <a:tr h="409801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        schoolwork</a:t>
                      </a:r>
                    </a:p>
                  </a:txBody>
                  <a:tcPr marL="68580" marR="68580" marT="34290" marB="34290">
                    <a:solidFill>
                      <a:srgbClr val="EBD3D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18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talking to teachers</a:t>
                      </a:r>
                    </a:p>
                  </a:txBody>
                  <a:tcPr marL="68580" marR="68580" marT="34290" marB="34290">
                    <a:solidFill>
                      <a:srgbClr val="EBD3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029911"/>
                  </a:ext>
                </a:extLst>
              </a:tr>
            </a:tbl>
          </a:graphicData>
        </a:graphic>
      </p:graphicFrame>
      <p:cxnSp>
        <p:nvCxnSpPr>
          <p:cNvPr id="52" name="Straight Arrow Connector 51"/>
          <p:cNvCxnSpPr/>
          <p:nvPr/>
        </p:nvCxnSpPr>
        <p:spPr>
          <a:xfrm>
            <a:off x="2856005" y="1851313"/>
            <a:ext cx="574452" cy="418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198783" y="2162755"/>
            <a:ext cx="5934104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I often feel stressed because of </a:t>
            </a:r>
            <a:r>
              <a:rPr lang="en-US" sz="1800" i="1" dirty="0">
                <a:solidFill>
                  <a:schemeClr val="tx1">
                    <a:lumMod val="75000"/>
                  </a:schemeClr>
                </a:solidFill>
              </a:rPr>
              <a:t>schoolwork</a:t>
            </a:r>
            <a:r>
              <a:rPr lang="en-US" sz="1800" i="1" dirty="0"/>
              <a:t>,</a:t>
            </a:r>
            <a:r>
              <a:rPr lang="en-US" sz="1800" dirty="0"/>
              <a:t> and here are the ways I deal with my stress. </a:t>
            </a:r>
            <a:r>
              <a:rPr lang="en-US" sz="1800" i="1" dirty="0">
                <a:solidFill>
                  <a:schemeClr val="tx1">
                    <a:lumMod val="75000"/>
                  </a:schemeClr>
                </a:solidFill>
              </a:rPr>
              <a:t>Firstly</a:t>
            </a:r>
            <a:r>
              <a:rPr lang="en-US" sz="1800" i="1" dirty="0">
                <a:solidFill>
                  <a:schemeClr val="accent4">
                    <a:lumMod val="10000"/>
                  </a:schemeClr>
                </a:solidFill>
              </a:rPr>
              <a:t>,</a:t>
            </a:r>
            <a:r>
              <a:rPr lang="en-US" sz="1800" dirty="0">
                <a:solidFill>
                  <a:schemeClr val="accent4">
                    <a:lumMod val="10000"/>
                  </a:schemeClr>
                </a:solidFill>
              </a:rPr>
              <a:t> I try to talk to my teachers about how I feel and what I expect them to help me.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800" i="1" dirty="0">
                <a:solidFill>
                  <a:schemeClr val="tx1">
                    <a:lumMod val="75000"/>
                  </a:schemeClr>
                </a:solidFill>
              </a:rPr>
              <a:t>Secondly, ……………………………………….</a:t>
            </a:r>
          </a:p>
          <a:p>
            <a:r>
              <a:rPr lang="en-US" sz="1800" i="1" dirty="0">
                <a:solidFill>
                  <a:schemeClr val="tx1">
                    <a:lumMod val="75000"/>
                  </a:schemeClr>
                </a:solidFill>
              </a:rPr>
              <a:t>………………………………………………………………..</a:t>
            </a:r>
          </a:p>
          <a:p>
            <a:r>
              <a:rPr lang="en-US" sz="1800" i="1" dirty="0">
                <a:solidFill>
                  <a:schemeClr val="tx1">
                    <a:lumMod val="75000"/>
                  </a:schemeClr>
                </a:solidFill>
              </a:rPr>
              <a:t>Finally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, I also </a:t>
            </a:r>
            <a:r>
              <a:rPr lang="en-US" sz="1800" i="1" dirty="0">
                <a:solidFill>
                  <a:schemeClr val="tx1">
                    <a:lumMod val="75000"/>
                  </a:schemeClr>
                </a:solidFill>
              </a:rPr>
              <a:t>………………………………………………</a:t>
            </a:r>
            <a:endParaRPr lang="en-US" sz="18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A9BBB3F9-4BEB-1A60-C9F3-AA4419B11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17" y="4083277"/>
            <a:ext cx="1344015" cy="106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4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eer feedback: Secret ingredient for quick progress with your writing |  Writing Scient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85" y="960329"/>
            <a:ext cx="3625198" cy="381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9999" y="330999"/>
            <a:ext cx="7952776" cy="820857"/>
          </a:xfrm>
        </p:spPr>
        <p:txBody>
          <a:bodyPr/>
          <a:lstStyle/>
          <a:p>
            <a:r>
              <a:rPr lang="en-US" sz="2400" dirty="0"/>
              <a:t>Swap and check.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2897" y="869713"/>
            <a:ext cx="448049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* </a:t>
            </a:r>
            <a:r>
              <a:rPr lang="en-US" sz="2000" b="1" dirty="0"/>
              <a:t>Check for spelling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52897" y="1370033"/>
            <a:ext cx="4480496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* </a:t>
            </a:r>
            <a:r>
              <a:rPr lang="en-US" sz="2000" b="1" dirty="0"/>
              <a:t>Check for ideas</a:t>
            </a:r>
          </a:p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Did your friend write about his/ her cause and the solutions to the stress?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2897" y="2452134"/>
            <a:ext cx="448049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* </a:t>
            </a:r>
            <a:r>
              <a:rPr lang="en-US" sz="2000" b="1" dirty="0"/>
              <a:t>Check for comprehension</a:t>
            </a:r>
          </a:p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Does the writing make sense?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2897" y="3226458"/>
            <a:ext cx="4480496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* </a:t>
            </a:r>
            <a:r>
              <a:rPr lang="en-US" sz="2000" b="1" dirty="0"/>
              <a:t>Check for grammar</a:t>
            </a:r>
          </a:p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Does the writing use the correct tenses and structures?</a:t>
            </a:r>
          </a:p>
        </p:txBody>
      </p:sp>
    </p:spTree>
    <p:extLst>
      <p:ext uri="{BB962C8B-B14F-4D97-AF65-F5344CB8AC3E}">
        <p14:creationId xmlns:p14="http://schemas.microsoft.com/office/powerpoint/2010/main" val="196771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716;p44"/>
          <p:cNvSpPr txBox="1">
            <a:spLocks/>
          </p:cNvSpPr>
          <p:nvPr/>
        </p:nvSpPr>
        <p:spPr>
          <a:xfrm>
            <a:off x="766136" y="1643075"/>
            <a:ext cx="4237800" cy="6987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/>
              <a:t>- Listen for general and specific information about teen stress</a:t>
            </a:r>
          </a:p>
        </p:txBody>
      </p:sp>
      <p:sp>
        <p:nvSpPr>
          <p:cNvPr id="45" name="Google Shape;720;p44"/>
          <p:cNvSpPr txBox="1">
            <a:spLocks/>
          </p:cNvSpPr>
          <p:nvPr/>
        </p:nvSpPr>
        <p:spPr>
          <a:xfrm>
            <a:off x="766136" y="2521354"/>
            <a:ext cx="4166961" cy="11930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/>
              <a:t>- Write a paragraph about the cause(s) of one's stress and solutions to cope. </a:t>
            </a:r>
          </a:p>
        </p:txBody>
      </p:sp>
      <p:sp>
        <p:nvSpPr>
          <p:cNvPr id="46" name="Google Shape;561;p42"/>
          <p:cNvSpPr txBox="1">
            <a:spLocks/>
          </p:cNvSpPr>
          <p:nvPr/>
        </p:nvSpPr>
        <p:spPr>
          <a:xfrm>
            <a:off x="773285" y="1087566"/>
            <a:ext cx="5343501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/>
              <a:t>In this lesson, students have learned to:</a:t>
            </a:r>
          </a:p>
        </p:txBody>
      </p:sp>
      <p:sp>
        <p:nvSpPr>
          <p:cNvPr id="2" name="Title 42">
            <a:extLst>
              <a:ext uri="{FF2B5EF4-FFF2-40B4-BE49-F238E27FC236}">
                <a16:creationId xmlns:a16="http://schemas.microsoft.com/office/drawing/2014/main" id="{9061C872-1F6A-FF1D-A2A0-2751DBE98704}"/>
              </a:ext>
            </a:extLst>
          </p:cNvPr>
          <p:cNvSpPr txBox="1">
            <a:spLocks/>
          </p:cNvSpPr>
          <p:nvPr/>
        </p:nvSpPr>
        <p:spPr>
          <a:xfrm>
            <a:off x="720000" y="388150"/>
            <a:ext cx="77040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 i="0" u="none" strike="noStrike" cap="none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 i="0" u="none" strike="noStrike" cap="none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 i="0" u="none" strike="noStrike" cap="none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 i="0" u="none" strike="noStrike" cap="none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 i="0" u="none" strike="noStrike" cap="none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 i="0" u="none" strike="noStrike" cap="none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 i="0" u="none" strike="noStrike" cap="none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 i="0" u="none" strike="noStrike" cap="none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 i="0" u="none" strike="noStrike" cap="none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r>
              <a:rPr lang="en-US" sz="2800"/>
              <a:t>WRAP UP</a:t>
            </a:r>
            <a:endParaRPr lang="en-US" sz="2800" dirty="0"/>
          </a:p>
        </p:txBody>
      </p:sp>
      <p:sp>
        <p:nvSpPr>
          <p:cNvPr id="47" name="Title 42">
            <a:extLst>
              <a:ext uri="{FF2B5EF4-FFF2-40B4-BE49-F238E27FC236}">
                <a16:creationId xmlns:a16="http://schemas.microsoft.com/office/drawing/2014/main" id="{7E1705A9-3648-5718-46CF-475FB454AD3C}"/>
              </a:ext>
            </a:extLst>
          </p:cNvPr>
          <p:cNvSpPr txBox="1">
            <a:spLocks/>
          </p:cNvSpPr>
          <p:nvPr/>
        </p:nvSpPr>
        <p:spPr>
          <a:xfrm>
            <a:off x="859700" y="3715550"/>
            <a:ext cx="77040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 i="0" u="none" strike="noStrike" cap="none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 i="0" u="none" strike="noStrike" cap="none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 i="0" u="none" strike="noStrike" cap="none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 i="0" u="none" strike="noStrike" cap="none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 i="0" u="none" strike="noStrike" cap="none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 i="0" u="none" strike="noStrike" cap="none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 i="0" u="none" strike="noStrike" cap="none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 i="0" u="none" strike="noStrike" cap="none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 i="0" u="none" strike="noStrike" cap="none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r>
              <a:rPr lang="en-US" sz="2800" dirty="0"/>
              <a:t>Homework:  WB p.34 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EF76EF5-2125-9639-B5D0-5CE47AECA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467" y="0"/>
            <a:ext cx="3223020" cy="227753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58DA4D6-E6A2-F3CD-567A-7581C507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467" y="2308850"/>
            <a:ext cx="3223020" cy="283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1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p71"/>
          <p:cNvSpPr txBox="1">
            <a:spLocks noGrp="1"/>
          </p:cNvSpPr>
          <p:nvPr>
            <p:ph type="ctrTitle"/>
          </p:nvPr>
        </p:nvSpPr>
        <p:spPr>
          <a:xfrm>
            <a:off x="2244568" y="104097"/>
            <a:ext cx="5008637" cy="20698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Thanks</a:t>
            </a:r>
            <a:r>
              <a:rPr lang="en" sz="9600" dirty="0">
                <a:solidFill>
                  <a:srgbClr val="D7675D"/>
                </a:solidFill>
              </a:rPr>
              <a:t>!</a:t>
            </a:r>
            <a:endParaRPr sz="9600" dirty="0">
              <a:solidFill>
                <a:srgbClr val="D7675D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787544-2A91-2014-A6A1-3441C299FA8C}"/>
              </a:ext>
            </a:extLst>
          </p:cNvPr>
          <p:cNvSpPr/>
          <p:nvPr/>
        </p:nvSpPr>
        <p:spPr>
          <a:xfrm>
            <a:off x="4347275" y="3208149"/>
            <a:ext cx="3642101" cy="8834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2659;p71">
            <a:extLst>
              <a:ext uri="{FF2B5EF4-FFF2-40B4-BE49-F238E27FC236}">
                <a16:creationId xmlns:a16="http://schemas.microsoft.com/office/drawing/2014/main" id="{52D89FF6-A40B-D46A-21B6-87B3EAFF9B7A}"/>
              </a:ext>
            </a:extLst>
          </p:cNvPr>
          <p:cNvSpPr txBox="1">
            <a:spLocks/>
          </p:cNvSpPr>
          <p:nvPr/>
        </p:nvSpPr>
        <p:spPr>
          <a:xfrm>
            <a:off x="2518319" y="2233791"/>
            <a:ext cx="4461134" cy="13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16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9pPr>
          </a:lstStyle>
          <a:p>
            <a:pPr marL="0" indent="0" algn="ctr"/>
            <a:r>
              <a:rPr lang="en-US" sz="2000" b="1" dirty="0"/>
              <a:t>Do you have any questions?</a:t>
            </a:r>
          </a:p>
        </p:txBody>
      </p:sp>
      <p:grpSp>
        <p:nvGrpSpPr>
          <p:cNvPr id="6" name="Google Shape;3221;p73">
            <a:extLst>
              <a:ext uri="{FF2B5EF4-FFF2-40B4-BE49-F238E27FC236}">
                <a16:creationId xmlns:a16="http://schemas.microsoft.com/office/drawing/2014/main" id="{D45CD153-4E4A-8C02-FA12-7448D2A1C0CF}"/>
              </a:ext>
            </a:extLst>
          </p:cNvPr>
          <p:cNvGrpSpPr/>
          <p:nvPr/>
        </p:nvGrpSpPr>
        <p:grpSpPr>
          <a:xfrm>
            <a:off x="7274615" y="1490134"/>
            <a:ext cx="1807546" cy="3505490"/>
            <a:chOff x="3027750" y="672875"/>
            <a:chExt cx="2000450" cy="4151725"/>
          </a:xfrm>
        </p:grpSpPr>
        <p:sp>
          <p:nvSpPr>
            <p:cNvPr id="7" name="Google Shape;3222;p73">
              <a:extLst>
                <a:ext uri="{FF2B5EF4-FFF2-40B4-BE49-F238E27FC236}">
                  <a16:creationId xmlns:a16="http://schemas.microsoft.com/office/drawing/2014/main" id="{30B0E584-080E-DD05-AEC9-3F69DDB15D5F}"/>
                </a:ext>
              </a:extLst>
            </p:cNvPr>
            <p:cNvSpPr/>
            <p:nvPr/>
          </p:nvSpPr>
          <p:spPr>
            <a:xfrm>
              <a:off x="3882300" y="4375875"/>
              <a:ext cx="404950" cy="448725"/>
            </a:xfrm>
            <a:custGeom>
              <a:avLst/>
              <a:gdLst/>
              <a:ahLst/>
              <a:cxnLst/>
              <a:rect l="l" t="t" r="r" b="b"/>
              <a:pathLst>
                <a:path w="16198" h="17949" extrusionOk="0">
                  <a:moveTo>
                    <a:pt x="11607" y="1"/>
                  </a:moveTo>
                  <a:lnTo>
                    <a:pt x="6306" y="6797"/>
                  </a:lnTo>
                  <a:cubicBezTo>
                    <a:pt x="0" y="17010"/>
                    <a:pt x="6820" y="17948"/>
                    <a:pt x="8411" y="17948"/>
                  </a:cubicBezTo>
                  <a:cubicBezTo>
                    <a:pt x="8544" y="17948"/>
                    <a:pt x="8640" y="17942"/>
                    <a:pt x="8690" y="17934"/>
                  </a:cubicBezTo>
                  <a:cubicBezTo>
                    <a:pt x="9330" y="17827"/>
                    <a:pt x="16197" y="1922"/>
                    <a:pt x="16197" y="1922"/>
                  </a:cubicBezTo>
                  <a:lnTo>
                    <a:pt x="116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223;p73">
              <a:extLst>
                <a:ext uri="{FF2B5EF4-FFF2-40B4-BE49-F238E27FC236}">
                  <a16:creationId xmlns:a16="http://schemas.microsoft.com/office/drawing/2014/main" id="{056863AB-C0E1-20B9-6027-B56C07481D28}"/>
                </a:ext>
              </a:extLst>
            </p:cNvPr>
            <p:cNvSpPr/>
            <p:nvPr/>
          </p:nvSpPr>
          <p:spPr>
            <a:xfrm>
              <a:off x="3843350" y="4253125"/>
              <a:ext cx="329150" cy="291800"/>
            </a:xfrm>
            <a:custGeom>
              <a:avLst/>
              <a:gdLst/>
              <a:ahLst/>
              <a:cxnLst/>
              <a:rect l="l" t="t" r="r" b="b"/>
              <a:pathLst>
                <a:path w="13166" h="11672" extrusionOk="0">
                  <a:moveTo>
                    <a:pt x="5160" y="1"/>
                  </a:moveTo>
                  <a:lnTo>
                    <a:pt x="0" y="6832"/>
                  </a:lnTo>
                  <a:lnTo>
                    <a:pt x="7899" y="11671"/>
                  </a:lnTo>
                  <a:cubicBezTo>
                    <a:pt x="13165" y="9430"/>
                    <a:pt x="13165" y="4911"/>
                    <a:pt x="13165" y="4911"/>
                  </a:cubicBezTo>
                  <a:lnTo>
                    <a:pt x="5160" y="1"/>
                  </a:ln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224;p73">
              <a:extLst>
                <a:ext uri="{FF2B5EF4-FFF2-40B4-BE49-F238E27FC236}">
                  <a16:creationId xmlns:a16="http://schemas.microsoft.com/office/drawing/2014/main" id="{8E37F09A-1D35-93F0-952A-9C7D761F0E0B}"/>
                </a:ext>
              </a:extLst>
            </p:cNvPr>
            <p:cNvSpPr/>
            <p:nvPr/>
          </p:nvSpPr>
          <p:spPr>
            <a:xfrm>
              <a:off x="3129050" y="3231075"/>
              <a:ext cx="942025" cy="1328075"/>
            </a:xfrm>
            <a:custGeom>
              <a:avLst/>
              <a:gdLst/>
              <a:ahLst/>
              <a:cxnLst/>
              <a:rect l="l" t="t" r="r" b="b"/>
              <a:pathLst>
                <a:path w="37681" h="53123" extrusionOk="0">
                  <a:moveTo>
                    <a:pt x="7829" y="0"/>
                  </a:moveTo>
                  <a:cubicBezTo>
                    <a:pt x="7829" y="0"/>
                    <a:pt x="1" y="18538"/>
                    <a:pt x="3915" y="28038"/>
                  </a:cubicBezTo>
                  <a:cubicBezTo>
                    <a:pt x="7829" y="37503"/>
                    <a:pt x="28857" y="53123"/>
                    <a:pt x="28857" y="53123"/>
                  </a:cubicBezTo>
                  <a:cubicBezTo>
                    <a:pt x="28857" y="53123"/>
                    <a:pt x="36542" y="47216"/>
                    <a:pt x="37681" y="39709"/>
                  </a:cubicBezTo>
                  <a:cubicBezTo>
                    <a:pt x="37681" y="39709"/>
                    <a:pt x="17969" y="27682"/>
                    <a:pt x="17969" y="24053"/>
                  </a:cubicBezTo>
                  <a:cubicBezTo>
                    <a:pt x="17969" y="20424"/>
                    <a:pt x="22310" y="2669"/>
                    <a:pt x="22310" y="2669"/>
                  </a:cubicBezTo>
                  <a:lnTo>
                    <a:pt x="78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225;p73">
              <a:extLst>
                <a:ext uri="{FF2B5EF4-FFF2-40B4-BE49-F238E27FC236}">
                  <a16:creationId xmlns:a16="http://schemas.microsoft.com/office/drawing/2014/main" id="{6A58C4A3-879A-5FDD-31B7-3AACDE83F255}"/>
                </a:ext>
              </a:extLst>
            </p:cNvPr>
            <p:cNvSpPr/>
            <p:nvPr/>
          </p:nvSpPr>
          <p:spPr>
            <a:xfrm>
              <a:off x="3558700" y="3985375"/>
              <a:ext cx="512375" cy="274900"/>
            </a:xfrm>
            <a:custGeom>
              <a:avLst/>
              <a:gdLst/>
              <a:ahLst/>
              <a:cxnLst/>
              <a:rect l="l" t="t" r="r" b="b"/>
              <a:pathLst>
                <a:path w="20495" h="10996" extrusionOk="0">
                  <a:moveTo>
                    <a:pt x="6476" y="1"/>
                  </a:moveTo>
                  <a:lnTo>
                    <a:pt x="0" y="3559"/>
                  </a:lnTo>
                  <a:lnTo>
                    <a:pt x="20175" y="10995"/>
                  </a:lnTo>
                  <a:cubicBezTo>
                    <a:pt x="20317" y="10497"/>
                    <a:pt x="20424" y="9999"/>
                    <a:pt x="20495" y="9501"/>
                  </a:cubicBezTo>
                  <a:cubicBezTo>
                    <a:pt x="20495" y="9501"/>
                    <a:pt x="12311" y="4520"/>
                    <a:pt x="6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26;p73">
              <a:extLst>
                <a:ext uri="{FF2B5EF4-FFF2-40B4-BE49-F238E27FC236}">
                  <a16:creationId xmlns:a16="http://schemas.microsoft.com/office/drawing/2014/main" id="{7811F95B-B9C9-C6E4-029C-70417F409C9B}"/>
                </a:ext>
              </a:extLst>
            </p:cNvPr>
            <p:cNvSpPr/>
            <p:nvPr/>
          </p:nvSpPr>
          <p:spPr>
            <a:xfrm>
              <a:off x="3194000" y="3729200"/>
              <a:ext cx="95200" cy="245550"/>
            </a:xfrm>
            <a:custGeom>
              <a:avLst/>
              <a:gdLst/>
              <a:ahLst/>
              <a:cxnLst/>
              <a:rect l="l" t="t" r="r" b="b"/>
              <a:pathLst>
                <a:path w="3808" h="9822" extrusionOk="0">
                  <a:moveTo>
                    <a:pt x="641" y="1"/>
                  </a:moveTo>
                  <a:lnTo>
                    <a:pt x="178" y="463"/>
                  </a:lnTo>
                  <a:cubicBezTo>
                    <a:pt x="0" y="3061"/>
                    <a:pt x="392" y="5658"/>
                    <a:pt x="1317" y="8078"/>
                  </a:cubicBezTo>
                  <a:cubicBezTo>
                    <a:pt x="1530" y="8682"/>
                    <a:pt x="1815" y="9252"/>
                    <a:pt x="2171" y="9821"/>
                  </a:cubicBezTo>
                  <a:cubicBezTo>
                    <a:pt x="3060" y="8255"/>
                    <a:pt x="3807" y="6405"/>
                    <a:pt x="3558" y="4804"/>
                  </a:cubicBezTo>
                  <a:cubicBezTo>
                    <a:pt x="3380" y="3737"/>
                    <a:pt x="3060" y="2669"/>
                    <a:pt x="2598" y="1709"/>
                  </a:cubicBezTo>
                  <a:lnTo>
                    <a:pt x="2171" y="2313"/>
                  </a:lnTo>
                  <a:lnTo>
                    <a:pt x="1317" y="107"/>
                  </a:lnTo>
                  <a:lnTo>
                    <a:pt x="997" y="71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227;p73">
              <a:extLst>
                <a:ext uri="{FF2B5EF4-FFF2-40B4-BE49-F238E27FC236}">
                  <a16:creationId xmlns:a16="http://schemas.microsoft.com/office/drawing/2014/main" id="{ABD48A01-259A-99CD-83BF-525D9B947636}"/>
                </a:ext>
              </a:extLst>
            </p:cNvPr>
            <p:cNvSpPr/>
            <p:nvPr/>
          </p:nvSpPr>
          <p:spPr>
            <a:xfrm>
              <a:off x="4423325" y="3529075"/>
              <a:ext cx="330025" cy="447450"/>
            </a:xfrm>
            <a:custGeom>
              <a:avLst/>
              <a:gdLst/>
              <a:ahLst/>
              <a:cxnLst/>
              <a:rect l="l" t="t" r="r" b="b"/>
              <a:pathLst>
                <a:path w="13201" h="17898" extrusionOk="0">
                  <a:moveTo>
                    <a:pt x="4768" y="0"/>
                  </a:moveTo>
                  <a:lnTo>
                    <a:pt x="0" y="2242"/>
                  </a:lnTo>
                  <a:lnTo>
                    <a:pt x="1921" y="10496"/>
                  </a:lnTo>
                  <a:cubicBezTo>
                    <a:pt x="4067" y="16319"/>
                    <a:pt x="6571" y="17898"/>
                    <a:pt x="8638" y="17898"/>
                  </a:cubicBezTo>
                  <a:cubicBezTo>
                    <a:pt x="10890" y="17898"/>
                    <a:pt x="12624" y="16024"/>
                    <a:pt x="12809" y="15727"/>
                  </a:cubicBezTo>
                  <a:cubicBezTo>
                    <a:pt x="13201" y="15193"/>
                    <a:pt x="4768" y="0"/>
                    <a:pt x="4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228;p73">
              <a:extLst>
                <a:ext uri="{FF2B5EF4-FFF2-40B4-BE49-F238E27FC236}">
                  <a16:creationId xmlns:a16="http://schemas.microsoft.com/office/drawing/2014/main" id="{CFE69C34-1657-2165-1535-F19E6567727A}"/>
                </a:ext>
              </a:extLst>
            </p:cNvPr>
            <p:cNvSpPr/>
            <p:nvPr/>
          </p:nvSpPr>
          <p:spPr>
            <a:xfrm>
              <a:off x="4184025" y="3585100"/>
              <a:ext cx="332700" cy="278450"/>
            </a:xfrm>
            <a:custGeom>
              <a:avLst/>
              <a:gdLst/>
              <a:ahLst/>
              <a:cxnLst/>
              <a:rect l="l" t="t" r="r" b="b"/>
              <a:pathLst>
                <a:path w="13308" h="11138" extrusionOk="0">
                  <a:moveTo>
                    <a:pt x="9572" y="1"/>
                  </a:moveTo>
                  <a:lnTo>
                    <a:pt x="1" y="2954"/>
                  </a:lnTo>
                  <a:lnTo>
                    <a:pt x="2064" y="11137"/>
                  </a:lnTo>
                  <a:lnTo>
                    <a:pt x="11529" y="8255"/>
                  </a:lnTo>
                  <a:cubicBezTo>
                    <a:pt x="13308" y="2883"/>
                    <a:pt x="9572" y="1"/>
                    <a:pt x="9572" y="1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229;p73">
              <a:extLst>
                <a:ext uri="{FF2B5EF4-FFF2-40B4-BE49-F238E27FC236}">
                  <a16:creationId xmlns:a16="http://schemas.microsoft.com/office/drawing/2014/main" id="{18AE6445-82DC-565C-8552-6B5FDD7D046A}"/>
                </a:ext>
              </a:extLst>
            </p:cNvPr>
            <p:cNvSpPr/>
            <p:nvPr/>
          </p:nvSpPr>
          <p:spPr>
            <a:xfrm>
              <a:off x="3270500" y="3263975"/>
              <a:ext cx="1072775" cy="805975"/>
            </a:xfrm>
            <a:custGeom>
              <a:avLst/>
              <a:gdLst/>
              <a:ahLst/>
              <a:cxnLst/>
              <a:rect l="l" t="t" r="r" b="b"/>
              <a:pathLst>
                <a:path w="42911" h="32239" extrusionOk="0">
                  <a:moveTo>
                    <a:pt x="6013" y="1"/>
                  </a:moveTo>
                  <a:lnTo>
                    <a:pt x="6013" y="1"/>
                  </a:lnTo>
                  <a:cubicBezTo>
                    <a:pt x="6013" y="1"/>
                    <a:pt x="0" y="23235"/>
                    <a:pt x="7081" y="30173"/>
                  </a:cubicBezTo>
                  <a:cubicBezTo>
                    <a:pt x="8593" y="31655"/>
                    <a:pt x="11094" y="32238"/>
                    <a:pt x="14092" y="32238"/>
                  </a:cubicBezTo>
                  <a:cubicBezTo>
                    <a:pt x="25131" y="32238"/>
                    <a:pt x="42911" y="24338"/>
                    <a:pt x="42911" y="24338"/>
                  </a:cubicBezTo>
                  <a:cubicBezTo>
                    <a:pt x="42626" y="19962"/>
                    <a:pt x="38677" y="12632"/>
                    <a:pt x="38677" y="12632"/>
                  </a:cubicBezTo>
                  <a:lnTo>
                    <a:pt x="23982" y="16012"/>
                  </a:lnTo>
                  <a:lnTo>
                    <a:pt x="26579" y="3559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30;p73">
              <a:extLst>
                <a:ext uri="{FF2B5EF4-FFF2-40B4-BE49-F238E27FC236}">
                  <a16:creationId xmlns:a16="http://schemas.microsoft.com/office/drawing/2014/main" id="{F1F4A162-5017-25D4-4FD5-29543CB5EA4F}"/>
                </a:ext>
              </a:extLst>
            </p:cNvPr>
            <p:cNvSpPr/>
            <p:nvPr/>
          </p:nvSpPr>
          <p:spPr>
            <a:xfrm>
              <a:off x="3403025" y="3902650"/>
              <a:ext cx="229525" cy="168200"/>
            </a:xfrm>
            <a:custGeom>
              <a:avLst/>
              <a:gdLst/>
              <a:ahLst/>
              <a:cxnLst/>
              <a:rect l="l" t="t" r="r" b="b"/>
              <a:pathLst>
                <a:path w="9181" h="6728" extrusionOk="0">
                  <a:moveTo>
                    <a:pt x="2207" y="1"/>
                  </a:moveTo>
                  <a:lnTo>
                    <a:pt x="2491" y="1922"/>
                  </a:lnTo>
                  <a:lnTo>
                    <a:pt x="463" y="962"/>
                  </a:lnTo>
                  <a:lnTo>
                    <a:pt x="108" y="2100"/>
                  </a:lnTo>
                  <a:lnTo>
                    <a:pt x="1" y="2100"/>
                  </a:lnTo>
                  <a:cubicBezTo>
                    <a:pt x="428" y="3025"/>
                    <a:pt x="1068" y="3915"/>
                    <a:pt x="1815" y="4662"/>
                  </a:cubicBezTo>
                  <a:cubicBezTo>
                    <a:pt x="3335" y="6147"/>
                    <a:pt x="5861" y="6727"/>
                    <a:pt x="8905" y="6727"/>
                  </a:cubicBezTo>
                  <a:cubicBezTo>
                    <a:pt x="8996" y="6727"/>
                    <a:pt x="9088" y="6727"/>
                    <a:pt x="9181" y="6726"/>
                  </a:cubicBezTo>
                  <a:cubicBezTo>
                    <a:pt x="7793" y="4626"/>
                    <a:pt x="6192" y="2705"/>
                    <a:pt x="4413" y="962"/>
                  </a:cubicBezTo>
                  <a:lnTo>
                    <a:pt x="2207" y="1"/>
                  </a:ln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31;p73">
              <a:extLst>
                <a:ext uri="{FF2B5EF4-FFF2-40B4-BE49-F238E27FC236}">
                  <a16:creationId xmlns:a16="http://schemas.microsoft.com/office/drawing/2014/main" id="{9EA0A5B1-18B0-5523-4C8B-BD63B7E2F5DA}"/>
                </a:ext>
              </a:extLst>
            </p:cNvPr>
            <p:cNvSpPr/>
            <p:nvPr/>
          </p:nvSpPr>
          <p:spPr>
            <a:xfrm>
              <a:off x="3308750" y="3492600"/>
              <a:ext cx="424325" cy="644925"/>
            </a:xfrm>
            <a:custGeom>
              <a:avLst/>
              <a:gdLst/>
              <a:ahLst/>
              <a:cxnLst/>
              <a:rect l="l" t="t" r="r" b="b"/>
              <a:pathLst>
                <a:path w="16973" h="25797" fill="none" extrusionOk="0">
                  <a:moveTo>
                    <a:pt x="16972" y="22808"/>
                  </a:moveTo>
                  <a:cubicBezTo>
                    <a:pt x="16972" y="22808"/>
                    <a:pt x="6903" y="25796"/>
                    <a:pt x="3452" y="17684"/>
                  </a:cubicBezTo>
                  <a:cubicBezTo>
                    <a:pt x="0" y="9607"/>
                    <a:pt x="3167" y="0"/>
                    <a:pt x="3167" y="0"/>
                  </a:cubicBezTo>
                </a:path>
              </a:pathLst>
            </a:custGeom>
            <a:noFill/>
            <a:ln w="9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32;p73">
              <a:extLst>
                <a:ext uri="{FF2B5EF4-FFF2-40B4-BE49-F238E27FC236}">
                  <a16:creationId xmlns:a16="http://schemas.microsoft.com/office/drawing/2014/main" id="{11D2BDAF-615F-8408-DAF7-28C6BA4BD25F}"/>
                </a:ext>
              </a:extLst>
            </p:cNvPr>
            <p:cNvSpPr/>
            <p:nvPr/>
          </p:nvSpPr>
          <p:spPr>
            <a:xfrm>
              <a:off x="3401250" y="672875"/>
              <a:ext cx="305125" cy="306850"/>
            </a:xfrm>
            <a:custGeom>
              <a:avLst/>
              <a:gdLst/>
              <a:ahLst/>
              <a:cxnLst/>
              <a:rect l="l" t="t" r="r" b="b"/>
              <a:pathLst>
                <a:path w="12205" h="12274" extrusionOk="0">
                  <a:moveTo>
                    <a:pt x="8164" y="0"/>
                  </a:moveTo>
                  <a:cubicBezTo>
                    <a:pt x="7431" y="0"/>
                    <a:pt x="5899" y="2732"/>
                    <a:pt x="5838" y="2841"/>
                  </a:cubicBezTo>
                  <a:lnTo>
                    <a:pt x="5838" y="2841"/>
                  </a:lnTo>
                  <a:cubicBezTo>
                    <a:pt x="5889" y="2749"/>
                    <a:pt x="6953" y="810"/>
                    <a:pt x="6085" y="567"/>
                  </a:cubicBezTo>
                  <a:cubicBezTo>
                    <a:pt x="6074" y="565"/>
                    <a:pt x="6062" y="563"/>
                    <a:pt x="6050" y="563"/>
                  </a:cubicBezTo>
                  <a:cubicBezTo>
                    <a:pt x="5036" y="563"/>
                    <a:pt x="1" y="9107"/>
                    <a:pt x="1" y="9107"/>
                  </a:cubicBezTo>
                  <a:lnTo>
                    <a:pt x="5978" y="12273"/>
                  </a:lnTo>
                  <a:cubicBezTo>
                    <a:pt x="5978" y="12273"/>
                    <a:pt x="12205" y="5727"/>
                    <a:pt x="11885" y="5193"/>
                  </a:cubicBezTo>
                  <a:cubicBezTo>
                    <a:pt x="11836" y="5117"/>
                    <a:pt x="11732" y="5084"/>
                    <a:pt x="11592" y="5084"/>
                  </a:cubicBezTo>
                  <a:cubicBezTo>
                    <a:pt x="10992" y="5084"/>
                    <a:pt x="9737" y="5677"/>
                    <a:pt x="9376" y="5899"/>
                  </a:cubicBezTo>
                  <a:lnTo>
                    <a:pt x="9376" y="5899"/>
                  </a:lnTo>
                  <a:cubicBezTo>
                    <a:pt x="9752" y="5351"/>
                    <a:pt x="11979" y="2059"/>
                    <a:pt x="11458" y="1635"/>
                  </a:cubicBezTo>
                  <a:cubicBezTo>
                    <a:pt x="11407" y="1591"/>
                    <a:pt x="11343" y="1570"/>
                    <a:pt x="11268" y="1570"/>
                  </a:cubicBezTo>
                  <a:cubicBezTo>
                    <a:pt x="10497" y="1570"/>
                    <a:pt x="8576" y="3698"/>
                    <a:pt x="8576" y="3698"/>
                  </a:cubicBezTo>
                  <a:cubicBezTo>
                    <a:pt x="8576" y="3698"/>
                    <a:pt x="10960" y="710"/>
                    <a:pt x="10248" y="211"/>
                  </a:cubicBezTo>
                  <a:cubicBezTo>
                    <a:pt x="10197" y="176"/>
                    <a:pt x="10140" y="159"/>
                    <a:pt x="10076" y="159"/>
                  </a:cubicBezTo>
                  <a:cubicBezTo>
                    <a:pt x="9257" y="159"/>
                    <a:pt x="7508" y="2951"/>
                    <a:pt x="7508" y="2951"/>
                  </a:cubicBezTo>
                  <a:cubicBezTo>
                    <a:pt x="7508" y="2951"/>
                    <a:pt x="8931" y="425"/>
                    <a:pt x="8291" y="34"/>
                  </a:cubicBezTo>
                  <a:cubicBezTo>
                    <a:pt x="8252" y="11"/>
                    <a:pt x="8209" y="0"/>
                    <a:pt x="8164" y="0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33;p73">
              <a:extLst>
                <a:ext uri="{FF2B5EF4-FFF2-40B4-BE49-F238E27FC236}">
                  <a16:creationId xmlns:a16="http://schemas.microsoft.com/office/drawing/2014/main" id="{D3FC63E4-29DF-961E-E413-732052FE8F32}"/>
                </a:ext>
              </a:extLst>
            </p:cNvPr>
            <p:cNvSpPr/>
            <p:nvPr/>
          </p:nvSpPr>
          <p:spPr>
            <a:xfrm>
              <a:off x="3354100" y="853550"/>
              <a:ext cx="250000" cy="174200"/>
            </a:xfrm>
            <a:custGeom>
              <a:avLst/>
              <a:gdLst/>
              <a:ahLst/>
              <a:cxnLst/>
              <a:rect l="l" t="t" r="r" b="b"/>
              <a:pathLst>
                <a:path w="10000" h="6968" extrusionOk="0">
                  <a:moveTo>
                    <a:pt x="1492" y="1"/>
                  </a:moveTo>
                  <a:cubicBezTo>
                    <a:pt x="1395" y="1"/>
                    <a:pt x="1323" y="21"/>
                    <a:pt x="1282" y="65"/>
                  </a:cubicBezTo>
                  <a:cubicBezTo>
                    <a:pt x="677" y="706"/>
                    <a:pt x="1" y="2627"/>
                    <a:pt x="1" y="2627"/>
                  </a:cubicBezTo>
                  <a:lnTo>
                    <a:pt x="8291" y="6968"/>
                  </a:lnTo>
                  <a:cubicBezTo>
                    <a:pt x="8291" y="6968"/>
                    <a:pt x="9999" y="5331"/>
                    <a:pt x="9501" y="4548"/>
                  </a:cubicBezTo>
                  <a:cubicBezTo>
                    <a:pt x="9004" y="3819"/>
                    <a:pt x="2823" y="1"/>
                    <a:pt x="14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34;p73">
              <a:extLst>
                <a:ext uri="{FF2B5EF4-FFF2-40B4-BE49-F238E27FC236}">
                  <a16:creationId xmlns:a16="http://schemas.microsoft.com/office/drawing/2014/main" id="{081B9E44-0767-02C4-BFBA-64F5A73027A7}"/>
                </a:ext>
              </a:extLst>
            </p:cNvPr>
            <p:cNvSpPr/>
            <p:nvPr/>
          </p:nvSpPr>
          <p:spPr>
            <a:xfrm>
              <a:off x="3499100" y="932550"/>
              <a:ext cx="54275" cy="66750"/>
            </a:xfrm>
            <a:custGeom>
              <a:avLst/>
              <a:gdLst/>
              <a:ahLst/>
              <a:cxnLst/>
              <a:rect l="l" t="t" r="r" b="b"/>
              <a:pathLst>
                <a:path w="2171" h="2670" extrusionOk="0">
                  <a:moveTo>
                    <a:pt x="1886" y="1"/>
                  </a:moveTo>
                  <a:lnTo>
                    <a:pt x="0" y="2491"/>
                  </a:lnTo>
                  <a:lnTo>
                    <a:pt x="321" y="2669"/>
                  </a:lnTo>
                  <a:lnTo>
                    <a:pt x="2171" y="21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35;p73">
              <a:extLst>
                <a:ext uri="{FF2B5EF4-FFF2-40B4-BE49-F238E27FC236}">
                  <a16:creationId xmlns:a16="http://schemas.microsoft.com/office/drawing/2014/main" id="{EA46CECB-FE94-69D1-11E6-3DA1B0240150}"/>
                </a:ext>
              </a:extLst>
            </p:cNvPr>
            <p:cNvSpPr/>
            <p:nvPr/>
          </p:nvSpPr>
          <p:spPr>
            <a:xfrm>
              <a:off x="3531125" y="953900"/>
              <a:ext cx="52500" cy="61400"/>
            </a:xfrm>
            <a:custGeom>
              <a:avLst/>
              <a:gdLst/>
              <a:ahLst/>
              <a:cxnLst/>
              <a:rect l="l" t="t" r="r" b="b"/>
              <a:pathLst>
                <a:path w="2100" h="2456" extrusionOk="0">
                  <a:moveTo>
                    <a:pt x="1815" y="1"/>
                  </a:moveTo>
                  <a:lnTo>
                    <a:pt x="0" y="2313"/>
                  </a:lnTo>
                  <a:lnTo>
                    <a:pt x="321" y="2456"/>
                  </a:lnTo>
                  <a:lnTo>
                    <a:pt x="2100" y="214"/>
                  </a:lnTo>
                  <a:lnTo>
                    <a:pt x="18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36;p73">
              <a:extLst>
                <a:ext uri="{FF2B5EF4-FFF2-40B4-BE49-F238E27FC236}">
                  <a16:creationId xmlns:a16="http://schemas.microsoft.com/office/drawing/2014/main" id="{19B976C7-7AB9-7DFF-2ACD-6E2B989CACD4}"/>
                </a:ext>
              </a:extLst>
            </p:cNvPr>
            <p:cNvSpPr/>
            <p:nvPr/>
          </p:nvSpPr>
          <p:spPr>
            <a:xfrm>
              <a:off x="3468850" y="912975"/>
              <a:ext cx="54300" cy="70300"/>
            </a:xfrm>
            <a:custGeom>
              <a:avLst/>
              <a:gdLst/>
              <a:ahLst/>
              <a:cxnLst/>
              <a:rect l="l" t="t" r="r" b="b"/>
              <a:pathLst>
                <a:path w="2172" h="2812" extrusionOk="0">
                  <a:moveTo>
                    <a:pt x="1851" y="1"/>
                  </a:moveTo>
                  <a:lnTo>
                    <a:pt x="1" y="2669"/>
                  </a:lnTo>
                  <a:lnTo>
                    <a:pt x="285" y="2812"/>
                  </a:lnTo>
                  <a:lnTo>
                    <a:pt x="2171" y="214"/>
                  </a:lnTo>
                  <a:lnTo>
                    <a:pt x="18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37;p73">
              <a:extLst>
                <a:ext uri="{FF2B5EF4-FFF2-40B4-BE49-F238E27FC236}">
                  <a16:creationId xmlns:a16="http://schemas.microsoft.com/office/drawing/2014/main" id="{B59EAF51-47F1-CEE9-96EA-62F94D3C4134}"/>
                </a:ext>
              </a:extLst>
            </p:cNvPr>
            <p:cNvSpPr/>
            <p:nvPr/>
          </p:nvSpPr>
          <p:spPr>
            <a:xfrm>
              <a:off x="3563150" y="1003725"/>
              <a:ext cx="19600" cy="23150"/>
            </a:xfrm>
            <a:custGeom>
              <a:avLst/>
              <a:gdLst/>
              <a:ahLst/>
              <a:cxnLst/>
              <a:rect l="l" t="t" r="r" b="b"/>
              <a:pathLst>
                <a:path w="784" h="926" extrusionOk="0">
                  <a:moveTo>
                    <a:pt x="783" y="0"/>
                  </a:moveTo>
                  <a:lnTo>
                    <a:pt x="0" y="925"/>
                  </a:lnTo>
                  <a:cubicBezTo>
                    <a:pt x="285" y="641"/>
                    <a:pt x="534" y="320"/>
                    <a:pt x="783" y="0"/>
                  </a:cubicBezTo>
                  <a:close/>
                </a:path>
              </a:pathLst>
            </a:custGeom>
            <a:solidFill>
              <a:srgbClr val="F29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38;p73">
              <a:extLst>
                <a:ext uri="{FF2B5EF4-FFF2-40B4-BE49-F238E27FC236}">
                  <a16:creationId xmlns:a16="http://schemas.microsoft.com/office/drawing/2014/main" id="{E37C90A9-732E-31D9-E51E-898A0FC656E1}"/>
                </a:ext>
              </a:extLst>
            </p:cNvPr>
            <p:cNvSpPr/>
            <p:nvPr/>
          </p:nvSpPr>
          <p:spPr>
            <a:xfrm>
              <a:off x="3439500" y="894300"/>
              <a:ext cx="51625" cy="73850"/>
            </a:xfrm>
            <a:custGeom>
              <a:avLst/>
              <a:gdLst/>
              <a:ahLst/>
              <a:cxnLst/>
              <a:rect l="l" t="t" r="r" b="b"/>
              <a:pathLst>
                <a:path w="2065" h="2954" extrusionOk="0">
                  <a:moveTo>
                    <a:pt x="1744" y="1"/>
                  </a:moveTo>
                  <a:lnTo>
                    <a:pt x="1" y="2776"/>
                  </a:lnTo>
                  <a:lnTo>
                    <a:pt x="285" y="2954"/>
                  </a:lnTo>
                  <a:lnTo>
                    <a:pt x="2064" y="214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39;p73">
              <a:extLst>
                <a:ext uri="{FF2B5EF4-FFF2-40B4-BE49-F238E27FC236}">
                  <a16:creationId xmlns:a16="http://schemas.microsoft.com/office/drawing/2014/main" id="{81252F0B-5611-95D0-E7A2-7270D81D25DF}"/>
                </a:ext>
              </a:extLst>
            </p:cNvPr>
            <p:cNvSpPr/>
            <p:nvPr/>
          </p:nvSpPr>
          <p:spPr>
            <a:xfrm>
              <a:off x="3368350" y="858725"/>
              <a:ext cx="15125" cy="69400"/>
            </a:xfrm>
            <a:custGeom>
              <a:avLst/>
              <a:gdLst/>
              <a:ahLst/>
              <a:cxnLst/>
              <a:rect l="l" t="t" r="r" b="b"/>
              <a:pathLst>
                <a:path w="605" h="2776" extrusionOk="0">
                  <a:moveTo>
                    <a:pt x="605" y="0"/>
                  </a:moveTo>
                  <a:lnTo>
                    <a:pt x="605" y="0"/>
                  </a:lnTo>
                  <a:cubicBezTo>
                    <a:pt x="463" y="143"/>
                    <a:pt x="391" y="321"/>
                    <a:pt x="285" y="463"/>
                  </a:cubicBezTo>
                  <a:lnTo>
                    <a:pt x="0" y="2740"/>
                  </a:lnTo>
                  <a:lnTo>
                    <a:pt x="71" y="2776"/>
                  </a:lnTo>
                  <a:lnTo>
                    <a:pt x="6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40;p73">
              <a:extLst>
                <a:ext uri="{FF2B5EF4-FFF2-40B4-BE49-F238E27FC236}">
                  <a16:creationId xmlns:a16="http://schemas.microsoft.com/office/drawing/2014/main" id="{6C68970F-3307-5708-5567-82F70CB0636D}"/>
                </a:ext>
              </a:extLst>
            </p:cNvPr>
            <p:cNvSpPr/>
            <p:nvPr/>
          </p:nvSpPr>
          <p:spPr>
            <a:xfrm>
              <a:off x="3384350" y="859600"/>
              <a:ext cx="39175" cy="78325"/>
            </a:xfrm>
            <a:custGeom>
              <a:avLst/>
              <a:gdLst/>
              <a:ahLst/>
              <a:cxnLst/>
              <a:rect l="l" t="t" r="r" b="b"/>
              <a:pathLst>
                <a:path w="1567" h="3133" extrusionOk="0">
                  <a:moveTo>
                    <a:pt x="1210" y="1"/>
                  </a:moveTo>
                  <a:lnTo>
                    <a:pt x="1" y="3025"/>
                  </a:lnTo>
                  <a:lnTo>
                    <a:pt x="250" y="3132"/>
                  </a:lnTo>
                  <a:lnTo>
                    <a:pt x="1566" y="179"/>
                  </a:lnTo>
                  <a:lnTo>
                    <a:pt x="12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41;p73">
              <a:extLst>
                <a:ext uri="{FF2B5EF4-FFF2-40B4-BE49-F238E27FC236}">
                  <a16:creationId xmlns:a16="http://schemas.microsoft.com/office/drawing/2014/main" id="{82266F43-D0BB-92B7-662E-9732A2AD1D44}"/>
                </a:ext>
              </a:extLst>
            </p:cNvPr>
            <p:cNvSpPr/>
            <p:nvPr/>
          </p:nvSpPr>
          <p:spPr>
            <a:xfrm>
              <a:off x="3410150" y="876525"/>
              <a:ext cx="48050" cy="75625"/>
            </a:xfrm>
            <a:custGeom>
              <a:avLst/>
              <a:gdLst/>
              <a:ahLst/>
              <a:cxnLst/>
              <a:rect l="l" t="t" r="r" b="b"/>
              <a:pathLst>
                <a:path w="1922" h="3025" extrusionOk="0">
                  <a:moveTo>
                    <a:pt x="1602" y="0"/>
                  </a:moveTo>
                  <a:lnTo>
                    <a:pt x="0" y="2882"/>
                  </a:lnTo>
                  <a:lnTo>
                    <a:pt x="285" y="3024"/>
                  </a:lnTo>
                  <a:lnTo>
                    <a:pt x="1922" y="178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42;p73">
              <a:extLst>
                <a:ext uri="{FF2B5EF4-FFF2-40B4-BE49-F238E27FC236}">
                  <a16:creationId xmlns:a16="http://schemas.microsoft.com/office/drawing/2014/main" id="{0AE0D248-4555-143C-064F-B7F4D6F07BD2}"/>
                </a:ext>
              </a:extLst>
            </p:cNvPr>
            <p:cNvSpPr/>
            <p:nvPr/>
          </p:nvSpPr>
          <p:spPr>
            <a:xfrm>
              <a:off x="4745325" y="1909575"/>
              <a:ext cx="282875" cy="336825"/>
            </a:xfrm>
            <a:custGeom>
              <a:avLst/>
              <a:gdLst/>
              <a:ahLst/>
              <a:cxnLst/>
              <a:rect l="l" t="t" r="r" b="b"/>
              <a:pathLst>
                <a:path w="11315" h="13473" extrusionOk="0">
                  <a:moveTo>
                    <a:pt x="7840" y="0"/>
                  </a:moveTo>
                  <a:cubicBezTo>
                    <a:pt x="7144" y="0"/>
                    <a:pt x="5092" y="2909"/>
                    <a:pt x="4693" y="3483"/>
                  </a:cubicBezTo>
                  <a:lnTo>
                    <a:pt x="4693" y="3483"/>
                  </a:lnTo>
                  <a:cubicBezTo>
                    <a:pt x="4792" y="2921"/>
                    <a:pt x="4897" y="997"/>
                    <a:pt x="4448" y="912"/>
                  </a:cubicBezTo>
                  <a:cubicBezTo>
                    <a:pt x="4444" y="912"/>
                    <a:pt x="4440" y="911"/>
                    <a:pt x="4436" y="911"/>
                  </a:cubicBezTo>
                  <a:cubicBezTo>
                    <a:pt x="3793" y="911"/>
                    <a:pt x="0" y="8989"/>
                    <a:pt x="0" y="8989"/>
                  </a:cubicBezTo>
                  <a:lnTo>
                    <a:pt x="5017" y="13472"/>
                  </a:lnTo>
                  <a:cubicBezTo>
                    <a:pt x="5017" y="13472"/>
                    <a:pt x="11315" y="5467"/>
                    <a:pt x="10817" y="4720"/>
                  </a:cubicBezTo>
                  <a:cubicBezTo>
                    <a:pt x="10721" y="4578"/>
                    <a:pt x="10592" y="4521"/>
                    <a:pt x="10446" y="4521"/>
                  </a:cubicBezTo>
                  <a:cubicBezTo>
                    <a:pt x="9781" y="4521"/>
                    <a:pt x="8753" y="5716"/>
                    <a:pt x="8753" y="5716"/>
                  </a:cubicBezTo>
                  <a:cubicBezTo>
                    <a:pt x="8753" y="5716"/>
                    <a:pt x="11102" y="2905"/>
                    <a:pt x="10532" y="2442"/>
                  </a:cubicBezTo>
                  <a:cubicBezTo>
                    <a:pt x="10479" y="2399"/>
                    <a:pt x="10415" y="2380"/>
                    <a:pt x="10341" y="2380"/>
                  </a:cubicBezTo>
                  <a:cubicBezTo>
                    <a:pt x="9633" y="2380"/>
                    <a:pt x="8113" y="4221"/>
                    <a:pt x="8113" y="4221"/>
                  </a:cubicBezTo>
                  <a:cubicBezTo>
                    <a:pt x="8113" y="4221"/>
                    <a:pt x="10390" y="1162"/>
                    <a:pt x="9678" y="663"/>
                  </a:cubicBezTo>
                  <a:cubicBezTo>
                    <a:pt x="9626" y="629"/>
                    <a:pt x="9568" y="612"/>
                    <a:pt x="9506" y="612"/>
                  </a:cubicBezTo>
                  <a:cubicBezTo>
                    <a:pt x="8676" y="612"/>
                    <a:pt x="7045" y="3474"/>
                    <a:pt x="7045" y="3474"/>
                  </a:cubicBezTo>
                  <a:cubicBezTo>
                    <a:pt x="7045" y="3474"/>
                    <a:pt x="8575" y="414"/>
                    <a:pt x="7935" y="23"/>
                  </a:cubicBezTo>
                  <a:cubicBezTo>
                    <a:pt x="7907" y="7"/>
                    <a:pt x="7875" y="0"/>
                    <a:pt x="7840" y="0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43;p73">
              <a:extLst>
                <a:ext uri="{FF2B5EF4-FFF2-40B4-BE49-F238E27FC236}">
                  <a16:creationId xmlns:a16="http://schemas.microsoft.com/office/drawing/2014/main" id="{205F642D-3831-60DC-78EB-6BCC7D7347A2}"/>
                </a:ext>
              </a:extLst>
            </p:cNvPr>
            <p:cNvSpPr/>
            <p:nvPr/>
          </p:nvSpPr>
          <p:spPr>
            <a:xfrm>
              <a:off x="4709750" y="2058700"/>
              <a:ext cx="232175" cy="204600"/>
            </a:xfrm>
            <a:custGeom>
              <a:avLst/>
              <a:gdLst/>
              <a:ahLst/>
              <a:cxnLst/>
              <a:rect l="l" t="t" r="r" b="b"/>
              <a:pathLst>
                <a:path w="9287" h="8184" extrusionOk="0">
                  <a:moveTo>
                    <a:pt x="1875" y="0"/>
                  </a:moveTo>
                  <a:cubicBezTo>
                    <a:pt x="1821" y="0"/>
                    <a:pt x="1777" y="12"/>
                    <a:pt x="1744" y="36"/>
                  </a:cubicBezTo>
                  <a:cubicBezTo>
                    <a:pt x="1032" y="534"/>
                    <a:pt x="0" y="2277"/>
                    <a:pt x="0" y="2277"/>
                  </a:cubicBezTo>
                  <a:lnTo>
                    <a:pt x="7294" y="8184"/>
                  </a:lnTo>
                  <a:cubicBezTo>
                    <a:pt x="7294" y="8184"/>
                    <a:pt x="9287" y="6903"/>
                    <a:pt x="8931" y="6049"/>
                  </a:cubicBezTo>
                  <a:cubicBezTo>
                    <a:pt x="8591" y="5199"/>
                    <a:pt x="3025" y="0"/>
                    <a:pt x="1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44;p73">
              <a:extLst>
                <a:ext uri="{FF2B5EF4-FFF2-40B4-BE49-F238E27FC236}">
                  <a16:creationId xmlns:a16="http://schemas.microsoft.com/office/drawing/2014/main" id="{906777A0-DD08-3DE7-6E4C-382B9BAC3738}"/>
                </a:ext>
              </a:extLst>
            </p:cNvPr>
            <p:cNvSpPr/>
            <p:nvPr/>
          </p:nvSpPr>
          <p:spPr>
            <a:xfrm>
              <a:off x="4837825" y="2167200"/>
              <a:ext cx="64075" cy="57850"/>
            </a:xfrm>
            <a:custGeom>
              <a:avLst/>
              <a:gdLst/>
              <a:ahLst/>
              <a:cxnLst/>
              <a:rect l="l" t="t" r="r" b="b"/>
              <a:pathLst>
                <a:path w="2563" h="2314" extrusionOk="0">
                  <a:moveTo>
                    <a:pt x="2313" y="1"/>
                  </a:moveTo>
                  <a:lnTo>
                    <a:pt x="1" y="2064"/>
                  </a:lnTo>
                  <a:lnTo>
                    <a:pt x="250" y="2314"/>
                  </a:lnTo>
                  <a:lnTo>
                    <a:pt x="2563" y="250"/>
                  </a:lnTo>
                  <a:lnTo>
                    <a:pt x="23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45;p73">
              <a:extLst>
                <a:ext uri="{FF2B5EF4-FFF2-40B4-BE49-F238E27FC236}">
                  <a16:creationId xmlns:a16="http://schemas.microsoft.com/office/drawing/2014/main" id="{9698E220-30DE-1183-4262-CA0D6EC4A76D}"/>
                </a:ext>
              </a:extLst>
            </p:cNvPr>
            <p:cNvSpPr/>
            <p:nvPr/>
          </p:nvSpPr>
          <p:spPr>
            <a:xfrm>
              <a:off x="4864525" y="2193000"/>
              <a:ext cx="62275" cy="53400"/>
            </a:xfrm>
            <a:custGeom>
              <a:avLst/>
              <a:gdLst/>
              <a:ahLst/>
              <a:cxnLst/>
              <a:rect l="l" t="t" r="r" b="b"/>
              <a:pathLst>
                <a:path w="2491" h="2136" extrusionOk="0">
                  <a:moveTo>
                    <a:pt x="2242" y="1"/>
                  </a:moveTo>
                  <a:lnTo>
                    <a:pt x="0" y="1922"/>
                  </a:lnTo>
                  <a:lnTo>
                    <a:pt x="285" y="2135"/>
                  </a:lnTo>
                  <a:lnTo>
                    <a:pt x="2491" y="285"/>
                  </a:lnTo>
                  <a:cubicBezTo>
                    <a:pt x="2420" y="214"/>
                    <a:pt x="2348" y="107"/>
                    <a:pt x="2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46;p73">
              <a:extLst>
                <a:ext uri="{FF2B5EF4-FFF2-40B4-BE49-F238E27FC236}">
                  <a16:creationId xmlns:a16="http://schemas.microsoft.com/office/drawing/2014/main" id="{374214B5-FE4D-16CD-4888-DE9980074AF9}"/>
                </a:ext>
              </a:extLst>
            </p:cNvPr>
            <p:cNvSpPr/>
            <p:nvPr/>
          </p:nvSpPr>
          <p:spPr>
            <a:xfrm>
              <a:off x="4893875" y="2243700"/>
              <a:ext cx="23150" cy="18700"/>
            </a:xfrm>
            <a:custGeom>
              <a:avLst/>
              <a:gdLst/>
              <a:ahLst/>
              <a:cxnLst/>
              <a:rect l="l" t="t" r="r" b="b"/>
              <a:pathLst>
                <a:path w="926" h="748" extrusionOk="0">
                  <a:moveTo>
                    <a:pt x="925" y="1"/>
                  </a:moveTo>
                  <a:lnTo>
                    <a:pt x="0" y="748"/>
                  </a:lnTo>
                  <a:cubicBezTo>
                    <a:pt x="321" y="499"/>
                    <a:pt x="641" y="250"/>
                    <a:pt x="925" y="1"/>
                  </a:cubicBezTo>
                  <a:close/>
                </a:path>
              </a:pathLst>
            </a:custGeom>
            <a:solidFill>
              <a:srgbClr val="F29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47;p73">
              <a:extLst>
                <a:ext uri="{FF2B5EF4-FFF2-40B4-BE49-F238E27FC236}">
                  <a16:creationId xmlns:a16="http://schemas.microsoft.com/office/drawing/2014/main" id="{D49B71E5-7048-A8DD-EF8A-0D31936AB130}"/>
                </a:ext>
              </a:extLst>
            </p:cNvPr>
            <p:cNvSpPr/>
            <p:nvPr/>
          </p:nvSpPr>
          <p:spPr>
            <a:xfrm>
              <a:off x="4810250" y="2141400"/>
              <a:ext cx="64975" cy="61425"/>
            </a:xfrm>
            <a:custGeom>
              <a:avLst/>
              <a:gdLst/>
              <a:ahLst/>
              <a:cxnLst/>
              <a:rect l="l" t="t" r="r" b="b"/>
              <a:pathLst>
                <a:path w="2599" h="2457" extrusionOk="0">
                  <a:moveTo>
                    <a:pt x="2349" y="1"/>
                  </a:moveTo>
                  <a:lnTo>
                    <a:pt x="1" y="2243"/>
                  </a:lnTo>
                  <a:lnTo>
                    <a:pt x="285" y="2456"/>
                  </a:lnTo>
                  <a:lnTo>
                    <a:pt x="2598" y="250"/>
                  </a:lnTo>
                  <a:lnTo>
                    <a:pt x="23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48;p73">
              <a:extLst>
                <a:ext uri="{FF2B5EF4-FFF2-40B4-BE49-F238E27FC236}">
                  <a16:creationId xmlns:a16="http://schemas.microsoft.com/office/drawing/2014/main" id="{A5562DBD-033C-0AC4-15C7-957FC4FA08AA}"/>
                </a:ext>
              </a:extLst>
            </p:cNvPr>
            <p:cNvSpPr/>
            <p:nvPr/>
          </p:nvSpPr>
          <p:spPr>
            <a:xfrm>
              <a:off x="4758675" y="2092475"/>
              <a:ext cx="61400" cy="68525"/>
            </a:xfrm>
            <a:custGeom>
              <a:avLst/>
              <a:gdLst/>
              <a:ahLst/>
              <a:cxnLst/>
              <a:rect l="l" t="t" r="r" b="b"/>
              <a:pathLst>
                <a:path w="2456" h="2741" extrusionOk="0">
                  <a:moveTo>
                    <a:pt x="2135" y="1"/>
                  </a:moveTo>
                  <a:lnTo>
                    <a:pt x="0" y="2527"/>
                  </a:lnTo>
                  <a:lnTo>
                    <a:pt x="285" y="2741"/>
                  </a:lnTo>
                  <a:lnTo>
                    <a:pt x="2455" y="250"/>
                  </a:lnTo>
                  <a:lnTo>
                    <a:pt x="21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49;p73">
              <a:extLst>
                <a:ext uri="{FF2B5EF4-FFF2-40B4-BE49-F238E27FC236}">
                  <a16:creationId xmlns:a16="http://schemas.microsoft.com/office/drawing/2014/main" id="{6A613A9E-493E-65C9-569F-6CC6BF25EBC6}"/>
                </a:ext>
              </a:extLst>
            </p:cNvPr>
            <p:cNvSpPr/>
            <p:nvPr/>
          </p:nvSpPr>
          <p:spPr>
            <a:xfrm>
              <a:off x="4722200" y="2062250"/>
              <a:ext cx="27600" cy="64950"/>
            </a:xfrm>
            <a:custGeom>
              <a:avLst/>
              <a:gdLst/>
              <a:ahLst/>
              <a:cxnLst/>
              <a:rect l="l" t="t" r="r" b="b"/>
              <a:pathLst>
                <a:path w="1104" h="2598" extrusionOk="0">
                  <a:moveTo>
                    <a:pt x="1103" y="0"/>
                  </a:moveTo>
                  <a:cubicBezTo>
                    <a:pt x="996" y="143"/>
                    <a:pt x="854" y="249"/>
                    <a:pt x="747" y="392"/>
                  </a:cubicBezTo>
                  <a:lnTo>
                    <a:pt x="0" y="2562"/>
                  </a:lnTo>
                  <a:lnTo>
                    <a:pt x="71" y="2598"/>
                  </a:lnTo>
                  <a:lnTo>
                    <a:pt x="11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50;p73">
              <a:extLst>
                <a:ext uri="{FF2B5EF4-FFF2-40B4-BE49-F238E27FC236}">
                  <a16:creationId xmlns:a16="http://schemas.microsoft.com/office/drawing/2014/main" id="{05D29F47-67B9-E980-CB1F-593031EF8315}"/>
                </a:ext>
              </a:extLst>
            </p:cNvPr>
            <p:cNvSpPr/>
            <p:nvPr/>
          </p:nvSpPr>
          <p:spPr>
            <a:xfrm>
              <a:off x="4736425" y="2069350"/>
              <a:ext cx="52500" cy="72975"/>
            </a:xfrm>
            <a:custGeom>
              <a:avLst/>
              <a:gdLst/>
              <a:ahLst/>
              <a:cxnLst/>
              <a:rect l="l" t="t" r="r" b="b"/>
              <a:pathLst>
                <a:path w="2100" h="2919" extrusionOk="0">
                  <a:moveTo>
                    <a:pt x="1780" y="1"/>
                  </a:moveTo>
                  <a:lnTo>
                    <a:pt x="0" y="2741"/>
                  </a:lnTo>
                  <a:lnTo>
                    <a:pt x="214" y="2919"/>
                  </a:lnTo>
                  <a:lnTo>
                    <a:pt x="2100" y="250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51;p73">
              <a:extLst>
                <a:ext uri="{FF2B5EF4-FFF2-40B4-BE49-F238E27FC236}">
                  <a16:creationId xmlns:a16="http://schemas.microsoft.com/office/drawing/2014/main" id="{45C5B0D7-5888-66EC-4930-9B8E15057EA5}"/>
                </a:ext>
              </a:extLst>
            </p:cNvPr>
            <p:cNvSpPr/>
            <p:nvPr/>
          </p:nvSpPr>
          <p:spPr>
            <a:xfrm>
              <a:off x="4784450" y="2116500"/>
              <a:ext cx="64075" cy="64975"/>
            </a:xfrm>
            <a:custGeom>
              <a:avLst/>
              <a:gdLst/>
              <a:ahLst/>
              <a:cxnLst/>
              <a:rect l="l" t="t" r="r" b="b"/>
              <a:pathLst>
                <a:path w="2563" h="2599" extrusionOk="0">
                  <a:moveTo>
                    <a:pt x="2278" y="1"/>
                  </a:moveTo>
                  <a:lnTo>
                    <a:pt x="1" y="2385"/>
                  </a:lnTo>
                  <a:lnTo>
                    <a:pt x="250" y="2598"/>
                  </a:lnTo>
                  <a:lnTo>
                    <a:pt x="2563" y="250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52;p73">
              <a:extLst>
                <a:ext uri="{FF2B5EF4-FFF2-40B4-BE49-F238E27FC236}">
                  <a16:creationId xmlns:a16="http://schemas.microsoft.com/office/drawing/2014/main" id="{862B2B36-4138-02F4-1A46-79BEA9B7029F}"/>
                </a:ext>
              </a:extLst>
            </p:cNvPr>
            <p:cNvSpPr/>
            <p:nvPr/>
          </p:nvSpPr>
          <p:spPr>
            <a:xfrm>
              <a:off x="3027750" y="892650"/>
              <a:ext cx="1886600" cy="2588625"/>
            </a:xfrm>
            <a:custGeom>
              <a:avLst/>
              <a:gdLst/>
              <a:ahLst/>
              <a:cxnLst/>
              <a:rect l="l" t="t" r="r" b="b"/>
              <a:pathLst>
                <a:path w="75464" h="103545" extrusionOk="0">
                  <a:moveTo>
                    <a:pt x="12386" y="0"/>
                  </a:moveTo>
                  <a:cubicBezTo>
                    <a:pt x="10149" y="0"/>
                    <a:pt x="0" y="21073"/>
                    <a:pt x="175" y="31449"/>
                  </a:cubicBezTo>
                  <a:cubicBezTo>
                    <a:pt x="388" y="42016"/>
                    <a:pt x="9319" y="56249"/>
                    <a:pt x="9319" y="56249"/>
                  </a:cubicBezTo>
                  <a:cubicBezTo>
                    <a:pt x="7824" y="61693"/>
                    <a:pt x="6401" y="97167"/>
                    <a:pt x="7540" y="98697"/>
                  </a:cubicBezTo>
                  <a:cubicBezTo>
                    <a:pt x="8609" y="100100"/>
                    <a:pt x="33381" y="103545"/>
                    <a:pt x="37651" y="103545"/>
                  </a:cubicBezTo>
                  <a:cubicBezTo>
                    <a:pt x="37927" y="103545"/>
                    <a:pt x="38118" y="103530"/>
                    <a:pt x="38210" y="103500"/>
                  </a:cubicBezTo>
                  <a:cubicBezTo>
                    <a:pt x="39740" y="102966"/>
                    <a:pt x="40808" y="94036"/>
                    <a:pt x="41128" y="84856"/>
                  </a:cubicBezTo>
                  <a:cubicBezTo>
                    <a:pt x="41342" y="80124"/>
                    <a:pt x="40879" y="73292"/>
                    <a:pt x="40879" y="73292"/>
                  </a:cubicBezTo>
                  <a:lnTo>
                    <a:pt x="40879" y="73292"/>
                  </a:lnTo>
                  <a:cubicBezTo>
                    <a:pt x="40879" y="73292"/>
                    <a:pt x="46441" y="78946"/>
                    <a:pt x="53595" y="78946"/>
                  </a:cubicBezTo>
                  <a:cubicBezTo>
                    <a:pt x="54139" y="78946"/>
                    <a:pt x="54693" y="78913"/>
                    <a:pt x="55254" y="78843"/>
                  </a:cubicBezTo>
                  <a:cubicBezTo>
                    <a:pt x="63224" y="77811"/>
                    <a:pt x="75464" y="56355"/>
                    <a:pt x="75464" y="55359"/>
                  </a:cubicBezTo>
                  <a:cubicBezTo>
                    <a:pt x="75464" y="54363"/>
                    <a:pt x="68134" y="48172"/>
                    <a:pt x="66995" y="47531"/>
                  </a:cubicBezTo>
                  <a:cubicBezTo>
                    <a:pt x="66976" y="47521"/>
                    <a:pt x="66954" y="47516"/>
                    <a:pt x="66928" y="47516"/>
                  </a:cubicBezTo>
                  <a:cubicBezTo>
                    <a:pt x="65410" y="47516"/>
                    <a:pt x="52372" y="64717"/>
                    <a:pt x="52372" y="64717"/>
                  </a:cubicBezTo>
                  <a:cubicBezTo>
                    <a:pt x="52372" y="64717"/>
                    <a:pt x="39100" y="54114"/>
                    <a:pt x="36218" y="51943"/>
                  </a:cubicBezTo>
                  <a:cubicBezTo>
                    <a:pt x="34229" y="50488"/>
                    <a:pt x="33315" y="50256"/>
                    <a:pt x="32934" y="50256"/>
                  </a:cubicBezTo>
                  <a:cubicBezTo>
                    <a:pt x="32757" y="50256"/>
                    <a:pt x="32695" y="50307"/>
                    <a:pt x="32695" y="50307"/>
                  </a:cubicBezTo>
                  <a:lnTo>
                    <a:pt x="24761" y="47211"/>
                  </a:lnTo>
                  <a:cubicBezTo>
                    <a:pt x="18143" y="44294"/>
                    <a:pt x="14620" y="25080"/>
                    <a:pt x="14620" y="25080"/>
                  </a:cubicBezTo>
                  <a:cubicBezTo>
                    <a:pt x="14620" y="25080"/>
                    <a:pt x="22911" y="7752"/>
                    <a:pt x="23302" y="6578"/>
                  </a:cubicBezTo>
                  <a:cubicBezTo>
                    <a:pt x="23693" y="5439"/>
                    <a:pt x="14442" y="992"/>
                    <a:pt x="12521" y="31"/>
                  </a:cubicBezTo>
                  <a:cubicBezTo>
                    <a:pt x="12480" y="10"/>
                    <a:pt x="12435" y="0"/>
                    <a:pt x="12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53;p73">
              <a:extLst>
                <a:ext uri="{FF2B5EF4-FFF2-40B4-BE49-F238E27FC236}">
                  <a16:creationId xmlns:a16="http://schemas.microsoft.com/office/drawing/2014/main" id="{CA46DAEF-3B22-6A4E-19D9-96B86F8DCF45}"/>
                </a:ext>
              </a:extLst>
            </p:cNvPr>
            <p:cNvSpPr/>
            <p:nvPr/>
          </p:nvSpPr>
          <p:spPr>
            <a:xfrm>
              <a:off x="3576500" y="2069350"/>
              <a:ext cx="240175" cy="193050"/>
            </a:xfrm>
            <a:custGeom>
              <a:avLst/>
              <a:gdLst/>
              <a:ahLst/>
              <a:cxnLst/>
              <a:rect l="l" t="t" r="r" b="b"/>
              <a:pathLst>
                <a:path w="9607" h="7722" extrusionOk="0">
                  <a:moveTo>
                    <a:pt x="1779" y="1"/>
                  </a:moveTo>
                  <a:cubicBezTo>
                    <a:pt x="1779" y="1"/>
                    <a:pt x="0" y="2669"/>
                    <a:pt x="178" y="3168"/>
                  </a:cubicBezTo>
                  <a:cubicBezTo>
                    <a:pt x="256" y="3386"/>
                    <a:pt x="1001" y="3447"/>
                    <a:pt x="1815" y="3447"/>
                  </a:cubicBezTo>
                  <a:cubicBezTo>
                    <a:pt x="2861" y="3447"/>
                    <a:pt x="4021" y="3345"/>
                    <a:pt x="4021" y="3345"/>
                  </a:cubicBezTo>
                  <a:cubicBezTo>
                    <a:pt x="4021" y="3345"/>
                    <a:pt x="5942" y="7722"/>
                    <a:pt x="6903" y="7722"/>
                  </a:cubicBezTo>
                  <a:cubicBezTo>
                    <a:pt x="7863" y="7722"/>
                    <a:pt x="9607" y="4733"/>
                    <a:pt x="9607" y="4733"/>
                  </a:cubicBezTo>
                  <a:lnTo>
                    <a:pt x="1779" y="1"/>
                  </a:lnTo>
                  <a:close/>
                </a:path>
              </a:pathLst>
            </a:custGeom>
            <a:solidFill>
              <a:srgbClr val="FDE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54;p73">
              <a:extLst>
                <a:ext uri="{FF2B5EF4-FFF2-40B4-BE49-F238E27FC236}">
                  <a16:creationId xmlns:a16="http://schemas.microsoft.com/office/drawing/2014/main" id="{3394BB8C-C7FE-5D3A-9673-64AE95BDE198}"/>
                </a:ext>
              </a:extLst>
            </p:cNvPr>
            <p:cNvSpPr/>
            <p:nvPr/>
          </p:nvSpPr>
          <p:spPr>
            <a:xfrm>
              <a:off x="4258750" y="2740475"/>
              <a:ext cx="329150" cy="125775"/>
            </a:xfrm>
            <a:custGeom>
              <a:avLst/>
              <a:gdLst/>
              <a:ahLst/>
              <a:cxnLst/>
              <a:rect l="l" t="t" r="r" b="b"/>
              <a:pathLst>
                <a:path w="13166" h="5031" extrusionOk="0">
                  <a:moveTo>
                    <a:pt x="10071" y="1"/>
                  </a:moveTo>
                  <a:cubicBezTo>
                    <a:pt x="7251" y="1"/>
                    <a:pt x="3506" y="844"/>
                    <a:pt x="1" y="4325"/>
                  </a:cubicBezTo>
                  <a:cubicBezTo>
                    <a:pt x="1425" y="4791"/>
                    <a:pt x="2906" y="5031"/>
                    <a:pt x="4389" y="5031"/>
                  </a:cubicBezTo>
                  <a:cubicBezTo>
                    <a:pt x="4943" y="5031"/>
                    <a:pt x="5498" y="4997"/>
                    <a:pt x="6049" y="4930"/>
                  </a:cubicBezTo>
                  <a:cubicBezTo>
                    <a:pt x="8184" y="4645"/>
                    <a:pt x="10710" y="2830"/>
                    <a:pt x="13165" y="340"/>
                  </a:cubicBezTo>
                  <a:cubicBezTo>
                    <a:pt x="12381" y="165"/>
                    <a:pt x="11316" y="1"/>
                    <a:pt x="100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55;p73">
              <a:extLst>
                <a:ext uri="{FF2B5EF4-FFF2-40B4-BE49-F238E27FC236}">
                  <a16:creationId xmlns:a16="http://schemas.microsoft.com/office/drawing/2014/main" id="{B70E82C2-9CD8-B06A-7DE8-5F3A2223873E}"/>
                </a:ext>
              </a:extLst>
            </p:cNvPr>
            <p:cNvSpPr/>
            <p:nvPr/>
          </p:nvSpPr>
          <p:spPr>
            <a:xfrm>
              <a:off x="3031200" y="1404000"/>
              <a:ext cx="123675" cy="448350"/>
            </a:xfrm>
            <a:custGeom>
              <a:avLst/>
              <a:gdLst/>
              <a:ahLst/>
              <a:cxnLst/>
              <a:rect l="l" t="t" r="r" b="b"/>
              <a:pathLst>
                <a:path w="4947" h="17934" extrusionOk="0">
                  <a:moveTo>
                    <a:pt x="2065" y="0"/>
                  </a:moveTo>
                  <a:cubicBezTo>
                    <a:pt x="819" y="4057"/>
                    <a:pt x="1" y="7971"/>
                    <a:pt x="72" y="10995"/>
                  </a:cubicBezTo>
                  <a:cubicBezTo>
                    <a:pt x="143" y="13343"/>
                    <a:pt x="499" y="15656"/>
                    <a:pt x="1104" y="17933"/>
                  </a:cubicBezTo>
                  <a:cubicBezTo>
                    <a:pt x="2954" y="15514"/>
                    <a:pt x="4662" y="12489"/>
                    <a:pt x="4804" y="9714"/>
                  </a:cubicBezTo>
                  <a:cubicBezTo>
                    <a:pt x="4947" y="6049"/>
                    <a:pt x="3346" y="2349"/>
                    <a:pt x="20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56;p73">
              <a:extLst>
                <a:ext uri="{FF2B5EF4-FFF2-40B4-BE49-F238E27FC236}">
                  <a16:creationId xmlns:a16="http://schemas.microsoft.com/office/drawing/2014/main" id="{9BE2687D-EAD2-BF12-F3D2-F642647B0ACD}"/>
                </a:ext>
              </a:extLst>
            </p:cNvPr>
            <p:cNvSpPr/>
            <p:nvPr/>
          </p:nvSpPr>
          <p:spPr>
            <a:xfrm>
              <a:off x="4232075" y="2432275"/>
              <a:ext cx="147675" cy="111225"/>
            </a:xfrm>
            <a:custGeom>
              <a:avLst/>
              <a:gdLst/>
              <a:ahLst/>
              <a:cxnLst/>
              <a:rect l="l" t="t" r="r" b="b"/>
              <a:pathLst>
                <a:path w="5907" h="4449" fill="none" extrusionOk="0">
                  <a:moveTo>
                    <a:pt x="5907" y="4448"/>
                  </a:moveTo>
                  <a:lnTo>
                    <a:pt x="0" y="1"/>
                  </a:ln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57;p73">
              <a:extLst>
                <a:ext uri="{FF2B5EF4-FFF2-40B4-BE49-F238E27FC236}">
                  <a16:creationId xmlns:a16="http://schemas.microsoft.com/office/drawing/2014/main" id="{E7E705B8-B893-1808-32F9-88C656E4D543}"/>
                </a:ext>
              </a:extLst>
            </p:cNvPr>
            <p:cNvSpPr/>
            <p:nvPr/>
          </p:nvSpPr>
          <p:spPr>
            <a:xfrm>
              <a:off x="4010575" y="1778475"/>
              <a:ext cx="152750" cy="113575"/>
            </a:xfrm>
            <a:custGeom>
              <a:avLst/>
              <a:gdLst/>
              <a:ahLst/>
              <a:cxnLst/>
              <a:rect l="l" t="t" r="r" b="b"/>
              <a:pathLst>
                <a:path w="6110" h="4543" extrusionOk="0">
                  <a:moveTo>
                    <a:pt x="3469" y="1"/>
                  </a:moveTo>
                  <a:cubicBezTo>
                    <a:pt x="2659" y="1"/>
                    <a:pt x="1957" y="250"/>
                    <a:pt x="1957" y="250"/>
                  </a:cubicBezTo>
                  <a:lnTo>
                    <a:pt x="0" y="3559"/>
                  </a:lnTo>
                  <a:cubicBezTo>
                    <a:pt x="596" y="4263"/>
                    <a:pt x="1264" y="4543"/>
                    <a:pt x="1924" y="4543"/>
                  </a:cubicBezTo>
                  <a:cubicBezTo>
                    <a:pt x="4063" y="4543"/>
                    <a:pt x="6110" y="1602"/>
                    <a:pt x="5266" y="677"/>
                  </a:cubicBezTo>
                  <a:cubicBezTo>
                    <a:pt x="4786" y="150"/>
                    <a:pt x="4095" y="1"/>
                    <a:pt x="3469" y="1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58;p73">
              <a:extLst>
                <a:ext uri="{FF2B5EF4-FFF2-40B4-BE49-F238E27FC236}">
                  <a16:creationId xmlns:a16="http://schemas.microsoft.com/office/drawing/2014/main" id="{BF9C3A10-E7D4-73B1-86FA-FCE467F567BF}"/>
                </a:ext>
              </a:extLst>
            </p:cNvPr>
            <p:cNvSpPr/>
            <p:nvPr/>
          </p:nvSpPr>
          <p:spPr>
            <a:xfrm>
              <a:off x="4070175" y="1794500"/>
              <a:ext cx="53400" cy="39150"/>
            </a:xfrm>
            <a:custGeom>
              <a:avLst/>
              <a:gdLst/>
              <a:ahLst/>
              <a:cxnLst/>
              <a:rect l="l" t="t" r="r" b="b"/>
              <a:pathLst>
                <a:path w="2136" h="1566" fill="none" extrusionOk="0">
                  <a:moveTo>
                    <a:pt x="2135" y="1566"/>
                  </a:moveTo>
                  <a:cubicBezTo>
                    <a:pt x="2135" y="1566"/>
                    <a:pt x="1744" y="0"/>
                    <a:pt x="0" y="96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59;p73">
              <a:extLst>
                <a:ext uri="{FF2B5EF4-FFF2-40B4-BE49-F238E27FC236}">
                  <a16:creationId xmlns:a16="http://schemas.microsoft.com/office/drawing/2014/main" id="{7AE16BF4-2C07-8DEB-73C5-99F26A9C9DC9}"/>
                </a:ext>
              </a:extLst>
            </p:cNvPr>
            <p:cNvSpPr/>
            <p:nvPr/>
          </p:nvSpPr>
          <p:spPr>
            <a:xfrm>
              <a:off x="4096850" y="1811400"/>
              <a:ext cx="19600" cy="39175"/>
            </a:xfrm>
            <a:custGeom>
              <a:avLst/>
              <a:gdLst/>
              <a:ahLst/>
              <a:cxnLst/>
              <a:rect l="l" t="t" r="r" b="b"/>
              <a:pathLst>
                <a:path w="784" h="1567" fill="none" extrusionOk="0">
                  <a:moveTo>
                    <a:pt x="1" y="1566"/>
                  </a:moveTo>
                  <a:cubicBezTo>
                    <a:pt x="1" y="1566"/>
                    <a:pt x="784" y="463"/>
                    <a:pt x="1" y="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60;p73">
              <a:extLst>
                <a:ext uri="{FF2B5EF4-FFF2-40B4-BE49-F238E27FC236}">
                  <a16:creationId xmlns:a16="http://schemas.microsoft.com/office/drawing/2014/main" id="{04C6CA03-B0C3-6301-2A11-44A95FEA8AA1}"/>
                </a:ext>
              </a:extLst>
            </p:cNvPr>
            <p:cNvSpPr/>
            <p:nvPr/>
          </p:nvSpPr>
          <p:spPr>
            <a:xfrm>
              <a:off x="4023925" y="1870100"/>
              <a:ext cx="24025" cy="37400"/>
            </a:xfrm>
            <a:custGeom>
              <a:avLst/>
              <a:gdLst/>
              <a:ahLst/>
              <a:cxnLst/>
              <a:rect l="l" t="t" r="r" b="b"/>
              <a:pathLst>
                <a:path w="961" h="1496" fill="none" extrusionOk="0">
                  <a:moveTo>
                    <a:pt x="961" y="1"/>
                  </a:moveTo>
                  <a:lnTo>
                    <a:pt x="0" y="1495"/>
                  </a:lnTo>
                </a:path>
              </a:pathLst>
            </a:custGeom>
            <a:noFill/>
            <a:ln w="151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61;p73">
              <a:extLst>
                <a:ext uri="{FF2B5EF4-FFF2-40B4-BE49-F238E27FC236}">
                  <a16:creationId xmlns:a16="http://schemas.microsoft.com/office/drawing/2014/main" id="{B1557588-324A-5BC7-279F-2EA06F9B3A99}"/>
                </a:ext>
              </a:extLst>
            </p:cNvPr>
            <p:cNvSpPr/>
            <p:nvPr/>
          </p:nvSpPr>
          <p:spPr>
            <a:xfrm>
              <a:off x="3466325" y="1503475"/>
              <a:ext cx="164450" cy="139825"/>
            </a:xfrm>
            <a:custGeom>
              <a:avLst/>
              <a:gdLst/>
              <a:ahLst/>
              <a:cxnLst/>
              <a:rect l="l" t="t" r="r" b="b"/>
              <a:pathLst>
                <a:path w="6578" h="5593" extrusionOk="0">
                  <a:moveTo>
                    <a:pt x="4271" y="0"/>
                  </a:moveTo>
                  <a:cubicBezTo>
                    <a:pt x="2560" y="0"/>
                    <a:pt x="1" y="5209"/>
                    <a:pt x="3909" y="5593"/>
                  </a:cubicBezTo>
                  <a:lnTo>
                    <a:pt x="6577" y="2426"/>
                  </a:lnTo>
                  <a:cubicBezTo>
                    <a:pt x="6577" y="2426"/>
                    <a:pt x="6044" y="220"/>
                    <a:pt x="4371" y="6"/>
                  </a:cubicBezTo>
                  <a:cubicBezTo>
                    <a:pt x="4338" y="2"/>
                    <a:pt x="4305" y="0"/>
                    <a:pt x="4271" y="0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62;p73">
              <a:extLst>
                <a:ext uri="{FF2B5EF4-FFF2-40B4-BE49-F238E27FC236}">
                  <a16:creationId xmlns:a16="http://schemas.microsoft.com/office/drawing/2014/main" id="{D8AAA981-EB9D-DB57-03BE-23CC3A4DC338}"/>
                </a:ext>
              </a:extLst>
            </p:cNvPr>
            <p:cNvSpPr/>
            <p:nvPr/>
          </p:nvSpPr>
          <p:spPr>
            <a:xfrm>
              <a:off x="3552475" y="1526750"/>
              <a:ext cx="42725" cy="47175"/>
            </a:xfrm>
            <a:custGeom>
              <a:avLst/>
              <a:gdLst/>
              <a:ahLst/>
              <a:cxnLst/>
              <a:rect l="l" t="t" r="r" b="b"/>
              <a:pathLst>
                <a:path w="1709" h="1887" fill="none" extrusionOk="0">
                  <a:moveTo>
                    <a:pt x="0" y="499"/>
                  </a:moveTo>
                  <a:cubicBezTo>
                    <a:pt x="0" y="499"/>
                    <a:pt x="1601" y="1"/>
                    <a:pt x="1708" y="1886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63;p73">
              <a:extLst>
                <a:ext uri="{FF2B5EF4-FFF2-40B4-BE49-F238E27FC236}">
                  <a16:creationId xmlns:a16="http://schemas.microsoft.com/office/drawing/2014/main" id="{5ABF6E98-393C-6E35-9EA3-19F671018E8F}"/>
                </a:ext>
              </a:extLst>
            </p:cNvPr>
            <p:cNvSpPr/>
            <p:nvPr/>
          </p:nvSpPr>
          <p:spPr>
            <a:xfrm>
              <a:off x="3552475" y="1539200"/>
              <a:ext cx="33825" cy="31175"/>
            </a:xfrm>
            <a:custGeom>
              <a:avLst/>
              <a:gdLst/>
              <a:ahLst/>
              <a:cxnLst/>
              <a:rect l="l" t="t" r="r" b="b"/>
              <a:pathLst>
                <a:path w="1353" h="1247" fill="none" extrusionOk="0">
                  <a:moveTo>
                    <a:pt x="0" y="1246"/>
                  </a:moveTo>
                  <a:cubicBezTo>
                    <a:pt x="0" y="1246"/>
                    <a:pt x="534" y="1"/>
                    <a:pt x="1352" y="392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64;p73">
              <a:extLst>
                <a:ext uri="{FF2B5EF4-FFF2-40B4-BE49-F238E27FC236}">
                  <a16:creationId xmlns:a16="http://schemas.microsoft.com/office/drawing/2014/main" id="{87A1FC1E-BA96-FEAE-2FCF-01C158A88702}"/>
                </a:ext>
              </a:extLst>
            </p:cNvPr>
            <p:cNvSpPr/>
            <p:nvPr/>
          </p:nvSpPr>
          <p:spPr>
            <a:xfrm>
              <a:off x="3501775" y="1340725"/>
              <a:ext cx="688500" cy="846975"/>
            </a:xfrm>
            <a:custGeom>
              <a:avLst/>
              <a:gdLst/>
              <a:ahLst/>
              <a:cxnLst/>
              <a:rect l="l" t="t" r="r" b="b"/>
              <a:pathLst>
                <a:path w="27540" h="33879" extrusionOk="0">
                  <a:moveTo>
                    <a:pt x="14855" y="0"/>
                  </a:moveTo>
                  <a:cubicBezTo>
                    <a:pt x="11062" y="0"/>
                    <a:pt x="7815" y="2536"/>
                    <a:pt x="5337" y="5805"/>
                  </a:cubicBezTo>
                  <a:cubicBezTo>
                    <a:pt x="4128" y="7442"/>
                    <a:pt x="3096" y="9185"/>
                    <a:pt x="2242" y="11035"/>
                  </a:cubicBezTo>
                  <a:lnTo>
                    <a:pt x="2064" y="11427"/>
                  </a:lnTo>
                  <a:cubicBezTo>
                    <a:pt x="1957" y="11711"/>
                    <a:pt x="1815" y="12032"/>
                    <a:pt x="1708" y="12316"/>
                  </a:cubicBezTo>
                  <a:cubicBezTo>
                    <a:pt x="1317" y="13241"/>
                    <a:pt x="996" y="14166"/>
                    <a:pt x="747" y="15020"/>
                  </a:cubicBezTo>
                  <a:cubicBezTo>
                    <a:pt x="676" y="15305"/>
                    <a:pt x="605" y="15554"/>
                    <a:pt x="534" y="15839"/>
                  </a:cubicBezTo>
                  <a:cubicBezTo>
                    <a:pt x="285" y="16764"/>
                    <a:pt x="143" y="17689"/>
                    <a:pt x="107" y="18650"/>
                  </a:cubicBezTo>
                  <a:cubicBezTo>
                    <a:pt x="0" y="20820"/>
                    <a:pt x="783" y="22919"/>
                    <a:pt x="2242" y="24520"/>
                  </a:cubicBezTo>
                  <a:cubicBezTo>
                    <a:pt x="3274" y="25659"/>
                    <a:pt x="4555" y="26513"/>
                    <a:pt x="5978" y="27011"/>
                  </a:cubicBezTo>
                  <a:lnTo>
                    <a:pt x="4768" y="29146"/>
                  </a:lnTo>
                  <a:cubicBezTo>
                    <a:pt x="5658" y="32135"/>
                    <a:pt x="12347" y="33807"/>
                    <a:pt x="12596" y="33878"/>
                  </a:cubicBezTo>
                  <a:cubicBezTo>
                    <a:pt x="12631" y="33771"/>
                    <a:pt x="13130" y="32917"/>
                    <a:pt x="16261" y="27865"/>
                  </a:cubicBezTo>
                  <a:cubicBezTo>
                    <a:pt x="17506" y="25872"/>
                    <a:pt x="19392" y="23204"/>
                    <a:pt x="21029" y="20322"/>
                  </a:cubicBezTo>
                  <a:cubicBezTo>
                    <a:pt x="24800" y="13633"/>
                    <a:pt x="27540" y="5627"/>
                    <a:pt x="19570" y="1286"/>
                  </a:cubicBezTo>
                  <a:cubicBezTo>
                    <a:pt x="17923" y="392"/>
                    <a:pt x="16347" y="0"/>
                    <a:pt x="14855" y="0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65;p73">
              <a:extLst>
                <a:ext uri="{FF2B5EF4-FFF2-40B4-BE49-F238E27FC236}">
                  <a16:creationId xmlns:a16="http://schemas.microsoft.com/office/drawing/2014/main" id="{9A527168-8B4C-CD3D-71E1-BA72321287B9}"/>
                </a:ext>
              </a:extLst>
            </p:cNvPr>
            <p:cNvSpPr/>
            <p:nvPr/>
          </p:nvSpPr>
          <p:spPr>
            <a:xfrm>
              <a:off x="3798875" y="1792775"/>
              <a:ext cx="170800" cy="126175"/>
            </a:xfrm>
            <a:custGeom>
              <a:avLst/>
              <a:gdLst/>
              <a:ahLst/>
              <a:cxnLst/>
              <a:rect l="l" t="t" r="r" b="b"/>
              <a:pathLst>
                <a:path w="6832" h="5047" extrusionOk="0">
                  <a:moveTo>
                    <a:pt x="2731" y="0"/>
                  </a:moveTo>
                  <a:cubicBezTo>
                    <a:pt x="1845" y="0"/>
                    <a:pt x="1062" y="342"/>
                    <a:pt x="641" y="995"/>
                  </a:cubicBezTo>
                  <a:cubicBezTo>
                    <a:pt x="0" y="2133"/>
                    <a:pt x="641" y="3699"/>
                    <a:pt x="2171" y="4553"/>
                  </a:cubicBezTo>
                  <a:cubicBezTo>
                    <a:pt x="2790" y="4884"/>
                    <a:pt x="3451" y="5046"/>
                    <a:pt x="4063" y="5046"/>
                  </a:cubicBezTo>
                  <a:cubicBezTo>
                    <a:pt x="4961" y="5046"/>
                    <a:pt x="5754" y="4696"/>
                    <a:pt x="6156" y="4019"/>
                  </a:cubicBezTo>
                  <a:cubicBezTo>
                    <a:pt x="6832" y="2916"/>
                    <a:pt x="6156" y="1350"/>
                    <a:pt x="4626" y="496"/>
                  </a:cubicBezTo>
                  <a:cubicBezTo>
                    <a:pt x="4001" y="162"/>
                    <a:pt x="3342" y="0"/>
                    <a:pt x="2731" y="0"/>
                  </a:cubicBezTo>
                  <a:close/>
                </a:path>
              </a:pathLst>
            </a:custGeom>
            <a:solidFill>
              <a:srgbClr val="F4A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266;p73">
              <a:extLst>
                <a:ext uri="{FF2B5EF4-FFF2-40B4-BE49-F238E27FC236}">
                  <a16:creationId xmlns:a16="http://schemas.microsoft.com/office/drawing/2014/main" id="{0E5F838F-CBF6-C43A-C447-A88CAA6ACA3A}"/>
                </a:ext>
              </a:extLst>
            </p:cNvPr>
            <p:cNvSpPr/>
            <p:nvPr/>
          </p:nvSpPr>
          <p:spPr>
            <a:xfrm>
              <a:off x="3515100" y="1626375"/>
              <a:ext cx="115675" cy="122400"/>
            </a:xfrm>
            <a:custGeom>
              <a:avLst/>
              <a:gdLst/>
              <a:ahLst/>
              <a:cxnLst/>
              <a:rect l="l" t="t" r="r" b="b"/>
              <a:pathLst>
                <a:path w="4627" h="4896" extrusionOk="0">
                  <a:moveTo>
                    <a:pt x="1531" y="1"/>
                  </a:moveTo>
                  <a:cubicBezTo>
                    <a:pt x="1424" y="285"/>
                    <a:pt x="1282" y="606"/>
                    <a:pt x="1175" y="890"/>
                  </a:cubicBezTo>
                  <a:cubicBezTo>
                    <a:pt x="784" y="1815"/>
                    <a:pt x="463" y="2740"/>
                    <a:pt x="214" y="3594"/>
                  </a:cubicBezTo>
                  <a:cubicBezTo>
                    <a:pt x="143" y="3879"/>
                    <a:pt x="72" y="4128"/>
                    <a:pt x="1" y="4413"/>
                  </a:cubicBezTo>
                  <a:cubicBezTo>
                    <a:pt x="598" y="4739"/>
                    <a:pt x="1240" y="4896"/>
                    <a:pt x="1839" y="4896"/>
                  </a:cubicBezTo>
                  <a:cubicBezTo>
                    <a:pt x="2740" y="4896"/>
                    <a:pt x="3544" y="4542"/>
                    <a:pt x="3950" y="3879"/>
                  </a:cubicBezTo>
                  <a:cubicBezTo>
                    <a:pt x="4626" y="2776"/>
                    <a:pt x="3950" y="1175"/>
                    <a:pt x="2420" y="356"/>
                  </a:cubicBezTo>
                  <a:cubicBezTo>
                    <a:pt x="2136" y="214"/>
                    <a:pt x="1851" y="72"/>
                    <a:pt x="1531" y="1"/>
                  </a:cubicBezTo>
                  <a:close/>
                </a:path>
              </a:pathLst>
            </a:custGeom>
            <a:solidFill>
              <a:srgbClr val="F4A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267;p73">
              <a:extLst>
                <a:ext uri="{FF2B5EF4-FFF2-40B4-BE49-F238E27FC236}">
                  <a16:creationId xmlns:a16="http://schemas.microsoft.com/office/drawing/2014/main" id="{B36FBA40-8032-2A86-CC4F-3C7DE6F53B2F}"/>
                </a:ext>
              </a:extLst>
            </p:cNvPr>
            <p:cNvSpPr/>
            <p:nvPr/>
          </p:nvSpPr>
          <p:spPr>
            <a:xfrm>
              <a:off x="3681450" y="1643275"/>
              <a:ext cx="86300" cy="96100"/>
            </a:xfrm>
            <a:custGeom>
              <a:avLst/>
              <a:gdLst/>
              <a:ahLst/>
              <a:cxnLst/>
              <a:rect l="l" t="t" r="r" b="b"/>
              <a:pathLst>
                <a:path w="3452" h="3844" fill="none" extrusionOk="0">
                  <a:moveTo>
                    <a:pt x="3452" y="1"/>
                  </a:moveTo>
                  <a:lnTo>
                    <a:pt x="1" y="3310"/>
                  </a:lnTo>
                  <a:lnTo>
                    <a:pt x="1886" y="3843"/>
                  </a:lnTo>
                </a:path>
              </a:pathLst>
            </a:custGeom>
            <a:noFill/>
            <a:ln w="151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268;p73">
              <a:extLst>
                <a:ext uri="{FF2B5EF4-FFF2-40B4-BE49-F238E27FC236}">
                  <a16:creationId xmlns:a16="http://schemas.microsoft.com/office/drawing/2014/main" id="{B0304CDD-F3EB-AE3C-1F35-76E3BBC23EEF}"/>
                </a:ext>
              </a:extLst>
            </p:cNvPr>
            <p:cNvSpPr/>
            <p:nvPr/>
          </p:nvSpPr>
          <p:spPr>
            <a:xfrm>
              <a:off x="3918075" y="1653075"/>
              <a:ext cx="24025" cy="51600"/>
            </a:xfrm>
            <a:custGeom>
              <a:avLst/>
              <a:gdLst/>
              <a:ahLst/>
              <a:cxnLst/>
              <a:rect l="l" t="t" r="r" b="b"/>
              <a:pathLst>
                <a:path w="961" h="2064" fill="none" extrusionOk="0">
                  <a:moveTo>
                    <a:pt x="961" y="2064"/>
                  </a:moveTo>
                  <a:cubicBezTo>
                    <a:pt x="890" y="1281"/>
                    <a:pt x="569" y="569"/>
                    <a:pt x="0" y="0"/>
                  </a:cubicBezTo>
                </a:path>
              </a:pathLst>
            </a:custGeom>
            <a:noFill/>
            <a:ln w="26675" cap="rnd" cmpd="sng">
              <a:solidFill>
                <a:schemeClr val="lt2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269;p73">
              <a:extLst>
                <a:ext uri="{FF2B5EF4-FFF2-40B4-BE49-F238E27FC236}">
                  <a16:creationId xmlns:a16="http://schemas.microsoft.com/office/drawing/2014/main" id="{D69519CE-A881-2213-E8E9-1D298586CB80}"/>
                </a:ext>
              </a:extLst>
            </p:cNvPr>
            <p:cNvSpPr/>
            <p:nvPr/>
          </p:nvSpPr>
          <p:spPr>
            <a:xfrm>
              <a:off x="3669000" y="1541875"/>
              <a:ext cx="45400" cy="5350"/>
            </a:xfrm>
            <a:custGeom>
              <a:avLst/>
              <a:gdLst/>
              <a:ahLst/>
              <a:cxnLst/>
              <a:rect l="l" t="t" r="r" b="b"/>
              <a:pathLst>
                <a:path w="1816" h="214" fill="none" extrusionOk="0">
                  <a:moveTo>
                    <a:pt x="1815" y="143"/>
                  </a:moveTo>
                  <a:cubicBezTo>
                    <a:pt x="1210" y="0"/>
                    <a:pt x="605" y="36"/>
                    <a:pt x="0" y="214"/>
                  </a:cubicBezTo>
                </a:path>
              </a:pathLst>
            </a:custGeom>
            <a:noFill/>
            <a:ln w="26675" cap="rnd" cmpd="sng">
              <a:solidFill>
                <a:schemeClr val="lt2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270;p73">
              <a:extLst>
                <a:ext uri="{FF2B5EF4-FFF2-40B4-BE49-F238E27FC236}">
                  <a16:creationId xmlns:a16="http://schemas.microsoft.com/office/drawing/2014/main" id="{C457FE8B-696B-2E7A-4729-3305B8B1279F}"/>
                </a:ext>
              </a:extLst>
            </p:cNvPr>
            <p:cNvSpPr/>
            <p:nvPr/>
          </p:nvSpPr>
          <p:spPr>
            <a:xfrm>
              <a:off x="3624525" y="1585450"/>
              <a:ext cx="93425" cy="75650"/>
            </a:xfrm>
            <a:custGeom>
              <a:avLst/>
              <a:gdLst/>
              <a:ahLst/>
              <a:cxnLst/>
              <a:rect l="l" t="t" r="r" b="b"/>
              <a:pathLst>
                <a:path w="3737" h="3026" fill="none" extrusionOk="0">
                  <a:moveTo>
                    <a:pt x="0" y="1673"/>
                  </a:moveTo>
                  <a:cubicBezTo>
                    <a:pt x="0" y="1673"/>
                    <a:pt x="1032" y="1"/>
                    <a:pt x="2384" y="641"/>
                  </a:cubicBezTo>
                  <a:cubicBezTo>
                    <a:pt x="3736" y="1317"/>
                    <a:pt x="3167" y="3025"/>
                    <a:pt x="3167" y="3025"/>
                  </a:cubicBezTo>
                </a:path>
              </a:pathLst>
            </a:custGeom>
            <a:noFill/>
            <a:ln w="15125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271;p73">
              <a:extLst>
                <a:ext uri="{FF2B5EF4-FFF2-40B4-BE49-F238E27FC236}">
                  <a16:creationId xmlns:a16="http://schemas.microsoft.com/office/drawing/2014/main" id="{760992EA-DBA3-E407-6F5E-150AFDDFF2B7}"/>
                </a:ext>
              </a:extLst>
            </p:cNvPr>
            <p:cNvSpPr/>
            <p:nvPr/>
          </p:nvSpPr>
          <p:spPr>
            <a:xfrm>
              <a:off x="3802425" y="1673525"/>
              <a:ext cx="110325" cy="81850"/>
            </a:xfrm>
            <a:custGeom>
              <a:avLst/>
              <a:gdLst/>
              <a:ahLst/>
              <a:cxnLst/>
              <a:rect l="l" t="t" r="r" b="b"/>
              <a:pathLst>
                <a:path w="4413" h="3274" fill="none" extrusionOk="0">
                  <a:moveTo>
                    <a:pt x="1" y="1637"/>
                  </a:moveTo>
                  <a:cubicBezTo>
                    <a:pt x="1" y="1637"/>
                    <a:pt x="1104" y="0"/>
                    <a:pt x="2776" y="748"/>
                  </a:cubicBezTo>
                  <a:cubicBezTo>
                    <a:pt x="4413" y="1495"/>
                    <a:pt x="3559" y="3274"/>
                    <a:pt x="3559" y="3274"/>
                  </a:cubicBezTo>
                </a:path>
              </a:pathLst>
            </a:custGeom>
            <a:noFill/>
            <a:ln w="15125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272;p73">
              <a:extLst>
                <a:ext uri="{FF2B5EF4-FFF2-40B4-BE49-F238E27FC236}">
                  <a16:creationId xmlns:a16="http://schemas.microsoft.com/office/drawing/2014/main" id="{16DEF600-0D72-0528-4B66-D7EC63564069}"/>
                </a:ext>
              </a:extLst>
            </p:cNvPr>
            <p:cNvSpPr/>
            <p:nvPr/>
          </p:nvSpPr>
          <p:spPr>
            <a:xfrm>
              <a:off x="3674325" y="1791825"/>
              <a:ext cx="71200" cy="30275"/>
            </a:xfrm>
            <a:custGeom>
              <a:avLst/>
              <a:gdLst/>
              <a:ahLst/>
              <a:cxnLst/>
              <a:rect l="l" t="t" r="r" b="b"/>
              <a:pathLst>
                <a:path w="2848" h="1211" fill="none" extrusionOk="0">
                  <a:moveTo>
                    <a:pt x="1" y="1"/>
                  </a:moveTo>
                  <a:cubicBezTo>
                    <a:pt x="1" y="1"/>
                    <a:pt x="1389" y="1210"/>
                    <a:pt x="2847" y="606"/>
                  </a:cubicBezTo>
                </a:path>
              </a:pathLst>
            </a:custGeom>
            <a:noFill/>
            <a:ln w="151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273;p73">
              <a:extLst>
                <a:ext uri="{FF2B5EF4-FFF2-40B4-BE49-F238E27FC236}">
                  <a16:creationId xmlns:a16="http://schemas.microsoft.com/office/drawing/2014/main" id="{7BA899BD-6334-5BE9-E4DE-FA2E7E1AC21E}"/>
                </a:ext>
              </a:extLst>
            </p:cNvPr>
            <p:cNvSpPr/>
            <p:nvPr/>
          </p:nvSpPr>
          <p:spPr>
            <a:xfrm>
              <a:off x="3544475" y="1254800"/>
              <a:ext cx="665375" cy="641125"/>
            </a:xfrm>
            <a:custGeom>
              <a:avLst/>
              <a:gdLst/>
              <a:ahLst/>
              <a:cxnLst/>
              <a:rect l="l" t="t" r="r" b="b"/>
              <a:pathLst>
                <a:path w="26615" h="25645" extrusionOk="0">
                  <a:moveTo>
                    <a:pt x="8895" y="6075"/>
                  </a:moveTo>
                  <a:cubicBezTo>
                    <a:pt x="9322" y="8317"/>
                    <a:pt x="10354" y="10380"/>
                    <a:pt x="11884" y="12053"/>
                  </a:cubicBezTo>
                  <a:cubicBezTo>
                    <a:pt x="9749" y="11306"/>
                    <a:pt x="8468" y="8637"/>
                    <a:pt x="7863" y="7143"/>
                  </a:cubicBezTo>
                  <a:cubicBezTo>
                    <a:pt x="8255" y="6822"/>
                    <a:pt x="8611" y="6467"/>
                    <a:pt x="8895" y="6075"/>
                  </a:cubicBezTo>
                  <a:close/>
                  <a:moveTo>
                    <a:pt x="25263" y="13903"/>
                  </a:moveTo>
                  <a:lnTo>
                    <a:pt x="25263" y="13903"/>
                  </a:lnTo>
                  <a:cubicBezTo>
                    <a:pt x="25583" y="15397"/>
                    <a:pt x="25369" y="16963"/>
                    <a:pt x="24622" y="18315"/>
                  </a:cubicBezTo>
                  <a:lnTo>
                    <a:pt x="24160" y="17568"/>
                  </a:lnTo>
                  <a:cubicBezTo>
                    <a:pt x="24622" y="16394"/>
                    <a:pt x="24978" y="15184"/>
                    <a:pt x="25263" y="13939"/>
                  </a:cubicBezTo>
                  <a:lnTo>
                    <a:pt x="25263" y="13903"/>
                  </a:lnTo>
                  <a:close/>
                  <a:moveTo>
                    <a:pt x="11758" y="1"/>
                  </a:moveTo>
                  <a:cubicBezTo>
                    <a:pt x="10334" y="1"/>
                    <a:pt x="9116" y="855"/>
                    <a:pt x="8717" y="3691"/>
                  </a:cubicBezTo>
                  <a:cubicBezTo>
                    <a:pt x="8717" y="3691"/>
                    <a:pt x="3772" y="6075"/>
                    <a:pt x="2171" y="10274"/>
                  </a:cubicBezTo>
                  <a:cubicBezTo>
                    <a:pt x="534" y="14472"/>
                    <a:pt x="0" y="15753"/>
                    <a:pt x="0" y="15753"/>
                  </a:cubicBezTo>
                  <a:cubicBezTo>
                    <a:pt x="0" y="15753"/>
                    <a:pt x="4697" y="9776"/>
                    <a:pt x="7508" y="7427"/>
                  </a:cubicBezTo>
                  <a:cubicBezTo>
                    <a:pt x="8184" y="9206"/>
                    <a:pt x="9785" y="12266"/>
                    <a:pt x="12489" y="12658"/>
                  </a:cubicBezTo>
                  <a:cubicBezTo>
                    <a:pt x="14197" y="14259"/>
                    <a:pt x="16261" y="15469"/>
                    <a:pt x="18502" y="16180"/>
                  </a:cubicBezTo>
                  <a:cubicBezTo>
                    <a:pt x="16901" y="20521"/>
                    <a:pt x="17933" y="25645"/>
                    <a:pt x="17933" y="25645"/>
                  </a:cubicBezTo>
                  <a:cubicBezTo>
                    <a:pt x="18965" y="25004"/>
                    <a:pt x="20459" y="21873"/>
                    <a:pt x="21598" y="19098"/>
                  </a:cubicBezTo>
                  <a:cubicBezTo>
                    <a:pt x="22856" y="20390"/>
                    <a:pt x="24516" y="21681"/>
                    <a:pt x="26232" y="21681"/>
                  </a:cubicBezTo>
                  <a:cubicBezTo>
                    <a:pt x="26359" y="21681"/>
                    <a:pt x="26487" y="21674"/>
                    <a:pt x="26615" y="21660"/>
                  </a:cubicBezTo>
                  <a:lnTo>
                    <a:pt x="24871" y="18742"/>
                  </a:lnTo>
                  <a:cubicBezTo>
                    <a:pt x="25939" y="16998"/>
                    <a:pt x="26152" y="14864"/>
                    <a:pt x="25476" y="12942"/>
                  </a:cubicBezTo>
                  <a:cubicBezTo>
                    <a:pt x="25974" y="10238"/>
                    <a:pt x="26045" y="7036"/>
                    <a:pt x="24266" y="5292"/>
                  </a:cubicBezTo>
                  <a:cubicBezTo>
                    <a:pt x="20744" y="1877"/>
                    <a:pt x="19143" y="2553"/>
                    <a:pt x="17079" y="1877"/>
                  </a:cubicBezTo>
                  <a:cubicBezTo>
                    <a:pt x="15884" y="1492"/>
                    <a:pt x="13640" y="1"/>
                    <a:pt x="1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274;p73">
              <a:extLst>
                <a:ext uri="{FF2B5EF4-FFF2-40B4-BE49-F238E27FC236}">
                  <a16:creationId xmlns:a16="http://schemas.microsoft.com/office/drawing/2014/main" id="{E05AE5FC-0F55-F9E8-53A1-C209032DBEA3}"/>
                </a:ext>
              </a:extLst>
            </p:cNvPr>
            <p:cNvSpPr/>
            <p:nvPr/>
          </p:nvSpPr>
          <p:spPr>
            <a:xfrm>
              <a:off x="3817550" y="1364850"/>
              <a:ext cx="327375" cy="380750"/>
            </a:xfrm>
            <a:custGeom>
              <a:avLst/>
              <a:gdLst/>
              <a:ahLst/>
              <a:cxnLst/>
              <a:rect l="l" t="t" r="r" b="b"/>
              <a:pathLst>
                <a:path w="13095" h="15230" fill="none" extrusionOk="0">
                  <a:moveTo>
                    <a:pt x="0" y="1"/>
                  </a:moveTo>
                  <a:cubicBezTo>
                    <a:pt x="0" y="1"/>
                    <a:pt x="1779" y="7188"/>
                    <a:pt x="5373" y="8434"/>
                  </a:cubicBezTo>
                  <a:cubicBezTo>
                    <a:pt x="8967" y="9679"/>
                    <a:pt x="13094" y="15229"/>
                    <a:pt x="13094" y="15229"/>
                  </a:cubicBezTo>
                </a:path>
              </a:pathLst>
            </a:custGeom>
            <a:noFill/>
            <a:ln w="11575" cap="rnd" cmpd="sng">
              <a:solidFill>
                <a:schemeClr val="lt2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275;p73">
              <a:extLst>
                <a:ext uri="{FF2B5EF4-FFF2-40B4-BE49-F238E27FC236}">
                  <a16:creationId xmlns:a16="http://schemas.microsoft.com/office/drawing/2014/main" id="{DFFDEEA6-830E-3A8A-E711-778C1ED2EBD1}"/>
                </a:ext>
              </a:extLst>
            </p:cNvPr>
            <p:cNvSpPr/>
            <p:nvPr/>
          </p:nvSpPr>
          <p:spPr>
            <a:xfrm>
              <a:off x="3918075" y="1412900"/>
              <a:ext cx="171700" cy="191275"/>
            </a:xfrm>
            <a:custGeom>
              <a:avLst/>
              <a:gdLst/>
              <a:ahLst/>
              <a:cxnLst/>
              <a:rect l="l" t="t" r="r" b="b"/>
              <a:pathLst>
                <a:path w="6868" h="7651" fill="none" extrusionOk="0">
                  <a:moveTo>
                    <a:pt x="0" y="0"/>
                  </a:moveTo>
                  <a:cubicBezTo>
                    <a:pt x="0" y="0"/>
                    <a:pt x="320" y="2953"/>
                    <a:pt x="2740" y="3345"/>
                  </a:cubicBezTo>
                  <a:cubicBezTo>
                    <a:pt x="5159" y="3736"/>
                    <a:pt x="6867" y="7650"/>
                    <a:pt x="6867" y="7650"/>
                  </a:cubicBezTo>
                </a:path>
              </a:pathLst>
            </a:custGeom>
            <a:noFill/>
            <a:ln w="11575" cap="rnd" cmpd="sng">
              <a:solidFill>
                <a:schemeClr val="lt2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276;p73">
              <a:extLst>
                <a:ext uri="{FF2B5EF4-FFF2-40B4-BE49-F238E27FC236}">
                  <a16:creationId xmlns:a16="http://schemas.microsoft.com/office/drawing/2014/main" id="{45087533-50FA-C92C-E590-E8FC7F4774CE}"/>
                </a:ext>
              </a:extLst>
            </p:cNvPr>
            <p:cNvSpPr/>
            <p:nvPr/>
          </p:nvSpPr>
          <p:spPr>
            <a:xfrm>
              <a:off x="3998125" y="1397775"/>
              <a:ext cx="132550" cy="75625"/>
            </a:xfrm>
            <a:custGeom>
              <a:avLst/>
              <a:gdLst/>
              <a:ahLst/>
              <a:cxnLst/>
              <a:rect l="l" t="t" r="r" b="b"/>
              <a:pathLst>
                <a:path w="5302" h="3025" fill="none" extrusionOk="0">
                  <a:moveTo>
                    <a:pt x="0" y="0"/>
                  </a:moveTo>
                  <a:cubicBezTo>
                    <a:pt x="0" y="0"/>
                    <a:pt x="5231" y="214"/>
                    <a:pt x="5302" y="3025"/>
                  </a:cubicBezTo>
                </a:path>
              </a:pathLst>
            </a:custGeom>
            <a:noFill/>
            <a:ln w="11575" cap="rnd" cmpd="sng">
              <a:solidFill>
                <a:schemeClr val="lt2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277;p73">
              <a:extLst>
                <a:ext uri="{FF2B5EF4-FFF2-40B4-BE49-F238E27FC236}">
                  <a16:creationId xmlns:a16="http://schemas.microsoft.com/office/drawing/2014/main" id="{569A9D5A-52A6-BA3F-4509-016DE13625B9}"/>
                </a:ext>
              </a:extLst>
            </p:cNvPr>
            <p:cNvSpPr/>
            <p:nvPr/>
          </p:nvSpPr>
          <p:spPr>
            <a:xfrm>
              <a:off x="3502650" y="1584575"/>
              <a:ext cx="491050" cy="452150"/>
            </a:xfrm>
            <a:custGeom>
              <a:avLst/>
              <a:gdLst/>
              <a:ahLst/>
              <a:cxnLst/>
              <a:rect l="l" t="t" r="r" b="b"/>
              <a:pathLst>
                <a:path w="19642" h="18086" extrusionOk="0">
                  <a:moveTo>
                    <a:pt x="3417" y="0"/>
                  </a:moveTo>
                  <a:lnTo>
                    <a:pt x="2669" y="356"/>
                  </a:lnTo>
                  <a:cubicBezTo>
                    <a:pt x="2527" y="676"/>
                    <a:pt x="2385" y="997"/>
                    <a:pt x="2242" y="1246"/>
                  </a:cubicBezTo>
                  <a:lnTo>
                    <a:pt x="2065" y="1637"/>
                  </a:lnTo>
                  <a:cubicBezTo>
                    <a:pt x="1922" y="1957"/>
                    <a:pt x="1815" y="2242"/>
                    <a:pt x="1673" y="2527"/>
                  </a:cubicBezTo>
                  <a:cubicBezTo>
                    <a:pt x="1317" y="3452"/>
                    <a:pt x="997" y="4377"/>
                    <a:pt x="748" y="5231"/>
                  </a:cubicBezTo>
                  <a:cubicBezTo>
                    <a:pt x="641" y="5515"/>
                    <a:pt x="570" y="5764"/>
                    <a:pt x="535" y="6049"/>
                  </a:cubicBezTo>
                  <a:cubicBezTo>
                    <a:pt x="250" y="6974"/>
                    <a:pt x="108" y="7935"/>
                    <a:pt x="72" y="8896"/>
                  </a:cubicBezTo>
                  <a:cubicBezTo>
                    <a:pt x="1" y="11030"/>
                    <a:pt x="748" y="13165"/>
                    <a:pt x="2207" y="14731"/>
                  </a:cubicBezTo>
                  <a:cubicBezTo>
                    <a:pt x="3239" y="15869"/>
                    <a:pt x="4520" y="16723"/>
                    <a:pt x="5943" y="17221"/>
                  </a:cubicBezTo>
                  <a:lnTo>
                    <a:pt x="5800" y="17506"/>
                  </a:lnTo>
                  <a:cubicBezTo>
                    <a:pt x="5978" y="17506"/>
                    <a:pt x="6085" y="17471"/>
                    <a:pt x="6085" y="17471"/>
                  </a:cubicBezTo>
                  <a:cubicBezTo>
                    <a:pt x="7166" y="17881"/>
                    <a:pt x="8306" y="18086"/>
                    <a:pt x="9442" y="18086"/>
                  </a:cubicBezTo>
                  <a:cubicBezTo>
                    <a:pt x="10476" y="18086"/>
                    <a:pt x="11507" y="17916"/>
                    <a:pt x="12490" y="17577"/>
                  </a:cubicBezTo>
                  <a:cubicBezTo>
                    <a:pt x="16155" y="16901"/>
                    <a:pt x="19641" y="12454"/>
                    <a:pt x="19641" y="12454"/>
                  </a:cubicBezTo>
                  <a:lnTo>
                    <a:pt x="19570" y="8896"/>
                  </a:lnTo>
                  <a:cubicBezTo>
                    <a:pt x="17827" y="11173"/>
                    <a:pt x="15514" y="12987"/>
                    <a:pt x="12881" y="14126"/>
                  </a:cubicBezTo>
                  <a:cubicBezTo>
                    <a:pt x="11301" y="14792"/>
                    <a:pt x="10038" y="15002"/>
                    <a:pt x="9071" y="15002"/>
                  </a:cubicBezTo>
                  <a:cubicBezTo>
                    <a:pt x="7403" y="15002"/>
                    <a:pt x="6619" y="14375"/>
                    <a:pt x="6619" y="14375"/>
                  </a:cubicBezTo>
                  <a:lnTo>
                    <a:pt x="6726" y="12987"/>
                  </a:lnTo>
                  <a:lnTo>
                    <a:pt x="4733" y="12525"/>
                  </a:lnTo>
                  <a:lnTo>
                    <a:pt x="3879" y="13770"/>
                  </a:lnTo>
                  <a:cubicBezTo>
                    <a:pt x="3879" y="13770"/>
                    <a:pt x="2349" y="13165"/>
                    <a:pt x="1887" y="9358"/>
                  </a:cubicBezTo>
                  <a:cubicBezTo>
                    <a:pt x="1424" y="5551"/>
                    <a:pt x="3416" y="1"/>
                    <a:pt x="3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3110;p73">
            <a:extLst>
              <a:ext uri="{FF2B5EF4-FFF2-40B4-BE49-F238E27FC236}">
                <a16:creationId xmlns:a16="http://schemas.microsoft.com/office/drawing/2014/main" id="{D58AA47C-569A-8248-3FA3-6EF078E5B582}"/>
              </a:ext>
            </a:extLst>
          </p:cNvPr>
          <p:cNvGrpSpPr/>
          <p:nvPr/>
        </p:nvGrpSpPr>
        <p:grpSpPr>
          <a:xfrm flipH="1">
            <a:off x="139794" y="863600"/>
            <a:ext cx="1935403" cy="4007196"/>
            <a:chOff x="7144155" y="1711823"/>
            <a:chExt cx="1356839" cy="2816184"/>
          </a:xfrm>
        </p:grpSpPr>
        <p:sp>
          <p:nvSpPr>
            <p:cNvPr id="2624" name="Google Shape;3111;p73">
              <a:extLst>
                <a:ext uri="{FF2B5EF4-FFF2-40B4-BE49-F238E27FC236}">
                  <a16:creationId xmlns:a16="http://schemas.microsoft.com/office/drawing/2014/main" id="{21DF87F9-3E4E-BDD5-7B73-5ACD1E668FED}"/>
                </a:ext>
              </a:extLst>
            </p:cNvPr>
            <p:cNvSpPr/>
            <p:nvPr/>
          </p:nvSpPr>
          <p:spPr>
            <a:xfrm flipH="1">
              <a:off x="7722591" y="4223886"/>
              <a:ext cx="275892" cy="304121"/>
            </a:xfrm>
            <a:custGeom>
              <a:avLst/>
              <a:gdLst/>
              <a:ahLst/>
              <a:cxnLst/>
              <a:rect l="l" t="t" r="r" b="b"/>
              <a:pathLst>
                <a:path w="16087" h="17733" extrusionOk="0">
                  <a:moveTo>
                    <a:pt x="4530" y="0"/>
                  </a:moveTo>
                  <a:lnTo>
                    <a:pt x="1" y="1885"/>
                  </a:lnTo>
                  <a:cubicBezTo>
                    <a:pt x="1" y="1885"/>
                    <a:pt x="6779" y="17629"/>
                    <a:pt x="7448" y="17721"/>
                  </a:cubicBezTo>
                  <a:cubicBezTo>
                    <a:pt x="7493" y="17727"/>
                    <a:pt x="7577" y="17732"/>
                    <a:pt x="7693" y="17732"/>
                  </a:cubicBezTo>
                  <a:cubicBezTo>
                    <a:pt x="9210" y="17732"/>
                    <a:pt x="16087" y="16855"/>
                    <a:pt x="9788" y="6687"/>
                  </a:cubicBezTo>
                  <a:lnTo>
                    <a:pt x="45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3112;p73">
              <a:extLst>
                <a:ext uri="{FF2B5EF4-FFF2-40B4-BE49-F238E27FC236}">
                  <a16:creationId xmlns:a16="http://schemas.microsoft.com/office/drawing/2014/main" id="{41E36E73-B572-C227-B536-7305140192A8}"/>
                </a:ext>
              </a:extLst>
            </p:cNvPr>
            <p:cNvSpPr/>
            <p:nvPr/>
          </p:nvSpPr>
          <p:spPr>
            <a:xfrm flipH="1">
              <a:off x="7861368" y="4271323"/>
              <a:ext cx="107925" cy="233549"/>
            </a:xfrm>
            <a:custGeom>
              <a:avLst/>
              <a:gdLst/>
              <a:ahLst/>
              <a:cxnLst/>
              <a:rect l="l" t="t" r="r" b="b"/>
              <a:pathLst>
                <a:path w="6293" h="13618" fill="none" extrusionOk="0">
                  <a:moveTo>
                    <a:pt x="1" y="0"/>
                  </a:moveTo>
                  <a:lnTo>
                    <a:pt x="6293" y="13617"/>
                  </a:lnTo>
                </a:path>
              </a:pathLst>
            </a:custGeom>
            <a:noFill/>
            <a:ln w="10650" cap="rnd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3113;p73">
              <a:extLst>
                <a:ext uri="{FF2B5EF4-FFF2-40B4-BE49-F238E27FC236}">
                  <a16:creationId xmlns:a16="http://schemas.microsoft.com/office/drawing/2014/main" id="{B1CBE123-1884-7F59-828C-B35AC698C44E}"/>
                </a:ext>
              </a:extLst>
            </p:cNvPr>
            <p:cNvSpPr/>
            <p:nvPr/>
          </p:nvSpPr>
          <p:spPr>
            <a:xfrm flipH="1">
              <a:off x="7697157" y="4140469"/>
              <a:ext cx="223653" cy="198117"/>
            </a:xfrm>
            <a:custGeom>
              <a:avLst/>
              <a:gdLst/>
              <a:ahLst/>
              <a:cxnLst/>
              <a:rect l="l" t="t" r="r" b="b"/>
              <a:pathLst>
                <a:path w="13041" h="11552" extrusionOk="0">
                  <a:moveTo>
                    <a:pt x="7904" y="1"/>
                  </a:moveTo>
                  <a:lnTo>
                    <a:pt x="1" y="4864"/>
                  </a:lnTo>
                  <a:cubicBezTo>
                    <a:pt x="1" y="4864"/>
                    <a:pt x="31" y="9332"/>
                    <a:pt x="5259" y="11551"/>
                  </a:cubicBezTo>
                  <a:lnTo>
                    <a:pt x="13041" y="6749"/>
                  </a:lnTo>
                  <a:lnTo>
                    <a:pt x="7904" y="1"/>
                  </a:ln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3114;p73">
              <a:extLst>
                <a:ext uri="{FF2B5EF4-FFF2-40B4-BE49-F238E27FC236}">
                  <a16:creationId xmlns:a16="http://schemas.microsoft.com/office/drawing/2014/main" id="{6A9A95FC-E030-FF4E-A91C-3CDCC288B897}"/>
                </a:ext>
              </a:extLst>
            </p:cNvPr>
            <p:cNvSpPr/>
            <p:nvPr/>
          </p:nvSpPr>
          <p:spPr>
            <a:xfrm flipH="1">
              <a:off x="7212875" y="3447163"/>
              <a:ext cx="638597" cy="900272"/>
            </a:xfrm>
            <a:custGeom>
              <a:avLst/>
              <a:gdLst/>
              <a:ahLst/>
              <a:cxnLst/>
              <a:rect l="l" t="t" r="r" b="b"/>
              <a:pathLst>
                <a:path w="37236" h="52494" extrusionOk="0">
                  <a:moveTo>
                    <a:pt x="29515" y="1"/>
                  </a:moveTo>
                  <a:lnTo>
                    <a:pt x="15198" y="2615"/>
                  </a:lnTo>
                  <a:cubicBezTo>
                    <a:pt x="15198" y="2615"/>
                    <a:pt x="19514" y="20183"/>
                    <a:pt x="19514" y="23770"/>
                  </a:cubicBezTo>
                  <a:cubicBezTo>
                    <a:pt x="19514" y="27357"/>
                    <a:pt x="0" y="39241"/>
                    <a:pt x="0" y="39241"/>
                  </a:cubicBezTo>
                  <a:cubicBezTo>
                    <a:pt x="1155" y="46658"/>
                    <a:pt x="8754" y="52494"/>
                    <a:pt x="8754" y="52494"/>
                  </a:cubicBezTo>
                  <a:cubicBezTo>
                    <a:pt x="8754" y="52494"/>
                    <a:pt x="29515" y="37053"/>
                    <a:pt x="33375" y="27691"/>
                  </a:cubicBezTo>
                  <a:cubicBezTo>
                    <a:pt x="37235" y="18329"/>
                    <a:pt x="29515" y="1"/>
                    <a:pt x="295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3115;p73">
              <a:extLst>
                <a:ext uri="{FF2B5EF4-FFF2-40B4-BE49-F238E27FC236}">
                  <a16:creationId xmlns:a16="http://schemas.microsoft.com/office/drawing/2014/main" id="{CE9EF7D6-2727-4200-9B19-007C278089BF}"/>
                </a:ext>
              </a:extLst>
            </p:cNvPr>
            <p:cNvSpPr/>
            <p:nvPr/>
          </p:nvSpPr>
          <p:spPr>
            <a:xfrm flipH="1">
              <a:off x="7504288" y="3959073"/>
              <a:ext cx="347185" cy="186112"/>
            </a:xfrm>
            <a:custGeom>
              <a:avLst/>
              <a:gdLst/>
              <a:ahLst/>
              <a:cxnLst/>
              <a:rect l="l" t="t" r="r" b="b"/>
              <a:pathLst>
                <a:path w="20244" h="10852" extrusionOk="0">
                  <a:moveTo>
                    <a:pt x="13830" y="0"/>
                  </a:moveTo>
                  <a:cubicBezTo>
                    <a:pt x="8086" y="4468"/>
                    <a:pt x="0" y="9392"/>
                    <a:pt x="0" y="9392"/>
                  </a:cubicBezTo>
                  <a:cubicBezTo>
                    <a:pt x="61" y="9879"/>
                    <a:pt x="183" y="10365"/>
                    <a:pt x="304" y="10851"/>
                  </a:cubicBezTo>
                  <a:lnTo>
                    <a:pt x="20244" y="3496"/>
                  </a:lnTo>
                  <a:lnTo>
                    <a:pt x="138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3116;p73">
              <a:extLst>
                <a:ext uri="{FF2B5EF4-FFF2-40B4-BE49-F238E27FC236}">
                  <a16:creationId xmlns:a16="http://schemas.microsoft.com/office/drawing/2014/main" id="{6C0C775A-F925-1FD7-CDF7-D8B19D80C0D1}"/>
                </a:ext>
              </a:extLst>
            </p:cNvPr>
            <p:cNvSpPr/>
            <p:nvPr/>
          </p:nvSpPr>
          <p:spPr>
            <a:xfrm flipH="1">
              <a:off x="7257191" y="3753153"/>
              <a:ext cx="64141" cy="198631"/>
            </a:xfrm>
            <a:custGeom>
              <a:avLst/>
              <a:gdLst/>
              <a:ahLst/>
              <a:cxnLst/>
              <a:rect l="l" t="t" r="r" b="b"/>
              <a:pathLst>
                <a:path w="3740" h="11582" extrusionOk="0">
                  <a:moveTo>
                    <a:pt x="3284" y="1"/>
                  </a:moveTo>
                  <a:lnTo>
                    <a:pt x="3284" y="1"/>
                  </a:lnTo>
                  <a:cubicBezTo>
                    <a:pt x="2463" y="1125"/>
                    <a:pt x="578" y="3952"/>
                    <a:pt x="214" y="6627"/>
                  </a:cubicBezTo>
                  <a:cubicBezTo>
                    <a:pt x="1" y="8177"/>
                    <a:pt x="730" y="10001"/>
                    <a:pt x="1612" y="11582"/>
                  </a:cubicBezTo>
                  <a:cubicBezTo>
                    <a:pt x="1946" y="11034"/>
                    <a:pt x="2220" y="10457"/>
                    <a:pt x="2463" y="9879"/>
                  </a:cubicBezTo>
                  <a:cubicBezTo>
                    <a:pt x="3679" y="6931"/>
                    <a:pt x="3740" y="3436"/>
                    <a:pt x="32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3117;p73">
              <a:extLst>
                <a:ext uri="{FF2B5EF4-FFF2-40B4-BE49-F238E27FC236}">
                  <a16:creationId xmlns:a16="http://schemas.microsoft.com/office/drawing/2014/main" id="{2B487673-6764-4F06-EEBB-01CD7F66E943}"/>
                </a:ext>
              </a:extLst>
            </p:cNvPr>
            <p:cNvSpPr/>
            <p:nvPr/>
          </p:nvSpPr>
          <p:spPr>
            <a:xfrm flipH="1">
              <a:off x="8090733" y="3648898"/>
              <a:ext cx="224168" cy="304018"/>
            </a:xfrm>
            <a:custGeom>
              <a:avLst/>
              <a:gdLst/>
              <a:ahLst/>
              <a:cxnLst/>
              <a:rect l="l" t="t" r="r" b="b"/>
              <a:pathLst>
                <a:path w="13071" h="17727" extrusionOk="0">
                  <a:moveTo>
                    <a:pt x="8359" y="1"/>
                  </a:moveTo>
                  <a:cubicBezTo>
                    <a:pt x="8359" y="1"/>
                    <a:pt x="1" y="15046"/>
                    <a:pt x="396" y="15594"/>
                  </a:cubicBezTo>
                  <a:cubicBezTo>
                    <a:pt x="586" y="15879"/>
                    <a:pt x="2306" y="17727"/>
                    <a:pt x="4533" y="17727"/>
                  </a:cubicBezTo>
                  <a:cubicBezTo>
                    <a:pt x="6576" y="17727"/>
                    <a:pt x="9047" y="16171"/>
                    <a:pt x="11156" y="10426"/>
                  </a:cubicBezTo>
                  <a:lnTo>
                    <a:pt x="13071" y="2250"/>
                  </a:lnTo>
                  <a:lnTo>
                    <a:pt x="83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3118;p73">
              <a:extLst>
                <a:ext uri="{FF2B5EF4-FFF2-40B4-BE49-F238E27FC236}">
                  <a16:creationId xmlns:a16="http://schemas.microsoft.com/office/drawing/2014/main" id="{64ABA89D-997F-3BF8-A8BB-F4DA01DEBC70}"/>
                </a:ext>
              </a:extLst>
            </p:cNvPr>
            <p:cNvSpPr/>
            <p:nvPr/>
          </p:nvSpPr>
          <p:spPr>
            <a:xfrm flipH="1">
              <a:off x="8163706" y="3680180"/>
              <a:ext cx="118867" cy="229381"/>
            </a:xfrm>
            <a:custGeom>
              <a:avLst/>
              <a:gdLst/>
              <a:ahLst/>
              <a:cxnLst/>
              <a:rect l="l" t="t" r="r" b="b"/>
              <a:pathLst>
                <a:path w="6931" h="13375" fill="none" extrusionOk="0">
                  <a:moveTo>
                    <a:pt x="6930" y="0"/>
                  </a:moveTo>
                  <a:lnTo>
                    <a:pt x="0" y="13374"/>
                  </a:lnTo>
                </a:path>
              </a:pathLst>
            </a:custGeom>
            <a:noFill/>
            <a:ln w="10650" cap="rnd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3119;p73">
              <a:extLst>
                <a:ext uri="{FF2B5EF4-FFF2-40B4-BE49-F238E27FC236}">
                  <a16:creationId xmlns:a16="http://schemas.microsoft.com/office/drawing/2014/main" id="{90A692E0-ACF5-8CD5-4B3E-F7B06DDBA0F3}"/>
                </a:ext>
              </a:extLst>
            </p:cNvPr>
            <p:cNvSpPr/>
            <p:nvPr/>
          </p:nvSpPr>
          <p:spPr>
            <a:xfrm flipH="1">
              <a:off x="7928082" y="3687468"/>
              <a:ext cx="226260" cy="188736"/>
            </a:xfrm>
            <a:custGeom>
              <a:avLst/>
              <a:gdLst/>
              <a:ahLst/>
              <a:cxnLst/>
              <a:rect l="l" t="t" r="r" b="b"/>
              <a:pathLst>
                <a:path w="13193" h="11005" extrusionOk="0">
                  <a:moveTo>
                    <a:pt x="3678" y="1"/>
                  </a:moveTo>
                  <a:cubicBezTo>
                    <a:pt x="3678" y="1"/>
                    <a:pt x="1" y="2828"/>
                    <a:pt x="1794" y="8147"/>
                  </a:cubicBezTo>
                  <a:lnTo>
                    <a:pt x="11156" y="11004"/>
                  </a:lnTo>
                  <a:lnTo>
                    <a:pt x="13192" y="2889"/>
                  </a:lnTo>
                  <a:lnTo>
                    <a:pt x="3678" y="1"/>
                  </a:ln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3120;p73">
              <a:extLst>
                <a:ext uri="{FF2B5EF4-FFF2-40B4-BE49-F238E27FC236}">
                  <a16:creationId xmlns:a16="http://schemas.microsoft.com/office/drawing/2014/main" id="{2F17014D-F9E3-3605-AF83-9D941E56826E}"/>
                </a:ext>
              </a:extLst>
            </p:cNvPr>
            <p:cNvSpPr/>
            <p:nvPr/>
          </p:nvSpPr>
          <p:spPr>
            <a:xfrm flipH="1">
              <a:off x="7309327" y="3470109"/>
              <a:ext cx="727211" cy="546450"/>
            </a:xfrm>
            <a:custGeom>
              <a:avLst/>
              <a:gdLst/>
              <a:ahLst/>
              <a:cxnLst/>
              <a:rect l="l" t="t" r="r" b="b"/>
              <a:pathLst>
                <a:path w="42403" h="31863" extrusionOk="0">
                  <a:moveTo>
                    <a:pt x="36476" y="0"/>
                  </a:moveTo>
                  <a:lnTo>
                    <a:pt x="16171" y="3495"/>
                  </a:lnTo>
                  <a:lnTo>
                    <a:pt x="18725" y="15806"/>
                  </a:lnTo>
                  <a:lnTo>
                    <a:pt x="4165" y="12462"/>
                  </a:lnTo>
                  <a:cubicBezTo>
                    <a:pt x="4165" y="12462"/>
                    <a:pt x="275" y="19727"/>
                    <a:pt x="1" y="24043"/>
                  </a:cubicBezTo>
                  <a:cubicBezTo>
                    <a:pt x="1" y="24043"/>
                    <a:pt x="17576" y="31862"/>
                    <a:pt x="28484" y="31862"/>
                  </a:cubicBezTo>
                  <a:cubicBezTo>
                    <a:pt x="31447" y="31862"/>
                    <a:pt x="33919" y="31285"/>
                    <a:pt x="35412" y="29818"/>
                  </a:cubicBezTo>
                  <a:cubicBezTo>
                    <a:pt x="42403" y="22949"/>
                    <a:pt x="36476" y="0"/>
                    <a:pt x="36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3121;p73">
              <a:extLst>
                <a:ext uri="{FF2B5EF4-FFF2-40B4-BE49-F238E27FC236}">
                  <a16:creationId xmlns:a16="http://schemas.microsoft.com/office/drawing/2014/main" id="{98FCE6F9-2A29-0DFA-2200-7EB8E9FAB1D1}"/>
                </a:ext>
              </a:extLst>
            </p:cNvPr>
            <p:cNvSpPr/>
            <p:nvPr/>
          </p:nvSpPr>
          <p:spPr>
            <a:xfrm flipH="1">
              <a:off x="7375526" y="3857939"/>
              <a:ext cx="178823" cy="158552"/>
            </a:xfrm>
            <a:custGeom>
              <a:avLst/>
              <a:gdLst/>
              <a:ahLst/>
              <a:cxnLst/>
              <a:rect l="l" t="t" r="r" b="b"/>
              <a:pathLst>
                <a:path w="10427" h="9245" extrusionOk="0">
                  <a:moveTo>
                    <a:pt x="10427" y="0"/>
                  </a:moveTo>
                  <a:lnTo>
                    <a:pt x="10427" y="0"/>
                  </a:lnTo>
                  <a:cubicBezTo>
                    <a:pt x="6019" y="1034"/>
                    <a:pt x="1673" y="6779"/>
                    <a:pt x="1" y="9241"/>
                  </a:cubicBezTo>
                  <a:cubicBezTo>
                    <a:pt x="148" y="9243"/>
                    <a:pt x="295" y="9245"/>
                    <a:pt x="440" y="9245"/>
                  </a:cubicBezTo>
                  <a:cubicBezTo>
                    <a:pt x="3376" y="9245"/>
                    <a:pt x="5819" y="8652"/>
                    <a:pt x="7296" y="7204"/>
                  </a:cubicBezTo>
                  <a:cubicBezTo>
                    <a:pt x="9089" y="5472"/>
                    <a:pt x="10032" y="2857"/>
                    <a:pt x="104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3122;p73">
              <a:extLst>
                <a:ext uri="{FF2B5EF4-FFF2-40B4-BE49-F238E27FC236}">
                  <a16:creationId xmlns:a16="http://schemas.microsoft.com/office/drawing/2014/main" id="{C11AB146-C412-E344-0CF9-44BAD9E21210}"/>
                </a:ext>
              </a:extLst>
            </p:cNvPr>
            <p:cNvSpPr/>
            <p:nvPr/>
          </p:nvSpPr>
          <p:spPr>
            <a:xfrm flipH="1">
              <a:off x="7334863" y="3624408"/>
              <a:ext cx="287245" cy="437891"/>
            </a:xfrm>
            <a:custGeom>
              <a:avLst/>
              <a:gdLst/>
              <a:ahLst/>
              <a:cxnLst/>
              <a:rect l="l" t="t" r="r" b="b"/>
              <a:pathLst>
                <a:path w="16749" h="25533" fill="none" extrusionOk="0">
                  <a:moveTo>
                    <a:pt x="1" y="22584"/>
                  </a:moveTo>
                  <a:cubicBezTo>
                    <a:pt x="1" y="22584"/>
                    <a:pt x="9940" y="25532"/>
                    <a:pt x="13344" y="17508"/>
                  </a:cubicBezTo>
                  <a:cubicBezTo>
                    <a:pt x="16749" y="9514"/>
                    <a:pt x="13618" y="0"/>
                    <a:pt x="13618" y="0"/>
                  </a:cubicBezTo>
                </a:path>
              </a:pathLst>
            </a:custGeom>
            <a:noFill/>
            <a:ln w="98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3123;p73">
              <a:extLst>
                <a:ext uri="{FF2B5EF4-FFF2-40B4-BE49-F238E27FC236}">
                  <a16:creationId xmlns:a16="http://schemas.microsoft.com/office/drawing/2014/main" id="{3B155D9F-61EC-557E-15BB-21EE405D45D0}"/>
                </a:ext>
              </a:extLst>
            </p:cNvPr>
            <p:cNvSpPr/>
            <p:nvPr/>
          </p:nvSpPr>
          <p:spPr>
            <a:xfrm flipH="1">
              <a:off x="7397409" y="1711823"/>
              <a:ext cx="206983" cy="207995"/>
            </a:xfrm>
            <a:custGeom>
              <a:avLst/>
              <a:gdLst/>
              <a:ahLst/>
              <a:cxnLst/>
              <a:rect l="l" t="t" r="r" b="b"/>
              <a:pathLst>
                <a:path w="12069" h="12128" extrusionOk="0">
                  <a:moveTo>
                    <a:pt x="4006" y="1"/>
                  </a:moveTo>
                  <a:cubicBezTo>
                    <a:pt x="3965" y="1"/>
                    <a:pt x="3926" y="10"/>
                    <a:pt x="3892" y="30"/>
                  </a:cubicBezTo>
                  <a:cubicBezTo>
                    <a:pt x="3223" y="425"/>
                    <a:pt x="4652" y="2918"/>
                    <a:pt x="4652" y="2918"/>
                  </a:cubicBezTo>
                  <a:cubicBezTo>
                    <a:pt x="4652" y="2918"/>
                    <a:pt x="2932" y="156"/>
                    <a:pt x="2122" y="156"/>
                  </a:cubicBezTo>
                  <a:cubicBezTo>
                    <a:pt x="2057" y="156"/>
                    <a:pt x="1998" y="174"/>
                    <a:pt x="1946" y="212"/>
                  </a:cubicBezTo>
                  <a:cubicBezTo>
                    <a:pt x="1247" y="729"/>
                    <a:pt x="3588" y="3617"/>
                    <a:pt x="3588" y="3617"/>
                  </a:cubicBezTo>
                  <a:cubicBezTo>
                    <a:pt x="3588" y="3617"/>
                    <a:pt x="1674" y="1525"/>
                    <a:pt x="909" y="1525"/>
                  </a:cubicBezTo>
                  <a:cubicBezTo>
                    <a:pt x="839" y="1525"/>
                    <a:pt x="779" y="1542"/>
                    <a:pt x="730" y="1580"/>
                  </a:cubicBezTo>
                  <a:cubicBezTo>
                    <a:pt x="198" y="2029"/>
                    <a:pt x="2458" y="5321"/>
                    <a:pt x="2812" y="5830"/>
                  </a:cubicBezTo>
                  <a:lnTo>
                    <a:pt x="2812" y="5830"/>
                  </a:lnTo>
                  <a:cubicBezTo>
                    <a:pt x="2462" y="5618"/>
                    <a:pt x="1204" y="5022"/>
                    <a:pt x="602" y="5022"/>
                  </a:cubicBezTo>
                  <a:cubicBezTo>
                    <a:pt x="459" y="5022"/>
                    <a:pt x="353" y="5055"/>
                    <a:pt x="305" y="5137"/>
                  </a:cubicBezTo>
                  <a:cubicBezTo>
                    <a:pt x="1" y="5653"/>
                    <a:pt x="6141" y="12128"/>
                    <a:pt x="6141" y="12128"/>
                  </a:cubicBezTo>
                  <a:lnTo>
                    <a:pt x="12068" y="9027"/>
                  </a:lnTo>
                  <a:cubicBezTo>
                    <a:pt x="12068" y="9027"/>
                    <a:pt x="7085" y="573"/>
                    <a:pt x="6085" y="573"/>
                  </a:cubicBezTo>
                  <a:cubicBezTo>
                    <a:pt x="6072" y="573"/>
                    <a:pt x="6061" y="575"/>
                    <a:pt x="6050" y="577"/>
                  </a:cubicBezTo>
                  <a:cubicBezTo>
                    <a:pt x="5202" y="803"/>
                    <a:pt x="6140" y="2552"/>
                    <a:pt x="6277" y="2798"/>
                  </a:cubicBezTo>
                  <a:lnTo>
                    <a:pt x="6277" y="2798"/>
                  </a:lnTo>
                  <a:cubicBezTo>
                    <a:pt x="6109" y="2502"/>
                    <a:pt x="4675" y="1"/>
                    <a:pt x="4006" y="1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3124;p73">
              <a:extLst>
                <a:ext uri="{FF2B5EF4-FFF2-40B4-BE49-F238E27FC236}">
                  <a16:creationId xmlns:a16="http://schemas.microsoft.com/office/drawing/2014/main" id="{D5CD6B39-A2CA-96CD-2049-5A9A996F30A4}"/>
                </a:ext>
              </a:extLst>
            </p:cNvPr>
            <p:cNvSpPr/>
            <p:nvPr/>
          </p:nvSpPr>
          <p:spPr>
            <a:xfrm flipH="1">
              <a:off x="7365099" y="1834771"/>
              <a:ext cx="169957" cy="118404"/>
            </a:xfrm>
            <a:custGeom>
              <a:avLst/>
              <a:gdLst/>
              <a:ahLst/>
              <a:cxnLst/>
              <a:rect l="l" t="t" r="r" b="b"/>
              <a:pathLst>
                <a:path w="9910" h="6904" extrusionOk="0">
                  <a:moveTo>
                    <a:pt x="8426" y="0"/>
                  </a:moveTo>
                  <a:cubicBezTo>
                    <a:pt x="7119" y="0"/>
                    <a:pt x="998" y="3765"/>
                    <a:pt x="517" y="4472"/>
                  </a:cubicBezTo>
                  <a:cubicBezTo>
                    <a:pt x="1" y="5263"/>
                    <a:pt x="1703" y="6904"/>
                    <a:pt x="1703" y="6904"/>
                  </a:cubicBezTo>
                  <a:lnTo>
                    <a:pt x="9910" y="2588"/>
                  </a:lnTo>
                  <a:cubicBezTo>
                    <a:pt x="9910" y="2588"/>
                    <a:pt x="9241" y="703"/>
                    <a:pt x="8633" y="65"/>
                  </a:cubicBezTo>
                  <a:cubicBezTo>
                    <a:pt x="8593" y="21"/>
                    <a:pt x="8523" y="0"/>
                    <a:pt x="8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3125;p73">
              <a:extLst>
                <a:ext uri="{FF2B5EF4-FFF2-40B4-BE49-F238E27FC236}">
                  <a16:creationId xmlns:a16="http://schemas.microsoft.com/office/drawing/2014/main" id="{2E66D58A-6FB2-A6D1-BC15-BDED0DED82A1}"/>
                </a:ext>
              </a:extLst>
            </p:cNvPr>
            <p:cNvSpPr/>
            <p:nvPr/>
          </p:nvSpPr>
          <p:spPr>
            <a:xfrm flipH="1">
              <a:off x="7464140" y="1888519"/>
              <a:ext cx="37027" cy="44847"/>
            </a:xfrm>
            <a:custGeom>
              <a:avLst/>
              <a:gdLst/>
              <a:ahLst/>
              <a:cxnLst/>
              <a:rect l="l" t="t" r="r" b="b"/>
              <a:pathLst>
                <a:path w="2159" h="2615" extrusionOk="0">
                  <a:moveTo>
                    <a:pt x="304" y="1"/>
                  </a:moveTo>
                  <a:lnTo>
                    <a:pt x="0" y="183"/>
                  </a:lnTo>
                  <a:lnTo>
                    <a:pt x="1854" y="2615"/>
                  </a:lnTo>
                  <a:lnTo>
                    <a:pt x="2158" y="246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3126;p73">
              <a:extLst>
                <a:ext uri="{FF2B5EF4-FFF2-40B4-BE49-F238E27FC236}">
                  <a16:creationId xmlns:a16="http://schemas.microsoft.com/office/drawing/2014/main" id="{C533749F-BBA5-F207-176D-CF5D9D1D38D1}"/>
                </a:ext>
              </a:extLst>
            </p:cNvPr>
            <p:cNvSpPr/>
            <p:nvPr/>
          </p:nvSpPr>
          <p:spPr>
            <a:xfrm flipH="1">
              <a:off x="7484995" y="1902599"/>
              <a:ext cx="35981" cy="42240"/>
            </a:xfrm>
            <a:custGeom>
              <a:avLst/>
              <a:gdLst/>
              <a:ahLst/>
              <a:cxnLst/>
              <a:rect l="l" t="t" r="r" b="b"/>
              <a:pathLst>
                <a:path w="2098" h="2463" extrusionOk="0">
                  <a:moveTo>
                    <a:pt x="274" y="1"/>
                  </a:moveTo>
                  <a:lnTo>
                    <a:pt x="0" y="213"/>
                  </a:lnTo>
                  <a:lnTo>
                    <a:pt x="1763" y="2463"/>
                  </a:lnTo>
                  <a:lnTo>
                    <a:pt x="2098" y="2280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3127;p73">
              <a:extLst>
                <a:ext uri="{FF2B5EF4-FFF2-40B4-BE49-F238E27FC236}">
                  <a16:creationId xmlns:a16="http://schemas.microsoft.com/office/drawing/2014/main" id="{309980A2-98D5-251A-88E7-2B67C56EBC08}"/>
                </a:ext>
              </a:extLst>
            </p:cNvPr>
            <p:cNvSpPr/>
            <p:nvPr/>
          </p:nvSpPr>
          <p:spPr>
            <a:xfrm flipH="1">
              <a:off x="7443286" y="1874971"/>
              <a:ext cx="36512" cy="47454"/>
            </a:xfrm>
            <a:custGeom>
              <a:avLst/>
              <a:gdLst/>
              <a:ahLst/>
              <a:cxnLst/>
              <a:rect l="l" t="t" r="r" b="b"/>
              <a:pathLst>
                <a:path w="2129" h="2767" extrusionOk="0">
                  <a:moveTo>
                    <a:pt x="305" y="1"/>
                  </a:moveTo>
                  <a:lnTo>
                    <a:pt x="1" y="183"/>
                  </a:lnTo>
                  <a:lnTo>
                    <a:pt x="1824" y="2767"/>
                  </a:lnTo>
                  <a:lnTo>
                    <a:pt x="2128" y="2615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3128;p73">
              <a:extLst>
                <a:ext uri="{FF2B5EF4-FFF2-40B4-BE49-F238E27FC236}">
                  <a16:creationId xmlns:a16="http://schemas.microsoft.com/office/drawing/2014/main" id="{76F83217-ECDA-A4BD-A931-37C899E64A7B}"/>
                </a:ext>
              </a:extLst>
            </p:cNvPr>
            <p:cNvSpPr/>
            <p:nvPr/>
          </p:nvSpPr>
          <p:spPr>
            <a:xfrm flipH="1">
              <a:off x="7507410" y="1936488"/>
              <a:ext cx="13051" cy="15126"/>
            </a:xfrm>
            <a:custGeom>
              <a:avLst/>
              <a:gdLst/>
              <a:ahLst/>
              <a:cxnLst/>
              <a:rect l="l" t="t" r="r" b="b"/>
              <a:pathLst>
                <a:path w="761" h="882" extrusionOk="0">
                  <a:moveTo>
                    <a:pt x="1" y="0"/>
                  </a:moveTo>
                  <a:lnTo>
                    <a:pt x="1" y="0"/>
                  </a:lnTo>
                  <a:cubicBezTo>
                    <a:pt x="244" y="304"/>
                    <a:pt x="487" y="608"/>
                    <a:pt x="761" y="88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29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3129;p73">
              <a:extLst>
                <a:ext uri="{FF2B5EF4-FFF2-40B4-BE49-F238E27FC236}">
                  <a16:creationId xmlns:a16="http://schemas.microsoft.com/office/drawing/2014/main" id="{A68DE10F-795D-2E85-362F-5A85A9D2F77A}"/>
                </a:ext>
              </a:extLst>
            </p:cNvPr>
            <p:cNvSpPr/>
            <p:nvPr/>
          </p:nvSpPr>
          <p:spPr>
            <a:xfrm flipH="1">
              <a:off x="7422963" y="1862468"/>
              <a:ext cx="35466" cy="49529"/>
            </a:xfrm>
            <a:custGeom>
              <a:avLst/>
              <a:gdLst/>
              <a:ahLst/>
              <a:cxnLst/>
              <a:rect l="l" t="t" r="r" b="b"/>
              <a:pathLst>
                <a:path w="2068" h="2888" extrusionOk="0">
                  <a:moveTo>
                    <a:pt x="335" y="0"/>
                  </a:moveTo>
                  <a:lnTo>
                    <a:pt x="1" y="182"/>
                  </a:lnTo>
                  <a:lnTo>
                    <a:pt x="1794" y="2888"/>
                  </a:lnTo>
                  <a:lnTo>
                    <a:pt x="2068" y="2736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3130;p73">
              <a:extLst>
                <a:ext uri="{FF2B5EF4-FFF2-40B4-BE49-F238E27FC236}">
                  <a16:creationId xmlns:a16="http://schemas.microsoft.com/office/drawing/2014/main" id="{40A7DF10-23DE-072D-CB57-2FD11DF58FC6}"/>
                </a:ext>
              </a:extLst>
            </p:cNvPr>
            <p:cNvSpPr/>
            <p:nvPr/>
          </p:nvSpPr>
          <p:spPr>
            <a:xfrm flipH="1">
              <a:off x="7374994" y="1837961"/>
              <a:ext cx="9930" cy="46940"/>
            </a:xfrm>
            <a:custGeom>
              <a:avLst/>
              <a:gdLst/>
              <a:ahLst/>
              <a:cxnLst/>
              <a:rect l="l" t="t" r="r" b="b"/>
              <a:pathLst>
                <a:path w="579" h="2737" extrusionOk="0">
                  <a:moveTo>
                    <a:pt x="1" y="0"/>
                  </a:moveTo>
                  <a:lnTo>
                    <a:pt x="517" y="2736"/>
                  </a:lnTo>
                  <a:lnTo>
                    <a:pt x="578" y="2706"/>
                  </a:lnTo>
                  <a:lnTo>
                    <a:pt x="274" y="456"/>
                  </a:lnTo>
                  <a:cubicBezTo>
                    <a:pt x="183" y="304"/>
                    <a:pt x="92" y="15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3131;p73">
              <a:extLst>
                <a:ext uri="{FF2B5EF4-FFF2-40B4-BE49-F238E27FC236}">
                  <a16:creationId xmlns:a16="http://schemas.microsoft.com/office/drawing/2014/main" id="{ACEAD097-05C1-9678-84D2-1C439AD0D0A6}"/>
                </a:ext>
              </a:extLst>
            </p:cNvPr>
            <p:cNvSpPr/>
            <p:nvPr/>
          </p:nvSpPr>
          <p:spPr>
            <a:xfrm flipH="1">
              <a:off x="7386468" y="1839007"/>
              <a:ext cx="26600" cy="53182"/>
            </a:xfrm>
            <a:custGeom>
              <a:avLst/>
              <a:gdLst/>
              <a:ahLst/>
              <a:cxnLst/>
              <a:rect l="l" t="t" r="r" b="b"/>
              <a:pathLst>
                <a:path w="1551" h="3101" extrusionOk="0">
                  <a:moveTo>
                    <a:pt x="365" y="0"/>
                  </a:moveTo>
                  <a:lnTo>
                    <a:pt x="0" y="152"/>
                  </a:lnTo>
                  <a:lnTo>
                    <a:pt x="1338" y="3101"/>
                  </a:lnTo>
                  <a:lnTo>
                    <a:pt x="1550" y="2979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3132;p73">
              <a:extLst>
                <a:ext uri="{FF2B5EF4-FFF2-40B4-BE49-F238E27FC236}">
                  <a16:creationId xmlns:a16="http://schemas.microsoft.com/office/drawing/2014/main" id="{040E482D-08C2-1256-C365-580B9BC7ACD2}"/>
                </a:ext>
              </a:extLst>
            </p:cNvPr>
            <p:cNvSpPr/>
            <p:nvPr/>
          </p:nvSpPr>
          <p:spPr>
            <a:xfrm flipH="1">
              <a:off x="7403669" y="1849949"/>
              <a:ext cx="32345" cy="51622"/>
            </a:xfrm>
            <a:custGeom>
              <a:avLst/>
              <a:gdLst/>
              <a:ahLst/>
              <a:cxnLst/>
              <a:rect l="l" t="t" r="r" b="b"/>
              <a:pathLst>
                <a:path w="1886" h="3010" extrusionOk="0">
                  <a:moveTo>
                    <a:pt x="335" y="1"/>
                  </a:moveTo>
                  <a:lnTo>
                    <a:pt x="1" y="183"/>
                  </a:lnTo>
                  <a:lnTo>
                    <a:pt x="1612" y="3010"/>
                  </a:lnTo>
                  <a:lnTo>
                    <a:pt x="1885" y="2858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3133;p73">
              <a:extLst>
                <a:ext uri="{FF2B5EF4-FFF2-40B4-BE49-F238E27FC236}">
                  <a16:creationId xmlns:a16="http://schemas.microsoft.com/office/drawing/2014/main" id="{5A019B29-DF93-117E-6149-220D13C17476}"/>
                </a:ext>
              </a:extLst>
            </p:cNvPr>
            <p:cNvSpPr/>
            <p:nvPr/>
          </p:nvSpPr>
          <p:spPr>
            <a:xfrm flipH="1">
              <a:off x="8308109" y="2551178"/>
              <a:ext cx="192886" cy="228232"/>
            </a:xfrm>
            <a:custGeom>
              <a:avLst/>
              <a:gdLst/>
              <a:ahLst/>
              <a:cxnLst/>
              <a:rect l="l" t="t" r="r" b="b"/>
              <a:pathLst>
                <a:path w="11247" h="13308" extrusionOk="0">
                  <a:moveTo>
                    <a:pt x="3502" y="1"/>
                  </a:moveTo>
                  <a:cubicBezTo>
                    <a:pt x="3466" y="1"/>
                    <a:pt x="3433" y="9"/>
                    <a:pt x="3405" y="25"/>
                  </a:cubicBezTo>
                  <a:cubicBezTo>
                    <a:pt x="2766" y="359"/>
                    <a:pt x="4286" y="3399"/>
                    <a:pt x="4286" y="3399"/>
                  </a:cubicBezTo>
                  <a:cubicBezTo>
                    <a:pt x="4286" y="3399"/>
                    <a:pt x="2642" y="589"/>
                    <a:pt x="1831" y="589"/>
                  </a:cubicBezTo>
                  <a:cubicBezTo>
                    <a:pt x="1774" y="589"/>
                    <a:pt x="1720" y="603"/>
                    <a:pt x="1672" y="633"/>
                  </a:cubicBezTo>
                  <a:cubicBezTo>
                    <a:pt x="943" y="1089"/>
                    <a:pt x="3222" y="4128"/>
                    <a:pt x="3222" y="4128"/>
                  </a:cubicBezTo>
                  <a:cubicBezTo>
                    <a:pt x="3222" y="4128"/>
                    <a:pt x="1726" y="2333"/>
                    <a:pt x="993" y="2333"/>
                  </a:cubicBezTo>
                  <a:cubicBezTo>
                    <a:pt x="916" y="2333"/>
                    <a:pt x="848" y="2353"/>
                    <a:pt x="791" y="2396"/>
                  </a:cubicBezTo>
                  <a:cubicBezTo>
                    <a:pt x="231" y="2838"/>
                    <a:pt x="2382" y="5477"/>
                    <a:pt x="2517" y="5640"/>
                  </a:cubicBezTo>
                  <a:lnTo>
                    <a:pt x="2517" y="5640"/>
                  </a:lnTo>
                  <a:cubicBezTo>
                    <a:pt x="2431" y="5536"/>
                    <a:pt x="1512" y="4444"/>
                    <a:pt x="889" y="4444"/>
                  </a:cubicBezTo>
                  <a:cubicBezTo>
                    <a:pt x="744" y="4444"/>
                    <a:pt x="616" y="4502"/>
                    <a:pt x="517" y="4645"/>
                  </a:cubicBezTo>
                  <a:cubicBezTo>
                    <a:pt x="0" y="5405"/>
                    <a:pt x="6231" y="13308"/>
                    <a:pt x="6231" y="13308"/>
                  </a:cubicBezTo>
                  <a:lnTo>
                    <a:pt x="11247" y="8901"/>
                  </a:lnTo>
                  <a:cubicBezTo>
                    <a:pt x="11247" y="8901"/>
                    <a:pt x="7460" y="906"/>
                    <a:pt x="6849" y="906"/>
                  </a:cubicBezTo>
                  <a:cubicBezTo>
                    <a:pt x="6846" y="906"/>
                    <a:pt x="6843" y="906"/>
                    <a:pt x="6839" y="906"/>
                  </a:cubicBezTo>
                  <a:cubicBezTo>
                    <a:pt x="6377" y="1004"/>
                    <a:pt x="6499" y="2930"/>
                    <a:pt x="6597" y="3463"/>
                  </a:cubicBezTo>
                  <a:lnTo>
                    <a:pt x="6597" y="3463"/>
                  </a:lnTo>
                  <a:cubicBezTo>
                    <a:pt x="6223" y="2916"/>
                    <a:pt x="4200" y="1"/>
                    <a:pt x="3502" y="1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3134;p73">
              <a:extLst>
                <a:ext uri="{FF2B5EF4-FFF2-40B4-BE49-F238E27FC236}">
                  <a16:creationId xmlns:a16="http://schemas.microsoft.com/office/drawing/2014/main" id="{F068F072-D653-0B2F-8C94-786E9F8FC53D}"/>
                </a:ext>
              </a:extLst>
            </p:cNvPr>
            <p:cNvSpPr/>
            <p:nvPr/>
          </p:nvSpPr>
          <p:spPr>
            <a:xfrm flipH="1">
              <a:off x="8285162" y="2651626"/>
              <a:ext cx="157454" cy="139258"/>
            </a:xfrm>
            <a:custGeom>
              <a:avLst/>
              <a:gdLst/>
              <a:ahLst/>
              <a:cxnLst/>
              <a:rect l="l" t="t" r="r" b="b"/>
              <a:pathLst>
                <a:path w="9181" h="8120" extrusionOk="0">
                  <a:moveTo>
                    <a:pt x="7325" y="1"/>
                  </a:moveTo>
                  <a:cubicBezTo>
                    <a:pt x="6227" y="1"/>
                    <a:pt x="685" y="5149"/>
                    <a:pt x="365" y="5992"/>
                  </a:cubicBezTo>
                  <a:cubicBezTo>
                    <a:pt x="1" y="6843"/>
                    <a:pt x="1976" y="8120"/>
                    <a:pt x="1976" y="8120"/>
                  </a:cubicBezTo>
                  <a:lnTo>
                    <a:pt x="9180" y="2284"/>
                  </a:lnTo>
                  <a:cubicBezTo>
                    <a:pt x="9180" y="2284"/>
                    <a:pt x="8177" y="581"/>
                    <a:pt x="7448" y="34"/>
                  </a:cubicBezTo>
                  <a:cubicBezTo>
                    <a:pt x="7417" y="12"/>
                    <a:pt x="7376" y="1"/>
                    <a:pt x="7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3135;p73">
              <a:extLst>
                <a:ext uri="{FF2B5EF4-FFF2-40B4-BE49-F238E27FC236}">
                  <a16:creationId xmlns:a16="http://schemas.microsoft.com/office/drawing/2014/main" id="{A1467D55-E4A0-E17F-D613-2DE27CCAB2F2}"/>
                </a:ext>
              </a:extLst>
            </p:cNvPr>
            <p:cNvSpPr/>
            <p:nvPr/>
          </p:nvSpPr>
          <p:spPr>
            <a:xfrm flipH="1">
              <a:off x="8371701" y="2725182"/>
              <a:ext cx="43801" cy="39119"/>
            </a:xfrm>
            <a:custGeom>
              <a:avLst/>
              <a:gdLst/>
              <a:ahLst/>
              <a:cxnLst/>
              <a:rect l="l" t="t" r="r" b="b"/>
              <a:pathLst>
                <a:path w="2554" h="2281" extrusionOk="0">
                  <a:moveTo>
                    <a:pt x="274" y="1"/>
                  </a:moveTo>
                  <a:lnTo>
                    <a:pt x="0" y="274"/>
                  </a:lnTo>
                  <a:lnTo>
                    <a:pt x="2280" y="2280"/>
                  </a:lnTo>
                  <a:lnTo>
                    <a:pt x="2554" y="2068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3136;p73">
              <a:extLst>
                <a:ext uri="{FF2B5EF4-FFF2-40B4-BE49-F238E27FC236}">
                  <a16:creationId xmlns:a16="http://schemas.microsoft.com/office/drawing/2014/main" id="{D6851209-FDED-4EBF-37C5-E589CA3C0A40}"/>
                </a:ext>
              </a:extLst>
            </p:cNvPr>
            <p:cNvSpPr/>
            <p:nvPr/>
          </p:nvSpPr>
          <p:spPr>
            <a:xfrm flipH="1">
              <a:off x="8389949" y="2743430"/>
              <a:ext cx="42240" cy="35981"/>
            </a:xfrm>
            <a:custGeom>
              <a:avLst/>
              <a:gdLst/>
              <a:ahLst/>
              <a:cxnLst/>
              <a:rect l="l" t="t" r="r" b="b"/>
              <a:pathLst>
                <a:path w="2463" h="2098" extrusionOk="0">
                  <a:moveTo>
                    <a:pt x="244" y="1"/>
                  </a:moveTo>
                  <a:cubicBezTo>
                    <a:pt x="153" y="92"/>
                    <a:pt x="61" y="183"/>
                    <a:pt x="1" y="274"/>
                  </a:cubicBezTo>
                  <a:lnTo>
                    <a:pt x="2189" y="2098"/>
                  </a:lnTo>
                  <a:lnTo>
                    <a:pt x="2463" y="1885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3137;p73">
              <a:extLst>
                <a:ext uri="{FF2B5EF4-FFF2-40B4-BE49-F238E27FC236}">
                  <a16:creationId xmlns:a16="http://schemas.microsoft.com/office/drawing/2014/main" id="{CC17BA80-2246-F77C-7279-CC6411F67A98}"/>
                </a:ext>
              </a:extLst>
            </p:cNvPr>
            <p:cNvSpPr/>
            <p:nvPr/>
          </p:nvSpPr>
          <p:spPr>
            <a:xfrm flipH="1">
              <a:off x="8409757" y="2777318"/>
              <a:ext cx="16172" cy="13051"/>
            </a:xfrm>
            <a:custGeom>
              <a:avLst/>
              <a:gdLst/>
              <a:ahLst/>
              <a:cxnLst/>
              <a:rect l="l" t="t" r="r" b="b"/>
              <a:pathLst>
                <a:path w="943" h="761" extrusionOk="0">
                  <a:moveTo>
                    <a:pt x="0" y="0"/>
                  </a:moveTo>
                  <a:lnTo>
                    <a:pt x="0" y="0"/>
                  </a:lnTo>
                  <a:cubicBezTo>
                    <a:pt x="304" y="274"/>
                    <a:pt x="608" y="517"/>
                    <a:pt x="943" y="7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9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3138;p73">
              <a:extLst>
                <a:ext uri="{FF2B5EF4-FFF2-40B4-BE49-F238E27FC236}">
                  <a16:creationId xmlns:a16="http://schemas.microsoft.com/office/drawing/2014/main" id="{2B052FBB-DD4C-1E7B-561F-1A193E796738}"/>
                </a:ext>
              </a:extLst>
            </p:cNvPr>
            <p:cNvSpPr/>
            <p:nvPr/>
          </p:nvSpPr>
          <p:spPr>
            <a:xfrm flipH="1">
              <a:off x="8353453" y="2707980"/>
              <a:ext cx="43801" cy="41726"/>
            </a:xfrm>
            <a:custGeom>
              <a:avLst/>
              <a:gdLst/>
              <a:ahLst/>
              <a:cxnLst/>
              <a:rect l="l" t="t" r="r" b="b"/>
              <a:pathLst>
                <a:path w="2554" h="2433" extrusionOk="0">
                  <a:moveTo>
                    <a:pt x="243" y="1"/>
                  </a:moveTo>
                  <a:lnTo>
                    <a:pt x="0" y="244"/>
                  </a:lnTo>
                  <a:lnTo>
                    <a:pt x="2280" y="2432"/>
                  </a:lnTo>
                  <a:lnTo>
                    <a:pt x="2553" y="2220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3139;p73">
              <a:extLst>
                <a:ext uri="{FF2B5EF4-FFF2-40B4-BE49-F238E27FC236}">
                  <a16:creationId xmlns:a16="http://schemas.microsoft.com/office/drawing/2014/main" id="{FA18EB0B-4881-4EF2-127D-DCD918B49320}"/>
                </a:ext>
              </a:extLst>
            </p:cNvPr>
            <p:cNvSpPr/>
            <p:nvPr/>
          </p:nvSpPr>
          <p:spPr>
            <a:xfrm flipH="1">
              <a:off x="8318536" y="2675138"/>
              <a:ext cx="41194" cy="45893"/>
            </a:xfrm>
            <a:custGeom>
              <a:avLst/>
              <a:gdLst/>
              <a:ahLst/>
              <a:cxnLst/>
              <a:rect l="l" t="t" r="r" b="b"/>
              <a:pathLst>
                <a:path w="2402" h="2676" extrusionOk="0">
                  <a:moveTo>
                    <a:pt x="305" y="1"/>
                  </a:moveTo>
                  <a:lnTo>
                    <a:pt x="1" y="214"/>
                  </a:lnTo>
                  <a:lnTo>
                    <a:pt x="2159" y="2676"/>
                  </a:lnTo>
                  <a:lnTo>
                    <a:pt x="2402" y="249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3140;p73">
              <a:extLst>
                <a:ext uri="{FF2B5EF4-FFF2-40B4-BE49-F238E27FC236}">
                  <a16:creationId xmlns:a16="http://schemas.microsoft.com/office/drawing/2014/main" id="{22AC62AD-36BF-AF25-D420-AE4A9ED8DDAA}"/>
                </a:ext>
              </a:extLst>
            </p:cNvPr>
            <p:cNvSpPr/>
            <p:nvPr/>
          </p:nvSpPr>
          <p:spPr>
            <a:xfrm flipH="1">
              <a:off x="8294029" y="2654284"/>
              <a:ext cx="18265" cy="44333"/>
            </a:xfrm>
            <a:custGeom>
              <a:avLst/>
              <a:gdLst/>
              <a:ahLst/>
              <a:cxnLst/>
              <a:rect l="l" t="t" r="r" b="b"/>
              <a:pathLst>
                <a:path w="1065" h="2585" extrusionOk="0">
                  <a:moveTo>
                    <a:pt x="1" y="1"/>
                  </a:moveTo>
                  <a:lnTo>
                    <a:pt x="1034" y="2585"/>
                  </a:lnTo>
                  <a:lnTo>
                    <a:pt x="1064" y="2524"/>
                  </a:lnTo>
                  <a:lnTo>
                    <a:pt x="365" y="396"/>
                  </a:lnTo>
                  <a:cubicBezTo>
                    <a:pt x="244" y="244"/>
                    <a:pt x="122" y="1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3141;p73">
              <a:extLst>
                <a:ext uri="{FF2B5EF4-FFF2-40B4-BE49-F238E27FC236}">
                  <a16:creationId xmlns:a16="http://schemas.microsoft.com/office/drawing/2014/main" id="{2BCFC2AE-AC3E-DF3D-E60C-9E241534E8AF}"/>
                </a:ext>
              </a:extLst>
            </p:cNvPr>
            <p:cNvSpPr/>
            <p:nvPr/>
          </p:nvSpPr>
          <p:spPr>
            <a:xfrm flipH="1">
              <a:off x="8302895" y="2659497"/>
              <a:ext cx="35981" cy="48500"/>
            </a:xfrm>
            <a:custGeom>
              <a:avLst/>
              <a:gdLst/>
              <a:ahLst/>
              <a:cxnLst/>
              <a:rect l="l" t="t" r="r" b="b"/>
              <a:pathLst>
                <a:path w="2098" h="2828" extrusionOk="0">
                  <a:moveTo>
                    <a:pt x="335" y="1"/>
                  </a:moveTo>
                  <a:lnTo>
                    <a:pt x="0" y="214"/>
                  </a:lnTo>
                  <a:lnTo>
                    <a:pt x="1885" y="2828"/>
                  </a:lnTo>
                  <a:lnTo>
                    <a:pt x="2098" y="2676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3142;p73">
              <a:extLst>
                <a:ext uri="{FF2B5EF4-FFF2-40B4-BE49-F238E27FC236}">
                  <a16:creationId xmlns:a16="http://schemas.microsoft.com/office/drawing/2014/main" id="{4F43E70C-CFE0-90E9-681D-D8EB5C11BE3E}"/>
                </a:ext>
              </a:extLst>
            </p:cNvPr>
            <p:cNvSpPr/>
            <p:nvPr/>
          </p:nvSpPr>
          <p:spPr>
            <a:xfrm flipH="1">
              <a:off x="8335206" y="2691311"/>
              <a:ext cx="43818" cy="43801"/>
            </a:xfrm>
            <a:custGeom>
              <a:avLst/>
              <a:gdLst/>
              <a:ahLst/>
              <a:cxnLst/>
              <a:rect l="l" t="t" r="r" b="b"/>
              <a:pathLst>
                <a:path w="2555" h="2554" extrusionOk="0">
                  <a:moveTo>
                    <a:pt x="275" y="0"/>
                  </a:moveTo>
                  <a:lnTo>
                    <a:pt x="1" y="243"/>
                  </a:lnTo>
                  <a:lnTo>
                    <a:pt x="2281" y="2553"/>
                  </a:lnTo>
                  <a:lnTo>
                    <a:pt x="2554" y="2340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3143;p73">
              <a:extLst>
                <a:ext uri="{FF2B5EF4-FFF2-40B4-BE49-F238E27FC236}">
                  <a16:creationId xmlns:a16="http://schemas.microsoft.com/office/drawing/2014/main" id="{1C42E699-189E-470E-8603-4CDC7D731FA0}"/>
                </a:ext>
              </a:extLst>
            </p:cNvPr>
            <p:cNvSpPr/>
            <p:nvPr/>
          </p:nvSpPr>
          <p:spPr>
            <a:xfrm flipH="1">
              <a:off x="7301507" y="3410667"/>
              <a:ext cx="512442" cy="126310"/>
            </a:xfrm>
            <a:custGeom>
              <a:avLst/>
              <a:gdLst/>
              <a:ahLst/>
              <a:cxnLst/>
              <a:rect l="l" t="t" r="r" b="b"/>
              <a:pathLst>
                <a:path w="29880" h="7365" extrusionOk="0">
                  <a:moveTo>
                    <a:pt x="29333" y="1"/>
                  </a:moveTo>
                  <a:lnTo>
                    <a:pt x="305" y="4226"/>
                  </a:lnTo>
                  <a:cubicBezTo>
                    <a:pt x="305" y="4226"/>
                    <a:pt x="1" y="7113"/>
                    <a:pt x="1551" y="7357"/>
                  </a:cubicBezTo>
                  <a:cubicBezTo>
                    <a:pt x="1592" y="7362"/>
                    <a:pt x="1648" y="7365"/>
                    <a:pt x="1719" y="7365"/>
                  </a:cubicBezTo>
                  <a:cubicBezTo>
                    <a:pt x="4429" y="7365"/>
                    <a:pt x="28800" y="3513"/>
                    <a:pt x="29333" y="2980"/>
                  </a:cubicBezTo>
                  <a:cubicBezTo>
                    <a:pt x="29880" y="2433"/>
                    <a:pt x="29333" y="1"/>
                    <a:pt x="29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3144;p73">
              <a:extLst>
                <a:ext uri="{FF2B5EF4-FFF2-40B4-BE49-F238E27FC236}">
                  <a16:creationId xmlns:a16="http://schemas.microsoft.com/office/drawing/2014/main" id="{1B864003-1C84-0B58-47DF-2E3F38714380}"/>
                </a:ext>
              </a:extLst>
            </p:cNvPr>
            <p:cNvSpPr/>
            <p:nvPr/>
          </p:nvSpPr>
          <p:spPr>
            <a:xfrm flipH="1">
              <a:off x="7144155" y="1860908"/>
              <a:ext cx="1279167" cy="1640792"/>
            </a:xfrm>
            <a:custGeom>
              <a:avLst/>
              <a:gdLst/>
              <a:ahLst/>
              <a:cxnLst/>
              <a:rect l="l" t="t" r="r" b="b"/>
              <a:pathLst>
                <a:path w="74587" h="95673" extrusionOk="0">
                  <a:moveTo>
                    <a:pt x="62326" y="0"/>
                  </a:moveTo>
                  <a:cubicBezTo>
                    <a:pt x="62277" y="0"/>
                    <a:pt x="62231" y="10"/>
                    <a:pt x="62190" y="30"/>
                  </a:cubicBezTo>
                  <a:cubicBezTo>
                    <a:pt x="60275" y="1003"/>
                    <a:pt x="51156" y="5349"/>
                    <a:pt x="51551" y="6505"/>
                  </a:cubicBezTo>
                  <a:cubicBezTo>
                    <a:pt x="51916" y="7629"/>
                    <a:pt x="60123" y="24772"/>
                    <a:pt x="60123" y="24772"/>
                  </a:cubicBezTo>
                  <a:cubicBezTo>
                    <a:pt x="60123" y="24772"/>
                    <a:pt x="56658" y="43769"/>
                    <a:pt x="50092" y="46657"/>
                  </a:cubicBezTo>
                  <a:lnTo>
                    <a:pt x="42281" y="49757"/>
                  </a:lnTo>
                  <a:cubicBezTo>
                    <a:pt x="42281" y="49757"/>
                    <a:pt x="42217" y="49709"/>
                    <a:pt x="42038" y="49709"/>
                  </a:cubicBezTo>
                  <a:cubicBezTo>
                    <a:pt x="41654" y="49709"/>
                    <a:pt x="40737" y="49936"/>
                    <a:pt x="38785" y="51368"/>
                  </a:cubicBezTo>
                  <a:cubicBezTo>
                    <a:pt x="35898" y="53496"/>
                    <a:pt x="22828" y="63983"/>
                    <a:pt x="22828" y="63983"/>
                  </a:cubicBezTo>
                  <a:cubicBezTo>
                    <a:pt x="22828" y="63983"/>
                    <a:pt x="9955" y="47005"/>
                    <a:pt x="8431" y="47005"/>
                  </a:cubicBezTo>
                  <a:cubicBezTo>
                    <a:pt x="8403" y="47005"/>
                    <a:pt x="8379" y="47010"/>
                    <a:pt x="8359" y="47022"/>
                  </a:cubicBezTo>
                  <a:cubicBezTo>
                    <a:pt x="7235" y="47630"/>
                    <a:pt x="0" y="53739"/>
                    <a:pt x="0" y="54742"/>
                  </a:cubicBezTo>
                  <a:cubicBezTo>
                    <a:pt x="0" y="55745"/>
                    <a:pt x="12067" y="76961"/>
                    <a:pt x="19940" y="77965"/>
                  </a:cubicBezTo>
                  <a:cubicBezTo>
                    <a:pt x="20503" y="78036"/>
                    <a:pt x="21059" y="78070"/>
                    <a:pt x="21605" y="78070"/>
                  </a:cubicBezTo>
                  <a:cubicBezTo>
                    <a:pt x="28689" y="78070"/>
                    <a:pt x="34165" y="72463"/>
                    <a:pt x="34165" y="72463"/>
                  </a:cubicBezTo>
                  <a:lnTo>
                    <a:pt x="34165" y="72463"/>
                  </a:lnTo>
                  <a:cubicBezTo>
                    <a:pt x="34165" y="72463"/>
                    <a:pt x="34651" y="79302"/>
                    <a:pt x="33922" y="83922"/>
                  </a:cubicBezTo>
                  <a:cubicBezTo>
                    <a:pt x="33162" y="88512"/>
                    <a:pt x="34287" y="95138"/>
                    <a:pt x="35776" y="95624"/>
                  </a:cubicBezTo>
                  <a:cubicBezTo>
                    <a:pt x="35871" y="95657"/>
                    <a:pt x="36073" y="95673"/>
                    <a:pt x="36368" y="95673"/>
                  </a:cubicBezTo>
                  <a:cubicBezTo>
                    <a:pt x="40695" y="95673"/>
                    <a:pt x="65058" y="92305"/>
                    <a:pt x="66111" y="90883"/>
                  </a:cubicBezTo>
                  <a:cubicBezTo>
                    <a:pt x="67236" y="89393"/>
                    <a:pt x="66840" y="61004"/>
                    <a:pt x="65351" y="55624"/>
                  </a:cubicBezTo>
                  <a:cubicBezTo>
                    <a:pt x="65351" y="55624"/>
                    <a:pt x="74196" y="41581"/>
                    <a:pt x="74379" y="31095"/>
                  </a:cubicBezTo>
                  <a:cubicBezTo>
                    <a:pt x="74587" y="20832"/>
                    <a:pt x="64576" y="0"/>
                    <a:pt x="62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3145;p73">
              <a:extLst>
                <a:ext uri="{FF2B5EF4-FFF2-40B4-BE49-F238E27FC236}">
                  <a16:creationId xmlns:a16="http://schemas.microsoft.com/office/drawing/2014/main" id="{6E572C58-2B12-47B9-A56D-DFC51A8088D7}"/>
                </a:ext>
              </a:extLst>
            </p:cNvPr>
            <p:cNvSpPr/>
            <p:nvPr/>
          </p:nvSpPr>
          <p:spPr>
            <a:xfrm flipH="1">
              <a:off x="7978657" y="3114418"/>
              <a:ext cx="223636" cy="85270"/>
            </a:xfrm>
            <a:custGeom>
              <a:avLst/>
              <a:gdLst/>
              <a:ahLst/>
              <a:cxnLst/>
              <a:rect l="l" t="t" r="r" b="b"/>
              <a:pathLst>
                <a:path w="13040" h="4972" extrusionOk="0">
                  <a:moveTo>
                    <a:pt x="3065" y="1"/>
                  </a:moveTo>
                  <a:cubicBezTo>
                    <a:pt x="1830" y="1"/>
                    <a:pt x="776" y="167"/>
                    <a:pt x="0" y="345"/>
                  </a:cubicBezTo>
                  <a:cubicBezTo>
                    <a:pt x="2432" y="2807"/>
                    <a:pt x="4894" y="4600"/>
                    <a:pt x="7052" y="4874"/>
                  </a:cubicBezTo>
                  <a:cubicBezTo>
                    <a:pt x="7597" y="4940"/>
                    <a:pt x="8146" y="4972"/>
                    <a:pt x="8696" y="4972"/>
                  </a:cubicBezTo>
                  <a:cubicBezTo>
                    <a:pt x="10169" y="4972"/>
                    <a:pt x="11645" y="4739"/>
                    <a:pt x="13040" y="4296"/>
                  </a:cubicBezTo>
                  <a:cubicBezTo>
                    <a:pt x="9545" y="844"/>
                    <a:pt x="5847" y="1"/>
                    <a:pt x="3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3146;p73">
              <a:extLst>
                <a:ext uri="{FF2B5EF4-FFF2-40B4-BE49-F238E27FC236}">
                  <a16:creationId xmlns:a16="http://schemas.microsoft.com/office/drawing/2014/main" id="{78294CFA-50DD-C0EF-B3D6-44EECD92BC3D}"/>
                </a:ext>
              </a:extLst>
            </p:cNvPr>
            <p:cNvSpPr/>
            <p:nvPr/>
          </p:nvSpPr>
          <p:spPr>
            <a:xfrm flipH="1">
              <a:off x="7146676" y="2207543"/>
              <a:ext cx="83949" cy="304447"/>
            </a:xfrm>
            <a:custGeom>
              <a:avLst/>
              <a:gdLst/>
              <a:ahLst/>
              <a:cxnLst/>
              <a:rect l="l" t="t" r="r" b="b"/>
              <a:pathLst>
                <a:path w="4895" h="17752" extrusionOk="0">
                  <a:moveTo>
                    <a:pt x="2858" y="1"/>
                  </a:moveTo>
                  <a:cubicBezTo>
                    <a:pt x="1581" y="2341"/>
                    <a:pt x="1" y="6019"/>
                    <a:pt x="183" y="9636"/>
                  </a:cubicBezTo>
                  <a:cubicBezTo>
                    <a:pt x="274" y="12372"/>
                    <a:pt x="2007" y="15351"/>
                    <a:pt x="3831" y="17752"/>
                  </a:cubicBezTo>
                  <a:cubicBezTo>
                    <a:pt x="4408" y="15503"/>
                    <a:pt x="4742" y="13193"/>
                    <a:pt x="4834" y="10883"/>
                  </a:cubicBezTo>
                  <a:cubicBezTo>
                    <a:pt x="4894" y="7904"/>
                    <a:pt x="4074" y="4013"/>
                    <a:pt x="28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3147;p73">
              <a:extLst>
                <a:ext uri="{FF2B5EF4-FFF2-40B4-BE49-F238E27FC236}">
                  <a16:creationId xmlns:a16="http://schemas.microsoft.com/office/drawing/2014/main" id="{0466A596-0B19-DC02-70AB-83A9618C34F1}"/>
                </a:ext>
              </a:extLst>
            </p:cNvPr>
            <p:cNvSpPr/>
            <p:nvPr/>
          </p:nvSpPr>
          <p:spPr>
            <a:xfrm flipH="1">
              <a:off x="7960924" y="2905548"/>
              <a:ext cx="100105" cy="75597"/>
            </a:xfrm>
            <a:custGeom>
              <a:avLst/>
              <a:gdLst/>
              <a:ahLst/>
              <a:cxnLst/>
              <a:rect l="l" t="t" r="r" b="b"/>
              <a:pathLst>
                <a:path w="5837" h="4408" fill="none" extrusionOk="0">
                  <a:moveTo>
                    <a:pt x="0" y="4408"/>
                  </a:moveTo>
                  <a:lnTo>
                    <a:pt x="5836" y="1"/>
                  </a:lnTo>
                </a:path>
              </a:pathLst>
            </a:custGeom>
            <a:solidFill>
              <a:schemeClr val="accent6"/>
            </a:solidFill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3148;p73">
              <a:extLst>
                <a:ext uri="{FF2B5EF4-FFF2-40B4-BE49-F238E27FC236}">
                  <a16:creationId xmlns:a16="http://schemas.microsoft.com/office/drawing/2014/main" id="{0EEA8448-DEB5-00D3-8379-C6127C5F20B0}"/>
                </a:ext>
              </a:extLst>
            </p:cNvPr>
            <p:cNvSpPr/>
            <p:nvPr/>
          </p:nvSpPr>
          <p:spPr>
            <a:xfrm flipH="1">
              <a:off x="7810279" y="2461569"/>
              <a:ext cx="104032" cy="77449"/>
            </a:xfrm>
            <a:custGeom>
              <a:avLst/>
              <a:gdLst/>
              <a:ahLst/>
              <a:cxnLst/>
              <a:rect l="l" t="t" r="r" b="b"/>
              <a:pathLst>
                <a:path w="6066" h="4516" extrusionOk="0">
                  <a:moveTo>
                    <a:pt x="2657" y="0"/>
                  </a:moveTo>
                  <a:cubicBezTo>
                    <a:pt x="2026" y="0"/>
                    <a:pt x="1324" y="150"/>
                    <a:pt x="838" y="691"/>
                  </a:cubicBezTo>
                  <a:cubicBezTo>
                    <a:pt x="0" y="1598"/>
                    <a:pt x="2028" y="4515"/>
                    <a:pt x="4157" y="4515"/>
                  </a:cubicBezTo>
                  <a:cubicBezTo>
                    <a:pt x="4810" y="4515"/>
                    <a:pt x="5473" y="4240"/>
                    <a:pt x="6066" y="3548"/>
                  </a:cubicBezTo>
                  <a:lnTo>
                    <a:pt x="4120" y="235"/>
                  </a:lnTo>
                  <a:cubicBezTo>
                    <a:pt x="4120" y="235"/>
                    <a:pt x="3445" y="0"/>
                    <a:pt x="2657" y="0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3149;p73">
              <a:extLst>
                <a:ext uri="{FF2B5EF4-FFF2-40B4-BE49-F238E27FC236}">
                  <a16:creationId xmlns:a16="http://schemas.microsoft.com/office/drawing/2014/main" id="{8509AA59-2E35-81DE-32B8-ADE9984D5D8C}"/>
                </a:ext>
              </a:extLst>
            </p:cNvPr>
            <p:cNvSpPr/>
            <p:nvPr/>
          </p:nvSpPr>
          <p:spPr>
            <a:xfrm flipH="1">
              <a:off x="7851456" y="2472888"/>
              <a:ext cx="35981" cy="26085"/>
            </a:xfrm>
            <a:custGeom>
              <a:avLst/>
              <a:gdLst/>
              <a:ahLst/>
              <a:cxnLst/>
              <a:rect l="l" t="t" r="r" b="b"/>
              <a:pathLst>
                <a:path w="2098" h="1521" fill="none" extrusionOk="0">
                  <a:moveTo>
                    <a:pt x="0" y="1520"/>
                  </a:moveTo>
                  <a:cubicBezTo>
                    <a:pt x="0" y="1520"/>
                    <a:pt x="395" y="0"/>
                    <a:pt x="2097" y="943"/>
                  </a:cubicBezTo>
                </a:path>
              </a:pathLst>
            </a:custGeom>
            <a:noFill/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3150;p73">
              <a:extLst>
                <a:ext uri="{FF2B5EF4-FFF2-40B4-BE49-F238E27FC236}">
                  <a16:creationId xmlns:a16="http://schemas.microsoft.com/office/drawing/2014/main" id="{D13B5236-9E84-68A8-A82D-147501787DF3}"/>
                </a:ext>
              </a:extLst>
            </p:cNvPr>
            <p:cNvSpPr/>
            <p:nvPr/>
          </p:nvSpPr>
          <p:spPr>
            <a:xfrm flipH="1">
              <a:off x="7869189" y="2484344"/>
              <a:ext cx="13034" cy="26617"/>
            </a:xfrm>
            <a:custGeom>
              <a:avLst/>
              <a:gdLst/>
              <a:ahLst/>
              <a:cxnLst/>
              <a:rect l="l" t="t" r="r" b="b"/>
              <a:pathLst>
                <a:path w="760" h="1552" fill="none" extrusionOk="0">
                  <a:moveTo>
                    <a:pt x="760" y="1551"/>
                  </a:moveTo>
                  <a:cubicBezTo>
                    <a:pt x="760" y="1551"/>
                    <a:pt x="0" y="427"/>
                    <a:pt x="760" y="1"/>
                  </a:cubicBezTo>
                </a:path>
              </a:pathLst>
            </a:custGeom>
            <a:solidFill>
              <a:schemeClr val="accent6"/>
            </a:solidFill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3151;p73">
              <a:extLst>
                <a:ext uri="{FF2B5EF4-FFF2-40B4-BE49-F238E27FC236}">
                  <a16:creationId xmlns:a16="http://schemas.microsoft.com/office/drawing/2014/main" id="{C55AB419-1E63-C795-0B18-CBC85AC0F660}"/>
                </a:ext>
              </a:extLst>
            </p:cNvPr>
            <p:cNvSpPr/>
            <p:nvPr/>
          </p:nvSpPr>
          <p:spPr>
            <a:xfrm flipH="1">
              <a:off x="7820174" y="2523978"/>
              <a:ext cx="16190" cy="25553"/>
            </a:xfrm>
            <a:custGeom>
              <a:avLst/>
              <a:gdLst/>
              <a:ahLst/>
              <a:cxnLst/>
              <a:rect l="l" t="t" r="r" b="b"/>
              <a:pathLst>
                <a:path w="944" h="1490" fill="none" extrusionOk="0">
                  <a:moveTo>
                    <a:pt x="1" y="0"/>
                  </a:moveTo>
                  <a:lnTo>
                    <a:pt x="943" y="1489"/>
                  </a:ln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0C0D1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3152;p73">
              <a:extLst>
                <a:ext uri="{FF2B5EF4-FFF2-40B4-BE49-F238E27FC236}">
                  <a16:creationId xmlns:a16="http://schemas.microsoft.com/office/drawing/2014/main" id="{EBF841A0-C3F5-9FE8-30D3-AB227A943645}"/>
                </a:ext>
              </a:extLst>
            </p:cNvPr>
            <p:cNvSpPr/>
            <p:nvPr/>
          </p:nvSpPr>
          <p:spPr>
            <a:xfrm flipH="1">
              <a:off x="7442017" y="2275732"/>
              <a:ext cx="111286" cy="94479"/>
            </a:xfrm>
            <a:custGeom>
              <a:avLst/>
              <a:gdLst/>
              <a:ahLst/>
              <a:cxnLst/>
              <a:rect l="l" t="t" r="r" b="b"/>
              <a:pathLst>
                <a:path w="6489" h="5509" extrusionOk="0">
                  <a:moveTo>
                    <a:pt x="2287" y="1"/>
                  </a:moveTo>
                  <a:cubicBezTo>
                    <a:pt x="2254" y="1"/>
                    <a:pt x="2221" y="3"/>
                    <a:pt x="2189" y="7"/>
                  </a:cubicBezTo>
                  <a:cubicBezTo>
                    <a:pt x="548" y="220"/>
                    <a:pt x="1" y="2378"/>
                    <a:pt x="1" y="2378"/>
                  </a:cubicBezTo>
                  <a:lnTo>
                    <a:pt x="2615" y="5508"/>
                  </a:lnTo>
                  <a:cubicBezTo>
                    <a:pt x="6489" y="5121"/>
                    <a:pt x="3935" y="1"/>
                    <a:pt x="2287" y="1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3153;p73">
              <a:extLst>
                <a:ext uri="{FF2B5EF4-FFF2-40B4-BE49-F238E27FC236}">
                  <a16:creationId xmlns:a16="http://schemas.microsoft.com/office/drawing/2014/main" id="{06CED663-087A-4C86-EE0A-3C89CC683FF6}"/>
                </a:ext>
              </a:extLst>
            </p:cNvPr>
            <p:cNvSpPr/>
            <p:nvPr/>
          </p:nvSpPr>
          <p:spPr>
            <a:xfrm flipH="1">
              <a:off x="7500104" y="2290961"/>
              <a:ext cx="28692" cy="32328"/>
            </a:xfrm>
            <a:custGeom>
              <a:avLst/>
              <a:gdLst/>
              <a:ahLst/>
              <a:cxnLst/>
              <a:rect l="l" t="t" r="r" b="b"/>
              <a:pathLst>
                <a:path w="1673" h="1885" fill="none" extrusionOk="0">
                  <a:moveTo>
                    <a:pt x="1672" y="517"/>
                  </a:moveTo>
                  <a:cubicBezTo>
                    <a:pt x="1672" y="517"/>
                    <a:pt x="122" y="0"/>
                    <a:pt x="0" y="1885"/>
                  </a:cubicBezTo>
                </a:path>
              </a:pathLst>
            </a:custGeom>
            <a:solidFill>
              <a:schemeClr val="accent6"/>
            </a:solidFill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3154;p73">
              <a:extLst>
                <a:ext uri="{FF2B5EF4-FFF2-40B4-BE49-F238E27FC236}">
                  <a16:creationId xmlns:a16="http://schemas.microsoft.com/office/drawing/2014/main" id="{0F853FD8-2FC1-05F3-A174-2218036A6EFE}"/>
                </a:ext>
              </a:extLst>
            </p:cNvPr>
            <p:cNvSpPr/>
            <p:nvPr/>
          </p:nvSpPr>
          <p:spPr>
            <a:xfrm flipH="1">
              <a:off x="7499589" y="2299810"/>
              <a:ext cx="23478" cy="20872"/>
            </a:xfrm>
            <a:custGeom>
              <a:avLst/>
              <a:gdLst/>
              <a:ahLst/>
              <a:cxnLst/>
              <a:rect l="l" t="t" r="r" b="b"/>
              <a:pathLst>
                <a:path w="1369" h="1217" fill="none" extrusionOk="0">
                  <a:moveTo>
                    <a:pt x="1369" y="1217"/>
                  </a:moveTo>
                  <a:cubicBezTo>
                    <a:pt x="1369" y="1217"/>
                    <a:pt x="821" y="1"/>
                    <a:pt x="1" y="396"/>
                  </a:cubicBezTo>
                </a:path>
              </a:pathLst>
            </a:custGeom>
            <a:solidFill>
              <a:schemeClr val="accent6"/>
            </a:solidFill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3155;p73">
              <a:extLst>
                <a:ext uri="{FF2B5EF4-FFF2-40B4-BE49-F238E27FC236}">
                  <a16:creationId xmlns:a16="http://schemas.microsoft.com/office/drawing/2014/main" id="{F918CB37-183E-331C-62E9-7F40DEA51817}"/>
                </a:ext>
              </a:extLst>
            </p:cNvPr>
            <p:cNvSpPr/>
            <p:nvPr/>
          </p:nvSpPr>
          <p:spPr>
            <a:xfrm flipH="1">
              <a:off x="7465701" y="2164806"/>
              <a:ext cx="467097" cy="574474"/>
            </a:xfrm>
            <a:custGeom>
              <a:avLst/>
              <a:gdLst/>
              <a:ahLst/>
              <a:cxnLst/>
              <a:rect l="l" t="t" r="r" b="b"/>
              <a:pathLst>
                <a:path w="27236" h="33497" extrusionOk="0">
                  <a:moveTo>
                    <a:pt x="12555" y="1"/>
                  </a:moveTo>
                  <a:cubicBezTo>
                    <a:pt x="11075" y="1"/>
                    <a:pt x="9510" y="390"/>
                    <a:pt x="7873" y="1277"/>
                  </a:cubicBezTo>
                  <a:cubicBezTo>
                    <a:pt x="1" y="5563"/>
                    <a:pt x="2706" y="13466"/>
                    <a:pt x="6445" y="20092"/>
                  </a:cubicBezTo>
                  <a:cubicBezTo>
                    <a:pt x="8086" y="22949"/>
                    <a:pt x="9910" y="25594"/>
                    <a:pt x="11156" y="27569"/>
                  </a:cubicBezTo>
                  <a:cubicBezTo>
                    <a:pt x="14256" y="32554"/>
                    <a:pt x="14743" y="33405"/>
                    <a:pt x="14773" y="33496"/>
                  </a:cubicBezTo>
                  <a:cubicBezTo>
                    <a:pt x="15047" y="33436"/>
                    <a:pt x="21612" y="31794"/>
                    <a:pt x="22524" y="28846"/>
                  </a:cubicBezTo>
                  <a:lnTo>
                    <a:pt x="21338" y="26718"/>
                  </a:lnTo>
                  <a:cubicBezTo>
                    <a:pt x="22737" y="26201"/>
                    <a:pt x="24013" y="25350"/>
                    <a:pt x="25016" y="24256"/>
                  </a:cubicBezTo>
                  <a:cubicBezTo>
                    <a:pt x="26475" y="22676"/>
                    <a:pt x="27235" y="20578"/>
                    <a:pt x="27144" y="18451"/>
                  </a:cubicBezTo>
                  <a:cubicBezTo>
                    <a:pt x="27114" y="17508"/>
                    <a:pt x="26962" y="16566"/>
                    <a:pt x="26719" y="15654"/>
                  </a:cubicBezTo>
                  <a:cubicBezTo>
                    <a:pt x="26658" y="15381"/>
                    <a:pt x="26567" y="15107"/>
                    <a:pt x="26506" y="14834"/>
                  </a:cubicBezTo>
                  <a:cubicBezTo>
                    <a:pt x="26263" y="14013"/>
                    <a:pt x="25959" y="13101"/>
                    <a:pt x="25563" y="12189"/>
                  </a:cubicBezTo>
                  <a:cubicBezTo>
                    <a:pt x="25442" y="11885"/>
                    <a:pt x="25320" y="11612"/>
                    <a:pt x="25199" y="11308"/>
                  </a:cubicBezTo>
                  <a:lnTo>
                    <a:pt x="25016" y="10912"/>
                  </a:lnTo>
                  <a:cubicBezTo>
                    <a:pt x="24165" y="9089"/>
                    <a:pt x="23132" y="7356"/>
                    <a:pt x="21916" y="5715"/>
                  </a:cubicBezTo>
                  <a:cubicBezTo>
                    <a:pt x="19498" y="2491"/>
                    <a:pt x="16300" y="1"/>
                    <a:pt x="12555" y="1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3156;p73">
              <a:extLst>
                <a:ext uri="{FF2B5EF4-FFF2-40B4-BE49-F238E27FC236}">
                  <a16:creationId xmlns:a16="http://schemas.microsoft.com/office/drawing/2014/main" id="{5E15FF79-326A-BB88-DAA6-2BEB433977AD}"/>
                </a:ext>
              </a:extLst>
            </p:cNvPr>
            <p:cNvSpPr/>
            <p:nvPr/>
          </p:nvSpPr>
          <p:spPr>
            <a:xfrm flipH="1">
              <a:off x="7666922" y="2471636"/>
              <a:ext cx="115745" cy="85407"/>
            </a:xfrm>
            <a:custGeom>
              <a:avLst/>
              <a:gdLst/>
              <a:ahLst/>
              <a:cxnLst/>
              <a:rect l="l" t="t" r="r" b="b"/>
              <a:pathLst>
                <a:path w="6749" h="4980" extrusionOk="0">
                  <a:moveTo>
                    <a:pt x="4045" y="0"/>
                  </a:moveTo>
                  <a:cubicBezTo>
                    <a:pt x="3439" y="0"/>
                    <a:pt x="2781" y="163"/>
                    <a:pt x="2159" y="499"/>
                  </a:cubicBezTo>
                  <a:cubicBezTo>
                    <a:pt x="669" y="1319"/>
                    <a:pt x="1" y="2870"/>
                    <a:pt x="669" y="3994"/>
                  </a:cubicBezTo>
                  <a:cubicBezTo>
                    <a:pt x="1064" y="4641"/>
                    <a:pt x="1841" y="4979"/>
                    <a:pt x="2718" y="4979"/>
                  </a:cubicBezTo>
                  <a:cubicBezTo>
                    <a:pt x="3325" y="4979"/>
                    <a:pt x="3981" y="4817"/>
                    <a:pt x="4590" y="4481"/>
                  </a:cubicBezTo>
                  <a:cubicBezTo>
                    <a:pt x="6080" y="3660"/>
                    <a:pt x="6749" y="2110"/>
                    <a:pt x="6080" y="985"/>
                  </a:cubicBezTo>
                  <a:cubicBezTo>
                    <a:pt x="5685" y="339"/>
                    <a:pt x="4919" y="0"/>
                    <a:pt x="4045" y="0"/>
                  </a:cubicBezTo>
                  <a:close/>
                </a:path>
              </a:pathLst>
            </a:custGeom>
            <a:solidFill>
              <a:srgbClr val="F4A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3157;p73">
              <a:extLst>
                <a:ext uri="{FF2B5EF4-FFF2-40B4-BE49-F238E27FC236}">
                  <a16:creationId xmlns:a16="http://schemas.microsoft.com/office/drawing/2014/main" id="{4CC07627-4510-4A92-935A-6A75FFAA5655}"/>
                </a:ext>
              </a:extLst>
            </p:cNvPr>
            <p:cNvSpPr/>
            <p:nvPr/>
          </p:nvSpPr>
          <p:spPr>
            <a:xfrm flipH="1">
              <a:off x="7474567" y="2358721"/>
              <a:ext cx="78204" cy="82697"/>
            </a:xfrm>
            <a:custGeom>
              <a:avLst/>
              <a:gdLst/>
              <a:ahLst/>
              <a:cxnLst/>
              <a:rect l="l" t="t" r="r" b="b"/>
              <a:pathLst>
                <a:path w="4560" h="4822" extrusionOk="0">
                  <a:moveTo>
                    <a:pt x="3040" y="1"/>
                  </a:moveTo>
                  <a:cubicBezTo>
                    <a:pt x="2705" y="61"/>
                    <a:pt x="2432" y="183"/>
                    <a:pt x="2158" y="335"/>
                  </a:cubicBezTo>
                  <a:cubicBezTo>
                    <a:pt x="669" y="1156"/>
                    <a:pt x="0" y="2736"/>
                    <a:pt x="669" y="3830"/>
                  </a:cubicBezTo>
                  <a:cubicBezTo>
                    <a:pt x="1068" y="4483"/>
                    <a:pt x="1844" y="4822"/>
                    <a:pt x="2722" y="4822"/>
                  </a:cubicBezTo>
                  <a:cubicBezTo>
                    <a:pt x="3317" y="4822"/>
                    <a:pt x="3958" y="4666"/>
                    <a:pt x="4560" y="4347"/>
                  </a:cubicBezTo>
                  <a:cubicBezTo>
                    <a:pt x="4499" y="4074"/>
                    <a:pt x="4408" y="3800"/>
                    <a:pt x="4347" y="3527"/>
                  </a:cubicBezTo>
                  <a:cubicBezTo>
                    <a:pt x="4104" y="2706"/>
                    <a:pt x="3800" y="1794"/>
                    <a:pt x="3404" y="882"/>
                  </a:cubicBezTo>
                  <a:cubicBezTo>
                    <a:pt x="3283" y="578"/>
                    <a:pt x="3161" y="305"/>
                    <a:pt x="3040" y="1"/>
                  </a:cubicBezTo>
                  <a:close/>
                </a:path>
              </a:pathLst>
            </a:custGeom>
            <a:solidFill>
              <a:srgbClr val="F4A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3158;p73">
              <a:extLst>
                <a:ext uri="{FF2B5EF4-FFF2-40B4-BE49-F238E27FC236}">
                  <a16:creationId xmlns:a16="http://schemas.microsoft.com/office/drawing/2014/main" id="{746AB868-CFCB-246B-7960-D23A9A6DCEF6}"/>
                </a:ext>
              </a:extLst>
            </p:cNvPr>
            <p:cNvSpPr/>
            <p:nvPr/>
          </p:nvSpPr>
          <p:spPr>
            <a:xfrm flipH="1">
              <a:off x="7587689" y="2370194"/>
              <a:ext cx="58396" cy="65170"/>
            </a:xfrm>
            <a:custGeom>
              <a:avLst/>
              <a:gdLst/>
              <a:ahLst/>
              <a:cxnLst/>
              <a:rect l="l" t="t" r="r" b="b"/>
              <a:pathLst>
                <a:path w="3405" h="3800" fill="none" extrusionOk="0">
                  <a:moveTo>
                    <a:pt x="0" y="0"/>
                  </a:moveTo>
                  <a:lnTo>
                    <a:pt x="3405" y="3283"/>
                  </a:lnTo>
                  <a:lnTo>
                    <a:pt x="1551" y="3800"/>
                  </a:ln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0C0D1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3159;p73">
              <a:extLst>
                <a:ext uri="{FF2B5EF4-FFF2-40B4-BE49-F238E27FC236}">
                  <a16:creationId xmlns:a16="http://schemas.microsoft.com/office/drawing/2014/main" id="{B6ADE245-E916-4332-B53C-77C7A98020AC}"/>
                </a:ext>
              </a:extLst>
            </p:cNvPr>
            <p:cNvSpPr/>
            <p:nvPr/>
          </p:nvSpPr>
          <p:spPr>
            <a:xfrm flipH="1">
              <a:off x="7748247" y="2376968"/>
              <a:ext cx="15658" cy="34935"/>
            </a:xfrm>
            <a:custGeom>
              <a:avLst/>
              <a:gdLst/>
              <a:ahLst/>
              <a:cxnLst/>
              <a:rect l="l" t="t" r="r" b="b"/>
              <a:pathLst>
                <a:path w="913" h="2037" fill="none" extrusionOk="0">
                  <a:moveTo>
                    <a:pt x="1" y="2037"/>
                  </a:moveTo>
                  <a:cubicBezTo>
                    <a:pt x="62" y="1277"/>
                    <a:pt x="366" y="548"/>
                    <a:pt x="913" y="0"/>
                  </a:cubicBezTo>
                </a:path>
              </a:pathLst>
            </a:custGeom>
            <a:noFill/>
            <a:ln w="26600" cap="rnd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3160;p73">
              <a:extLst>
                <a:ext uri="{FF2B5EF4-FFF2-40B4-BE49-F238E27FC236}">
                  <a16:creationId xmlns:a16="http://schemas.microsoft.com/office/drawing/2014/main" id="{BD30F2B9-287B-2A19-4756-559A4A1AC988}"/>
                </a:ext>
              </a:extLst>
            </p:cNvPr>
            <p:cNvSpPr/>
            <p:nvPr/>
          </p:nvSpPr>
          <p:spPr>
            <a:xfrm flipH="1">
              <a:off x="7578822" y="2301903"/>
              <a:ext cx="31299" cy="3138"/>
            </a:xfrm>
            <a:custGeom>
              <a:avLst/>
              <a:gdLst/>
              <a:ahLst/>
              <a:cxnLst/>
              <a:rect l="l" t="t" r="r" b="b"/>
              <a:pathLst>
                <a:path w="1825" h="183" fill="none" extrusionOk="0">
                  <a:moveTo>
                    <a:pt x="1" y="122"/>
                  </a:moveTo>
                  <a:cubicBezTo>
                    <a:pt x="609" y="1"/>
                    <a:pt x="1216" y="1"/>
                    <a:pt x="1824" y="183"/>
                  </a:cubicBezTo>
                </a:path>
              </a:pathLst>
            </a:custGeom>
            <a:noFill/>
            <a:ln w="26600" cap="rnd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3161;p73">
              <a:extLst>
                <a:ext uri="{FF2B5EF4-FFF2-40B4-BE49-F238E27FC236}">
                  <a16:creationId xmlns:a16="http://schemas.microsoft.com/office/drawing/2014/main" id="{CF5CB9C0-BB6E-A527-4D18-EA875F493940}"/>
                </a:ext>
              </a:extLst>
            </p:cNvPr>
            <p:cNvSpPr/>
            <p:nvPr/>
          </p:nvSpPr>
          <p:spPr>
            <a:xfrm flipH="1">
              <a:off x="7549118" y="2330578"/>
              <a:ext cx="63078" cy="51622"/>
            </a:xfrm>
            <a:custGeom>
              <a:avLst/>
              <a:gdLst/>
              <a:ahLst/>
              <a:cxnLst/>
              <a:rect l="l" t="t" r="r" b="b"/>
              <a:pathLst>
                <a:path w="3678" h="3010" fill="none" extrusionOk="0">
                  <a:moveTo>
                    <a:pt x="3678" y="1672"/>
                  </a:moveTo>
                  <a:cubicBezTo>
                    <a:pt x="3678" y="1672"/>
                    <a:pt x="2675" y="0"/>
                    <a:pt x="1337" y="669"/>
                  </a:cubicBezTo>
                  <a:cubicBezTo>
                    <a:pt x="0" y="1307"/>
                    <a:pt x="578" y="3009"/>
                    <a:pt x="578" y="3009"/>
                  </a:cubicBez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3162;p73">
              <a:extLst>
                <a:ext uri="{FF2B5EF4-FFF2-40B4-BE49-F238E27FC236}">
                  <a16:creationId xmlns:a16="http://schemas.microsoft.com/office/drawing/2014/main" id="{730374A2-0543-C1B9-7F3F-8520666F3E60}"/>
                </a:ext>
              </a:extLst>
            </p:cNvPr>
            <p:cNvSpPr/>
            <p:nvPr/>
          </p:nvSpPr>
          <p:spPr>
            <a:xfrm flipH="1">
              <a:off x="7670043" y="2391048"/>
              <a:ext cx="74568" cy="55274"/>
            </a:xfrm>
            <a:custGeom>
              <a:avLst/>
              <a:gdLst/>
              <a:ahLst/>
              <a:cxnLst/>
              <a:rect l="l" t="t" r="r" b="b"/>
              <a:pathLst>
                <a:path w="4348" h="3223" fill="none" extrusionOk="0">
                  <a:moveTo>
                    <a:pt x="4347" y="1581"/>
                  </a:moveTo>
                  <a:cubicBezTo>
                    <a:pt x="4347" y="1581"/>
                    <a:pt x="3253" y="0"/>
                    <a:pt x="1642" y="730"/>
                  </a:cubicBezTo>
                  <a:cubicBezTo>
                    <a:pt x="1" y="1459"/>
                    <a:pt x="882" y="3222"/>
                    <a:pt x="882" y="3222"/>
                  </a:cubicBez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3163;p73">
              <a:extLst>
                <a:ext uri="{FF2B5EF4-FFF2-40B4-BE49-F238E27FC236}">
                  <a16:creationId xmlns:a16="http://schemas.microsoft.com/office/drawing/2014/main" id="{8FE1BD73-D898-98E9-AD77-58FFA0BD96D0}"/>
                </a:ext>
              </a:extLst>
            </p:cNvPr>
            <p:cNvSpPr/>
            <p:nvPr/>
          </p:nvSpPr>
          <p:spPr>
            <a:xfrm flipH="1">
              <a:off x="7582475" y="2470796"/>
              <a:ext cx="48500" cy="20357"/>
            </a:xfrm>
            <a:custGeom>
              <a:avLst/>
              <a:gdLst/>
              <a:ahLst/>
              <a:cxnLst/>
              <a:rect l="l" t="t" r="r" b="b"/>
              <a:pathLst>
                <a:path w="2828" h="1187" fill="none" extrusionOk="0">
                  <a:moveTo>
                    <a:pt x="2828" y="1"/>
                  </a:moveTo>
                  <a:cubicBezTo>
                    <a:pt x="2828" y="1"/>
                    <a:pt x="1460" y="1186"/>
                    <a:pt x="1" y="609"/>
                  </a:cubicBez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0C0D1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3164;p73">
              <a:extLst>
                <a:ext uri="{FF2B5EF4-FFF2-40B4-BE49-F238E27FC236}">
                  <a16:creationId xmlns:a16="http://schemas.microsoft.com/office/drawing/2014/main" id="{D394647E-47EE-9ADE-C855-17BA28B972CA}"/>
                </a:ext>
              </a:extLst>
            </p:cNvPr>
            <p:cNvSpPr/>
            <p:nvPr/>
          </p:nvSpPr>
          <p:spPr>
            <a:xfrm flipH="1">
              <a:off x="7559014" y="2616245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88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3165;p73">
              <a:extLst>
                <a:ext uri="{FF2B5EF4-FFF2-40B4-BE49-F238E27FC236}">
                  <a16:creationId xmlns:a16="http://schemas.microsoft.com/office/drawing/2014/main" id="{730B61D4-26EE-0D99-2F8B-76E45A7D3079}"/>
                </a:ext>
              </a:extLst>
            </p:cNvPr>
            <p:cNvSpPr/>
            <p:nvPr/>
          </p:nvSpPr>
          <p:spPr>
            <a:xfrm flipH="1">
              <a:off x="7550679" y="2626141"/>
              <a:ext cx="110532" cy="29704"/>
            </a:xfrm>
            <a:custGeom>
              <a:avLst/>
              <a:gdLst/>
              <a:ahLst/>
              <a:cxnLst/>
              <a:rect l="l" t="t" r="r" b="b"/>
              <a:pathLst>
                <a:path w="6445" h="1732" extrusionOk="0">
                  <a:moveTo>
                    <a:pt x="5563" y="1"/>
                  </a:moveTo>
                  <a:cubicBezTo>
                    <a:pt x="4393" y="397"/>
                    <a:pt x="3171" y="600"/>
                    <a:pt x="1948" y="600"/>
                  </a:cubicBezTo>
                  <a:cubicBezTo>
                    <a:pt x="1297" y="600"/>
                    <a:pt x="645" y="542"/>
                    <a:pt x="1" y="426"/>
                  </a:cubicBezTo>
                  <a:lnTo>
                    <a:pt x="1" y="426"/>
                  </a:lnTo>
                  <a:cubicBezTo>
                    <a:pt x="1" y="426"/>
                    <a:pt x="2443" y="1731"/>
                    <a:pt x="4944" y="1731"/>
                  </a:cubicBezTo>
                  <a:cubicBezTo>
                    <a:pt x="5448" y="1731"/>
                    <a:pt x="5955" y="1678"/>
                    <a:pt x="6445" y="1551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89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3166;p73">
              <a:extLst>
                <a:ext uri="{FF2B5EF4-FFF2-40B4-BE49-F238E27FC236}">
                  <a16:creationId xmlns:a16="http://schemas.microsoft.com/office/drawing/2014/main" id="{ACDE13B4-14C5-3A31-53C9-5ABB5393E95C}"/>
                </a:ext>
              </a:extLst>
            </p:cNvPr>
            <p:cNvSpPr/>
            <p:nvPr/>
          </p:nvSpPr>
          <p:spPr>
            <a:xfrm flipH="1">
              <a:off x="7569441" y="2627187"/>
              <a:ext cx="108439" cy="13566"/>
            </a:xfrm>
            <a:custGeom>
              <a:avLst/>
              <a:gdLst/>
              <a:ahLst/>
              <a:cxnLst/>
              <a:rect l="l" t="t" r="r" b="b"/>
              <a:pathLst>
                <a:path w="6323" h="791" fill="none" extrusionOk="0">
                  <a:moveTo>
                    <a:pt x="0" y="92"/>
                  </a:moveTo>
                  <a:cubicBezTo>
                    <a:pt x="2037" y="791"/>
                    <a:pt x="4286" y="760"/>
                    <a:pt x="6322" y="0"/>
                  </a:cubicBezTo>
                </a:path>
              </a:pathLst>
            </a:custGeom>
            <a:solidFill>
              <a:schemeClr val="accent6"/>
            </a:solidFill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3167;p73">
              <a:extLst>
                <a:ext uri="{FF2B5EF4-FFF2-40B4-BE49-F238E27FC236}">
                  <a16:creationId xmlns:a16="http://schemas.microsoft.com/office/drawing/2014/main" id="{2A295C60-6D48-9C51-6C63-F38035252C26}"/>
                </a:ext>
              </a:extLst>
            </p:cNvPr>
            <p:cNvSpPr/>
            <p:nvPr/>
          </p:nvSpPr>
          <p:spPr>
            <a:xfrm flipH="1">
              <a:off x="7494376" y="2169505"/>
              <a:ext cx="179338" cy="203828"/>
            </a:xfrm>
            <a:custGeom>
              <a:avLst/>
              <a:gdLst/>
              <a:ahLst/>
              <a:cxnLst/>
              <a:rect l="l" t="t" r="r" b="b"/>
              <a:pathLst>
                <a:path w="10457" h="11885" extrusionOk="0">
                  <a:moveTo>
                    <a:pt x="1824" y="0"/>
                  </a:moveTo>
                  <a:cubicBezTo>
                    <a:pt x="1824" y="0"/>
                    <a:pt x="0" y="1338"/>
                    <a:pt x="2736" y="3465"/>
                  </a:cubicBezTo>
                  <a:cubicBezTo>
                    <a:pt x="5472" y="5593"/>
                    <a:pt x="10456" y="11885"/>
                    <a:pt x="10456" y="11885"/>
                  </a:cubicBezTo>
                  <a:cubicBezTo>
                    <a:pt x="10456" y="11885"/>
                    <a:pt x="9909" y="10638"/>
                    <a:pt x="8298" y="6505"/>
                  </a:cubicBezTo>
                  <a:cubicBezTo>
                    <a:pt x="6718" y="2341"/>
                    <a:pt x="1824" y="0"/>
                    <a:pt x="18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3168;p73">
              <a:extLst>
                <a:ext uri="{FF2B5EF4-FFF2-40B4-BE49-F238E27FC236}">
                  <a16:creationId xmlns:a16="http://schemas.microsoft.com/office/drawing/2014/main" id="{1FECA7DA-8407-6892-4468-FC2292F61785}"/>
                </a:ext>
              </a:extLst>
            </p:cNvPr>
            <p:cNvSpPr/>
            <p:nvPr/>
          </p:nvSpPr>
          <p:spPr>
            <a:xfrm flipH="1">
              <a:off x="7774830" y="2348294"/>
              <a:ext cx="116260" cy="193418"/>
            </a:xfrm>
            <a:custGeom>
              <a:avLst/>
              <a:gdLst/>
              <a:ahLst/>
              <a:cxnLst/>
              <a:rect l="l" t="t" r="r" b="b"/>
              <a:pathLst>
                <a:path w="6779" h="11278" extrusionOk="0">
                  <a:moveTo>
                    <a:pt x="3861" y="1"/>
                  </a:moveTo>
                  <a:lnTo>
                    <a:pt x="0" y="305"/>
                  </a:lnTo>
                  <a:cubicBezTo>
                    <a:pt x="0" y="305"/>
                    <a:pt x="3465" y="10062"/>
                    <a:pt x="5380" y="11277"/>
                  </a:cubicBezTo>
                  <a:cubicBezTo>
                    <a:pt x="5380" y="11277"/>
                    <a:pt x="6779" y="4469"/>
                    <a:pt x="3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3169;p73">
              <a:extLst>
                <a:ext uri="{FF2B5EF4-FFF2-40B4-BE49-F238E27FC236}">
                  <a16:creationId xmlns:a16="http://schemas.microsoft.com/office/drawing/2014/main" id="{AA92893D-AAF0-B1BD-5EFA-0C4B6C15D8F3}"/>
                </a:ext>
              </a:extLst>
            </p:cNvPr>
            <p:cNvSpPr/>
            <p:nvPr/>
          </p:nvSpPr>
          <p:spPr>
            <a:xfrm flipH="1">
              <a:off x="7559546" y="2055337"/>
              <a:ext cx="371160" cy="298719"/>
            </a:xfrm>
            <a:custGeom>
              <a:avLst/>
              <a:gdLst/>
              <a:ahLst/>
              <a:cxnLst/>
              <a:rect l="l" t="t" r="r" b="b"/>
              <a:pathLst>
                <a:path w="21642" h="17418" extrusionOk="0">
                  <a:moveTo>
                    <a:pt x="10487" y="0"/>
                  </a:moveTo>
                  <a:cubicBezTo>
                    <a:pt x="10487" y="0"/>
                    <a:pt x="10456" y="2371"/>
                    <a:pt x="8177" y="2584"/>
                  </a:cubicBezTo>
                  <a:cubicBezTo>
                    <a:pt x="5897" y="2797"/>
                    <a:pt x="3617" y="2706"/>
                    <a:pt x="2857" y="5958"/>
                  </a:cubicBezTo>
                  <a:cubicBezTo>
                    <a:pt x="2675" y="6991"/>
                    <a:pt x="2797" y="8055"/>
                    <a:pt x="3222" y="8997"/>
                  </a:cubicBezTo>
                  <a:cubicBezTo>
                    <a:pt x="1733" y="9149"/>
                    <a:pt x="547" y="10305"/>
                    <a:pt x="395" y="11794"/>
                  </a:cubicBezTo>
                  <a:cubicBezTo>
                    <a:pt x="0" y="14438"/>
                    <a:pt x="1155" y="17113"/>
                    <a:pt x="2310" y="17417"/>
                  </a:cubicBezTo>
                  <a:lnTo>
                    <a:pt x="6201" y="17083"/>
                  </a:lnTo>
                  <a:cubicBezTo>
                    <a:pt x="6201" y="17083"/>
                    <a:pt x="6480" y="17232"/>
                    <a:pt x="6948" y="17232"/>
                  </a:cubicBezTo>
                  <a:cubicBezTo>
                    <a:pt x="7469" y="17232"/>
                    <a:pt x="8224" y="17047"/>
                    <a:pt x="9089" y="16262"/>
                  </a:cubicBezTo>
                  <a:cubicBezTo>
                    <a:pt x="10760" y="14803"/>
                    <a:pt x="10244" y="13374"/>
                    <a:pt x="11520" y="12919"/>
                  </a:cubicBezTo>
                  <a:cubicBezTo>
                    <a:pt x="11680" y="12861"/>
                    <a:pt x="11831" y="12839"/>
                    <a:pt x="11980" y="12839"/>
                  </a:cubicBezTo>
                  <a:cubicBezTo>
                    <a:pt x="12568" y="12839"/>
                    <a:pt x="13112" y="13196"/>
                    <a:pt x="13971" y="13196"/>
                  </a:cubicBezTo>
                  <a:cubicBezTo>
                    <a:pt x="14629" y="13196"/>
                    <a:pt x="15470" y="12987"/>
                    <a:pt x="16657" y="12250"/>
                  </a:cubicBezTo>
                  <a:cubicBezTo>
                    <a:pt x="19788" y="10305"/>
                    <a:pt x="21642" y="4378"/>
                    <a:pt x="21642" y="4377"/>
                  </a:cubicBezTo>
                  <a:lnTo>
                    <a:pt x="21642" y="4377"/>
                  </a:lnTo>
                  <a:cubicBezTo>
                    <a:pt x="21642" y="4377"/>
                    <a:pt x="20325" y="4733"/>
                    <a:pt x="19373" y="4733"/>
                  </a:cubicBezTo>
                  <a:cubicBezTo>
                    <a:pt x="19177" y="4733"/>
                    <a:pt x="18996" y="4718"/>
                    <a:pt x="18846" y="4681"/>
                  </a:cubicBezTo>
                  <a:cubicBezTo>
                    <a:pt x="18040" y="4509"/>
                    <a:pt x="16307" y="2319"/>
                    <a:pt x="14268" y="2319"/>
                  </a:cubicBezTo>
                  <a:cubicBezTo>
                    <a:pt x="14153" y="2319"/>
                    <a:pt x="14038" y="2326"/>
                    <a:pt x="13922" y="2341"/>
                  </a:cubicBezTo>
                  <a:cubicBezTo>
                    <a:pt x="12675" y="2432"/>
                    <a:pt x="11581" y="3131"/>
                    <a:pt x="10973" y="4195"/>
                  </a:cubicBezTo>
                  <a:cubicBezTo>
                    <a:pt x="10973" y="4195"/>
                    <a:pt x="11368" y="1368"/>
                    <a:pt x="10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3170;p73">
              <a:extLst>
                <a:ext uri="{FF2B5EF4-FFF2-40B4-BE49-F238E27FC236}">
                  <a16:creationId xmlns:a16="http://schemas.microsoft.com/office/drawing/2014/main" id="{E54DFD44-274D-25BB-148D-21682218E67C}"/>
                </a:ext>
              </a:extLst>
            </p:cNvPr>
            <p:cNvSpPr/>
            <p:nvPr/>
          </p:nvSpPr>
          <p:spPr>
            <a:xfrm flipH="1">
              <a:off x="7559546" y="2055337"/>
              <a:ext cx="233549" cy="224682"/>
            </a:xfrm>
            <a:custGeom>
              <a:avLst/>
              <a:gdLst/>
              <a:ahLst/>
              <a:cxnLst/>
              <a:rect l="l" t="t" r="r" b="b"/>
              <a:pathLst>
                <a:path w="13618" h="13101" extrusionOk="0">
                  <a:moveTo>
                    <a:pt x="2463" y="0"/>
                  </a:moveTo>
                  <a:cubicBezTo>
                    <a:pt x="2463" y="0"/>
                    <a:pt x="2432" y="2371"/>
                    <a:pt x="153" y="2584"/>
                  </a:cubicBezTo>
                  <a:lnTo>
                    <a:pt x="1" y="2584"/>
                  </a:lnTo>
                  <a:cubicBezTo>
                    <a:pt x="761" y="3314"/>
                    <a:pt x="1429" y="4225"/>
                    <a:pt x="1338" y="5107"/>
                  </a:cubicBezTo>
                  <a:cubicBezTo>
                    <a:pt x="1286" y="5779"/>
                    <a:pt x="1883" y="5921"/>
                    <a:pt x="2700" y="5921"/>
                  </a:cubicBezTo>
                  <a:cubicBezTo>
                    <a:pt x="3301" y="5921"/>
                    <a:pt x="4022" y="5844"/>
                    <a:pt x="4691" y="5844"/>
                  </a:cubicBezTo>
                  <a:cubicBezTo>
                    <a:pt x="5747" y="5844"/>
                    <a:pt x="6675" y="6036"/>
                    <a:pt x="6809" y="7022"/>
                  </a:cubicBezTo>
                  <a:cubicBezTo>
                    <a:pt x="7053" y="9089"/>
                    <a:pt x="5533" y="11308"/>
                    <a:pt x="6536" y="13101"/>
                  </a:cubicBezTo>
                  <a:cubicBezTo>
                    <a:pt x="7296" y="12949"/>
                    <a:pt x="7995" y="12645"/>
                    <a:pt x="8603" y="12219"/>
                  </a:cubicBezTo>
                  <a:cubicBezTo>
                    <a:pt x="11733" y="10274"/>
                    <a:pt x="13618" y="4378"/>
                    <a:pt x="13618" y="4377"/>
                  </a:cubicBezTo>
                  <a:lnTo>
                    <a:pt x="13618" y="4377"/>
                  </a:lnTo>
                  <a:cubicBezTo>
                    <a:pt x="13618" y="4377"/>
                    <a:pt x="12234" y="4751"/>
                    <a:pt x="11278" y="4751"/>
                  </a:cubicBezTo>
                  <a:cubicBezTo>
                    <a:pt x="11109" y="4751"/>
                    <a:pt x="10954" y="4739"/>
                    <a:pt x="10822" y="4712"/>
                  </a:cubicBezTo>
                  <a:cubicBezTo>
                    <a:pt x="10016" y="4510"/>
                    <a:pt x="8283" y="2319"/>
                    <a:pt x="6244" y="2319"/>
                  </a:cubicBezTo>
                  <a:cubicBezTo>
                    <a:pt x="6129" y="2319"/>
                    <a:pt x="6014" y="2326"/>
                    <a:pt x="5898" y="2341"/>
                  </a:cubicBezTo>
                  <a:cubicBezTo>
                    <a:pt x="4651" y="2432"/>
                    <a:pt x="3557" y="3131"/>
                    <a:pt x="2949" y="4195"/>
                  </a:cubicBezTo>
                  <a:cubicBezTo>
                    <a:pt x="2949" y="4195"/>
                    <a:pt x="3344" y="1368"/>
                    <a:pt x="246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3171;p73">
              <a:extLst>
                <a:ext uri="{FF2B5EF4-FFF2-40B4-BE49-F238E27FC236}">
                  <a16:creationId xmlns:a16="http://schemas.microsoft.com/office/drawing/2014/main" id="{4CEC2E27-5618-3960-33F3-5AB505A33158}"/>
                </a:ext>
              </a:extLst>
            </p:cNvPr>
            <p:cNvSpPr/>
            <p:nvPr/>
          </p:nvSpPr>
          <p:spPr>
            <a:xfrm flipH="1">
              <a:off x="7623138" y="2195041"/>
              <a:ext cx="224168" cy="113653"/>
            </a:xfrm>
            <a:custGeom>
              <a:avLst/>
              <a:gdLst/>
              <a:ahLst/>
              <a:cxnLst/>
              <a:rect l="l" t="t" r="r" b="b"/>
              <a:pathLst>
                <a:path w="13071" h="6627" fill="none" extrusionOk="0">
                  <a:moveTo>
                    <a:pt x="1" y="6627"/>
                  </a:moveTo>
                  <a:cubicBezTo>
                    <a:pt x="1" y="6627"/>
                    <a:pt x="2919" y="6627"/>
                    <a:pt x="3922" y="5198"/>
                  </a:cubicBezTo>
                  <a:cubicBezTo>
                    <a:pt x="4955" y="3769"/>
                    <a:pt x="3830" y="2280"/>
                    <a:pt x="6110" y="1733"/>
                  </a:cubicBezTo>
                  <a:cubicBezTo>
                    <a:pt x="8359" y="1186"/>
                    <a:pt x="10852" y="3070"/>
                    <a:pt x="13071" y="0"/>
                  </a:cubicBezTo>
                </a:path>
              </a:pathLst>
            </a:custGeom>
            <a:noFill/>
            <a:ln w="98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3172;p73">
              <a:extLst>
                <a:ext uri="{FF2B5EF4-FFF2-40B4-BE49-F238E27FC236}">
                  <a16:creationId xmlns:a16="http://schemas.microsoft.com/office/drawing/2014/main" id="{3F62C1FE-AB11-F1B3-5F26-8C3CD357B999}"/>
                </a:ext>
              </a:extLst>
            </p:cNvPr>
            <p:cNvSpPr/>
            <p:nvPr/>
          </p:nvSpPr>
          <p:spPr>
            <a:xfrm flipH="1">
              <a:off x="7665361" y="2156985"/>
              <a:ext cx="141796" cy="74037"/>
            </a:xfrm>
            <a:custGeom>
              <a:avLst/>
              <a:gdLst/>
              <a:ahLst/>
              <a:cxnLst/>
              <a:rect l="l" t="t" r="r" b="b"/>
              <a:pathLst>
                <a:path w="8268" h="4317" fill="none" extrusionOk="0">
                  <a:moveTo>
                    <a:pt x="0" y="4317"/>
                  </a:moveTo>
                  <a:cubicBezTo>
                    <a:pt x="0" y="4317"/>
                    <a:pt x="274" y="1460"/>
                    <a:pt x="2736" y="1277"/>
                  </a:cubicBezTo>
                  <a:cubicBezTo>
                    <a:pt x="5198" y="1064"/>
                    <a:pt x="7265" y="1612"/>
                    <a:pt x="8268" y="1"/>
                  </a:cubicBezTo>
                </a:path>
              </a:pathLst>
            </a:custGeom>
            <a:noFill/>
            <a:ln w="98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3173;p73">
              <a:extLst>
                <a:ext uri="{FF2B5EF4-FFF2-40B4-BE49-F238E27FC236}">
                  <a16:creationId xmlns:a16="http://schemas.microsoft.com/office/drawing/2014/main" id="{DB9AA8AB-AF44-000B-053E-ACC708D090F2}"/>
                </a:ext>
              </a:extLst>
            </p:cNvPr>
            <p:cNvSpPr/>
            <p:nvPr/>
          </p:nvSpPr>
          <p:spPr>
            <a:xfrm flipH="1">
              <a:off x="7762310" y="2116323"/>
              <a:ext cx="136600" cy="164743"/>
            </a:xfrm>
            <a:custGeom>
              <a:avLst/>
              <a:gdLst/>
              <a:ahLst/>
              <a:cxnLst/>
              <a:rect l="l" t="t" r="r" b="b"/>
              <a:pathLst>
                <a:path w="7965" h="9606" fill="none" extrusionOk="0">
                  <a:moveTo>
                    <a:pt x="0" y="9606"/>
                  </a:moveTo>
                  <a:cubicBezTo>
                    <a:pt x="61" y="8572"/>
                    <a:pt x="700" y="7630"/>
                    <a:pt x="1672" y="7204"/>
                  </a:cubicBezTo>
                  <a:cubicBezTo>
                    <a:pt x="3344" y="6414"/>
                    <a:pt x="2371" y="4621"/>
                    <a:pt x="4286" y="2311"/>
                  </a:cubicBezTo>
                  <a:cubicBezTo>
                    <a:pt x="6171" y="1"/>
                    <a:pt x="7964" y="153"/>
                    <a:pt x="7964" y="153"/>
                  </a:cubicBezTo>
                </a:path>
              </a:pathLst>
            </a:custGeom>
            <a:noFill/>
            <a:ln w="98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CE1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2"/>
          <p:cNvSpPr/>
          <p:nvPr/>
        </p:nvSpPr>
        <p:spPr>
          <a:xfrm>
            <a:off x="827975" y="644250"/>
            <a:ext cx="332100" cy="3321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42"/>
          <p:cNvSpPr txBox="1">
            <a:spLocks noGrp="1"/>
          </p:cNvSpPr>
          <p:nvPr>
            <p:ph type="ctrTitle"/>
          </p:nvPr>
        </p:nvSpPr>
        <p:spPr>
          <a:xfrm>
            <a:off x="715100" y="1363700"/>
            <a:ext cx="4753500" cy="18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UNIT 3 </a:t>
            </a:r>
            <a:br>
              <a:rPr lang="en" dirty="0"/>
            </a:br>
            <a:r>
              <a:rPr lang="en" sz="4800" dirty="0"/>
              <a:t>Teenagers</a:t>
            </a:r>
            <a:endParaRPr sz="4800" dirty="0"/>
          </a:p>
        </p:txBody>
      </p:sp>
      <p:sp>
        <p:nvSpPr>
          <p:cNvPr id="561" name="Google Shape;561;p42"/>
          <p:cNvSpPr txBox="1">
            <a:spLocks noGrp="1"/>
          </p:cNvSpPr>
          <p:nvPr>
            <p:ph type="subTitle" idx="1"/>
          </p:nvPr>
        </p:nvSpPr>
        <p:spPr>
          <a:xfrm>
            <a:off x="715100" y="3396688"/>
            <a:ext cx="3162275" cy="5715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Lesson 6: Skills 2</a:t>
            </a:r>
            <a:endParaRPr sz="2400" dirty="0"/>
          </a:p>
        </p:txBody>
      </p:sp>
      <p:sp>
        <p:nvSpPr>
          <p:cNvPr id="697" name="Google Shape;697;p42"/>
          <p:cNvSpPr/>
          <p:nvPr/>
        </p:nvSpPr>
        <p:spPr>
          <a:xfrm>
            <a:off x="3748375" y="4156950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AC9986-B5A5-9CAF-F1B3-A9F14877C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847" y="184784"/>
            <a:ext cx="5200153" cy="48483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4"/>
          <p:cNvSpPr/>
          <p:nvPr/>
        </p:nvSpPr>
        <p:spPr>
          <a:xfrm>
            <a:off x="720234" y="3223844"/>
            <a:ext cx="743100" cy="743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44"/>
          <p:cNvSpPr/>
          <p:nvPr/>
        </p:nvSpPr>
        <p:spPr>
          <a:xfrm>
            <a:off x="720234" y="1714403"/>
            <a:ext cx="743100" cy="743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4"/>
          <p:cNvSpPr txBox="1">
            <a:spLocks noGrp="1"/>
          </p:cNvSpPr>
          <p:nvPr>
            <p:ph type="subTitle" idx="3"/>
          </p:nvPr>
        </p:nvSpPr>
        <p:spPr>
          <a:xfrm>
            <a:off x="1592834" y="1701791"/>
            <a:ext cx="4237800" cy="5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</a:t>
            </a:r>
            <a:endParaRPr dirty="0"/>
          </a:p>
        </p:txBody>
      </p:sp>
      <p:sp>
        <p:nvSpPr>
          <p:cNvPr id="716" name="Google Shape;716;p44"/>
          <p:cNvSpPr txBox="1">
            <a:spLocks noGrp="1"/>
          </p:cNvSpPr>
          <p:nvPr>
            <p:ph type="subTitle" idx="1"/>
          </p:nvPr>
        </p:nvSpPr>
        <p:spPr>
          <a:xfrm>
            <a:off x="1592834" y="2137014"/>
            <a:ext cx="4237800" cy="6987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/>
              <a:t>listen for general and specific information about teen stress</a:t>
            </a:r>
            <a:endParaRPr sz="2000" dirty="0"/>
          </a:p>
        </p:txBody>
      </p:sp>
      <p:sp>
        <p:nvSpPr>
          <p:cNvPr id="717" name="Google Shape;717;p44"/>
          <p:cNvSpPr txBox="1">
            <a:spLocks noGrp="1"/>
          </p:cNvSpPr>
          <p:nvPr>
            <p:ph type="title"/>
          </p:nvPr>
        </p:nvSpPr>
        <p:spPr>
          <a:xfrm>
            <a:off x="701784" y="1789253"/>
            <a:ext cx="7800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</a:t>
            </a:r>
            <a:endParaRPr dirty="0"/>
          </a:p>
        </p:txBody>
      </p:sp>
      <p:sp>
        <p:nvSpPr>
          <p:cNvPr id="718" name="Google Shape;718;p44"/>
          <p:cNvSpPr txBox="1">
            <a:spLocks noGrp="1"/>
          </p:cNvSpPr>
          <p:nvPr>
            <p:ph type="title" idx="2"/>
          </p:nvPr>
        </p:nvSpPr>
        <p:spPr>
          <a:xfrm>
            <a:off x="720000" y="388150"/>
            <a:ext cx="77040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719" name="Google Shape;719;p44"/>
          <p:cNvSpPr txBox="1">
            <a:spLocks noGrp="1"/>
          </p:cNvSpPr>
          <p:nvPr>
            <p:ph type="title" idx="4"/>
          </p:nvPr>
        </p:nvSpPr>
        <p:spPr>
          <a:xfrm>
            <a:off x="701784" y="3298694"/>
            <a:ext cx="7800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02.</a:t>
            </a:r>
            <a:endParaRPr dirty="0"/>
          </a:p>
        </p:txBody>
      </p:sp>
      <p:sp>
        <p:nvSpPr>
          <p:cNvPr id="720" name="Google Shape;720;p44"/>
          <p:cNvSpPr txBox="1">
            <a:spLocks noGrp="1"/>
          </p:cNvSpPr>
          <p:nvPr>
            <p:ph type="subTitle" idx="5"/>
          </p:nvPr>
        </p:nvSpPr>
        <p:spPr>
          <a:xfrm>
            <a:off x="1592834" y="3646456"/>
            <a:ext cx="4757204" cy="6899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/>
              <a:t>write a paragraph about the cause(s) of one's stress and solutions to deal with it. </a:t>
            </a:r>
            <a:endParaRPr sz="2000" dirty="0"/>
          </a:p>
        </p:txBody>
      </p:sp>
      <p:sp>
        <p:nvSpPr>
          <p:cNvPr id="721" name="Google Shape;721;p44"/>
          <p:cNvSpPr txBox="1">
            <a:spLocks noGrp="1"/>
          </p:cNvSpPr>
          <p:nvPr>
            <p:ph type="subTitle" idx="6"/>
          </p:nvPr>
        </p:nvSpPr>
        <p:spPr>
          <a:xfrm>
            <a:off x="1592834" y="3211232"/>
            <a:ext cx="4237800" cy="5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Writing</a:t>
            </a:r>
            <a:endParaRPr dirty="0"/>
          </a:p>
        </p:txBody>
      </p:sp>
      <p:sp>
        <p:nvSpPr>
          <p:cNvPr id="728" name="Google Shape;728;p44"/>
          <p:cNvSpPr/>
          <p:nvPr/>
        </p:nvSpPr>
        <p:spPr>
          <a:xfrm>
            <a:off x="7678650" y="1160613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9" name="Google Shape;729;p44"/>
          <p:cNvGrpSpPr/>
          <p:nvPr/>
        </p:nvGrpSpPr>
        <p:grpSpPr>
          <a:xfrm>
            <a:off x="6213675" y="1664624"/>
            <a:ext cx="2215216" cy="3469788"/>
            <a:chOff x="6213675" y="1138699"/>
            <a:chExt cx="2215216" cy="3469788"/>
          </a:xfrm>
        </p:grpSpPr>
        <p:sp>
          <p:nvSpPr>
            <p:cNvPr id="730" name="Google Shape;730;p44"/>
            <p:cNvSpPr/>
            <p:nvPr/>
          </p:nvSpPr>
          <p:spPr>
            <a:xfrm flipH="1">
              <a:off x="6493179" y="2038235"/>
              <a:ext cx="858947" cy="1527666"/>
            </a:xfrm>
            <a:custGeom>
              <a:avLst/>
              <a:gdLst/>
              <a:ahLst/>
              <a:cxnLst/>
              <a:rect l="l" t="t" r="r" b="b"/>
              <a:pathLst>
                <a:path w="9121" h="16222" extrusionOk="0">
                  <a:moveTo>
                    <a:pt x="7299" y="1"/>
                  </a:moveTo>
                  <a:lnTo>
                    <a:pt x="3930" y="263"/>
                  </a:lnTo>
                  <a:cubicBezTo>
                    <a:pt x="3202" y="272"/>
                    <a:pt x="2539" y="738"/>
                    <a:pt x="2120" y="1327"/>
                  </a:cubicBezTo>
                  <a:cubicBezTo>
                    <a:pt x="1690" y="1914"/>
                    <a:pt x="1466" y="2615"/>
                    <a:pt x="1251" y="3314"/>
                  </a:cubicBezTo>
                  <a:cubicBezTo>
                    <a:pt x="690" y="5153"/>
                    <a:pt x="177" y="7039"/>
                    <a:pt x="95" y="8961"/>
                  </a:cubicBezTo>
                  <a:cubicBezTo>
                    <a:pt x="0" y="10883"/>
                    <a:pt x="354" y="12882"/>
                    <a:pt x="1401" y="14497"/>
                  </a:cubicBezTo>
                  <a:cubicBezTo>
                    <a:pt x="1746" y="15028"/>
                    <a:pt x="2176" y="15532"/>
                    <a:pt x="2727" y="15850"/>
                  </a:cubicBezTo>
                  <a:cubicBezTo>
                    <a:pt x="3175" y="16104"/>
                    <a:pt x="3682" y="16222"/>
                    <a:pt x="4194" y="16222"/>
                  </a:cubicBezTo>
                  <a:cubicBezTo>
                    <a:pt x="4866" y="16222"/>
                    <a:pt x="5547" y="16019"/>
                    <a:pt x="6114" y="15653"/>
                  </a:cubicBezTo>
                  <a:cubicBezTo>
                    <a:pt x="6665" y="15299"/>
                    <a:pt x="7140" y="14777"/>
                    <a:pt x="7308" y="14141"/>
                  </a:cubicBezTo>
                  <a:cubicBezTo>
                    <a:pt x="7467" y="13498"/>
                    <a:pt x="7263" y="12752"/>
                    <a:pt x="6712" y="12387"/>
                  </a:cubicBezTo>
                  <a:cubicBezTo>
                    <a:pt x="7476" y="12210"/>
                    <a:pt x="8177" y="11632"/>
                    <a:pt x="8345" y="10866"/>
                  </a:cubicBezTo>
                  <a:cubicBezTo>
                    <a:pt x="8504" y="10099"/>
                    <a:pt x="8009" y="9203"/>
                    <a:pt x="7234" y="9073"/>
                  </a:cubicBezTo>
                  <a:cubicBezTo>
                    <a:pt x="8428" y="8551"/>
                    <a:pt x="9120" y="7084"/>
                    <a:pt x="8775" y="5834"/>
                  </a:cubicBezTo>
                  <a:cubicBezTo>
                    <a:pt x="8560" y="5059"/>
                    <a:pt x="8018" y="4425"/>
                    <a:pt x="7655" y="3715"/>
                  </a:cubicBezTo>
                  <a:cubicBezTo>
                    <a:pt x="7075" y="2577"/>
                    <a:pt x="6945" y="1224"/>
                    <a:pt x="7299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4"/>
            <p:cNvSpPr/>
            <p:nvPr/>
          </p:nvSpPr>
          <p:spPr>
            <a:xfrm flipH="1">
              <a:off x="7004815" y="3440276"/>
              <a:ext cx="1363524" cy="1168210"/>
            </a:xfrm>
            <a:custGeom>
              <a:avLst/>
              <a:gdLst/>
              <a:ahLst/>
              <a:cxnLst/>
              <a:rect l="l" t="t" r="r" b="b"/>
              <a:pathLst>
                <a:path w="14479" h="12405" extrusionOk="0">
                  <a:moveTo>
                    <a:pt x="4071" y="1"/>
                  </a:moveTo>
                  <a:lnTo>
                    <a:pt x="1" y="12284"/>
                  </a:lnTo>
                  <a:lnTo>
                    <a:pt x="14479" y="12405"/>
                  </a:lnTo>
                  <a:lnTo>
                    <a:pt x="12230" y="2241"/>
                  </a:lnTo>
                  <a:lnTo>
                    <a:pt x="4071" y="1"/>
                  </a:lnTo>
                  <a:close/>
                </a:path>
              </a:pathLst>
            </a:custGeom>
            <a:solidFill>
              <a:srgbClr val="7F4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4"/>
            <p:cNvSpPr/>
            <p:nvPr/>
          </p:nvSpPr>
          <p:spPr>
            <a:xfrm flipH="1">
              <a:off x="6940687" y="1873904"/>
              <a:ext cx="523882" cy="987210"/>
            </a:xfrm>
            <a:custGeom>
              <a:avLst/>
              <a:gdLst/>
              <a:ahLst/>
              <a:cxnLst/>
              <a:rect l="l" t="t" r="r" b="b"/>
              <a:pathLst>
                <a:path w="5563" h="10483" extrusionOk="0">
                  <a:moveTo>
                    <a:pt x="1436" y="1"/>
                  </a:moveTo>
                  <a:cubicBezTo>
                    <a:pt x="1436" y="1"/>
                    <a:pt x="1289" y="1056"/>
                    <a:pt x="661" y="2306"/>
                  </a:cubicBezTo>
                  <a:cubicBezTo>
                    <a:pt x="531" y="2568"/>
                    <a:pt x="298" y="2913"/>
                    <a:pt x="0" y="3314"/>
                  </a:cubicBezTo>
                  <a:cubicBezTo>
                    <a:pt x="867" y="3762"/>
                    <a:pt x="1483" y="4620"/>
                    <a:pt x="2005" y="5469"/>
                  </a:cubicBezTo>
                  <a:cubicBezTo>
                    <a:pt x="2866" y="6880"/>
                    <a:pt x="3594" y="8372"/>
                    <a:pt x="4190" y="9913"/>
                  </a:cubicBezTo>
                  <a:cubicBezTo>
                    <a:pt x="4228" y="10025"/>
                    <a:pt x="4275" y="10146"/>
                    <a:pt x="4378" y="10220"/>
                  </a:cubicBezTo>
                  <a:cubicBezTo>
                    <a:pt x="4452" y="10267"/>
                    <a:pt x="4537" y="10276"/>
                    <a:pt x="4611" y="10296"/>
                  </a:cubicBezTo>
                  <a:cubicBezTo>
                    <a:pt x="4929" y="10361"/>
                    <a:pt x="5245" y="10417"/>
                    <a:pt x="5563" y="10482"/>
                  </a:cubicBezTo>
                  <a:cubicBezTo>
                    <a:pt x="4694" y="8755"/>
                    <a:pt x="3621" y="7075"/>
                    <a:pt x="3500" y="6170"/>
                  </a:cubicBezTo>
                  <a:cubicBezTo>
                    <a:pt x="3276" y="4584"/>
                    <a:pt x="3995" y="3099"/>
                    <a:pt x="3995" y="3099"/>
                  </a:cubicBezTo>
                  <a:lnTo>
                    <a:pt x="1436" y="1"/>
                  </a:ln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4"/>
            <p:cNvSpPr/>
            <p:nvPr/>
          </p:nvSpPr>
          <p:spPr>
            <a:xfrm flipH="1">
              <a:off x="6829938" y="2185898"/>
              <a:ext cx="1155120" cy="1476531"/>
            </a:xfrm>
            <a:custGeom>
              <a:avLst/>
              <a:gdLst/>
              <a:ahLst/>
              <a:cxnLst/>
              <a:rect l="l" t="t" r="r" b="b"/>
              <a:pathLst>
                <a:path w="12266" h="15679" extrusionOk="0">
                  <a:moveTo>
                    <a:pt x="5527" y="1"/>
                  </a:moveTo>
                  <a:cubicBezTo>
                    <a:pt x="4425" y="1504"/>
                    <a:pt x="2483" y="3762"/>
                    <a:pt x="1961" y="5209"/>
                  </a:cubicBezTo>
                  <a:cubicBezTo>
                    <a:pt x="1298" y="7028"/>
                    <a:pt x="1" y="13321"/>
                    <a:pt x="1" y="13321"/>
                  </a:cubicBezTo>
                  <a:cubicBezTo>
                    <a:pt x="1" y="13321"/>
                    <a:pt x="1784" y="14600"/>
                    <a:pt x="3753" y="15281"/>
                  </a:cubicBezTo>
                  <a:cubicBezTo>
                    <a:pt x="4658" y="15594"/>
                    <a:pt x="5660" y="15678"/>
                    <a:pt x="6481" y="15678"/>
                  </a:cubicBezTo>
                  <a:cubicBezTo>
                    <a:pt x="7447" y="15678"/>
                    <a:pt x="8160" y="15561"/>
                    <a:pt x="8160" y="15561"/>
                  </a:cubicBezTo>
                  <a:lnTo>
                    <a:pt x="8915" y="14161"/>
                  </a:lnTo>
                  <a:cubicBezTo>
                    <a:pt x="8915" y="14161"/>
                    <a:pt x="12098" y="13209"/>
                    <a:pt x="12210" y="10772"/>
                  </a:cubicBezTo>
                  <a:cubicBezTo>
                    <a:pt x="12266" y="9737"/>
                    <a:pt x="11733" y="8440"/>
                    <a:pt x="11090" y="7169"/>
                  </a:cubicBezTo>
                  <a:cubicBezTo>
                    <a:pt x="10772" y="7104"/>
                    <a:pt x="10456" y="7048"/>
                    <a:pt x="10138" y="6983"/>
                  </a:cubicBezTo>
                  <a:cubicBezTo>
                    <a:pt x="10064" y="6963"/>
                    <a:pt x="9979" y="6954"/>
                    <a:pt x="9905" y="6907"/>
                  </a:cubicBezTo>
                  <a:cubicBezTo>
                    <a:pt x="9802" y="6833"/>
                    <a:pt x="9755" y="6712"/>
                    <a:pt x="9717" y="6600"/>
                  </a:cubicBezTo>
                  <a:cubicBezTo>
                    <a:pt x="9121" y="5059"/>
                    <a:pt x="8393" y="3567"/>
                    <a:pt x="7532" y="2156"/>
                  </a:cubicBezTo>
                  <a:cubicBezTo>
                    <a:pt x="7010" y="1307"/>
                    <a:pt x="6394" y="449"/>
                    <a:pt x="5527" y="1"/>
                  </a:cubicBezTo>
                  <a:close/>
                </a:path>
              </a:pathLst>
            </a:custGeom>
            <a:solidFill>
              <a:srgbClr val="7F4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4"/>
            <p:cNvSpPr/>
            <p:nvPr/>
          </p:nvSpPr>
          <p:spPr>
            <a:xfrm flipH="1">
              <a:off x="6485363" y="1411611"/>
              <a:ext cx="880042" cy="968282"/>
            </a:xfrm>
            <a:custGeom>
              <a:avLst/>
              <a:gdLst/>
              <a:ahLst/>
              <a:cxnLst/>
              <a:rect l="l" t="t" r="r" b="b"/>
              <a:pathLst>
                <a:path w="9345" h="10282" extrusionOk="0">
                  <a:moveTo>
                    <a:pt x="3742" y="1"/>
                  </a:moveTo>
                  <a:cubicBezTo>
                    <a:pt x="3294" y="1"/>
                    <a:pt x="2850" y="81"/>
                    <a:pt x="2476" y="317"/>
                  </a:cubicBezTo>
                  <a:cubicBezTo>
                    <a:pt x="2093" y="550"/>
                    <a:pt x="1822" y="933"/>
                    <a:pt x="1580" y="1316"/>
                  </a:cubicBezTo>
                  <a:cubicBezTo>
                    <a:pt x="935" y="2351"/>
                    <a:pt x="77" y="3704"/>
                    <a:pt x="47" y="4928"/>
                  </a:cubicBezTo>
                  <a:cubicBezTo>
                    <a:pt x="0" y="6496"/>
                    <a:pt x="1775" y="9007"/>
                    <a:pt x="3222" y="9874"/>
                  </a:cubicBezTo>
                  <a:cubicBezTo>
                    <a:pt x="3591" y="10098"/>
                    <a:pt x="4007" y="10281"/>
                    <a:pt x="4442" y="10281"/>
                  </a:cubicBezTo>
                  <a:cubicBezTo>
                    <a:pt x="4480" y="10281"/>
                    <a:pt x="4519" y="10280"/>
                    <a:pt x="4557" y="10277"/>
                  </a:cubicBezTo>
                  <a:cubicBezTo>
                    <a:pt x="5070" y="10239"/>
                    <a:pt x="5545" y="9959"/>
                    <a:pt x="5919" y="9585"/>
                  </a:cubicBezTo>
                  <a:cubicBezTo>
                    <a:pt x="6293" y="9222"/>
                    <a:pt x="6844" y="8176"/>
                    <a:pt x="6844" y="8176"/>
                  </a:cubicBezTo>
                  <a:lnTo>
                    <a:pt x="7160" y="8335"/>
                  </a:lnTo>
                  <a:cubicBezTo>
                    <a:pt x="7233" y="8371"/>
                    <a:pt x="7309" y="8388"/>
                    <a:pt x="7384" y="8388"/>
                  </a:cubicBezTo>
                  <a:cubicBezTo>
                    <a:pt x="7635" y="8388"/>
                    <a:pt x="7867" y="8198"/>
                    <a:pt x="7888" y="7925"/>
                  </a:cubicBezTo>
                  <a:lnTo>
                    <a:pt x="8020" y="6422"/>
                  </a:lnTo>
                  <a:cubicBezTo>
                    <a:pt x="8468" y="5673"/>
                    <a:pt x="9344" y="4341"/>
                    <a:pt x="9317" y="3041"/>
                  </a:cubicBezTo>
                  <a:cubicBezTo>
                    <a:pt x="8206" y="1399"/>
                    <a:pt x="6273" y="270"/>
                    <a:pt x="4304" y="37"/>
                  </a:cubicBezTo>
                  <a:cubicBezTo>
                    <a:pt x="4119" y="15"/>
                    <a:pt x="3930" y="1"/>
                    <a:pt x="3742" y="1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4"/>
            <p:cNvSpPr/>
            <p:nvPr/>
          </p:nvSpPr>
          <p:spPr>
            <a:xfrm flipH="1">
              <a:off x="6213675" y="1138699"/>
              <a:ext cx="1221982" cy="853297"/>
            </a:xfrm>
            <a:custGeom>
              <a:avLst/>
              <a:gdLst/>
              <a:ahLst/>
              <a:cxnLst/>
              <a:rect l="l" t="t" r="r" b="b"/>
              <a:pathLst>
                <a:path w="12976" h="9061" extrusionOk="0">
                  <a:moveTo>
                    <a:pt x="5840" y="1"/>
                  </a:moveTo>
                  <a:cubicBezTo>
                    <a:pt x="5786" y="1"/>
                    <a:pt x="5731" y="1"/>
                    <a:pt x="5675" y="3"/>
                  </a:cubicBezTo>
                  <a:cubicBezTo>
                    <a:pt x="2202" y="106"/>
                    <a:pt x="1008" y="2655"/>
                    <a:pt x="504" y="3831"/>
                  </a:cubicBezTo>
                  <a:cubicBezTo>
                    <a:pt x="0" y="5007"/>
                    <a:pt x="616" y="8303"/>
                    <a:pt x="616" y="8303"/>
                  </a:cubicBezTo>
                  <a:cubicBezTo>
                    <a:pt x="823" y="8722"/>
                    <a:pt x="1327" y="8899"/>
                    <a:pt x="1784" y="8984"/>
                  </a:cubicBezTo>
                  <a:cubicBezTo>
                    <a:pt x="2068" y="9030"/>
                    <a:pt x="2356" y="9060"/>
                    <a:pt x="2643" y="9060"/>
                  </a:cubicBezTo>
                  <a:cubicBezTo>
                    <a:pt x="2864" y="9060"/>
                    <a:pt x="3085" y="9043"/>
                    <a:pt x="3305" y="9002"/>
                  </a:cubicBezTo>
                  <a:cubicBezTo>
                    <a:pt x="3921" y="8881"/>
                    <a:pt x="4481" y="8571"/>
                    <a:pt x="5003" y="8218"/>
                  </a:cubicBezTo>
                  <a:cubicBezTo>
                    <a:pt x="6011" y="7537"/>
                    <a:pt x="6936" y="6640"/>
                    <a:pt x="7290" y="5482"/>
                  </a:cubicBezTo>
                  <a:cubicBezTo>
                    <a:pt x="7777" y="5909"/>
                    <a:pt x="8414" y="6134"/>
                    <a:pt x="9049" y="6134"/>
                  </a:cubicBezTo>
                  <a:cubicBezTo>
                    <a:pt x="9402" y="6134"/>
                    <a:pt x="9755" y="6065"/>
                    <a:pt x="10081" y="5921"/>
                  </a:cubicBezTo>
                  <a:lnTo>
                    <a:pt x="10081" y="5921"/>
                  </a:lnTo>
                  <a:cubicBezTo>
                    <a:pt x="10034" y="6723"/>
                    <a:pt x="9801" y="7489"/>
                    <a:pt x="9400" y="8179"/>
                  </a:cubicBezTo>
                  <a:cubicBezTo>
                    <a:pt x="9521" y="8330"/>
                    <a:pt x="9651" y="8459"/>
                    <a:pt x="9810" y="8571"/>
                  </a:cubicBezTo>
                  <a:cubicBezTo>
                    <a:pt x="9941" y="8664"/>
                    <a:pt x="10098" y="8731"/>
                    <a:pt x="10252" y="8731"/>
                  </a:cubicBezTo>
                  <a:cubicBezTo>
                    <a:pt x="10286" y="8731"/>
                    <a:pt x="10319" y="8728"/>
                    <a:pt x="10352" y="8722"/>
                  </a:cubicBezTo>
                  <a:cubicBezTo>
                    <a:pt x="10567" y="8683"/>
                    <a:pt x="10744" y="8527"/>
                    <a:pt x="10847" y="8339"/>
                  </a:cubicBezTo>
                  <a:cubicBezTo>
                    <a:pt x="10950" y="8144"/>
                    <a:pt x="10986" y="7929"/>
                    <a:pt x="11006" y="7714"/>
                  </a:cubicBezTo>
                  <a:cubicBezTo>
                    <a:pt x="11173" y="7924"/>
                    <a:pt x="11445" y="8038"/>
                    <a:pt x="11712" y="8038"/>
                  </a:cubicBezTo>
                  <a:cubicBezTo>
                    <a:pt x="11861" y="8038"/>
                    <a:pt x="12008" y="8002"/>
                    <a:pt x="12135" y="7929"/>
                  </a:cubicBezTo>
                  <a:cubicBezTo>
                    <a:pt x="12330" y="7826"/>
                    <a:pt x="12471" y="7649"/>
                    <a:pt x="12583" y="7463"/>
                  </a:cubicBezTo>
                  <a:cubicBezTo>
                    <a:pt x="12872" y="6976"/>
                    <a:pt x="12975" y="6387"/>
                    <a:pt x="12937" y="5827"/>
                  </a:cubicBezTo>
                  <a:cubicBezTo>
                    <a:pt x="12881" y="5063"/>
                    <a:pt x="12563" y="4315"/>
                    <a:pt x="12041" y="3746"/>
                  </a:cubicBezTo>
                  <a:cubicBezTo>
                    <a:pt x="11519" y="3186"/>
                    <a:pt x="10800" y="2803"/>
                    <a:pt x="10034" y="2711"/>
                  </a:cubicBezTo>
                  <a:cubicBezTo>
                    <a:pt x="10034" y="2711"/>
                    <a:pt x="9167" y="1"/>
                    <a:pt x="5840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4"/>
            <p:cNvSpPr/>
            <p:nvPr/>
          </p:nvSpPr>
          <p:spPr>
            <a:xfrm flipH="1">
              <a:off x="6550344" y="1785947"/>
              <a:ext cx="245508" cy="123083"/>
            </a:xfrm>
            <a:custGeom>
              <a:avLst/>
              <a:gdLst/>
              <a:ahLst/>
              <a:cxnLst/>
              <a:rect l="l" t="t" r="r" b="b"/>
              <a:pathLst>
                <a:path w="2607" h="1307" extrusionOk="0">
                  <a:moveTo>
                    <a:pt x="70" y="0"/>
                  </a:moveTo>
                  <a:cubicBezTo>
                    <a:pt x="60" y="0"/>
                    <a:pt x="49" y="3"/>
                    <a:pt x="39" y="9"/>
                  </a:cubicBezTo>
                  <a:cubicBezTo>
                    <a:pt x="12" y="18"/>
                    <a:pt x="1" y="56"/>
                    <a:pt x="12" y="86"/>
                  </a:cubicBezTo>
                  <a:cubicBezTo>
                    <a:pt x="254" y="534"/>
                    <a:pt x="628" y="888"/>
                    <a:pt x="1085" y="1103"/>
                  </a:cubicBezTo>
                  <a:cubicBezTo>
                    <a:pt x="1392" y="1241"/>
                    <a:pt x="1719" y="1306"/>
                    <a:pt x="2055" y="1306"/>
                  </a:cubicBezTo>
                  <a:cubicBezTo>
                    <a:pt x="2223" y="1306"/>
                    <a:pt x="2391" y="1289"/>
                    <a:pt x="2550" y="1250"/>
                  </a:cubicBezTo>
                  <a:cubicBezTo>
                    <a:pt x="2588" y="1250"/>
                    <a:pt x="2606" y="1215"/>
                    <a:pt x="2597" y="1185"/>
                  </a:cubicBezTo>
                  <a:cubicBezTo>
                    <a:pt x="2589" y="1162"/>
                    <a:pt x="2566" y="1137"/>
                    <a:pt x="2542" y="1137"/>
                  </a:cubicBezTo>
                  <a:cubicBezTo>
                    <a:pt x="2539" y="1137"/>
                    <a:pt x="2536" y="1137"/>
                    <a:pt x="2532" y="1138"/>
                  </a:cubicBezTo>
                  <a:cubicBezTo>
                    <a:pt x="2373" y="1174"/>
                    <a:pt x="2210" y="1191"/>
                    <a:pt x="2048" y="1191"/>
                  </a:cubicBezTo>
                  <a:cubicBezTo>
                    <a:pt x="1734" y="1191"/>
                    <a:pt x="1423" y="1125"/>
                    <a:pt x="1141" y="991"/>
                  </a:cubicBezTo>
                  <a:cubicBezTo>
                    <a:pt x="702" y="793"/>
                    <a:pt x="337" y="448"/>
                    <a:pt x="113" y="30"/>
                  </a:cubicBezTo>
                  <a:cubicBezTo>
                    <a:pt x="107" y="11"/>
                    <a:pt x="90" y="0"/>
                    <a:pt x="70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4"/>
            <p:cNvSpPr/>
            <p:nvPr/>
          </p:nvSpPr>
          <p:spPr>
            <a:xfrm flipH="1">
              <a:off x="6979014" y="2460505"/>
              <a:ext cx="862903" cy="1589067"/>
            </a:xfrm>
            <a:custGeom>
              <a:avLst/>
              <a:gdLst/>
              <a:ahLst/>
              <a:cxnLst/>
              <a:rect l="l" t="t" r="r" b="b"/>
              <a:pathLst>
                <a:path w="9163" h="16874" extrusionOk="0">
                  <a:moveTo>
                    <a:pt x="4702" y="1"/>
                  </a:moveTo>
                  <a:cubicBezTo>
                    <a:pt x="1617" y="1"/>
                    <a:pt x="0" y="13482"/>
                    <a:pt x="2168" y="16536"/>
                  </a:cubicBezTo>
                  <a:cubicBezTo>
                    <a:pt x="2331" y="16767"/>
                    <a:pt x="2511" y="16873"/>
                    <a:pt x="2701" y="16873"/>
                  </a:cubicBezTo>
                  <a:cubicBezTo>
                    <a:pt x="5068" y="16873"/>
                    <a:pt x="9163" y="448"/>
                    <a:pt x="4809" y="6"/>
                  </a:cubicBezTo>
                  <a:cubicBezTo>
                    <a:pt x="4773" y="2"/>
                    <a:pt x="4738" y="1"/>
                    <a:pt x="4702" y="1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4"/>
            <p:cNvSpPr/>
            <p:nvPr/>
          </p:nvSpPr>
          <p:spPr>
            <a:xfrm flipH="1">
              <a:off x="6551188" y="3693507"/>
              <a:ext cx="1182336" cy="356160"/>
            </a:xfrm>
            <a:custGeom>
              <a:avLst/>
              <a:gdLst/>
              <a:ahLst/>
              <a:cxnLst/>
              <a:rect l="l" t="t" r="r" b="b"/>
              <a:pathLst>
                <a:path w="12555" h="3782" extrusionOk="0">
                  <a:moveTo>
                    <a:pt x="1053" y="0"/>
                  </a:moveTo>
                  <a:cubicBezTo>
                    <a:pt x="1053" y="0"/>
                    <a:pt x="0" y="3723"/>
                    <a:pt x="1642" y="3779"/>
                  </a:cubicBezTo>
                  <a:cubicBezTo>
                    <a:pt x="1696" y="3781"/>
                    <a:pt x="1758" y="3782"/>
                    <a:pt x="1825" y="3782"/>
                  </a:cubicBezTo>
                  <a:cubicBezTo>
                    <a:pt x="3814" y="3782"/>
                    <a:pt x="11452" y="3136"/>
                    <a:pt x="11452" y="3136"/>
                  </a:cubicBezTo>
                  <a:cubicBezTo>
                    <a:pt x="12021" y="3071"/>
                    <a:pt x="12460" y="2612"/>
                    <a:pt x="12507" y="2043"/>
                  </a:cubicBezTo>
                  <a:cubicBezTo>
                    <a:pt x="12554" y="1362"/>
                    <a:pt x="12012" y="775"/>
                    <a:pt x="11331" y="775"/>
                  </a:cubicBezTo>
                  <a:lnTo>
                    <a:pt x="1053" y="0"/>
                  </a:ln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4"/>
            <p:cNvSpPr/>
            <p:nvPr/>
          </p:nvSpPr>
          <p:spPr>
            <a:xfrm flipH="1">
              <a:off x="6993420" y="1319322"/>
              <a:ext cx="1435471" cy="2265131"/>
            </a:xfrm>
            <a:custGeom>
              <a:avLst/>
              <a:gdLst/>
              <a:ahLst/>
              <a:cxnLst/>
              <a:rect l="l" t="t" r="r" b="b"/>
              <a:pathLst>
                <a:path w="15243" h="24053" extrusionOk="0">
                  <a:moveTo>
                    <a:pt x="12172" y="0"/>
                  </a:moveTo>
                  <a:cubicBezTo>
                    <a:pt x="10146" y="2565"/>
                    <a:pt x="8121" y="5253"/>
                    <a:pt x="5908" y="6609"/>
                  </a:cubicBezTo>
                  <a:cubicBezTo>
                    <a:pt x="4472" y="7485"/>
                    <a:pt x="3576" y="8457"/>
                    <a:pt x="2651" y="9857"/>
                  </a:cubicBezTo>
                  <a:cubicBezTo>
                    <a:pt x="1905" y="10986"/>
                    <a:pt x="1941" y="12581"/>
                    <a:pt x="2736" y="13674"/>
                  </a:cubicBezTo>
                  <a:cubicBezTo>
                    <a:pt x="2703" y="13672"/>
                    <a:pt x="2669" y="13672"/>
                    <a:pt x="2636" y="13672"/>
                  </a:cubicBezTo>
                  <a:cubicBezTo>
                    <a:pt x="1754" y="13672"/>
                    <a:pt x="895" y="14266"/>
                    <a:pt x="608" y="15101"/>
                  </a:cubicBezTo>
                  <a:cubicBezTo>
                    <a:pt x="308" y="15961"/>
                    <a:pt x="653" y="17005"/>
                    <a:pt x="1401" y="17530"/>
                  </a:cubicBezTo>
                  <a:cubicBezTo>
                    <a:pt x="709" y="17686"/>
                    <a:pt x="216" y="18358"/>
                    <a:pt x="104" y="19069"/>
                  </a:cubicBezTo>
                  <a:cubicBezTo>
                    <a:pt x="1" y="19770"/>
                    <a:pt x="216" y="20487"/>
                    <a:pt x="552" y="21114"/>
                  </a:cubicBezTo>
                  <a:cubicBezTo>
                    <a:pt x="1325" y="22579"/>
                    <a:pt x="2754" y="23679"/>
                    <a:pt x="4360" y="24053"/>
                  </a:cubicBezTo>
                  <a:cubicBezTo>
                    <a:pt x="6309" y="17305"/>
                    <a:pt x="6208" y="13954"/>
                    <a:pt x="9801" y="10146"/>
                  </a:cubicBezTo>
                  <a:cubicBezTo>
                    <a:pt x="11482" y="8372"/>
                    <a:pt x="14253" y="8186"/>
                    <a:pt x="14665" y="6898"/>
                  </a:cubicBezTo>
                  <a:cubicBezTo>
                    <a:pt x="15243" y="5097"/>
                    <a:pt x="12658" y="1828"/>
                    <a:pt x="12172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4"/>
            <p:cNvSpPr/>
            <p:nvPr/>
          </p:nvSpPr>
          <p:spPr>
            <a:xfrm flipH="1">
              <a:off x="6903772" y="1677460"/>
              <a:ext cx="223283" cy="287132"/>
            </a:xfrm>
            <a:custGeom>
              <a:avLst/>
              <a:gdLst/>
              <a:ahLst/>
              <a:cxnLst/>
              <a:rect l="l" t="t" r="r" b="b"/>
              <a:pathLst>
                <a:path w="2371" h="3049" extrusionOk="0">
                  <a:moveTo>
                    <a:pt x="1381" y="0"/>
                  </a:moveTo>
                  <a:cubicBezTo>
                    <a:pt x="890" y="0"/>
                    <a:pt x="397" y="397"/>
                    <a:pt x="214" y="854"/>
                  </a:cubicBezTo>
                  <a:cubicBezTo>
                    <a:pt x="1" y="1385"/>
                    <a:pt x="28" y="2001"/>
                    <a:pt x="290" y="2514"/>
                  </a:cubicBezTo>
                  <a:cubicBezTo>
                    <a:pt x="373" y="2674"/>
                    <a:pt x="476" y="2824"/>
                    <a:pt x="626" y="2927"/>
                  </a:cubicBezTo>
                  <a:cubicBezTo>
                    <a:pt x="752" y="3011"/>
                    <a:pt x="897" y="3049"/>
                    <a:pt x="1045" y="3049"/>
                  </a:cubicBezTo>
                  <a:cubicBezTo>
                    <a:pt x="1293" y="3049"/>
                    <a:pt x="1549" y="2943"/>
                    <a:pt x="1737" y="2768"/>
                  </a:cubicBezTo>
                  <a:cubicBezTo>
                    <a:pt x="2026" y="2497"/>
                    <a:pt x="2174" y="2105"/>
                    <a:pt x="2259" y="1704"/>
                  </a:cubicBezTo>
                  <a:cubicBezTo>
                    <a:pt x="2371" y="1199"/>
                    <a:pt x="2371" y="601"/>
                    <a:pt x="1988" y="247"/>
                  </a:cubicBezTo>
                  <a:cubicBezTo>
                    <a:pt x="1802" y="74"/>
                    <a:pt x="1592" y="0"/>
                    <a:pt x="1381" y="0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4"/>
            <p:cNvSpPr/>
            <p:nvPr/>
          </p:nvSpPr>
          <p:spPr>
            <a:xfrm flipH="1">
              <a:off x="6303330" y="3653012"/>
              <a:ext cx="366802" cy="343730"/>
            </a:xfrm>
            <a:custGeom>
              <a:avLst/>
              <a:gdLst/>
              <a:ahLst/>
              <a:cxnLst/>
              <a:rect l="l" t="t" r="r" b="b"/>
              <a:pathLst>
                <a:path w="3895" h="3650" extrusionOk="0">
                  <a:moveTo>
                    <a:pt x="3149" y="0"/>
                  </a:moveTo>
                  <a:cubicBezTo>
                    <a:pt x="3098" y="0"/>
                    <a:pt x="3048" y="10"/>
                    <a:pt x="2998" y="29"/>
                  </a:cubicBezTo>
                  <a:lnTo>
                    <a:pt x="39" y="1205"/>
                  </a:lnTo>
                  <a:lnTo>
                    <a:pt x="1" y="3519"/>
                  </a:lnTo>
                  <a:lnTo>
                    <a:pt x="2922" y="3649"/>
                  </a:lnTo>
                  <a:cubicBezTo>
                    <a:pt x="2927" y="3649"/>
                    <a:pt x="2933" y="3649"/>
                    <a:pt x="2938" y="3649"/>
                  </a:cubicBezTo>
                  <a:cubicBezTo>
                    <a:pt x="3166" y="3649"/>
                    <a:pt x="3352" y="3458"/>
                    <a:pt x="3343" y="3230"/>
                  </a:cubicBezTo>
                  <a:lnTo>
                    <a:pt x="3334" y="3033"/>
                  </a:lnTo>
                  <a:cubicBezTo>
                    <a:pt x="3334" y="2903"/>
                    <a:pt x="3399" y="2782"/>
                    <a:pt x="3502" y="2697"/>
                  </a:cubicBezTo>
                  <a:lnTo>
                    <a:pt x="3594" y="2632"/>
                  </a:lnTo>
                  <a:cubicBezTo>
                    <a:pt x="3762" y="2511"/>
                    <a:pt x="3809" y="2287"/>
                    <a:pt x="3706" y="2110"/>
                  </a:cubicBezTo>
                  <a:cubicBezTo>
                    <a:pt x="3623" y="1960"/>
                    <a:pt x="3641" y="1783"/>
                    <a:pt x="3744" y="1653"/>
                  </a:cubicBezTo>
                  <a:lnTo>
                    <a:pt x="3762" y="1633"/>
                  </a:lnTo>
                  <a:cubicBezTo>
                    <a:pt x="3894" y="1465"/>
                    <a:pt x="3874" y="1223"/>
                    <a:pt x="3717" y="1082"/>
                  </a:cubicBezTo>
                  <a:lnTo>
                    <a:pt x="3641" y="1008"/>
                  </a:lnTo>
                  <a:cubicBezTo>
                    <a:pt x="3538" y="914"/>
                    <a:pt x="3493" y="775"/>
                    <a:pt x="3520" y="645"/>
                  </a:cubicBezTo>
                  <a:lnTo>
                    <a:pt x="3549" y="477"/>
                  </a:lnTo>
                  <a:cubicBezTo>
                    <a:pt x="3576" y="318"/>
                    <a:pt x="3502" y="159"/>
                    <a:pt x="3370" y="65"/>
                  </a:cubicBezTo>
                  <a:lnTo>
                    <a:pt x="3361" y="65"/>
                  </a:lnTo>
                  <a:cubicBezTo>
                    <a:pt x="3295" y="21"/>
                    <a:pt x="3222" y="0"/>
                    <a:pt x="3149" y="0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4"/>
            <p:cNvSpPr/>
            <p:nvPr/>
          </p:nvSpPr>
          <p:spPr>
            <a:xfrm flipH="1">
              <a:off x="6753568" y="2238823"/>
              <a:ext cx="108958" cy="71006"/>
            </a:xfrm>
            <a:custGeom>
              <a:avLst/>
              <a:gdLst/>
              <a:ahLst/>
              <a:cxnLst/>
              <a:rect l="l" t="t" r="r" b="b"/>
              <a:pathLst>
                <a:path w="1157" h="754" extrusionOk="0">
                  <a:moveTo>
                    <a:pt x="579" y="1"/>
                  </a:moveTo>
                  <a:cubicBezTo>
                    <a:pt x="381" y="1"/>
                    <a:pt x="182" y="40"/>
                    <a:pt x="1" y="120"/>
                  </a:cubicBezTo>
                  <a:cubicBezTo>
                    <a:pt x="317" y="317"/>
                    <a:pt x="673" y="559"/>
                    <a:pt x="989" y="754"/>
                  </a:cubicBezTo>
                  <a:lnTo>
                    <a:pt x="1157" y="120"/>
                  </a:lnTo>
                  <a:cubicBezTo>
                    <a:pt x="975" y="40"/>
                    <a:pt x="777" y="1"/>
                    <a:pt x="579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4"/>
            <p:cNvSpPr/>
            <p:nvPr/>
          </p:nvSpPr>
          <p:spPr>
            <a:xfrm flipH="1">
              <a:off x="6638395" y="1938035"/>
              <a:ext cx="129110" cy="73078"/>
            </a:xfrm>
            <a:custGeom>
              <a:avLst/>
              <a:gdLst/>
              <a:ahLst/>
              <a:cxnLst/>
              <a:rect l="l" t="t" r="r" b="b"/>
              <a:pathLst>
                <a:path w="1371" h="776" extrusionOk="0">
                  <a:moveTo>
                    <a:pt x="68" y="0"/>
                  </a:moveTo>
                  <a:cubicBezTo>
                    <a:pt x="58" y="0"/>
                    <a:pt x="46" y="3"/>
                    <a:pt x="36" y="10"/>
                  </a:cubicBezTo>
                  <a:cubicBezTo>
                    <a:pt x="9" y="19"/>
                    <a:pt x="0" y="57"/>
                    <a:pt x="9" y="83"/>
                  </a:cubicBezTo>
                  <a:cubicBezTo>
                    <a:pt x="92" y="243"/>
                    <a:pt x="177" y="384"/>
                    <a:pt x="289" y="514"/>
                  </a:cubicBezTo>
                  <a:cubicBezTo>
                    <a:pt x="419" y="655"/>
                    <a:pt x="578" y="747"/>
                    <a:pt x="737" y="767"/>
                  </a:cubicBezTo>
                  <a:cubicBezTo>
                    <a:pt x="764" y="776"/>
                    <a:pt x="793" y="776"/>
                    <a:pt x="820" y="776"/>
                  </a:cubicBezTo>
                  <a:cubicBezTo>
                    <a:pt x="979" y="776"/>
                    <a:pt x="1156" y="711"/>
                    <a:pt x="1344" y="588"/>
                  </a:cubicBezTo>
                  <a:cubicBezTo>
                    <a:pt x="1362" y="570"/>
                    <a:pt x="1371" y="532"/>
                    <a:pt x="1353" y="505"/>
                  </a:cubicBezTo>
                  <a:cubicBezTo>
                    <a:pt x="1343" y="489"/>
                    <a:pt x="1327" y="482"/>
                    <a:pt x="1312" y="482"/>
                  </a:cubicBezTo>
                  <a:cubicBezTo>
                    <a:pt x="1300" y="482"/>
                    <a:pt x="1287" y="487"/>
                    <a:pt x="1279" y="496"/>
                  </a:cubicBezTo>
                  <a:cubicBezTo>
                    <a:pt x="1106" y="602"/>
                    <a:pt x="949" y="658"/>
                    <a:pt x="811" y="658"/>
                  </a:cubicBezTo>
                  <a:cubicBezTo>
                    <a:pt x="792" y="658"/>
                    <a:pt x="773" y="657"/>
                    <a:pt x="755" y="655"/>
                  </a:cubicBezTo>
                  <a:cubicBezTo>
                    <a:pt x="625" y="635"/>
                    <a:pt x="484" y="561"/>
                    <a:pt x="372" y="431"/>
                  </a:cubicBezTo>
                  <a:cubicBezTo>
                    <a:pt x="271" y="319"/>
                    <a:pt x="195" y="187"/>
                    <a:pt x="112" y="27"/>
                  </a:cubicBezTo>
                  <a:cubicBezTo>
                    <a:pt x="106" y="10"/>
                    <a:pt x="88" y="0"/>
                    <a:pt x="68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561;p42"/>
          <p:cNvSpPr txBox="1">
            <a:spLocks noGrp="1"/>
          </p:cNvSpPr>
          <p:nvPr>
            <p:ph type="subTitle" idx="1"/>
          </p:nvPr>
        </p:nvSpPr>
        <p:spPr>
          <a:xfrm>
            <a:off x="782417" y="1138725"/>
            <a:ext cx="5343501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After this lesson, students will be able to:</a:t>
            </a:r>
            <a:endParaRPr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" grpId="0" build="p"/>
      <p:bldP spid="716" grpId="0" build="p"/>
      <p:bldP spid="717" grpId="0"/>
      <p:bldP spid="719" grpId="0"/>
      <p:bldP spid="720" grpId="0" build="p"/>
      <p:bldP spid="72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2BD805-283E-BF3F-B3EA-36405909B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300" y="0"/>
            <a:ext cx="6956881" cy="51435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1277D5-727A-5B01-B46F-8F669343FD63}"/>
              </a:ext>
            </a:extLst>
          </p:cNvPr>
          <p:cNvCxnSpPr/>
          <p:nvPr/>
        </p:nvCxnSpPr>
        <p:spPr>
          <a:xfrm>
            <a:off x="2997200" y="1917700"/>
            <a:ext cx="1574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C7348B-1FF5-9D45-E011-FBF873C47F8B}"/>
              </a:ext>
            </a:extLst>
          </p:cNvPr>
          <p:cNvCxnSpPr/>
          <p:nvPr/>
        </p:nvCxnSpPr>
        <p:spPr>
          <a:xfrm>
            <a:off x="3644900" y="2870200"/>
            <a:ext cx="2489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6591E3-CCA4-0D83-63A0-3678D5004C60}"/>
              </a:ext>
            </a:extLst>
          </p:cNvPr>
          <p:cNvCxnSpPr/>
          <p:nvPr/>
        </p:nvCxnSpPr>
        <p:spPr>
          <a:xfrm>
            <a:off x="1917700" y="1917700"/>
            <a:ext cx="3130550" cy="26289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6BF604-CE40-F987-F44F-48D2C6362711}"/>
              </a:ext>
            </a:extLst>
          </p:cNvPr>
          <p:cNvCxnSpPr>
            <a:cxnSpLocks/>
          </p:cNvCxnSpPr>
          <p:nvPr/>
        </p:nvCxnSpPr>
        <p:spPr>
          <a:xfrm>
            <a:off x="2368550" y="2870200"/>
            <a:ext cx="2025650" cy="1676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F38759D6-1FD9-C09A-0960-B8CBC30071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1622" y="3708400"/>
            <a:ext cx="1539118" cy="141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5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53"/>
          <p:cNvSpPr txBox="1">
            <a:spLocks noGrp="1"/>
          </p:cNvSpPr>
          <p:nvPr>
            <p:ph type="title"/>
          </p:nvPr>
        </p:nvSpPr>
        <p:spPr>
          <a:xfrm>
            <a:off x="990150" y="3260475"/>
            <a:ext cx="7163700" cy="11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I. Vocabulary</a:t>
            </a:r>
            <a:endParaRPr dirty="0"/>
          </a:p>
        </p:txBody>
      </p:sp>
      <p:grpSp>
        <p:nvGrpSpPr>
          <p:cNvPr id="1116" name="Google Shape;1116;p53"/>
          <p:cNvGrpSpPr/>
          <p:nvPr/>
        </p:nvGrpSpPr>
        <p:grpSpPr>
          <a:xfrm>
            <a:off x="2049838" y="534991"/>
            <a:ext cx="5044325" cy="2675183"/>
            <a:chOff x="2049838" y="621641"/>
            <a:chExt cx="5044325" cy="2675183"/>
          </a:xfrm>
        </p:grpSpPr>
        <p:sp>
          <p:nvSpPr>
            <p:cNvPr id="1117" name="Google Shape;1117;p53"/>
            <p:cNvSpPr/>
            <p:nvPr/>
          </p:nvSpPr>
          <p:spPr>
            <a:xfrm>
              <a:off x="2049838" y="2955175"/>
              <a:ext cx="5044325" cy="341648"/>
            </a:xfrm>
            <a:custGeom>
              <a:avLst/>
              <a:gdLst/>
              <a:ahLst/>
              <a:cxnLst/>
              <a:rect l="l" t="t" r="r" b="b"/>
              <a:pathLst>
                <a:path w="23682" h="3809" extrusionOk="0">
                  <a:moveTo>
                    <a:pt x="11847" y="1"/>
                  </a:moveTo>
                  <a:cubicBezTo>
                    <a:pt x="5303" y="1"/>
                    <a:pt x="1" y="850"/>
                    <a:pt x="1" y="1905"/>
                  </a:cubicBezTo>
                  <a:cubicBezTo>
                    <a:pt x="1" y="2958"/>
                    <a:pt x="5303" y="3809"/>
                    <a:pt x="11847" y="3809"/>
                  </a:cubicBezTo>
                  <a:cubicBezTo>
                    <a:pt x="18379" y="3809"/>
                    <a:pt x="23682" y="2958"/>
                    <a:pt x="23682" y="1905"/>
                  </a:cubicBezTo>
                  <a:cubicBezTo>
                    <a:pt x="23682" y="850"/>
                    <a:pt x="18379" y="1"/>
                    <a:pt x="11847" y="1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8" name="Google Shape;1118;p53"/>
            <p:cNvGrpSpPr/>
            <p:nvPr/>
          </p:nvGrpSpPr>
          <p:grpSpPr>
            <a:xfrm>
              <a:off x="2635192" y="621641"/>
              <a:ext cx="3873420" cy="2506242"/>
              <a:chOff x="2708525" y="684625"/>
              <a:chExt cx="3726951" cy="2411471"/>
            </a:xfrm>
          </p:grpSpPr>
          <p:sp>
            <p:nvSpPr>
              <p:cNvPr id="1119" name="Google Shape;1119;p53"/>
              <p:cNvSpPr/>
              <p:nvPr/>
            </p:nvSpPr>
            <p:spPr>
              <a:xfrm>
                <a:off x="2864624" y="2917822"/>
                <a:ext cx="462893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8223" h="3099" extrusionOk="0">
                    <a:moveTo>
                      <a:pt x="5068" y="1"/>
                    </a:moveTo>
                    <a:cubicBezTo>
                      <a:pt x="5003" y="27"/>
                      <a:pt x="4938" y="45"/>
                      <a:pt x="4873" y="75"/>
                    </a:cubicBezTo>
                    <a:cubicBezTo>
                      <a:pt x="4537" y="187"/>
                      <a:pt x="4210" y="308"/>
                      <a:pt x="3883" y="437"/>
                    </a:cubicBezTo>
                    <a:cubicBezTo>
                      <a:pt x="3818" y="458"/>
                      <a:pt x="3762" y="484"/>
                      <a:pt x="3697" y="505"/>
                    </a:cubicBezTo>
                    <a:cubicBezTo>
                      <a:pt x="2922" y="803"/>
                      <a:pt x="2156" y="1130"/>
                      <a:pt x="1410" y="1475"/>
                    </a:cubicBezTo>
                    <a:cubicBezTo>
                      <a:pt x="1345" y="1513"/>
                      <a:pt x="1278" y="1540"/>
                      <a:pt x="1222" y="1569"/>
                    </a:cubicBezTo>
                    <a:cubicBezTo>
                      <a:pt x="812" y="1755"/>
                      <a:pt x="402" y="1961"/>
                      <a:pt x="1" y="2165"/>
                    </a:cubicBezTo>
                    <a:cubicBezTo>
                      <a:pt x="140" y="2454"/>
                      <a:pt x="205" y="2781"/>
                      <a:pt x="187" y="3099"/>
                    </a:cubicBezTo>
                    <a:cubicBezTo>
                      <a:pt x="709" y="3070"/>
                      <a:pt x="1269" y="3034"/>
                      <a:pt x="1802" y="2987"/>
                    </a:cubicBezTo>
                    <a:cubicBezTo>
                      <a:pt x="1867" y="2978"/>
                      <a:pt x="1932" y="2978"/>
                      <a:pt x="1997" y="2969"/>
                    </a:cubicBezTo>
                    <a:cubicBezTo>
                      <a:pt x="2465" y="2922"/>
                      <a:pt x="2893" y="2884"/>
                      <a:pt x="3258" y="2846"/>
                    </a:cubicBezTo>
                    <a:cubicBezTo>
                      <a:pt x="3482" y="2819"/>
                      <a:pt x="3686" y="2801"/>
                      <a:pt x="3836" y="2781"/>
                    </a:cubicBezTo>
                    <a:cubicBezTo>
                      <a:pt x="3921" y="2772"/>
                      <a:pt x="3986" y="2763"/>
                      <a:pt x="4042" y="2754"/>
                    </a:cubicBezTo>
                    <a:cubicBezTo>
                      <a:pt x="4107" y="2745"/>
                      <a:pt x="4181" y="2734"/>
                      <a:pt x="4275" y="2734"/>
                    </a:cubicBezTo>
                    <a:cubicBezTo>
                      <a:pt x="4340" y="2734"/>
                      <a:pt x="4405" y="2725"/>
                      <a:pt x="4481" y="2725"/>
                    </a:cubicBezTo>
                    <a:cubicBezTo>
                      <a:pt x="5142" y="2725"/>
                      <a:pt x="6188" y="2790"/>
                      <a:pt x="7001" y="2857"/>
                    </a:cubicBezTo>
                    <a:cubicBezTo>
                      <a:pt x="7066" y="2866"/>
                      <a:pt x="7131" y="2866"/>
                      <a:pt x="7196" y="2875"/>
                    </a:cubicBezTo>
                    <a:cubicBezTo>
                      <a:pt x="7635" y="2913"/>
                      <a:pt x="7989" y="2949"/>
                      <a:pt x="8139" y="2958"/>
                    </a:cubicBezTo>
                    <a:cubicBezTo>
                      <a:pt x="8195" y="2969"/>
                      <a:pt x="8222" y="2969"/>
                      <a:pt x="8222" y="2969"/>
                    </a:cubicBezTo>
                    <a:lnTo>
                      <a:pt x="8222" y="2790"/>
                    </a:lnTo>
                    <a:lnTo>
                      <a:pt x="8204" y="617"/>
                    </a:lnTo>
                    <a:lnTo>
                      <a:pt x="8204" y="381"/>
                    </a:lnTo>
                    <a:lnTo>
                      <a:pt x="8195" y="187"/>
                    </a:lnTo>
                    <a:cubicBezTo>
                      <a:pt x="8195" y="187"/>
                      <a:pt x="8110" y="196"/>
                      <a:pt x="7971" y="204"/>
                    </a:cubicBezTo>
                    <a:cubicBezTo>
                      <a:pt x="7898" y="213"/>
                      <a:pt x="7794" y="225"/>
                      <a:pt x="7691" y="234"/>
                    </a:cubicBezTo>
                    <a:cubicBezTo>
                      <a:pt x="7382" y="252"/>
                      <a:pt x="6990" y="281"/>
                      <a:pt x="6609" y="290"/>
                    </a:cubicBezTo>
                    <a:lnTo>
                      <a:pt x="6094" y="290"/>
                    </a:lnTo>
                    <a:cubicBezTo>
                      <a:pt x="5834" y="281"/>
                      <a:pt x="5610" y="260"/>
                      <a:pt x="5489" y="213"/>
                    </a:cubicBezTo>
                    <a:cubicBezTo>
                      <a:pt x="5339" y="169"/>
                      <a:pt x="5209" y="92"/>
                      <a:pt x="5077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3"/>
              <p:cNvSpPr/>
              <p:nvPr/>
            </p:nvSpPr>
            <p:spPr>
              <a:xfrm>
                <a:off x="2708525" y="2863612"/>
                <a:ext cx="441952" cy="231024"/>
              </a:xfrm>
              <a:custGeom>
                <a:avLst/>
                <a:gdLst/>
                <a:ahLst/>
                <a:cxnLst/>
                <a:rect l="l" t="t" r="r" b="b"/>
                <a:pathLst>
                  <a:path w="7851" h="4104" extrusionOk="0">
                    <a:moveTo>
                      <a:pt x="6674" y="0"/>
                    </a:moveTo>
                    <a:cubicBezTo>
                      <a:pt x="6609" y="0"/>
                      <a:pt x="6544" y="0"/>
                      <a:pt x="6488" y="12"/>
                    </a:cubicBezTo>
                    <a:cubicBezTo>
                      <a:pt x="6414" y="21"/>
                      <a:pt x="6338" y="47"/>
                      <a:pt x="6264" y="85"/>
                    </a:cubicBezTo>
                    <a:cubicBezTo>
                      <a:pt x="5583" y="469"/>
                      <a:pt x="4322" y="1176"/>
                      <a:pt x="3119" y="1848"/>
                    </a:cubicBezTo>
                    <a:cubicBezTo>
                      <a:pt x="3043" y="1887"/>
                      <a:pt x="2969" y="1934"/>
                      <a:pt x="2895" y="1972"/>
                    </a:cubicBezTo>
                    <a:cubicBezTo>
                      <a:pt x="2521" y="2185"/>
                      <a:pt x="2147" y="2391"/>
                      <a:pt x="1811" y="2577"/>
                    </a:cubicBezTo>
                    <a:cubicBezTo>
                      <a:pt x="1737" y="2624"/>
                      <a:pt x="1672" y="2662"/>
                      <a:pt x="1598" y="2700"/>
                    </a:cubicBezTo>
                    <a:cubicBezTo>
                      <a:pt x="1318" y="2868"/>
                      <a:pt x="1065" y="3007"/>
                      <a:pt x="859" y="3128"/>
                    </a:cubicBezTo>
                    <a:cubicBezTo>
                      <a:pt x="803" y="3166"/>
                      <a:pt x="747" y="3193"/>
                      <a:pt x="691" y="3222"/>
                    </a:cubicBezTo>
                    <a:cubicBezTo>
                      <a:pt x="458" y="3361"/>
                      <a:pt x="310" y="3455"/>
                      <a:pt x="272" y="3484"/>
                    </a:cubicBezTo>
                    <a:cubicBezTo>
                      <a:pt x="1" y="3688"/>
                      <a:pt x="151" y="3921"/>
                      <a:pt x="1121" y="4071"/>
                    </a:cubicBezTo>
                    <a:cubicBezTo>
                      <a:pt x="1262" y="4089"/>
                      <a:pt x="1448" y="4100"/>
                      <a:pt x="1681" y="4100"/>
                    </a:cubicBezTo>
                    <a:cubicBezTo>
                      <a:pt x="1728" y="4103"/>
                      <a:pt x="1776" y="4104"/>
                      <a:pt x="1825" y="4104"/>
                    </a:cubicBezTo>
                    <a:cubicBezTo>
                      <a:pt x="1923" y="4104"/>
                      <a:pt x="2026" y="4100"/>
                      <a:pt x="2138" y="4100"/>
                    </a:cubicBezTo>
                    <a:cubicBezTo>
                      <a:pt x="2391" y="4089"/>
                      <a:pt x="2671" y="4080"/>
                      <a:pt x="2960" y="4062"/>
                    </a:cubicBezTo>
                    <a:cubicBezTo>
                      <a:pt x="2978" y="3744"/>
                      <a:pt x="2913" y="3417"/>
                      <a:pt x="2774" y="3128"/>
                    </a:cubicBezTo>
                    <a:cubicBezTo>
                      <a:pt x="3175" y="2924"/>
                      <a:pt x="3585" y="2718"/>
                      <a:pt x="3995" y="2532"/>
                    </a:cubicBezTo>
                    <a:cubicBezTo>
                      <a:pt x="4051" y="2503"/>
                      <a:pt x="4118" y="2476"/>
                      <a:pt x="4183" y="2438"/>
                    </a:cubicBezTo>
                    <a:cubicBezTo>
                      <a:pt x="4929" y="2093"/>
                      <a:pt x="5695" y="1766"/>
                      <a:pt x="6470" y="1468"/>
                    </a:cubicBezTo>
                    <a:cubicBezTo>
                      <a:pt x="6535" y="1447"/>
                      <a:pt x="6591" y="1421"/>
                      <a:pt x="6656" y="1400"/>
                    </a:cubicBezTo>
                    <a:cubicBezTo>
                      <a:pt x="6983" y="1271"/>
                      <a:pt x="7310" y="1150"/>
                      <a:pt x="7646" y="1038"/>
                    </a:cubicBezTo>
                    <a:cubicBezTo>
                      <a:pt x="7711" y="1008"/>
                      <a:pt x="7776" y="990"/>
                      <a:pt x="7841" y="964"/>
                    </a:cubicBezTo>
                    <a:lnTo>
                      <a:pt x="7850" y="964"/>
                    </a:lnTo>
                    <a:cubicBezTo>
                      <a:pt x="7850" y="964"/>
                      <a:pt x="7850" y="952"/>
                      <a:pt x="7841" y="952"/>
                    </a:cubicBezTo>
                    <a:cubicBezTo>
                      <a:pt x="7794" y="917"/>
                      <a:pt x="7738" y="870"/>
                      <a:pt x="7673" y="805"/>
                    </a:cubicBezTo>
                    <a:cubicBezTo>
                      <a:pt x="7505" y="646"/>
                      <a:pt x="7299" y="430"/>
                      <a:pt x="7131" y="236"/>
                    </a:cubicBezTo>
                    <a:cubicBezTo>
                      <a:pt x="7010" y="94"/>
                      <a:pt x="6851" y="21"/>
                      <a:pt x="6674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3"/>
              <p:cNvSpPr/>
              <p:nvPr/>
            </p:nvSpPr>
            <p:spPr>
              <a:xfrm>
                <a:off x="3307026" y="2308733"/>
                <a:ext cx="1196385" cy="787307"/>
              </a:xfrm>
              <a:custGeom>
                <a:avLst/>
                <a:gdLst/>
                <a:ahLst/>
                <a:cxnLst/>
                <a:rect l="l" t="t" r="r" b="b"/>
                <a:pathLst>
                  <a:path w="21253" h="13986" extrusionOk="0">
                    <a:moveTo>
                      <a:pt x="3594" y="1"/>
                    </a:moveTo>
                    <a:cubicBezTo>
                      <a:pt x="3594" y="1"/>
                      <a:pt x="3511" y="160"/>
                      <a:pt x="3370" y="449"/>
                    </a:cubicBezTo>
                    <a:lnTo>
                      <a:pt x="3370" y="460"/>
                    </a:lnTo>
                    <a:cubicBezTo>
                      <a:pt x="3343" y="516"/>
                      <a:pt x="3314" y="590"/>
                      <a:pt x="3287" y="664"/>
                    </a:cubicBezTo>
                    <a:cubicBezTo>
                      <a:pt x="3258" y="720"/>
                      <a:pt x="3240" y="767"/>
                      <a:pt x="3211" y="832"/>
                    </a:cubicBezTo>
                    <a:cubicBezTo>
                      <a:pt x="3211" y="841"/>
                      <a:pt x="3202" y="852"/>
                      <a:pt x="3202" y="861"/>
                    </a:cubicBezTo>
                    <a:cubicBezTo>
                      <a:pt x="3164" y="944"/>
                      <a:pt x="3137" y="1029"/>
                      <a:pt x="3099" y="1121"/>
                    </a:cubicBezTo>
                    <a:cubicBezTo>
                      <a:pt x="2922" y="1560"/>
                      <a:pt x="2727" y="2120"/>
                      <a:pt x="2521" y="2774"/>
                    </a:cubicBezTo>
                    <a:cubicBezTo>
                      <a:pt x="2503" y="2839"/>
                      <a:pt x="2492" y="2895"/>
                      <a:pt x="2474" y="2960"/>
                    </a:cubicBezTo>
                    <a:cubicBezTo>
                      <a:pt x="2323" y="3455"/>
                      <a:pt x="2185" y="4015"/>
                      <a:pt x="2055" y="4613"/>
                    </a:cubicBezTo>
                    <a:cubicBezTo>
                      <a:pt x="1607" y="6732"/>
                      <a:pt x="2801" y="8224"/>
                      <a:pt x="3435" y="8849"/>
                    </a:cubicBezTo>
                    <a:cubicBezTo>
                      <a:pt x="3482" y="8896"/>
                      <a:pt x="3538" y="8943"/>
                      <a:pt x="3576" y="8981"/>
                    </a:cubicBezTo>
                    <a:cubicBezTo>
                      <a:pt x="3715" y="9102"/>
                      <a:pt x="3809" y="9167"/>
                      <a:pt x="3809" y="9167"/>
                    </a:cubicBezTo>
                    <a:lnTo>
                      <a:pt x="3435" y="9223"/>
                    </a:lnTo>
                    <a:lnTo>
                      <a:pt x="3202" y="9261"/>
                    </a:lnTo>
                    <a:lnTo>
                      <a:pt x="2698" y="9335"/>
                    </a:lnTo>
                    <a:lnTo>
                      <a:pt x="2689" y="9335"/>
                    </a:lnTo>
                    <a:lnTo>
                      <a:pt x="1539" y="9512"/>
                    </a:lnTo>
                    <a:lnTo>
                      <a:pt x="1224" y="9559"/>
                    </a:lnTo>
                    <a:lnTo>
                      <a:pt x="0" y="9745"/>
                    </a:lnTo>
                    <a:lnTo>
                      <a:pt x="112" y="11024"/>
                    </a:lnTo>
                    <a:lnTo>
                      <a:pt x="112" y="11033"/>
                    </a:lnTo>
                    <a:lnTo>
                      <a:pt x="139" y="11287"/>
                    </a:lnTo>
                    <a:lnTo>
                      <a:pt x="345" y="13601"/>
                    </a:lnTo>
                    <a:lnTo>
                      <a:pt x="363" y="13789"/>
                    </a:lnTo>
                    <a:cubicBezTo>
                      <a:pt x="363" y="13789"/>
                      <a:pt x="543" y="13798"/>
                      <a:pt x="879" y="13807"/>
                    </a:cubicBezTo>
                    <a:cubicBezTo>
                      <a:pt x="1271" y="13825"/>
                      <a:pt x="1896" y="13845"/>
                      <a:pt x="2660" y="13872"/>
                    </a:cubicBezTo>
                    <a:cubicBezTo>
                      <a:pt x="2736" y="13872"/>
                      <a:pt x="2810" y="13872"/>
                      <a:pt x="2895" y="13881"/>
                    </a:cubicBezTo>
                    <a:cubicBezTo>
                      <a:pt x="3155" y="13881"/>
                      <a:pt x="3435" y="13890"/>
                      <a:pt x="3724" y="13901"/>
                    </a:cubicBezTo>
                    <a:cubicBezTo>
                      <a:pt x="3847" y="13910"/>
                      <a:pt x="3968" y="13910"/>
                      <a:pt x="4098" y="13910"/>
                    </a:cubicBezTo>
                    <a:cubicBezTo>
                      <a:pt x="4667" y="13928"/>
                      <a:pt x="5283" y="13937"/>
                      <a:pt x="5928" y="13946"/>
                    </a:cubicBezTo>
                    <a:cubicBezTo>
                      <a:pt x="6058" y="13957"/>
                      <a:pt x="6199" y="13957"/>
                      <a:pt x="6338" y="13957"/>
                    </a:cubicBezTo>
                    <a:cubicBezTo>
                      <a:pt x="7397" y="13973"/>
                      <a:pt x="8522" y="13986"/>
                      <a:pt x="9655" y="13986"/>
                    </a:cubicBezTo>
                    <a:cubicBezTo>
                      <a:pt x="10410" y="13986"/>
                      <a:pt x="11168" y="13980"/>
                      <a:pt x="11911" y="13966"/>
                    </a:cubicBezTo>
                    <a:lnTo>
                      <a:pt x="12097" y="13966"/>
                    </a:lnTo>
                    <a:cubicBezTo>
                      <a:pt x="12359" y="13957"/>
                      <a:pt x="12628" y="13957"/>
                      <a:pt x="12881" y="13946"/>
                    </a:cubicBezTo>
                    <a:cubicBezTo>
                      <a:pt x="12946" y="13946"/>
                      <a:pt x="13011" y="13946"/>
                      <a:pt x="13076" y="13937"/>
                    </a:cubicBezTo>
                    <a:cubicBezTo>
                      <a:pt x="13665" y="13928"/>
                      <a:pt x="14234" y="13901"/>
                      <a:pt x="14786" y="13872"/>
                    </a:cubicBezTo>
                    <a:cubicBezTo>
                      <a:pt x="14851" y="13872"/>
                      <a:pt x="14907" y="13872"/>
                      <a:pt x="14971" y="13863"/>
                    </a:cubicBezTo>
                    <a:cubicBezTo>
                      <a:pt x="17082" y="13751"/>
                      <a:pt x="18762" y="13545"/>
                      <a:pt x="19416" y="13182"/>
                    </a:cubicBezTo>
                    <a:cubicBezTo>
                      <a:pt x="21049" y="12286"/>
                      <a:pt x="21253" y="10679"/>
                      <a:pt x="20330" y="9008"/>
                    </a:cubicBezTo>
                    <a:cubicBezTo>
                      <a:pt x="20292" y="8925"/>
                      <a:pt x="20245" y="8849"/>
                      <a:pt x="20200" y="8775"/>
                    </a:cubicBezTo>
                    <a:cubicBezTo>
                      <a:pt x="19994" y="8439"/>
                      <a:pt x="19741" y="8103"/>
                      <a:pt x="19452" y="7776"/>
                    </a:cubicBezTo>
                    <a:cubicBezTo>
                      <a:pt x="19405" y="7720"/>
                      <a:pt x="19360" y="7664"/>
                      <a:pt x="19304" y="7608"/>
                    </a:cubicBezTo>
                    <a:cubicBezTo>
                      <a:pt x="19013" y="7292"/>
                      <a:pt x="18688" y="6983"/>
                      <a:pt x="18323" y="6685"/>
                    </a:cubicBezTo>
                    <a:cubicBezTo>
                      <a:pt x="18305" y="6665"/>
                      <a:pt x="18285" y="6647"/>
                      <a:pt x="18267" y="6638"/>
                    </a:cubicBezTo>
                    <a:cubicBezTo>
                      <a:pt x="18229" y="6600"/>
                      <a:pt x="18193" y="6573"/>
                      <a:pt x="18155" y="6544"/>
                    </a:cubicBezTo>
                    <a:cubicBezTo>
                      <a:pt x="17557" y="6069"/>
                      <a:pt x="16941" y="5657"/>
                      <a:pt x="16336" y="5303"/>
                    </a:cubicBezTo>
                    <a:cubicBezTo>
                      <a:pt x="16280" y="5265"/>
                      <a:pt x="16213" y="5229"/>
                      <a:pt x="16148" y="5191"/>
                    </a:cubicBezTo>
                    <a:cubicBezTo>
                      <a:pt x="16045" y="5135"/>
                      <a:pt x="15933" y="5070"/>
                      <a:pt x="15821" y="5014"/>
                    </a:cubicBezTo>
                    <a:cubicBezTo>
                      <a:pt x="15747" y="4976"/>
                      <a:pt x="15682" y="4929"/>
                      <a:pt x="15608" y="4893"/>
                    </a:cubicBezTo>
                    <a:lnTo>
                      <a:pt x="15588" y="4893"/>
                    </a:lnTo>
                    <a:cubicBezTo>
                      <a:pt x="15532" y="4855"/>
                      <a:pt x="15476" y="4828"/>
                      <a:pt x="15411" y="4799"/>
                    </a:cubicBezTo>
                    <a:cubicBezTo>
                      <a:pt x="15372" y="4772"/>
                      <a:pt x="15328" y="4752"/>
                      <a:pt x="15281" y="4734"/>
                    </a:cubicBezTo>
                    <a:lnTo>
                      <a:pt x="15113" y="4649"/>
                    </a:lnTo>
                    <a:cubicBezTo>
                      <a:pt x="14402" y="4304"/>
                      <a:pt x="13748" y="4033"/>
                      <a:pt x="13208" y="3838"/>
                    </a:cubicBezTo>
                    <a:lnTo>
                      <a:pt x="13200" y="3838"/>
                    </a:lnTo>
                    <a:cubicBezTo>
                      <a:pt x="13105" y="3800"/>
                      <a:pt x="13011" y="3773"/>
                      <a:pt x="12919" y="3735"/>
                    </a:cubicBezTo>
                    <a:cubicBezTo>
                      <a:pt x="12807" y="3697"/>
                      <a:pt x="12695" y="3661"/>
                      <a:pt x="12592" y="3623"/>
                    </a:cubicBezTo>
                    <a:cubicBezTo>
                      <a:pt x="12480" y="3596"/>
                      <a:pt x="12377" y="3558"/>
                      <a:pt x="12292" y="3529"/>
                    </a:cubicBezTo>
                    <a:cubicBezTo>
                      <a:pt x="12162" y="3493"/>
                      <a:pt x="12059" y="3464"/>
                      <a:pt x="11976" y="3446"/>
                    </a:cubicBezTo>
                    <a:cubicBezTo>
                      <a:pt x="11882" y="3417"/>
                      <a:pt x="11835" y="3408"/>
                      <a:pt x="11835" y="3408"/>
                    </a:cubicBezTo>
                    <a:lnTo>
                      <a:pt x="11351" y="2409"/>
                    </a:lnTo>
                    <a:lnTo>
                      <a:pt x="11266" y="2232"/>
                    </a:lnTo>
                    <a:lnTo>
                      <a:pt x="10744" y="1168"/>
                    </a:lnTo>
                    <a:lnTo>
                      <a:pt x="10650" y="1159"/>
                    </a:lnTo>
                    <a:lnTo>
                      <a:pt x="10258" y="1094"/>
                    </a:lnTo>
                    <a:lnTo>
                      <a:pt x="9839" y="1020"/>
                    </a:lnTo>
                    <a:lnTo>
                      <a:pt x="9512" y="973"/>
                    </a:lnTo>
                    <a:lnTo>
                      <a:pt x="5368" y="292"/>
                    </a:lnTo>
                    <a:lnTo>
                      <a:pt x="5135" y="254"/>
                    </a:lnTo>
                    <a:lnTo>
                      <a:pt x="3594" y="1"/>
                    </a:ln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3"/>
              <p:cNvSpPr/>
              <p:nvPr/>
            </p:nvSpPr>
            <p:spPr>
              <a:xfrm>
                <a:off x="3634366" y="1265231"/>
                <a:ext cx="433509" cy="612800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10886" extrusionOk="0">
                    <a:moveTo>
                      <a:pt x="2913" y="0"/>
                    </a:moveTo>
                    <a:cubicBezTo>
                      <a:pt x="2913" y="0"/>
                      <a:pt x="2660" y="1158"/>
                      <a:pt x="2400" y="2334"/>
                    </a:cubicBezTo>
                    <a:cubicBezTo>
                      <a:pt x="2380" y="2437"/>
                      <a:pt x="2353" y="2541"/>
                      <a:pt x="2333" y="2632"/>
                    </a:cubicBezTo>
                    <a:cubicBezTo>
                      <a:pt x="2268" y="2924"/>
                      <a:pt x="2212" y="3192"/>
                      <a:pt x="2156" y="3455"/>
                    </a:cubicBezTo>
                    <a:cubicBezTo>
                      <a:pt x="2138" y="3519"/>
                      <a:pt x="2120" y="3584"/>
                      <a:pt x="2109" y="3652"/>
                    </a:cubicBezTo>
                    <a:cubicBezTo>
                      <a:pt x="2100" y="3688"/>
                      <a:pt x="2091" y="3717"/>
                      <a:pt x="2091" y="3752"/>
                    </a:cubicBezTo>
                    <a:cubicBezTo>
                      <a:pt x="2053" y="3894"/>
                      <a:pt x="2017" y="4044"/>
                      <a:pt x="1970" y="4192"/>
                    </a:cubicBezTo>
                    <a:cubicBezTo>
                      <a:pt x="1970" y="4212"/>
                      <a:pt x="1961" y="4221"/>
                      <a:pt x="1961" y="4239"/>
                    </a:cubicBezTo>
                    <a:cubicBezTo>
                      <a:pt x="1941" y="4295"/>
                      <a:pt x="1923" y="4360"/>
                      <a:pt x="1905" y="4425"/>
                    </a:cubicBezTo>
                    <a:cubicBezTo>
                      <a:pt x="1905" y="4425"/>
                      <a:pt x="1896" y="4436"/>
                      <a:pt x="1896" y="4445"/>
                    </a:cubicBezTo>
                    <a:cubicBezTo>
                      <a:pt x="1876" y="4510"/>
                      <a:pt x="1849" y="4575"/>
                      <a:pt x="1829" y="4640"/>
                    </a:cubicBezTo>
                    <a:cubicBezTo>
                      <a:pt x="1699" y="4996"/>
                      <a:pt x="1549" y="5368"/>
                      <a:pt x="1363" y="5789"/>
                    </a:cubicBezTo>
                    <a:cubicBezTo>
                      <a:pt x="1336" y="5845"/>
                      <a:pt x="1307" y="5910"/>
                      <a:pt x="1280" y="5975"/>
                    </a:cubicBezTo>
                    <a:cubicBezTo>
                      <a:pt x="1204" y="6134"/>
                      <a:pt x="1130" y="6293"/>
                      <a:pt x="1045" y="6461"/>
                    </a:cubicBezTo>
                    <a:cubicBezTo>
                      <a:pt x="1000" y="6544"/>
                      <a:pt x="962" y="6629"/>
                      <a:pt x="924" y="6703"/>
                    </a:cubicBezTo>
                    <a:cubicBezTo>
                      <a:pt x="821" y="6918"/>
                      <a:pt x="709" y="7133"/>
                      <a:pt x="588" y="7357"/>
                    </a:cubicBezTo>
                    <a:cubicBezTo>
                      <a:pt x="561" y="7422"/>
                      <a:pt x="523" y="7478"/>
                      <a:pt x="496" y="7543"/>
                    </a:cubicBezTo>
                    <a:cubicBezTo>
                      <a:pt x="337" y="7832"/>
                      <a:pt x="178" y="8141"/>
                      <a:pt x="1" y="8457"/>
                    </a:cubicBezTo>
                    <a:cubicBezTo>
                      <a:pt x="37" y="8430"/>
                      <a:pt x="75" y="8412"/>
                      <a:pt x="113" y="8392"/>
                    </a:cubicBezTo>
                    <a:cubicBezTo>
                      <a:pt x="131" y="8383"/>
                      <a:pt x="149" y="8365"/>
                      <a:pt x="169" y="8356"/>
                    </a:cubicBezTo>
                    <a:cubicBezTo>
                      <a:pt x="216" y="8336"/>
                      <a:pt x="261" y="8318"/>
                      <a:pt x="308" y="8300"/>
                    </a:cubicBezTo>
                    <a:cubicBezTo>
                      <a:pt x="346" y="8280"/>
                      <a:pt x="384" y="8271"/>
                      <a:pt x="420" y="8253"/>
                    </a:cubicBezTo>
                    <a:cubicBezTo>
                      <a:pt x="440" y="8253"/>
                      <a:pt x="458" y="8244"/>
                      <a:pt x="476" y="8244"/>
                    </a:cubicBezTo>
                    <a:cubicBezTo>
                      <a:pt x="496" y="8233"/>
                      <a:pt x="523" y="8224"/>
                      <a:pt x="541" y="8224"/>
                    </a:cubicBezTo>
                    <a:cubicBezTo>
                      <a:pt x="561" y="8215"/>
                      <a:pt x="579" y="8215"/>
                      <a:pt x="608" y="8206"/>
                    </a:cubicBezTo>
                    <a:cubicBezTo>
                      <a:pt x="626" y="8206"/>
                      <a:pt x="653" y="8197"/>
                      <a:pt x="673" y="8197"/>
                    </a:cubicBezTo>
                    <a:cubicBezTo>
                      <a:pt x="691" y="8188"/>
                      <a:pt x="720" y="8188"/>
                      <a:pt x="738" y="8188"/>
                    </a:cubicBezTo>
                    <a:cubicBezTo>
                      <a:pt x="756" y="8188"/>
                      <a:pt x="776" y="8177"/>
                      <a:pt x="785" y="8177"/>
                    </a:cubicBezTo>
                    <a:cubicBezTo>
                      <a:pt x="832" y="8177"/>
                      <a:pt x="868" y="8168"/>
                      <a:pt x="906" y="8168"/>
                    </a:cubicBezTo>
                    <a:lnTo>
                      <a:pt x="1121" y="8168"/>
                    </a:lnTo>
                    <a:cubicBezTo>
                      <a:pt x="1148" y="8168"/>
                      <a:pt x="1186" y="8177"/>
                      <a:pt x="1224" y="8177"/>
                    </a:cubicBezTo>
                    <a:cubicBezTo>
                      <a:pt x="1260" y="8177"/>
                      <a:pt x="1298" y="8188"/>
                      <a:pt x="1325" y="8197"/>
                    </a:cubicBezTo>
                    <a:cubicBezTo>
                      <a:pt x="1354" y="8197"/>
                      <a:pt x="1372" y="8197"/>
                      <a:pt x="1401" y="8206"/>
                    </a:cubicBezTo>
                    <a:cubicBezTo>
                      <a:pt x="1428" y="8206"/>
                      <a:pt x="1457" y="8215"/>
                      <a:pt x="1484" y="8224"/>
                    </a:cubicBezTo>
                    <a:cubicBezTo>
                      <a:pt x="1504" y="8224"/>
                      <a:pt x="1522" y="8233"/>
                      <a:pt x="1540" y="8233"/>
                    </a:cubicBezTo>
                    <a:cubicBezTo>
                      <a:pt x="1549" y="8244"/>
                      <a:pt x="1569" y="8244"/>
                      <a:pt x="1578" y="8244"/>
                    </a:cubicBezTo>
                    <a:cubicBezTo>
                      <a:pt x="1625" y="8262"/>
                      <a:pt x="1672" y="8271"/>
                      <a:pt x="1717" y="8289"/>
                    </a:cubicBezTo>
                    <a:cubicBezTo>
                      <a:pt x="1746" y="8300"/>
                      <a:pt x="1773" y="8309"/>
                      <a:pt x="1802" y="8318"/>
                    </a:cubicBezTo>
                    <a:cubicBezTo>
                      <a:pt x="1849" y="8336"/>
                      <a:pt x="1885" y="8356"/>
                      <a:pt x="1923" y="8365"/>
                    </a:cubicBezTo>
                    <a:cubicBezTo>
                      <a:pt x="1952" y="8383"/>
                      <a:pt x="1988" y="8401"/>
                      <a:pt x="2026" y="8412"/>
                    </a:cubicBezTo>
                    <a:cubicBezTo>
                      <a:pt x="2073" y="8439"/>
                      <a:pt x="2120" y="8457"/>
                      <a:pt x="2165" y="8486"/>
                    </a:cubicBezTo>
                    <a:cubicBezTo>
                      <a:pt x="2203" y="8504"/>
                      <a:pt x="2241" y="8533"/>
                      <a:pt x="2288" y="8551"/>
                    </a:cubicBezTo>
                    <a:cubicBezTo>
                      <a:pt x="2483" y="8672"/>
                      <a:pt x="2669" y="8804"/>
                      <a:pt x="2848" y="8952"/>
                    </a:cubicBezTo>
                    <a:cubicBezTo>
                      <a:pt x="2866" y="8961"/>
                      <a:pt x="2884" y="8981"/>
                      <a:pt x="2904" y="8990"/>
                    </a:cubicBezTo>
                    <a:cubicBezTo>
                      <a:pt x="2922" y="9017"/>
                      <a:pt x="2949" y="9037"/>
                      <a:pt x="2978" y="9055"/>
                    </a:cubicBezTo>
                    <a:cubicBezTo>
                      <a:pt x="2987" y="9064"/>
                      <a:pt x="2987" y="9064"/>
                      <a:pt x="2996" y="9073"/>
                    </a:cubicBezTo>
                    <a:cubicBezTo>
                      <a:pt x="3099" y="9158"/>
                      <a:pt x="3193" y="9241"/>
                      <a:pt x="3296" y="9335"/>
                    </a:cubicBezTo>
                    <a:cubicBezTo>
                      <a:pt x="3379" y="9409"/>
                      <a:pt x="3473" y="9494"/>
                      <a:pt x="3565" y="9577"/>
                    </a:cubicBezTo>
                    <a:cubicBezTo>
                      <a:pt x="3612" y="9624"/>
                      <a:pt x="3659" y="9662"/>
                      <a:pt x="3706" y="9709"/>
                    </a:cubicBezTo>
                    <a:cubicBezTo>
                      <a:pt x="3892" y="9877"/>
                      <a:pt x="4080" y="10036"/>
                      <a:pt x="4275" y="10184"/>
                    </a:cubicBezTo>
                    <a:cubicBezTo>
                      <a:pt x="4313" y="10222"/>
                      <a:pt x="4360" y="10249"/>
                      <a:pt x="4405" y="10287"/>
                    </a:cubicBezTo>
                    <a:cubicBezTo>
                      <a:pt x="4416" y="10296"/>
                      <a:pt x="4425" y="10296"/>
                      <a:pt x="4434" y="10305"/>
                    </a:cubicBezTo>
                    <a:cubicBezTo>
                      <a:pt x="4481" y="10334"/>
                      <a:pt x="4517" y="10372"/>
                      <a:pt x="4564" y="10399"/>
                    </a:cubicBezTo>
                    <a:lnTo>
                      <a:pt x="4573" y="10399"/>
                    </a:lnTo>
                    <a:cubicBezTo>
                      <a:pt x="4620" y="10428"/>
                      <a:pt x="4658" y="10455"/>
                      <a:pt x="4705" y="10484"/>
                    </a:cubicBezTo>
                    <a:cubicBezTo>
                      <a:pt x="4723" y="10493"/>
                      <a:pt x="4741" y="10502"/>
                      <a:pt x="4761" y="10511"/>
                    </a:cubicBezTo>
                    <a:cubicBezTo>
                      <a:pt x="4808" y="10540"/>
                      <a:pt x="4853" y="10567"/>
                      <a:pt x="4900" y="10596"/>
                    </a:cubicBezTo>
                    <a:cubicBezTo>
                      <a:pt x="4994" y="10641"/>
                      <a:pt x="5088" y="10679"/>
                      <a:pt x="5189" y="10717"/>
                    </a:cubicBezTo>
                    <a:cubicBezTo>
                      <a:pt x="5245" y="10744"/>
                      <a:pt x="5301" y="10764"/>
                      <a:pt x="5368" y="10782"/>
                    </a:cubicBezTo>
                    <a:cubicBezTo>
                      <a:pt x="5395" y="10791"/>
                      <a:pt x="5424" y="10800"/>
                      <a:pt x="5451" y="10800"/>
                    </a:cubicBezTo>
                    <a:lnTo>
                      <a:pt x="5460" y="10809"/>
                    </a:lnTo>
                    <a:cubicBezTo>
                      <a:pt x="5480" y="10809"/>
                      <a:pt x="5507" y="10820"/>
                      <a:pt x="5525" y="10820"/>
                    </a:cubicBezTo>
                    <a:cubicBezTo>
                      <a:pt x="5563" y="10829"/>
                      <a:pt x="5610" y="10838"/>
                      <a:pt x="5648" y="10847"/>
                    </a:cubicBezTo>
                    <a:cubicBezTo>
                      <a:pt x="5693" y="10856"/>
                      <a:pt x="5731" y="10865"/>
                      <a:pt x="5778" y="10865"/>
                    </a:cubicBezTo>
                    <a:cubicBezTo>
                      <a:pt x="5825" y="10876"/>
                      <a:pt x="5872" y="10876"/>
                      <a:pt x="5917" y="10876"/>
                    </a:cubicBezTo>
                    <a:cubicBezTo>
                      <a:pt x="5973" y="10885"/>
                      <a:pt x="6040" y="10885"/>
                      <a:pt x="6105" y="10885"/>
                    </a:cubicBezTo>
                    <a:cubicBezTo>
                      <a:pt x="6132" y="10885"/>
                      <a:pt x="6161" y="10876"/>
                      <a:pt x="6188" y="10876"/>
                    </a:cubicBezTo>
                    <a:cubicBezTo>
                      <a:pt x="6226" y="10876"/>
                      <a:pt x="6264" y="10876"/>
                      <a:pt x="6300" y="10865"/>
                    </a:cubicBezTo>
                    <a:cubicBezTo>
                      <a:pt x="6244" y="10800"/>
                      <a:pt x="6188" y="10735"/>
                      <a:pt x="6132" y="10670"/>
                    </a:cubicBezTo>
                    <a:lnTo>
                      <a:pt x="6132" y="10661"/>
                    </a:lnTo>
                    <a:cubicBezTo>
                      <a:pt x="6076" y="10596"/>
                      <a:pt x="6011" y="10529"/>
                      <a:pt x="5955" y="10455"/>
                    </a:cubicBezTo>
                    <a:cubicBezTo>
                      <a:pt x="5890" y="10390"/>
                      <a:pt x="5825" y="10316"/>
                      <a:pt x="5760" y="10240"/>
                    </a:cubicBezTo>
                    <a:cubicBezTo>
                      <a:pt x="5722" y="10193"/>
                      <a:pt x="5675" y="10148"/>
                      <a:pt x="5628" y="10101"/>
                    </a:cubicBezTo>
                    <a:cubicBezTo>
                      <a:pt x="5236" y="9680"/>
                      <a:pt x="4817" y="9270"/>
                      <a:pt x="4416" y="8869"/>
                    </a:cubicBezTo>
                    <a:lnTo>
                      <a:pt x="4275" y="8728"/>
                    </a:lnTo>
                    <a:lnTo>
                      <a:pt x="4266" y="8719"/>
                    </a:lnTo>
                    <a:cubicBezTo>
                      <a:pt x="4219" y="8672"/>
                      <a:pt x="4172" y="8625"/>
                      <a:pt x="4125" y="8580"/>
                    </a:cubicBezTo>
                    <a:cubicBezTo>
                      <a:pt x="4116" y="8569"/>
                      <a:pt x="4098" y="8551"/>
                      <a:pt x="4089" y="8542"/>
                    </a:cubicBezTo>
                    <a:cubicBezTo>
                      <a:pt x="4033" y="8486"/>
                      <a:pt x="3986" y="8430"/>
                      <a:pt x="3930" y="8383"/>
                    </a:cubicBezTo>
                    <a:cubicBezTo>
                      <a:pt x="3762" y="8206"/>
                      <a:pt x="3594" y="8038"/>
                      <a:pt x="3435" y="7861"/>
                    </a:cubicBezTo>
                    <a:cubicBezTo>
                      <a:pt x="3453" y="7785"/>
                      <a:pt x="3473" y="7720"/>
                      <a:pt x="3491" y="7655"/>
                    </a:cubicBezTo>
                    <a:cubicBezTo>
                      <a:pt x="3509" y="7581"/>
                      <a:pt x="3529" y="7516"/>
                      <a:pt x="3547" y="7440"/>
                    </a:cubicBezTo>
                    <a:cubicBezTo>
                      <a:pt x="3565" y="7404"/>
                      <a:pt x="3576" y="7366"/>
                      <a:pt x="3585" y="7328"/>
                    </a:cubicBezTo>
                    <a:cubicBezTo>
                      <a:pt x="3641" y="7133"/>
                      <a:pt x="3697" y="6945"/>
                      <a:pt x="3744" y="6750"/>
                    </a:cubicBezTo>
                    <a:cubicBezTo>
                      <a:pt x="3874" y="6788"/>
                      <a:pt x="4004" y="6824"/>
                      <a:pt x="4136" y="6853"/>
                    </a:cubicBezTo>
                    <a:cubicBezTo>
                      <a:pt x="4275" y="6880"/>
                      <a:pt x="4416" y="6900"/>
                      <a:pt x="4555" y="6918"/>
                    </a:cubicBezTo>
                    <a:cubicBezTo>
                      <a:pt x="4685" y="6931"/>
                      <a:pt x="4814" y="6939"/>
                      <a:pt x="4945" y="6939"/>
                    </a:cubicBezTo>
                    <a:cubicBezTo>
                      <a:pt x="4992" y="6939"/>
                      <a:pt x="5040" y="6938"/>
                      <a:pt x="5088" y="6936"/>
                    </a:cubicBezTo>
                    <a:cubicBezTo>
                      <a:pt x="5348" y="6927"/>
                      <a:pt x="5619" y="6900"/>
                      <a:pt x="5852" y="6759"/>
                    </a:cubicBezTo>
                    <a:cubicBezTo>
                      <a:pt x="6161" y="6582"/>
                      <a:pt x="6347" y="6237"/>
                      <a:pt x="6497" y="5910"/>
                    </a:cubicBezTo>
                    <a:cubicBezTo>
                      <a:pt x="6562" y="5760"/>
                      <a:pt x="6618" y="5612"/>
                      <a:pt x="6665" y="5453"/>
                    </a:cubicBezTo>
                    <a:cubicBezTo>
                      <a:pt x="6768" y="5153"/>
                      <a:pt x="6851" y="4837"/>
                      <a:pt x="6925" y="4537"/>
                    </a:cubicBezTo>
                    <a:cubicBezTo>
                      <a:pt x="7160" y="4519"/>
                      <a:pt x="7402" y="4425"/>
                      <a:pt x="7597" y="4286"/>
                    </a:cubicBezTo>
                    <a:cubicBezTo>
                      <a:pt x="7635" y="4257"/>
                      <a:pt x="7682" y="4221"/>
                      <a:pt x="7691" y="4174"/>
                    </a:cubicBezTo>
                    <a:cubicBezTo>
                      <a:pt x="7700" y="4127"/>
                      <a:pt x="7691" y="4088"/>
                      <a:pt x="7673" y="4044"/>
                    </a:cubicBezTo>
                    <a:cubicBezTo>
                      <a:pt x="7570" y="3782"/>
                      <a:pt x="7449" y="3519"/>
                      <a:pt x="7299" y="3269"/>
                    </a:cubicBezTo>
                    <a:cubicBezTo>
                      <a:pt x="7273" y="3213"/>
                      <a:pt x="7234" y="3157"/>
                      <a:pt x="7196" y="3101"/>
                    </a:cubicBezTo>
                    <a:cubicBezTo>
                      <a:pt x="7104" y="2942"/>
                      <a:pt x="6992" y="2782"/>
                      <a:pt x="6880" y="2644"/>
                    </a:cubicBezTo>
                    <a:cubicBezTo>
                      <a:pt x="6813" y="2007"/>
                      <a:pt x="6701" y="1373"/>
                      <a:pt x="6524" y="757"/>
                    </a:cubicBezTo>
                    <a:lnTo>
                      <a:pt x="6524" y="748"/>
                    </a:lnTo>
                    <a:cubicBezTo>
                      <a:pt x="6506" y="672"/>
                      <a:pt x="6477" y="598"/>
                      <a:pt x="6459" y="515"/>
                    </a:cubicBezTo>
                    <a:cubicBezTo>
                      <a:pt x="6432" y="412"/>
                      <a:pt x="6394" y="309"/>
                      <a:pt x="6356" y="197"/>
                    </a:cubicBezTo>
                    <a:lnTo>
                      <a:pt x="3733" y="47"/>
                    </a:lnTo>
                    <a:lnTo>
                      <a:pt x="3547" y="38"/>
                    </a:lnTo>
                    <a:lnTo>
                      <a:pt x="2913" y="0"/>
                    </a:ln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3"/>
              <p:cNvSpPr/>
              <p:nvPr/>
            </p:nvSpPr>
            <p:spPr>
              <a:xfrm>
                <a:off x="3504612" y="1724975"/>
                <a:ext cx="561743" cy="660424"/>
              </a:xfrm>
              <a:custGeom>
                <a:avLst/>
                <a:gdLst/>
                <a:ahLst/>
                <a:cxnLst/>
                <a:rect l="l" t="t" r="r" b="b"/>
                <a:pathLst>
                  <a:path w="9979" h="11732" extrusionOk="0">
                    <a:moveTo>
                      <a:pt x="3211" y="1"/>
                    </a:moveTo>
                    <a:cubicBezTo>
                      <a:pt x="3173" y="1"/>
                      <a:pt x="3137" y="10"/>
                      <a:pt x="3090" y="10"/>
                    </a:cubicBezTo>
                    <a:cubicBezTo>
                      <a:pt x="3081" y="10"/>
                      <a:pt x="3061" y="21"/>
                      <a:pt x="3043" y="21"/>
                    </a:cubicBezTo>
                    <a:cubicBezTo>
                      <a:pt x="3025" y="21"/>
                      <a:pt x="2996" y="21"/>
                      <a:pt x="2978" y="30"/>
                    </a:cubicBezTo>
                    <a:cubicBezTo>
                      <a:pt x="2958" y="30"/>
                      <a:pt x="2931" y="39"/>
                      <a:pt x="2913" y="39"/>
                    </a:cubicBezTo>
                    <a:cubicBezTo>
                      <a:pt x="2884" y="48"/>
                      <a:pt x="2866" y="48"/>
                      <a:pt x="2846" y="57"/>
                    </a:cubicBezTo>
                    <a:cubicBezTo>
                      <a:pt x="2828" y="57"/>
                      <a:pt x="2801" y="66"/>
                      <a:pt x="2781" y="77"/>
                    </a:cubicBezTo>
                    <a:cubicBezTo>
                      <a:pt x="2763" y="77"/>
                      <a:pt x="2745" y="86"/>
                      <a:pt x="2725" y="86"/>
                    </a:cubicBezTo>
                    <a:cubicBezTo>
                      <a:pt x="2689" y="104"/>
                      <a:pt x="2651" y="113"/>
                      <a:pt x="2613" y="133"/>
                    </a:cubicBezTo>
                    <a:cubicBezTo>
                      <a:pt x="2566" y="151"/>
                      <a:pt x="2521" y="169"/>
                      <a:pt x="2474" y="189"/>
                    </a:cubicBezTo>
                    <a:cubicBezTo>
                      <a:pt x="2454" y="198"/>
                      <a:pt x="2436" y="216"/>
                      <a:pt x="2418" y="225"/>
                    </a:cubicBezTo>
                    <a:cubicBezTo>
                      <a:pt x="2380" y="245"/>
                      <a:pt x="2342" y="263"/>
                      <a:pt x="2306" y="290"/>
                    </a:cubicBezTo>
                    <a:cubicBezTo>
                      <a:pt x="2006" y="832"/>
                      <a:pt x="1681" y="1410"/>
                      <a:pt x="1325" y="2046"/>
                    </a:cubicBezTo>
                    <a:cubicBezTo>
                      <a:pt x="1166" y="2326"/>
                      <a:pt x="1018" y="2624"/>
                      <a:pt x="897" y="2933"/>
                    </a:cubicBezTo>
                    <a:cubicBezTo>
                      <a:pt x="859" y="3045"/>
                      <a:pt x="812" y="3146"/>
                      <a:pt x="774" y="3258"/>
                    </a:cubicBezTo>
                    <a:cubicBezTo>
                      <a:pt x="738" y="3352"/>
                      <a:pt x="709" y="3446"/>
                      <a:pt x="673" y="3549"/>
                    </a:cubicBezTo>
                    <a:cubicBezTo>
                      <a:pt x="617" y="3726"/>
                      <a:pt x="561" y="3921"/>
                      <a:pt x="514" y="4109"/>
                    </a:cubicBezTo>
                    <a:cubicBezTo>
                      <a:pt x="382" y="4575"/>
                      <a:pt x="290" y="5050"/>
                      <a:pt x="214" y="5518"/>
                    </a:cubicBezTo>
                    <a:cubicBezTo>
                      <a:pt x="205" y="5610"/>
                      <a:pt x="196" y="5695"/>
                      <a:pt x="178" y="5778"/>
                    </a:cubicBezTo>
                    <a:cubicBezTo>
                      <a:pt x="140" y="6058"/>
                      <a:pt x="113" y="6329"/>
                      <a:pt x="93" y="6591"/>
                    </a:cubicBezTo>
                    <a:lnTo>
                      <a:pt x="84" y="6591"/>
                    </a:lnTo>
                    <a:cubicBezTo>
                      <a:pt x="84" y="6674"/>
                      <a:pt x="75" y="6759"/>
                      <a:pt x="66" y="6842"/>
                    </a:cubicBezTo>
                    <a:cubicBezTo>
                      <a:pt x="37" y="7234"/>
                      <a:pt x="19" y="7608"/>
                      <a:pt x="10" y="7953"/>
                    </a:cubicBezTo>
                    <a:lnTo>
                      <a:pt x="10" y="8151"/>
                    </a:lnTo>
                    <a:cubicBezTo>
                      <a:pt x="1" y="8655"/>
                      <a:pt x="10" y="9103"/>
                      <a:pt x="19" y="9457"/>
                    </a:cubicBezTo>
                    <a:cubicBezTo>
                      <a:pt x="28" y="9531"/>
                      <a:pt x="28" y="9598"/>
                      <a:pt x="28" y="9663"/>
                    </a:cubicBezTo>
                    <a:cubicBezTo>
                      <a:pt x="37" y="9710"/>
                      <a:pt x="37" y="9746"/>
                      <a:pt x="37" y="9793"/>
                    </a:cubicBezTo>
                    <a:cubicBezTo>
                      <a:pt x="57" y="10158"/>
                      <a:pt x="84" y="10371"/>
                      <a:pt x="84" y="10371"/>
                    </a:cubicBezTo>
                    <a:cubicBezTo>
                      <a:pt x="84" y="10371"/>
                      <a:pt x="1065" y="11025"/>
                      <a:pt x="2250" y="11426"/>
                    </a:cubicBezTo>
                    <a:cubicBezTo>
                      <a:pt x="2465" y="11502"/>
                      <a:pt x="2678" y="11558"/>
                      <a:pt x="2893" y="11603"/>
                    </a:cubicBezTo>
                    <a:lnTo>
                      <a:pt x="2893" y="11614"/>
                    </a:lnTo>
                    <a:cubicBezTo>
                      <a:pt x="3164" y="11670"/>
                      <a:pt x="3435" y="11706"/>
                      <a:pt x="3697" y="11715"/>
                    </a:cubicBezTo>
                    <a:cubicBezTo>
                      <a:pt x="3932" y="11727"/>
                      <a:pt x="4167" y="11732"/>
                      <a:pt x="4400" y="11732"/>
                    </a:cubicBezTo>
                    <a:cubicBezTo>
                      <a:pt x="4555" y="11732"/>
                      <a:pt x="4710" y="11729"/>
                      <a:pt x="4862" y="11726"/>
                    </a:cubicBezTo>
                    <a:cubicBezTo>
                      <a:pt x="5133" y="11715"/>
                      <a:pt x="5395" y="11697"/>
                      <a:pt x="5637" y="11688"/>
                    </a:cubicBezTo>
                    <a:lnTo>
                      <a:pt x="5646" y="11688"/>
                    </a:lnTo>
                    <a:cubicBezTo>
                      <a:pt x="5749" y="11679"/>
                      <a:pt x="5861" y="11670"/>
                      <a:pt x="5964" y="11670"/>
                    </a:cubicBezTo>
                    <a:cubicBezTo>
                      <a:pt x="6421" y="11632"/>
                      <a:pt x="6804" y="11594"/>
                      <a:pt x="7019" y="11567"/>
                    </a:cubicBezTo>
                    <a:lnTo>
                      <a:pt x="7028" y="11567"/>
                    </a:lnTo>
                    <a:cubicBezTo>
                      <a:pt x="7158" y="11547"/>
                      <a:pt x="7234" y="11538"/>
                      <a:pt x="7234" y="11538"/>
                    </a:cubicBezTo>
                    <a:cubicBezTo>
                      <a:pt x="7243" y="11520"/>
                      <a:pt x="7252" y="11502"/>
                      <a:pt x="7252" y="11482"/>
                    </a:cubicBezTo>
                    <a:cubicBezTo>
                      <a:pt x="7281" y="11408"/>
                      <a:pt x="7299" y="11343"/>
                      <a:pt x="7326" y="11267"/>
                    </a:cubicBezTo>
                    <a:cubicBezTo>
                      <a:pt x="7382" y="11072"/>
                      <a:pt x="7449" y="10886"/>
                      <a:pt x="7505" y="10698"/>
                    </a:cubicBezTo>
                    <a:cubicBezTo>
                      <a:pt x="7541" y="10595"/>
                      <a:pt x="7570" y="10503"/>
                      <a:pt x="7606" y="10400"/>
                    </a:cubicBezTo>
                    <a:cubicBezTo>
                      <a:pt x="7756" y="9934"/>
                      <a:pt x="7906" y="9466"/>
                      <a:pt x="8054" y="9000"/>
                    </a:cubicBezTo>
                    <a:cubicBezTo>
                      <a:pt x="8065" y="8991"/>
                      <a:pt x="8065" y="8982"/>
                      <a:pt x="8065" y="8970"/>
                    </a:cubicBezTo>
                    <a:cubicBezTo>
                      <a:pt x="8083" y="8906"/>
                      <a:pt x="8101" y="8850"/>
                      <a:pt x="8121" y="8785"/>
                    </a:cubicBezTo>
                    <a:cubicBezTo>
                      <a:pt x="8195" y="8561"/>
                      <a:pt x="8269" y="8337"/>
                      <a:pt x="8345" y="8112"/>
                    </a:cubicBezTo>
                    <a:cubicBezTo>
                      <a:pt x="8363" y="8048"/>
                      <a:pt x="8381" y="7992"/>
                      <a:pt x="8401" y="7927"/>
                    </a:cubicBezTo>
                    <a:cubicBezTo>
                      <a:pt x="8437" y="7824"/>
                      <a:pt x="8475" y="7712"/>
                      <a:pt x="8502" y="7600"/>
                    </a:cubicBezTo>
                    <a:cubicBezTo>
                      <a:pt x="8681" y="7535"/>
                      <a:pt x="8858" y="7449"/>
                      <a:pt x="9017" y="7346"/>
                    </a:cubicBezTo>
                    <a:cubicBezTo>
                      <a:pt x="9073" y="7311"/>
                      <a:pt x="9129" y="7281"/>
                      <a:pt x="9174" y="7246"/>
                    </a:cubicBezTo>
                    <a:cubicBezTo>
                      <a:pt x="9398" y="7078"/>
                      <a:pt x="9586" y="6880"/>
                      <a:pt x="9725" y="6638"/>
                    </a:cubicBezTo>
                    <a:cubicBezTo>
                      <a:pt x="9828" y="6461"/>
                      <a:pt x="9902" y="6255"/>
                      <a:pt x="9940" y="6040"/>
                    </a:cubicBezTo>
                    <a:cubicBezTo>
                      <a:pt x="9978" y="5807"/>
                      <a:pt x="9978" y="5574"/>
                      <a:pt x="9949" y="5330"/>
                    </a:cubicBezTo>
                    <a:cubicBezTo>
                      <a:pt x="9893" y="4911"/>
                      <a:pt x="9746" y="4510"/>
                      <a:pt x="9548" y="4127"/>
                    </a:cubicBezTo>
                    <a:cubicBezTo>
                      <a:pt x="9539" y="4109"/>
                      <a:pt x="9530" y="4080"/>
                      <a:pt x="9522" y="4062"/>
                    </a:cubicBezTo>
                    <a:cubicBezTo>
                      <a:pt x="9501" y="4024"/>
                      <a:pt x="9483" y="3997"/>
                      <a:pt x="9465" y="3959"/>
                    </a:cubicBezTo>
                    <a:cubicBezTo>
                      <a:pt x="9221" y="3511"/>
                      <a:pt x="8923" y="3101"/>
                      <a:pt x="8605" y="2698"/>
                    </a:cubicBezTo>
                    <a:cubicBezTo>
                      <a:pt x="8569" y="2709"/>
                      <a:pt x="8531" y="2709"/>
                      <a:pt x="8493" y="2709"/>
                    </a:cubicBezTo>
                    <a:cubicBezTo>
                      <a:pt x="8466" y="2709"/>
                      <a:pt x="8437" y="2718"/>
                      <a:pt x="8410" y="2718"/>
                    </a:cubicBezTo>
                    <a:cubicBezTo>
                      <a:pt x="8345" y="2718"/>
                      <a:pt x="8278" y="2718"/>
                      <a:pt x="8222" y="2709"/>
                    </a:cubicBezTo>
                    <a:cubicBezTo>
                      <a:pt x="8177" y="2709"/>
                      <a:pt x="8130" y="2709"/>
                      <a:pt x="8083" y="2698"/>
                    </a:cubicBezTo>
                    <a:cubicBezTo>
                      <a:pt x="8036" y="2698"/>
                      <a:pt x="7998" y="2689"/>
                      <a:pt x="7953" y="2680"/>
                    </a:cubicBezTo>
                    <a:cubicBezTo>
                      <a:pt x="7915" y="2671"/>
                      <a:pt x="7868" y="2662"/>
                      <a:pt x="7830" y="2653"/>
                    </a:cubicBezTo>
                    <a:cubicBezTo>
                      <a:pt x="7812" y="2653"/>
                      <a:pt x="7785" y="2642"/>
                      <a:pt x="7765" y="2642"/>
                    </a:cubicBezTo>
                    <a:lnTo>
                      <a:pt x="7756" y="2633"/>
                    </a:lnTo>
                    <a:cubicBezTo>
                      <a:pt x="7729" y="2633"/>
                      <a:pt x="7700" y="2624"/>
                      <a:pt x="7673" y="2615"/>
                    </a:cubicBezTo>
                    <a:cubicBezTo>
                      <a:pt x="7606" y="2597"/>
                      <a:pt x="7550" y="2577"/>
                      <a:pt x="7494" y="2550"/>
                    </a:cubicBezTo>
                    <a:cubicBezTo>
                      <a:pt x="7393" y="2512"/>
                      <a:pt x="7299" y="2474"/>
                      <a:pt x="7205" y="2429"/>
                    </a:cubicBezTo>
                    <a:cubicBezTo>
                      <a:pt x="7158" y="2400"/>
                      <a:pt x="7113" y="2373"/>
                      <a:pt x="7066" y="2344"/>
                    </a:cubicBezTo>
                    <a:cubicBezTo>
                      <a:pt x="7046" y="2335"/>
                      <a:pt x="7028" y="2326"/>
                      <a:pt x="7010" y="2317"/>
                    </a:cubicBezTo>
                    <a:cubicBezTo>
                      <a:pt x="6963" y="2288"/>
                      <a:pt x="6925" y="2261"/>
                      <a:pt x="6878" y="2232"/>
                    </a:cubicBezTo>
                    <a:lnTo>
                      <a:pt x="6869" y="2232"/>
                    </a:lnTo>
                    <a:cubicBezTo>
                      <a:pt x="6822" y="2205"/>
                      <a:pt x="6786" y="2167"/>
                      <a:pt x="6739" y="2138"/>
                    </a:cubicBezTo>
                    <a:cubicBezTo>
                      <a:pt x="6730" y="2129"/>
                      <a:pt x="6721" y="2129"/>
                      <a:pt x="6710" y="2120"/>
                    </a:cubicBezTo>
                    <a:cubicBezTo>
                      <a:pt x="6665" y="2082"/>
                      <a:pt x="6618" y="2055"/>
                      <a:pt x="6580" y="2017"/>
                    </a:cubicBezTo>
                    <a:cubicBezTo>
                      <a:pt x="6385" y="1869"/>
                      <a:pt x="6197" y="1710"/>
                      <a:pt x="6011" y="1542"/>
                    </a:cubicBezTo>
                    <a:cubicBezTo>
                      <a:pt x="5964" y="1495"/>
                      <a:pt x="5917" y="1457"/>
                      <a:pt x="5870" y="1410"/>
                    </a:cubicBezTo>
                    <a:cubicBezTo>
                      <a:pt x="5778" y="1327"/>
                      <a:pt x="5684" y="1242"/>
                      <a:pt x="5601" y="1168"/>
                    </a:cubicBezTo>
                    <a:cubicBezTo>
                      <a:pt x="5498" y="1074"/>
                      <a:pt x="5404" y="991"/>
                      <a:pt x="5301" y="906"/>
                    </a:cubicBezTo>
                    <a:cubicBezTo>
                      <a:pt x="5292" y="897"/>
                      <a:pt x="5292" y="897"/>
                      <a:pt x="5283" y="888"/>
                    </a:cubicBezTo>
                    <a:cubicBezTo>
                      <a:pt x="5254" y="870"/>
                      <a:pt x="5227" y="850"/>
                      <a:pt x="5209" y="823"/>
                    </a:cubicBezTo>
                    <a:cubicBezTo>
                      <a:pt x="5189" y="814"/>
                      <a:pt x="5171" y="794"/>
                      <a:pt x="5153" y="785"/>
                    </a:cubicBezTo>
                    <a:cubicBezTo>
                      <a:pt x="4974" y="637"/>
                      <a:pt x="4788" y="505"/>
                      <a:pt x="4593" y="384"/>
                    </a:cubicBezTo>
                    <a:cubicBezTo>
                      <a:pt x="4546" y="366"/>
                      <a:pt x="4508" y="346"/>
                      <a:pt x="4470" y="319"/>
                    </a:cubicBezTo>
                    <a:cubicBezTo>
                      <a:pt x="4425" y="290"/>
                      <a:pt x="4378" y="272"/>
                      <a:pt x="4331" y="245"/>
                    </a:cubicBezTo>
                    <a:cubicBezTo>
                      <a:pt x="4293" y="234"/>
                      <a:pt x="4257" y="216"/>
                      <a:pt x="4228" y="198"/>
                    </a:cubicBezTo>
                    <a:cubicBezTo>
                      <a:pt x="4190" y="189"/>
                      <a:pt x="4154" y="169"/>
                      <a:pt x="4107" y="151"/>
                    </a:cubicBezTo>
                    <a:cubicBezTo>
                      <a:pt x="4078" y="142"/>
                      <a:pt x="4051" y="133"/>
                      <a:pt x="4022" y="122"/>
                    </a:cubicBezTo>
                    <a:cubicBezTo>
                      <a:pt x="3977" y="104"/>
                      <a:pt x="3930" y="95"/>
                      <a:pt x="3883" y="77"/>
                    </a:cubicBezTo>
                    <a:cubicBezTo>
                      <a:pt x="3874" y="77"/>
                      <a:pt x="3854" y="77"/>
                      <a:pt x="3845" y="66"/>
                    </a:cubicBezTo>
                    <a:cubicBezTo>
                      <a:pt x="3827" y="66"/>
                      <a:pt x="3809" y="57"/>
                      <a:pt x="3789" y="57"/>
                    </a:cubicBezTo>
                    <a:cubicBezTo>
                      <a:pt x="3762" y="48"/>
                      <a:pt x="3733" y="39"/>
                      <a:pt x="3706" y="39"/>
                    </a:cubicBezTo>
                    <a:cubicBezTo>
                      <a:pt x="3677" y="30"/>
                      <a:pt x="3659" y="30"/>
                      <a:pt x="3630" y="30"/>
                    </a:cubicBezTo>
                    <a:cubicBezTo>
                      <a:pt x="3603" y="21"/>
                      <a:pt x="3565" y="10"/>
                      <a:pt x="3529" y="10"/>
                    </a:cubicBezTo>
                    <a:cubicBezTo>
                      <a:pt x="3491" y="10"/>
                      <a:pt x="3453" y="10"/>
                      <a:pt x="3426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3"/>
              <p:cNvSpPr/>
              <p:nvPr/>
            </p:nvSpPr>
            <p:spPr>
              <a:xfrm>
                <a:off x="3660091" y="1781212"/>
                <a:ext cx="879683" cy="556564"/>
              </a:xfrm>
              <a:custGeom>
                <a:avLst/>
                <a:gdLst/>
                <a:ahLst/>
                <a:cxnLst/>
                <a:rect l="l" t="t" r="r" b="b"/>
                <a:pathLst>
                  <a:path w="15627" h="9887" extrusionOk="0">
                    <a:moveTo>
                      <a:pt x="14394" y="1"/>
                    </a:moveTo>
                    <a:cubicBezTo>
                      <a:pt x="14365" y="48"/>
                      <a:pt x="14329" y="104"/>
                      <a:pt x="14300" y="160"/>
                    </a:cubicBezTo>
                    <a:cubicBezTo>
                      <a:pt x="13498" y="1486"/>
                      <a:pt x="12528" y="2875"/>
                      <a:pt x="11388" y="3912"/>
                    </a:cubicBezTo>
                    <a:cubicBezTo>
                      <a:pt x="11296" y="3995"/>
                      <a:pt x="11211" y="4080"/>
                      <a:pt x="11117" y="4154"/>
                    </a:cubicBezTo>
                    <a:cubicBezTo>
                      <a:pt x="11072" y="4201"/>
                      <a:pt x="11025" y="4248"/>
                      <a:pt x="10978" y="4286"/>
                    </a:cubicBezTo>
                    <a:cubicBezTo>
                      <a:pt x="10781" y="4472"/>
                      <a:pt x="10595" y="4649"/>
                      <a:pt x="10418" y="4817"/>
                    </a:cubicBezTo>
                    <a:cubicBezTo>
                      <a:pt x="10362" y="4864"/>
                      <a:pt x="10315" y="4920"/>
                      <a:pt x="10259" y="4967"/>
                    </a:cubicBezTo>
                    <a:cubicBezTo>
                      <a:pt x="10232" y="4994"/>
                      <a:pt x="10203" y="5023"/>
                      <a:pt x="10165" y="5059"/>
                    </a:cubicBezTo>
                    <a:cubicBezTo>
                      <a:pt x="10091" y="5135"/>
                      <a:pt x="10008" y="5218"/>
                      <a:pt x="9923" y="5294"/>
                    </a:cubicBezTo>
                    <a:cubicBezTo>
                      <a:pt x="9802" y="5415"/>
                      <a:pt x="9690" y="5536"/>
                      <a:pt x="9569" y="5666"/>
                    </a:cubicBezTo>
                    <a:lnTo>
                      <a:pt x="9560" y="5666"/>
                    </a:lnTo>
                    <a:cubicBezTo>
                      <a:pt x="9289" y="5955"/>
                      <a:pt x="9009" y="6264"/>
                      <a:pt x="8691" y="6609"/>
                    </a:cubicBezTo>
                    <a:lnTo>
                      <a:pt x="8682" y="6601"/>
                    </a:lnTo>
                    <a:cubicBezTo>
                      <a:pt x="8531" y="6424"/>
                      <a:pt x="8372" y="6247"/>
                      <a:pt x="8204" y="6067"/>
                    </a:cubicBezTo>
                    <a:cubicBezTo>
                      <a:pt x="8160" y="6023"/>
                      <a:pt x="8113" y="5975"/>
                      <a:pt x="8074" y="5928"/>
                    </a:cubicBezTo>
                    <a:cubicBezTo>
                      <a:pt x="7786" y="5631"/>
                      <a:pt x="7488" y="5330"/>
                      <a:pt x="7178" y="5041"/>
                    </a:cubicBezTo>
                    <a:cubicBezTo>
                      <a:pt x="6760" y="4658"/>
                      <a:pt x="6320" y="4275"/>
                      <a:pt x="5872" y="3903"/>
                    </a:cubicBezTo>
                    <a:cubicBezTo>
                      <a:pt x="5825" y="3856"/>
                      <a:pt x="5778" y="3818"/>
                      <a:pt x="5722" y="3782"/>
                    </a:cubicBezTo>
                    <a:cubicBezTo>
                      <a:pt x="5527" y="3614"/>
                      <a:pt x="5321" y="3455"/>
                      <a:pt x="5124" y="3287"/>
                    </a:cubicBezTo>
                    <a:cubicBezTo>
                      <a:pt x="5068" y="3249"/>
                      <a:pt x="5023" y="3211"/>
                      <a:pt x="4976" y="3166"/>
                    </a:cubicBezTo>
                    <a:cubicBezTo>
                      <a:pt x="4808" y="3034"/>
                      <a:pt x="4631" y="2904"/>
                      <a:pt x="4463" y="2763"/>
                    </a:cubicBezTo>
                    <a:cubicBezTo>
                      <a:pt x="4416" y="2727"/>
                      <a:pt x="4360" y="2680"/>
                      <a:pt x="4304" y="2642"/>
                    </a:cubicBezTo>
                    <a:cubicBezTo>
                      <a:pt x="3836" y="2279"/>
                      <a:pt x="3379" y="1923"/>
                      <a:pt x="2931" y="1578"/>
                    </a:cubicBezTo>
                    <a:cubicBezTo>
                      <a:pt x="2801" y="1475"/>
                      <a:pt x="2671" y="1383"/>
                      <a:pt x="2539" y="1289"/>
                    </a:cubicBezTo>
                    <a:cubicBezTo>
                      <a:pt x="2492" y="1251"/>
                      <a:pt x="2436" y="1215"/>
                      <a:pt x="2380" y="1186"/>
                    </a:cubicBezTo>
                    <a:cubicBezTo>
                      <a:pt x="2176" y="1047"/>
                      <a:pt x="1961" y="935"/>
                      <a:pt x="1728" y="850"/>
                    </a:cubicBezTo>
                    <a:cubicBezTo>
                      <a:pt x="1663" y="832"/>
                      <a:pt x="1596" y="803"/>
                      <a:pt x="1522" y="785"/>
                    </a:cubicBezTo>
                    <a:cubicBezTo>
                      <a:pt x="1448" y="767"/>
                      <a:pt x="1383" y="747"/>
                      <a:pt x="1307" y="738"/>
                    </a:cubicBezTo>
                    <a:cubicBezTo>
                      <a:pt x="1222" y="724"/>
                      <a:pt x="1137" y="714"/>
                      <a:pt x="1054" y="714"/>
                    </a:cubicBezTo>
                    <a:cubicBezTo>
                      <a:pt x="982" y="714"/>
                      <a:pt x="911" y="721"/>
                      <a:pt x="841" y="738"/>
                    </a:cubicBezTo>
                    <a:cubicBezTo>
                      <a:pt x="711" y="767"/>
                      <a:pt x="579" y="832"/>
                      <a:pt x="476" y="944"/>
                    </a:cubicBezTo>
                    <a:cubicBezTo>
                      <a:pt x="431" y="982"/>
                      <a:pt x="393" y="1027"/>
                      <a:pt x="355" y="1074"/>
                    </a:cubicBezTo>
                    <a:cubicBezTo>
                      <a:pt x="225" y="1233"/>
                      <a:pt x="131" y="1410"/>
                      <a:pt x="75" y="1587"/>
                    </a:cubicBezTo>
                    <a:lnTo>
                      <a:pt x="75" y="1598"/>
                    </a:lnTo>
                    <a:cubicBezTo>
                      <a:pt x="19" y="1746"/>
                      <a:pt x="1" y="1914"/>
                      <a:pt x="1" y="2082"/>
                    </a:cubicBezTo>
                    <a:cubicBezTo>
                      <a:pt x="1" y="2203"/>
                      <a:pt x="10" y="2335"/>
                      <a:pt x="28" y="2465"/>
                    </a:cubicBezTo>
                    <a:cubicBezTo>
                      <a:pt x="48" y="2559"/>
                      <a:pt x="66" y="2651"/>
                      <a:pt x="95" y="2745"/>
                    </a:cubicBezTo>
                    <a:cubicBezTo>
                      <a:pt x="140" y="2904"/>
                      <a:pt x="196" y="3063"/>
                      <a:pt x="263" y="3222"/>
                    </a:cubicBezTo>
                    <a:cubicBezTo>
                      <a:pt x="328" y="3352"/>
                      <a:pt x="393" y="3482"/>
                      <a:pt x="467" y="3623"/>
                    </a:cubicBezTo>
                    <a:cubicBezTo>
                      <a:pt x="832" y="4286"/>
                      <a:pt x="1392" y="4967"/>
                      <a:pt x="2035" y="5592"/>
                    </a:cubicBezTo>
                    <a:cubicBezTo>
                      <a:pt x="2223" y="5778"/>
                      <a:pt x="2465" y="5984"/>
                      <a:pt x="2727" y="6200"/>
                    </a:cubicBezTo>
                    <a:cubicBezTo>
                      <a:pt x="2783" y="6235"/>
                      <a:pt x="2828" y="6282"/>
                      <a:pt x="2875" y="6320"/>
                    </a:cubicBezTo>
                    <a:cubicBezTo>
                      <a:pt x="2960" y="6385"/>
                      <a:pt x="3052" y="6450"/>
                      <a:pt x="3137" y="6515"/>
                    </a:cubicBezTo>
                    <a:cubicBezTo>
                      <a:pt x="3220" y="6583"/>
                      <a:pt x="3305" y="6648"/>
                      <a:pt x="3399" y="6704"/>
                    </a:cubicBezTo>
                    <a:cubicBezTo>
                      <a:pt x="3491" y="6777"/>
                      <a:pt x="3594" y="6851"/>
                      <a:pt x="3697" y="6919"/>
                    </a:cubicBezTo>
                    <a:cubicBezTo>
                      <a:pt x="3780" y="6984"/>
                      <a:pt x="3865" y="7040"/>
                      <a:pt x="3948" y="7096"/>
                    </a:cubicBezTo>
                    <a:cubicBezTo>
                      <a:pt x="4351" y="7376"/>
                      <a:pt x="4788" y="7656"/>
                      <a:pt x="5227" y="7915"/>
                    </a:cubicBezTo>
                    <a:cubicBezTo>
                      <a:pt x="5247" y="7936"/>
                      <a:pt x="5274" y="7954"/>
                      <a:pt x="5303" y="7971"/>
                    </a:cubicBezTo>
                    <a:cubicBezTo>
                      <a:pt x="5516" y="8095"/>
                      <a:pt x="5731" y="8225"/>
                      <a:pt x="5937" y="8346"/>
                    </a:cubicBezTo>
                    <a:cubicBezTo>
                      <a:pt x="5975" y="8364"/>
                      <a:pt x="6011" y="8393"/>
                      <a:pt x="6058" y="8411"/>
                    </a:cubicBezTo>
                    <a:cubicBezTo>
                      <a:pt x="6114" y="8449"/>
                      <a:pt x="6170" y="8476"/>
                      <a:pt x="6226" y="8505"/>
                    </a:cubicBezTo>
                    <a:cubicBezTo>
                      <a:pt x="6423" y="8617"/>
                      <a:pt x="6618" y="8729"/>
                      <a:pt x="6804" y="8823"/>
                    </a:cubicBezTo>
                    <a:cubicBezTo>
                      <a:pt x="7104" y="8980"/>
                      <a:pt x="7393" y="9130"/>
                      <a:pt x="7673" y="9260"/>
                    </a:cubicBezTo>
                    <a:cubicBezTo>
                      <a:pt x="8307" y="9560"/>
                      <a:pt x="8859" y="9775"/>
                      <a:pt x="9251" y="9849"/>
                    </a:cubicBezTo>
                    <a:cubicBezTo>
                      <a:pt x="9316" y="9867"/>
                      <a:pt x="9372" y="9876"/>
                      <a:pt x="9437" y="9887"/>
                    </a:cubicBezTo>
                    <a:lnTo>
                      <a:pt x="9569" y="9887"/>
                    </a:lnTo>
                    <a:cubicBezTo>
                      <a:pt x="10035" y="9876"/>
                      <a:pt x="10548" y="9448"/>
                      <a:pt x="11061" y="8803"/>
                    </a:cubicBezTo>
                    <a:cubicBezTo>
                      <a:pt x="11137" y="8711"/>
                      <a:pt x="11211" y="8608"/>
                      <a:pt x="11285" y="8505"/>
                    </a:cubicBezTo>
                    <a:cubicBezTo>
                      <a:pt x="11397" y="8364"/>
                      <a:pt x="11500" y="8207"/>
                      <a:pt x="11612" y="8048"/>
                    </a:cubicBezTo>
                    <a:cubicBezTo>
                      <a:pt x="11659" y="7983"/>
                      <a:pt x="11706" y="7907"/>
                      <a:pt x="11753" y="7833"/>
                    </a:cubicBezTo>
                    <a:cubicBezTo>
                      <a:pt x="11856" y="7674"/>
                      <a:pt x="11957" y="7514"/>
                      <a:pt x="12060" y="7346"/>
                    </a:cubicBezTo>
                    <a:cubicBezTo>
                      <a:pt x="12089" y="7290"/>
                      <a:pt x="12125" y="7234"/>
                      <a:pt x="12154" y="7178"/>
                    </a:cubicBezTo>
                    <a:cubicBezTo>
                      <a:pt x="12369" y="6833"/>
                      <a:pt x="12573" y="6471"/>
                      <a:pt x="12770" y="6105"/>
                    </a:cubicBezTo>
                    <a:cubicBezTo>
                      <a:pt x="12808" y="6040"/>
                      <a:pt x="12844" y="5975"/>
                      <a:pt x="12882" y="5919"/>
                    </a:cubicBezTo>
                    <a:cubicBezTo>
                      <a:pt x="13068" y="5583"/>
                      <a:pt x="13245" y="5247"/>
                      <a:pt x="13424" y="4947"/>
                    </a:cubicBezTo>
                    <a:cubicBezTo>
                      <a:pt x="13666" y="4510"/>
                      <a:pt x="13908" y="4062"/>
                      <a:pt x="14132" y="3614"/>
                    </a:cubicBezTo>
                    <a:cubicBezTo>
                      <a:pt x="14197" y="3502"/>
                      <a:pt x="14253" y="3379"/>
                      <a:pt x="14309" y="3267"/>
                    </a:cubicBezTo>
                    <a:cubicBezTo>
                      <a:pt x="14712" y="2483"/>
                      <a:pt x="15066" y="1766"/>
                      <a:pt x="15299" y="1262"/>
                    </a:cubicBezTo>
                    <a:cubicBezTo>
                      <a:pt x="15337" y="1186"/>
                      <a:pt x="15364" y="1121"/>
                      <a:pt x="15393" y="1065"/>
                    </a:cubicBezTo>
                    <a:cubicBezTo>
                      <a:pt x="15476" y="897"/>
                      <a:pt x="15532" y="767"/>
                      <a:pt x="15570" y="682"/>
                    </a:cubicBezTo>
                    <a:cubicBezTo>
                      <a:pt x="15608" y="599"/>
                      <a:pt x="15626" y="561"/>
                      <a:pt x="15626" y="561"/>
                    </a:cubicBezTo>
                    <a:lnTo>
                      <a:pt x="15467" y="487"/>
                    </a:lnTo>
                    <a:lnTo>
                      <a:pt x="14795" y="178"/>
                    </a:lnTo>
                    <a:lnTo>
                      <a:pt x="14618" y="104"/>
                    </a:lnTo>
                    <a:lnTo>
                      <a:pt x="14421" y="10"/>
                    </a:lnTo>
                    <a:lnTo>
                      <a:pt x="14412" y="10"/>
                    </a:lnTo>
                    <a:lnTo>
                      <a:pt x="14394" y="1"/>
                    </a:ln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3"/>
              <p:cNvSpPr/>
              <p:nvPr/>
            </p:nvSpPr>
            <p:spPr>
              <a:xfrm>
                <a:off x="4461864" y="1438106"/>
                <a:ext cx="96316" cy="374683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6656" extrusionOk="0">
                    <a:moveTo>
                      <a:pt x="1298" y="0"/>
                    </a:moveTo>
                    <a:cubicBezTo>
                      <a:pt x="1215" y="0"/>
                      <a:pt x="1121" y="56"/>
                      <a:pt x="1018" y="160"/>
                    </a:cubicBezTo>
                    <a:cubicBezTo>
                      <a:pt x="917" y="263"/>
                      <a:pt x="814" y="401"/>
                      <a:pt x="720" y="581"/>
                    </a:cubicBezTo>
                    <a:cubicBezTo>
                      <a:pt x="422" y="1112"/>
                      <a:pt x="142" y="1943"/>
                      <a:pt x="95" y="2680"/>
                    </a:cubicBezTo>
                    <a:cubicBezTo>
                      <a:pt x="1" y="3894"/>
                      <a:pt x="142" y="5928"/>
                      <a:pt x="151" y="6087"/>
                    </a:cubicBezTo>
                    <a:lnTo>
                      <a:pt x="151" y="6096"/>
                    </a:lnTo>
                    <a:lnTo>
                      <a:pt x="169" y="6105"/>
                    </a:lnTo>
                    <a:lnTo>
                      <a:pt x="178" y="6105"/>
                    </a:lnTo>
                    <a:lnTo>
                      <a:pt x="375" y="6199"/>
                    </a:lnTo>
                    <a:lnTo>
                      <a:pt x="552" y="6273"/>
                    </a:lnTo>
                    <a:lnTo>
                      <a:pt x="1224" y="6582"/>
                    </a:lnTo>
                    <a:lnTo>
                      <a:pt x="1383" y="6656"/>
                    </a:lnTo>
                    <a:cubicBezTo>
                      <a:pt x="1383" y="6656"/>
                      <a:pt x="1401" y="6618"/>
                      <a:pt x="1430" y="6553"/>
                    </a:cubicBezTo>
                    <a:cubicBezTo>
                      <a:pt x="1513" y="6320"/>
                      <a:pt x="1710" y="5666"/>
                      <a:pt x="1589" y="4770"/>
                    </a:cubicBezTo>
                    <a:cubicBezTo>
                      <a:pt x="1504" y="4098"/>
                      <a:pt x="1569" y="2624"/>
                      <a:pt x="1560" y="1495"/>
                    </a:cubicBezTo>
                    <a:cubicBezTo>
                      <a:pt x="1551" y="1233"/>
                      <a:pt x="1551" y="1000"/>
                      <a:pt x="1533" y="793"/>
                    </a:cubicBezTo>
                    <a:cubicBezTo>
                      <a:pt x="1513" y="504"/>
                      <a:pt x="1486" y="280"/>
                      <a:pt x="1439" y="142"/>
                    </a:cubicBezTo>
                    <a:cubicBezTo>
                      <a:pt x="1410" y="65"/>
                      <a:pt x="1374" y="9"/>
                      <a:pt x="1327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3"/>
              <p:cNvSpPr/>
              <p:nvPr/>
            </p:nvSpPr>
            <p:spPr>
              <a:xfrm>
                <a:off x="4499692" y="1514721"/>
                <a:ext cx="53703" cy="18143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3223" extrusionOk="0">
                    <a:moveTo>
                      <a:pt x="720" y="0"/>
                    </a:moveTo>
                    <a:cubicBezTo>
                      <a:pt x="658" y="0"/>
                      <a:pt x="595" y="15"/>
                      <a:pt x="543" y="40"/>
                    </a:cubicBezTo>
                    <a:cubicBezTo>
                      <a:pt x="449" y="96"/>
                      <a:pt x="375" y="190"/>
                      <a:pt x="310" y="329"/>
                    </a:cubicBezTo>
                    <a:cubicBezTo>
                      <a:pt x="198" y="544"/>
                      <a:pt x="151" y="788"/>
                      <a:pt x="122" y="983"/>
                    </a:cubicBezTo>
                    <a:cubicBezTo>
                      <a:pt x="1" y="1720"/>
                      <a:pt x="21" y="2468"/>
                      <a:pt x="57" y="3167"/>
                    </a:cubicBezTo>
                    <a:cubicBezTo>
                      <a:pt x="57" y="3196"/>
                      <a:pt x="86" y="3223"/>
                      <a:pt x="113" y="3223"/>
                    </a:cubicBezTo>
                    <a:lnTo>
                      <a:pt x="122" y="3223"/>
                    </a:lnTo>
                    <a:cubicBezTo>
                      <a:pt x="151" y="3223"/>
                      <a:pt x="178" y="3196"/>
                      <a:pt x="178" y="3158"/>
                    </a:cubicBezTo>
                    <a:cubicBezTo>
                      <a:pt x="142" y="2468"/>
                      <a:pt x="122" y="1729"/>
                      <a:pt x="234" y="1001"/>
                    </a:cubicBezTo>
                    <a:cubicBezTo>
                      <a:pt x="263" y="806"/>
                      <a:pt x="310" y="582"/>
                      <a:pt x="413" y="376"/>
                    </a:cubicBezTo>
                    <a:cubicBezTo>
                      <a:pt x="469" y="264"/>
                      <a:pt x="534" y="190"/>
                      <a:pt x="599" y="143"/>
                    </a:cubicBezTo>
                    <a:cubicBezTo>
                      <a:pt x="631" y="126"/>
                      <a:pt x="670" y="117"/>
                      <a:pt x="708" y="117"/>
                    </a:cubicBezTo>
                    <a:cubicBezTo>
                      <a:pt x="759" y="117"/>
                      <a:pt x="809" y="133"/>
                      <a:pt x="841" y="172"/>
                    </a:cubicBezTo>
                    <a:cubicBezTo>
                      <a:pt x="852" y="187"/>
                      <a:pt x="868" y="193"/>
                      <a:pt x="885" y="193"/>
                    </a:cubicBezTo>
                    <a:cubicBezTo>
                      <a:pt x="899" y="193"/>
                      <a:pt x="913" y="189"/>
                      <a:pt x="926" y="181"/>
                    </a:cubicBezTo>
                    <a:cubicBezTo>
                      <a:pt x="953" y="161"/>
                      <a:pt x="953" y="125"/>
                      <a:pt x="935" y="96"/>
                    </a:cubicBezTo>
                    <a:cubicBezTo>
                      <a:pt x="882" y="27"/>
                      <a:pt x="801" y="0"/>
                      <a:pt x="720" y="0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3"/>
              <p:cNvSpPr/>
              <p:nvPr/>
            </p:nvSpPr>
            <p:spPr>
              <a:xfrm>
                <a:off x="4476669" y="1472332"/>
                <a:ext cx="75207" cy="222299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3949" extrusionOk="0">
                    <a:moveTo>
                      <a:pt x="1064" y="1"/>
                    </a:moveTo>
                    <a:cubicBezTo>
                      <a:pt x="1028" y="1"/>
                      <a:pt x="993" y="6"/>
                      <a:pt x="961" y="17"/>
                    </a:cubicBezTo>
                    <a:cubicBezTo>
                      <a:pt x="831" y="65"/>
                      <a:pt x="737" y="177"/>
                      <a:pt x="672" y="262"/>
                    </a:cubicBezTo>
                    <a:cubicBezTo>
                      <a:pt x="383" y="672"/>
                      <a:pt x="262" y="1176"/>
                      <a:pt x="186" y="1577"/>
                    </a:cubicBezTo>
                    <a:cubicBezTo>
                      <a:pt x="38" y="2417"/>
                      <a:pt x="0" y="3257"/>
                      <a:pt x="0" y="3893"/>
                    </a:cubicBezTo>
                    <a:cubicBezTo>
                      <a:pt x="0" y="3920"/>
                      <a:pt x="18" y="3949"/>
                      <a:pt x="56" y="3949"/>
                    </a:cubicBezTo>
                    <a:cubicBezTo>
                      <a:pt x="83" y="3949"/>
                      <a:pt x="112" y="3929"/>
                      <a:pt x="112" y="3893"/>
                    </a:cubicBezTo>
                    <a:cubicBezTo>
                      <a:pt x="121" y="3257"/>
                      <a:pt x="150" y="2426"/>
                      <a:pt x="307" y="1597"/>
                    </a:cubicBezTo>
                    <a:cubicBezTo>
                      <a:pt x="374" y="1214"/>
                      <a:pt x="495" y="719"/>
                      <a:pt x="766" y="336"/>
                    </a:cubicBezTo>
                    <a:cubicBezTo>
                      <a:pt x="822" y="253"/>
                      <a:pt x="896" y="168"/>
                      <a:pt x="999" y="129"/>
                    </a:cubicBezTo>
                    <a:cubicBezTo>
                      <a:pt x="1018" y="123"/>
                      <a:pt x="1039" y="119"/>
                      <a:pt x="1061" y="119"/>
                    </a:cubicBezTo>
                    <a:cubicBezTo>
                      <a:pt x="1124" y="119"/>
                      <a:pt x="1192" y="149"/>
                      <a:pt x="1214" y="206"/>
                    </a:cubicBezTo>
                    <a:cubicBezTo>
                      <a:pt x="1229" y="227"/>
                      <a:pt x="1249" y="245"/>
                      <a:pt x="1276" y="245"/>
                    </a:cubicBezTo>
                    <a:cubicBezTo>
                      <a:pt x="1283" y="245"/>
                      <a:pt x="1290" y="244"/>
                      <a:pt x="1297" y="241"/>
                    </a:cubicBezTo>
                    <a:cubicBezTo>
                      <a:pt x="1326" y="224"/>
                      <a:pt x="1335" y="197"/>
                      <a:pt x="1326" y="159"/>
                    </a:cubicBezTo>
                    <a:cubicBezTo>
                      <a:pt x="1284" y="52"/>
                      <a:pt x="1172" y="1"/>
                      <a:pt x="1064" y="1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3"/>
              <p:cNvSpPr/>
              <p:nvPr/>
            </p:nvSpPr>
            <p:spPr>
              <a:xfrm>
                <a:off x="4092530" y="2080746"/>
                <a:ext cx="127784" cy="151877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2698" extrusionOk="0">
                    <a:moveTo>
                      <a:pt x="2232" y="0"/>
                    </a:moveTo>
                    <a:cubicBezTo>
                      <a:pt x="1327" y="746"/>
                      <a:pt x="578" y="1654"/>
                      <a:pt x="0" y="2671"/>
                    </a:cubicBezTo>
                    <a:lnTo>
                      <a:pt x="56" y="2698"/>
                    </a:lnTo>
                    <a:cubicBezTo>
                      <a:pt x="625" y="1689"/>
                      <a:pt x="1374" y="793"/>
                      <a:pt x="2270" y="47"/>
                    </a:cubicBezTo>
                    <a:lnTo>
                      <a:pt x="2232" y="0"/>
                    </a:ln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3"/>
              <p:cNvSpPr/>
              <p:nvPr/>
            </p:nvSpPr>
            <p:spPr>
              <a:xfrm>
                <a:off x="3784047" y="1626744"/>
                <a:ext cx="61134" cy="51001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906" extrusionOk="0">
                    <a:moveTo>
                      <a:pt x="1" y="1"/>
                    </a:moveTo>
                    <a:lnTo>
                      <a:pt x="935" y="906"/>
                    </a:lnTo>
                    <a:lnTo>
                      <a:pt x="1085" y="32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3"/>
              <p:cNvSpPr/>
              <p:nvPr/>
            </p:nvSpPr>
            <p:spPr>
              <a:xfrm>
                <a:off x="3357464" y="2758063"/>
                <a:ext cx="882272" cy="92489"/>
              </a:xfrm>
              <a:custGeom>
                <a:avLst/>
                <a:gdLst/>
                <a:ahLst/>
                <a:cxnLst/>
                <a:rect l="l" t="t" r="r" b="b"/>
                <a:pathLst>
                  <a:path w="15673" h="1643" extrusionOk="0">
                    <a:moveTo>
                      <a:pt x="15664" y="0"/>
                    </a:moveTo>
                    <a:cubicBezTo>
                      <a:pt x="15653" y="0"/>
                      <a:pt x="15644" y="0"/>
                      <a:pt x="15635" y="9"/>
                    </a:cubicBezTo>
                    <a:lnTo>
                      <a:pt x="15597" y="9"/>
                    </a:lnTo>
                    <a:cubicBezTo>
                      <a:pt x="14925" y="56"/>
                      <a:pt x="14084" y="130"/>
                      <a:pt x="13049" y="215"/>
                    </a:cubicBezTo>
                    <a:lnTo>
                      <a:pt x="12722" y="242"/>
                    </a:lnTo>
                    <a:cubicBezTo>
                      <a:pt x="12666" y="251"/>
                      <a:pt x="12610" y="251"/>
                      <a:pt x="12554" y="262"/>
                    </a:cubicBezTo>
                    <a:lnTo>
                      <a:pt x="12321" y="280"/>
                    </a:lnTo>
                    <a:cubicBezTo>
                      <a:pt x="12180" y="289"/>
                      <a:pt x="12041" y="307"/>
                      <a:pt x="11900" y="318"/>
                    </a:cubicBezTo>
                    <a:cubicBezTo>
                      <a:pt x="11788" y="327"/>
                      <a:pt x="11687" y="336"/>
                      <a:pt x="11575" y="345"/>
                    </a:cubicBezTo>
                    <a:lnTo>
                      <a:pt x="11340" y="363"/>
                    </a:lnTo>
                    <a:cubicBezTo>
                      <a:pt x="10305" y="457"/>
                      <a:pt x="9176" y="560"/>
                      <a:pt x="7980" y="681"/>
                    </a:cubicBezTo>
                    <a:lnTo>
                      <a:pt x="7971" y="681"/>
                    </a:lnTo>
                    <a:cubicBezTo>
                      <a:pt x="7906" y="681"/>
                      <a:pt x="7841" y="690"/>
                      <a:pt x="7776" y="699"/>
                    </a:cubicBezTo>
                    <a:cubicBezTo>
                      <a:pt x="6459" y="822"/>
                      <a:pt x="5442" y="923"/>
                      <a:pt x="4584" y="1017"/>
                    </a:cubicBezTo>
                    <a:cubicBezTo>
                      <a:pt x="4490" y="1026"/>
                      <a:pt x="4407" y="1035"/>
                      <a:pt x="4322" y="1046"/>
                    </a:cubicBezTo>
                    <a:lnTo>
                      <a:pt x="4071" y="1073"/>
                    </a:lnTo>
                    <a:cubicBezTo>
                      <a:pt x="3959" y="1082"/>
                      <a:pt x="3836" y="1091"/>
                      <a:pt x="3724" y="1102"/>
                    </a:cubicBezTo>
                    <a:cubicBezTo>
                      <a:pt x="3688" y="1111"/>
                      <a:pt x="3659" y="1111"/>
                      <a:pt x="3623" y="1120"/>
                    </a:cubicBezTo>
                    <a:cubicBezTo>
                      <a:pt x="3585" y="1120"/>
                      <a:pt x="3556" y="1120"/>
                      <a:pt x="3520" y="1129"/>
                    </a:cubicBezTo>
                    <a:cubicBezTo>
                      <a:pt x="3220" y="1158"/>
                      <a:pt x="2931" y="1194"/>
                      <a:pt x="2660" y="1223"/>
                    </a:cubicBezTo>
                    <a:lnTo>
                      <a:pt x="2492" y="1241"/>
                    </a:lnTo>
                    <a:cubicBezTo>
                      <a:pt x="2427" y="1250"/>
                      <a:pt x="2362" y="1259"/>
                      <a:pt x="2297" y="1259"/>
                    </a:cubicBezTo>
                    <a:lnTo>
                      <a:pt x="2156" y="1279"/>
                    </a:lnTo>
                    <a:cubicBezTo>
                      <a:pt x="2035" y="1297"/>
                      <a:pt x="1914" y="1306"/>
                      <a:pt x="1802" y="1326"/>
                    </a:cubicBezTo>
                    <a:lnTo>
                      <a:pt x="1784" y="1326"/>
                    </a:lnTo>
                    <a:cubicBezTo>
                      <a:pt x="1298" y="1383"/>
                      <a:pt x="906" y="1439"/>
                      <a:pt x="599" y="1474"/>
                    </a:cubicBezTo>
                    <a:cubicBezTo>
                      <a:pt x="496" y="1495"/>
                      <a:pt x="384" y="1512"/>
                      <a:pt x="289" y="1530"/>
                    </a:cubicBezTo>
                    <a:lnTo>
                      <a:pt x="281" y="1530"/>
                    </a:lnTo>
                    <a:cubicBezTo>
                      <a:pt x="177" y="1539"/>
                      <a:pt x="83" y="1559"/>
                      <a:pt x="1" y="1577"/>
                    </a:cubicBezTo>
                    <a:lnTo>
                      <a:pt x="18" y="1642"/>
                    </a:lnTo>
                    <a:cubicBezTo>
                      <a:pt x="104" y="1624"/>
                      <a:pt x="195" y="1607"/>
                      <a:pt x="289" y="1595"/>
                    </a:cubicBezTo>
                    <a:lnTo>
                      <a:pt x="298" y="1595"/>
                    </a:lnTo>
                    <a:cubicBezTo>
                      <a:pt x="393" y="1577"/>
                      <a:pt x="505" y="1559"/>
                      <a:pt x="608" y="1539"/>
                    </a:cubicBezTo>
                    <a:cubicBezTo>
                      <a:pt x="914" y="1503"/>
                      <a:pt x="1307" y="1447"/>
                      <a:pt x="1802" y="1391"/>
                    </a:cubicBezTo>
                    <a:cubicBezTo>
                      <a:pt x="1923" y="1371"/>
                      <a:pt x="2035" y="1362"/>
                      <a:pt x="2167" y="1344"/>
                    </a:cubicBezTo>
                    <a:lnTo>
                      <a:pt x="2297" y="1326"/>
                    </a:lnTo>
                    <a:cubicBezTo>
                      <a:pt x="2362" y="1326"/>
                      <a:pt x="2436" y="1315"/>
                      <a:pt x="2503" y="1306"/>
                    </a:cubicBezTo>
                    <a:lnTo>
                      <a:pt x="2671" y="1288"/>
                    </a:lnTo>
                    <a:cubicBezTo>
                      <a:pt x="2940" y="1259"/>
                      <a:pt x="3231" y="1223"/>
                      <a:pt x="3529" y="1194"/>
                    </a:cubicBezTo>
                    <a:cubicBezTo>
                      <a:pt x="3556" y="1185"/>
                      <a:pt x="3594" y="1185"/>
                      <a:pt x="3623" y="1185"/>
                    </a:cubicBezTo>
                    <a:cubicBezTo>
                      <a:pt x="3659" y="1176"/>
                      <a:pt x="3697" y="1176"/>
                      <a:pt x="3735" y="1167"/>
                    </a:cubicBezTo>
                    <a:cubicBezTo>
                      <a:pt x="3847" y="1158"/>
                      <a:pt x="3959" y="1147"/>
                      <a:pt x="4080" y="1129"/>
                    </a:cubicBezTo>
                    <a:lnTo>
                      <a:pt x="4331" y="1111"/>
                    </a:lnTo>
                    <a:cubicBezTo>
                      <a:pt x="4416" y="1102"/>
                      <a:pt x="4499" y="1091"/>
                      <a:pt x="4584" y="1082"/>
                    </a:cubicBezTo>
                    <a:cubicBezTo>
                      <a:pt x="5451" y="990"/>
                      <a:pt x="6468" y="887"/>
                      <a:pt x="7785" y="766"/>
                    </a:cubicBezTo>
                    <a:cubicBezTo>
                      <a:pt x="7850" y="755"/>
                      <a:pt x="7915" y="746"/>
                      <a:pt x="7980" y="746"/>
                    </a:cubicBezTo>
                    <a:lnTo>
                      <a:pt x="7991" y="746"/>
                    </a:lnTo>
                    <a:cubicBezTo>
                      <a:pt x="9176" y="625"/>
                      <a:pt x="10305" y="522"/>
                      <a:pt x="11340" y="430"/>
                    </a:cubicBezTo>
                    <a:lnTo>
                      <a:pt x="11584" y="410"/>
                    </a:lnTo>
                    <a:cubicBezTo>
                      <a:pt x="11687" y="401"/>
                      <a:pt x="11799" y="392"/>
                      <a:pt x="11900" y="383"/>
                    </a:cubicBezTo>
                    <a:cubicBezTo>
                      <a:pt x="12050" y="374"/>
                      <a:pt x="12192" y="354"/>
                      <a:pt x="12330" y="345"/>
                    </a:cubicBezTo>
                    <a:lnTo>
                      <a:pt x="12563" y="327"/>
                    </a:lnTo>
                    <a:cubicBezTo>
                      <a:pt x="12619" y="318"/>
                      <a:pt x="12666" y="318"/>
                      <a:pt x="12722" y="307"/>
                    </a:cubicBezTo>
                    <a:lnTo>
                      <a:pt x="13049" y="280"/>
                    </a:lnTo>
                    <a:cubicBezTo>
                      <a:pt x="14096" y="195"/>
                      <a:pt x="14925" y="121"/>
                      <a:pt x="15608" y="74"/>
                    </a:cubicBezTo>
                    <a:lnTo>
                      <a:pt x="15635" y="74"/>
                    </a:lnTo>
                    <a:cubicBezTo>
                      <a:pt x="15653" y="65"/>
                      <a:pt x="15664" y="65"/>
                      <a:pt x="15673" y="65"/>
                    </a:cubicBezTo>
                    <a:lnTo>
                      <a:pt x="15664" y="0"/>
                    </a:ln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53"/>
              <p:cNvSpPr/>
              <p:nvPr/>
            </p:nvSpPr>
            <p:spPr>
              <a:xfrm>
                <a:off x="3890271" y="2486393"/>
                <a:ext cx="166626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747" extrusionOk="0">
                    <a:moveTo>
                      <a:pt x="9" y="1"/>
                    </a:moveTo>
                    <a:lnTo>
                      <a:pt x="0" y="66"/>
                    </a:lnTo>
                    <a:cubicBezTo>
                      <a:pt x="990" y="216"/>
                      <a:pt x="1978" y="449"/>
                      <a:pt x="2939" y="747"/>
                    </a:cubicBezTo>
                    <a:lnTo>
                      <a:pt x="2959" y="682"/>
                    </a:lnTo>
                    <a:cubicBezTo>
                      <a:pt x="1998" y="384"/>
                      <a:pt x="1008" y="149"/>
                      <a:pt x="9" y="1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53"/>
              <p:cNvSpPr/>
              <p:nvPr/>
            </p:nvSpPr>
            <p:spPr>
              <a:xfrm>
                <a:off x="3495155" y="2332939"/>
                <a:ext cx="430863" cy="96260"/>
              </a:xfrm>
              <a:custGeom>
                <a:avLst/>
                <a:gdLst/>
                <a:ahLst/>
                <a:cxnLst/>
                <a:rect l="l" t="t" r="r" b="b"/>
                <a:pathLst>
                  <a:path w="7654" h="1710" extrusionOk="0">
                    <a:moveTo>
                      <a:pt x="46" y="1"/>
                    </a:moveTo>
                    <a:lnTo>
                      <a:pt x="1" y="39"/>
                    </a:lnTo>
                    <a:cubicBezTo>
                      <a:pt x="579" y="664"/>
                      <a:pt x="1428" y="1130"/>
                      <a:pt x="2530" y="1419"/>
                    </a:cubicBezTo>
                    <a:cubicBezTo>
                      <a:pt x="3285" y="1616"/>
                      <a:pt x="4060" y="1710"/>
                      <a:pt x="4844" y="1710"/>
                    </a:cubicBezTo>
                    <a:cubicBezTo>
                      <a:pt x="5796" y="1710"/>
                      <a:pt x="6748" y="1569"/>
                      <a:pt x="7653" y="1280"/>
                    </a:cubicBezTo>
                    <a:lnTo>
                      <a:pt x="7635" y="1215"/>
                    </a:lnTo>
                    <a:cubicBezTo>
                      <a:pt x="6739" y="1501"/>
                      <a:pt x="5792" y="1645"/>
                      <a:pt x="4847" y="1645"/>
                    </a:cubicBezTo>
                    <a:cubicBezTo>
                      <a:pt x="4070" y="1645"/>
                      <a:pt x="3294" y="1548"/>
                      <a:pt x="2548" y="1354"/>
                    </a:cubicBezTo>
                    <a:cubicBezTo>
                      <a:pt x="1457" y="1065"/>
                      <a:pt x="617" y="617"/>
                      <a:pt x="46" y="1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53"/>
              <p:cNvSpPr/>
              <p:nvPr/>
            </p:nvSpPr>
            <p:spPr>
              <a:xfrm>
                <a:off x="3119403" y="1105302"/>
                <a:ext cx="949598" cy="1184113"/>
              </a:xfrm>
              <a:custGeom>
                <a:avLst/>
                <a:gdLst/>
                <a:ahLst/>
                <a:cxnLst/>
                <a:rect l="l" t="t" r="r" b="b"/>
                <a:pathLst>
                  <a:path w="16869" h="21035" extrusionOk="0">
                    <a:moveTo>
                      <a:pt x="11823" y="1"/>
                    </a:moveTo>
                    <a:cubicBezTo>
                      <a:pt x="11680" y="1"/>
                      <a:pt x="11538" y="5"/>
                      <a:pt x="11398" y="14"/>
                    </a:cubicBezTo>
                    <a:cubicBezTo>
                      <a:pt x="11324" y="23"/>
                      <a:pt x="11257" y="32"/>
                      <a:pt x="11183" y="41"/>
                    </a:cubicBezTo>
                    <a:cubicBezTo>
                      <a:pt x="10576" y="126"/>
                      <a:pt x="9998" y="312"/>
                      <a:pt x="9512" y="657"/>
                    </a:cubicBezTo>
                    <a:cubicBezTo>
                      <a:pt x="8421" y="1432"/>
                      <a:pt x="7814" y="2664"/>
                      <a:pt x="7113" y="3813"/>
                    </a:cubicBezTo>
                    <a:cubicBezTo>
                      <a:pt x="7057" y="3896"/>
                      <a:pt x="7012" y="3981"/>
                      <a:pt x="6956" y="4064"/>
                    </a:cubicBezTo>
                    <a:cubicBezTo>
                      <a:pt x="6564" y="4671"/>
                      <a:pt x="6134" y="5249"/>
                      <a:pt x="5565" y="5697"/>
                    </a:cubicBezTo>
                    <a:cubicBezTo>
                      <a:pt x="4984" y="6145"/>
                      <a:pt x="4303" y="6446"/>
                      <a:pt x="3660" y="6800"/>
                    </a:cubicBezTo>
                    <a:cubicBezTo>
                      <a:pt x="2735" y="7304"/>
                      <a:pt x="1859" y="7976"/>
                      <a:pt x="1326" y="8890"/>
                    </a:cubicBezTo>
                    <a:cubicBezTo>
                      <a:pt x="1187" y="9125"/>
                      <a:pt x="1075" y="9376"/>
                      <a:pt x="999" y="9638"/>
                    </a:cubicBezTo>
                    <a:cubicBezTo>
                      <a:pt x="963" y="9750"/>
                      <a:pt x="925" y="9871"/>
                      <a:pt x="907" y="9992"/>
                    </a:cubicBezTo>
                    <a:cubicBezTo>
                      <a:pt x="775" y="10646"/>
                      <a:pt x="840" y="11336"/>
                      <a:pt x="1158" y="11914"/>
                    </a:cubicBezTo>
                    <a:cubicBezTo>
                      <a:pt x="430" y="12429"/>
                      <a:pt x="0" y="13390"/>
                      <a:pt x="56" y="14277"/>
                    </a:cubicBezTo>
                    <a:cubicBezTo>
                      <a:pt x="67" y="14434"/>
                      <a:pt x="94" y="14593"/>
                      <a:pt x="132" y="14752"/>
                    </a:cubicBezTo>
                    <a:cubicBezTo>
                      <a:pt x="159" y="14846"/>
                      <a:pt x="188" y="14929"/>
                      <a:pt x="215" y="15014"/>
                    </a:cubicBezTo>
                    <a:cubicBezTo>
                      <a:pt x="439" y="15610"/>
                      <a:pt x="878" y="16125"/>
                      <a:pt x="1447" y="16423"/>
                    </a:cubicBezTo>
                    <a:cubicBezTo>
                      <a:pt x="1382" y="16871"/>
                      <a:pt x="1559" y="17366"/>
                      <a:pt x="1736" y="17785"/>
                    </a:cubicBezTo>
                    <a:cubicBezTo>
                      <a:pt x="1747" y="17814"/>
                      <a:pt x="1765" y="17850"/>
                      <a:pt x="1783" y="17879"/>
                    </a:cubicBezTo>
                    <a:cubicBezTo>
                      <a:pt x="1821" y="17962"/>
                      <a:pt x="1859" y="18047"/>
                      <a:pt x="1904" y="18130"/>
                    </a:cubicBezTo>
                    <a:cubicBezTo>
                      <a:pt x="2119" y="18504"/>
                      <a:pt x="2408" y="18832"/>
                      <a:pt x="2764" y="19064"/>
                    </a:cubicBezTo>
                    <a:cubicBezTo>
                      <a:pt x="3093" y="19277"/>
                      <a:pt x="3486" y="19403"/>
                      <a:pt x="3874" y="19403"/>
                    </a:cubicBezTo>
                    <a:cubicBezTo>
                      <a:pt x="3981" y="19403"/>
                      <a:pt x="4087" y="19393"/>
                      <a:pt x="4191" y="19374"/>
                    </a:cubicBezTo>
                    <a:cubicBezTo>
                      <a:pt x="4247" y="19362"/>
                      <a:pt x="4303" y="19353"/>
                      <a:pt x="4359" y="19336"/>
                    </a:cubicBezTo>
                    <a:lnTo>
                      <a:pt x="4359" y="19336"/>
                    </a:lnTo>
                    <a:cubicBezTo>
                      <a:pt x="4350" y="19392"/>
                      <a:pt x="4342" y="19448"/>
                      <a:pt x="4342" y="19513"/>
                    </a:cubicBezTo>
                    <a:cubicBezTo>
                      <a:pt x="4342" y="19719"/>
                      <a:pt x="4389" y="19922"/>
                      <a:pt x="4492" y="20120"/>
                    </a:cubicBezTo>
                    <a:cubicBezTo>
                      <a:pt x="4536" y="20214"/>
                      <a:pt x="4592" y="20306"/>
                      <a:pt x="4660" y="20391"/>
                    </a:cubicBezTo>
                    <a:cubicBezTo>
                      <a:pt x="4686" y="20427"/>
                      <a:pt x="4716" y="20465"/>
                      <a:pt x="4751" y="20503"/>
                    </a:cubicBezTo>
                    <a:cubicBezTo>
                      <a:pt x="4940" y="20689"/>
                      <a:pt x="5173" y="20830"/>
                      <a:pt x="5424" y="20913"/>
                    </a:cubicBezTo>
                    <a:cubicBezTo>
                      <a:pt x="5536" y="20951"/>
                      <a:pt x="5656" y="20987"/>
                      <a:pt x="5780" y="21007"/>
                    </a:cubicBezTo>
                    <a:cubicBezTo>
                      <a:pt x="5798" y="21007"/>
                      <a:pt x="5816" y="21016"/>
                      <a:pt x="5836" y="21016"/>
                    </a:cubicBezTo>
                    <a:cubicBezTo>
                      <a:pt x="5910" y="21027"/>
                      <a:pt x="5985" y="21034"/>
                      <a:pt x="6060" y="21034"/>
                    </a:cubicBezTo>
                    <a:cubicBezTo>
                      <a:pt x="6106" y="21034"/>
                      <a:pt x="6152" y="21031"/>
                      <a:pt x="6199" y="21025"/>
                    </a:cubicBezTo>
                    <a:cubicBezTo>
                      <a:pt x="6396" y="21007"/>
                      <a:pt x="6703" y="20922"/>
                      <a:pt x="6880" y="20801"/>
                    </a:cubicBezTo>
                    <a:cubicBezTo>
                      <a:pt x="6900" y="20783"/>
                      <a:pt x="6918" y="20774"/>
                      <a:pt x="6927" y="20763"/>
                    </a:cubicBezTo>
                    <a:cubicBezTo>
                      <a:pt x="6927" y="20736"/>
                      <a:pt x="6936" y="20707"/>
                      <a:pt x="6936" y="20680"/>
                    </a:cubicBezTo>
                    <a:lnTo>
                      <a:pt x="6936" y="20483"/>
                    </a:lnTo>
                    <a:cubicBezTo>
                      <a:pt x="6945" y="20046"/>
                      <a:pt x="6956" y="19607"/>
                      <a:pt x="6974" y="19168"/>
                    </a:cubicBezTo>
                    <a:cubicBezTo>
                      <a:pt x="6983" y="19094"/>
                      <a:pt x="6983" y="19026"/>
                      <a:pt x="6983" y="18961"/>
                    </a:cubicBezTo>
                    <a:cubicBezTo>
                      <a:pt x="7012" y="18551"/>
                      <a:pt x="7039" y="18142"/>
                      <a:pt x="7086" y="17729"/>
                    </a:cubicBezTo>
                    <a:cubicBezTo>
                      <a:pt x="7086" y="17646"/>
                      <a:pt x="7104" y="17552"/>
                      <a:pt x="7113" y="17469"/>
                    </a:cubicBezTo>
                    <a:cubicBezTo>
                      <a:pt x="7151" y="17189"/>
                      <a:pt x="7189" y="16909"/>
                      <a:pt x="7245" y="16629"/>
                    </a:cubicBezTo>
                    <a:cubicBezTo>
                      <a:pt x="7263" y="16535"/>
                      <a:pt x="7281" y="16441"/>
                      <a:pt x="7301" y="16349"/>
                    </a:cubicBezTo>
                    <a:cubicBezTo>
                      <a:pt x="7310" y="16311"/>
                      <a:pt x="7319" y="16264"/>
                      <a:pt x="7328" y="16226"/>
                    </a:cubicBezTo>
                    <a:cubicBezTo>
                      <a:pt x="7469" y="15601"/>
                      <a:pt x="7664" y="14985"/>
                      <a:pt x="7897" y="14389"/>
                    </a:cubicBezTo>
                    <a:cubicBezTo>
                      <a:pt x="7982" y="14154"/>
                      <a:pt x="8076" y="13930"/>
                      <a:pt x="8177" y="13697"/>
                    </a:cubicBezTo>
                    <a:cubicBezTo>
                      <a:pt x="8560" y="12830"/>
                      <a:pt x="8999" y="11981"/>
                      <a:pt x="9456" y="11141"/>
                    </a:cubicBezTo>
                    <a:cubicBezTo>
                      <a:pt x="9559" y="10944"/>
                      <a:pt x="9662" y="10749"/>
                      <a:pt x="9774" y="10552"/>
                    </a:cubicBezTo>
                    <a:cubicBezTo>
                      <a:pt x="9801" y="10487"/>
                      <a:pt x="9839" y="10431"/>
                      <a:pt x="9868" y="10366"/>
                    </a:cubicBezTo>
                    <a:cubicBezTo>
                      <a:pt x="9969" y="10178"/>
                      <a:pt x="10072" y="9992"/>
                      <a:pt x="10175" y="9806"/>
                    </a:cubicBezTo>
                    <a:cubicBezTo>
                      <a:pt x="10213" y="9730"/>
                      <a:pt x="10249" y="9656"/>
                      <a:pt x="10287" y="9591"/>
                    </a:cubicBezTo>
                    <a:cubicBezTo>
                      <a:pt x="10381" y="9394"/>
                      <a:pt x="10484" y="9208"/>
                      <a:pt x="10576" y="9022"/>
                    </a:cubicBezTo>
                    <a:cubicBezTo>
                      <a:pt x="10614" y="8957"/>
                      <a:pt x="10641" y="8890"/>
                      <a:pt x="10679" y="8825"/>
                    </a:cubicBezTo>
                    <a:cubicBezTo>
                      <a:pt x="10903" y="8368"/>
                      <a:pt x="11118" y="7911"/>
                      <a:pt x="11304" y="7445"/>
                    </a:cubicBezTo>
                    <a:cubicBezTo>
                      <a:pt x="11342" y="7378"/>
                      <a:pt x="11369" y="7313"/>
                      <a:pt x="11398" y="7239"/>
                    </a:cubicBezTo>
                    <a:cubicBezTo>
                      <a:pt x="11398" y="7230"/>
                      <a:pt x="11398" y="7221"/>
                      <a:pt x="11407" y="7210"/>
                    </a:cubicBezTo>
                    <a:cubicBezTo>
                      <a:pt x="11472" y="7053"/>
                      <a:pt x="11537" y="6885"/>
                      <a:pt x="11593" y="6726"/>
                    </a:cubicBezTo>
                    <a:cubicBezTo>
                      <a:pt x="11631" y="6623"/>
                      <a:pt x="11660" y="6529"/>
                      <a:pt x="11696" y="6437"/>
                    </a:cubicBezTo>
                    <a:cubicBezTo>
                      <a:pt x="11696" y="6416"/>
                      <a:pt x="11705" y="6399"/>
                      <a:pt x="11705" y="6390"/>
                    </a:cubicBezTo>
                    <a:cubicBezTo>
                      <a:pt x="11734" y="6313"/>
                      <a:pt x="11752" y="6240"/>
                      <a:pt x="11781" y="6175"/>
                    </a:cubicBezTo>
                    <a:cubicBezTo>
                      <a:pt x="11790" y="6128"/>
                      <a:pt x="11808" y="6089"/>
                      <a:pt x="11817" y="6054"/>
                    </a:cubicBezTo>
                    <a:cubicBezTo>
                      <a:pt x="11855" y="5921"/>
                      <a:pt x="11893" y="5791"/>
                      <a:pt x="11929" y="5662"/>
                    </a:cubicBezTo>
                    <a:cubicBezTo>
                      <a:pt x="11967" y="5800"/>
                      <a:pt x="11996" y="5942"/>
                      <a:pt x="12023" y="6089"/>
                    </a:cubicBezTo>
                    <a:cubicBezTo>
                      <a:pt x="12032" y="6157"/>
                      <a:pt x="12041" y="6222"/>
                      <a:pt x="12041" y="6287"/>
                    </a:cubicBezTo>
                    <a:cubicBezTo>
                      <a:pt x="12052" y="6352"/>
                      <a:pt x="12052" y="6425"/>
                      <a:pt x="12052" y="6502"/>
                    </a:cubicBezTo>
                    <a:cubicBezTo>
                      <a:pt x="12200" y="6399"/>
                      <a:pt x="12341" y="6269"/>
                      <a:pt x="12453" y="6128"/>
                    </a:cubicBezTo>
                    <a:cubicBezTo>
                      <a:pt x="12601" y="5942"/>
                      <a:pt x="12713" y="5727"/>
                      <a:pt x="12789" y="5503"/>
                    </a:cubicBezTo>
                    <a:cubicBezTo>
                      <a:pt x="12901" y="5184"/>
                      <a:pt x="12928" y="4848"/>
                      <a:pt x="12863" y="4533"/>
                    </a:cubicBezTo>
                    <a:cubicBezTo>
                      <a:pt x="13414" y="4485"/>
                      <a:pt x="13936" y="4185"/>
                      <a:pt x="14272" y="3748"/>
                    </a:cubicBezTo>
                    <a:cubicBezTo>
                      <a:pt x="14432" y="3861"/>
                      <a:pt x="14628" y="3914"/>
                      <a:pt x="14821" y="3914"/>
                    </a:cubicBezTo>
                    <a:cubicBezTo>
                      <a:pt x="14865" y="3914"/>
                      <a:pt x="14909" y="3911"/>
                      <a:pt x="14953" y="3905"/>
                    </a:cubicBezTo>
                    <a:cubicBezTo>
                      <a:pt x="15047" y="3896"/>
                      <a:pt x="15141" y="3878"/>
                      <a:pt x="15224" y="3840"/>
                    </a:cubicBezTo>
                    <a:cubicBezTo>
                      <a:pt x="15365" y="3793"/>
                      <a:pt x="15495" y="3728"/>
                      <a:pt x="15616" y="3645"/>
                    </a:cubicBezTo>
                    <a:cubicBezTo>
                      <a:pt x="15625" y="3636"/>
                      <a:pt x="15636" y="3636"/>
                      <a:pt x="15645" y="3625"/>
                    </a:cubicBezTo>
                    <a:lnTo>
                      <a:pt x="15672" y="3598"/>
                    </a:lnTo>
                    <a:cubicBezTo>
                      <a:pt x="15905" y="3430"/>
                      <a:pt x="16084" y="3168"/>
                      <a:pt x="16149" y="2888"/>
                    </a:cubicBezTo>
                    <a:cubicBezTo>
                      <a:pt x="16158" y="2832"/>
                      <a:pt x="16167" y="2776"/>
                      <a:pt x="16167" y="2720"/>
                    </a:cubicBezTo>
                    <a:cubicBezTo>
                      <a:pt x="16185" y="2740"/>
                      <a:pt x="16196" y="2767"/>
                      <a:pt x="16205" y="2785"/>
                    </a:cubicBezTo>
                    <a:cubicBezTo>
                      <a:pt x="16373" y="3159"/>
                      <a:pt x="16421" y="3513"/>
                      <a:pt x="16270" y="3905"/>
                    </a:cubicBezTo>
                    <a:cubicBezTo>
                      <a:pt x="16701" y="3625"/>
                      <a:pt x="16869" y="3056"/>
                      <a:pt x="16757" y="2561"/>
                    </a:cubicBezTo>
                    <a:cubicBezTo>
                      <a:pt x="16718" y="2375"/>
                      <a:pt x="16645" y="2198"/>
                      <a:pt x="16550" y="2039"/>
                    </a:cubicBezTo>
                    <a:cubicBezTo>
                      <a:pt x="16503" y="1965"/>
                      <a:pt x="16456" y="1900"/>
                      <a:pt x="16409" y="1833"/>
                    </a:cubicBezTo>
                    <a:cubicBezTo>
                      <a:pt x="16270" y="1647"/>
                      <a:pt x="16102" y="1470"/>
                      <a:pt x="15916" y="1320"/>
                    </a:cubicBezTo>
                    <a:cubicBezTo>
                      <a:pt x="15177" y="704"/>
                      <a:pt x="14254" y="368"/>
                      <a:pt x="13311" y="164"/>
                    </a:cubicBezTo>
                    <a:cubicBezTo>
                      <a:pt x="13217" y="144"/>
                      <a:pt x="13116" y="126"/>
                      <a:pt x="13022" y="108"/>
                    </a:cubicBezTo>
                    <a:cubicBezTo>
                      <a:pt x="12957" y="97"/>
                      <a:pt x="12901" y="88"/>
                      <a:pt x="12836" y="79"/>
                    </a:cubicBezTo>
                    <a:cubicBezTo>
                      <a:pt x="12724" y="61"/>
                      <a:pt x="12621" y="41"/>
                      <a:pt x="12509" y="32"/>
                    </a:cubicBezTo>
                    <a:cubicBezTo>
                      <a:pt x="12424" y="23"/>
                      <a:pt x="12332" y="14"/>
                      <a:pt x="12247" y="14"/>
                    </a:cubicBezTo>
                    <a:cubicBezTo>
                      <a:pt x="12107" y="5"/>
                      <a:pt x="11965" y="1"/>
                      <a:pt x="11823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53"/>
              <p:cNvSpPr/>
              <p:nvPr/>
            </p:nvSpPr>
            <p:spPr>
              <a:xfrm>
                <a:off x="3955964" y="1398757"/>
                <a:ext cx="23136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88" extrusionOk="0">
                    <a:moveTo>
                      <a:pt x="204" y="1"/>
                    </a:moveTo>
                    <a:cubicBezTo>
                      <a:pt x="92" y="1"/>
                      <a:pt x="0" y="130"/>
                      <a:pt x="0" y="298"/>
                    </a:cubicBezTo>
                    <a:cubicBezTo>
                      <a:pt x="0" y="458"/>
                      <a:pt x="92" y="587"/>
                      <a:pt x="204" y="587"/>
                    </a:cubicBezTo>
                    <a:cubicBezTo>
                      <a:pt x="316" y="587"/>
                      <a:pt x="410" y="458"/>
                      <a:pt x="410" y="298"/>
                    </a:cubicBezTo>
                    <a:cubicBezTo>
                      <a:pt x="410" y="130"/>
                      <a:pt x="316" y="1"/>
                      <a:pt x="204" y="1"/>
                    </a:cubicBezTo>
                    <a:close/>
                  </a:path>
                </a:pathLst>
              </a:custGeom>
              <a:solidFill>
                <a:srgbClr val="FD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53"/>
              <p:cNvSpPr/>
              <p:nvPr/>
            </p:nvSpPr>
            <p:spPr>
              <a:xfrm>
                <a:off x="3906539" y="1368584"/>
                <a:ext cx="99919" cy="18126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322" extrusionOk="0">
                    <a:moveTo>
                      <a:pt x="1514" y="0"/>
                    </a:moveTo>
                    <a:cubicBezTo>
                      <a:pt x="1448" y="0"/>
                      <a:pt x="1382" y="4"/>
                      <a:pt x="1317" y="12"/>
                    </a:cubicBezTo>
                    <a:cubicBezTo>
                      <a:pt x="1167" y="24"/>
                      <a:pt x="1017" y="68"/>
                      <a:pt x="878" y="97"/>
                    </a:cubicBezTo>
                    <a:cubicBezTo>
                      <a:pt x="589" y="162"/>
                      <a:pt x="289" y="227"/>
                      <a:pt x="0" y="304"/>
                    </a:cubicBezTo>
                    <a:lnTo>
                      <a:pt x="0" y="321"/>
                    </a:lnTo>
                    <a:cubicBezTo>
                      <a:pt x="309" y="304"/>
                      <a:pt x="598" y="274"/>
                      <a:pt x="896" y="248"/>
                    </a:cubicBezTo>
                    <a:cubicBezTo>
                      <a:pt x="1046" y="227"/>
                      <a:pt x="1194" y="236"/>
                      <a:pt x="1344" y="200"/>
                    </a:cubicBezTo>
                    <a:cubicBezTo>
                      <a:pt x="1494" y="162"/>
                      <a:pt x="1633" y="115"/>
                      <a:pt x="1774" y="41"/>
                    </a:cubicBezTo>
                    <a:lnTo>
                      <a:pt x="1774" y="24"/>
                    </a:lnTo>
                    <a:cubicBezTo>
                      <a:pt x="1685" y="7"/>
                      <a:pt x="1599" y="0"/>
                      <a:pt x="1514" y="0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53"/>
              <p:cNvSpPr/>
              <p:nvPr/>
            </p:nvSpPr>
            <p:spPr>
              <a:xfrm>
                <a:off x="3968067" y="1568931"/>
                <a:ext cx="47342" cy="11596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06" extrusionOk="0">
                    <a:moveTo>
                      <a:pt x="795" y="0"/>
                    </a:moveTo>
                    <a:cubicBezTo>
                      <a:pt x="792" y="0"/>
                      <a:pt x="788" y="1"/>
                      <a:pt x="784" y="2"/>
                    </a:cubicBezTo>
                    <a:cubicBezTo>
                      <a:pt x="540" y="11"/>
                      <a:pt x="289" y="38"/>
                      <a:pt x="56" y="85"/>
                    </a:cubicBezTo>
                    <a:cubicBezTo>
                      <a:pt x="18" y="94"/>
                      <a:pt x="0" y="123"/>
                      <a:pt x="9" y="161"/>
                    </a:cubicBezTo>
                    <a:cubicBezTo>
                      <a:pt x="9" y="188"/>
                      <a:pt x="36" y="206"/>
                      <a:pt x="65" y="206"/>
                    </a:cubicBezTo>
                    <a:lnTo>
                      <a:pt x="74" y="206"/>
                    </a:lnTo>
                    <a:cubicBezTo>
                      <a:pt x="307" y="150"/>
                      <a:pt x="549" y="123"/>
                      <a:pt x="784" y="114"/>
                    </a:cubicBezTo>
                    <a:cubicBezTo>
                      <a:pt x="820" y="114"/>
                      <a:pt x="840" y="85"/>
                      <a:pt x="840" y="58"/>
                    </a:cubicBezTo>
                    <a:cubicBezTo>
                      <a:pt x="840" y="25"/>
                      <a:pt x="818" y="0"/>
                      <a:pt x="795" y="0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53"/>
              <p:cNvSpPr/>
              <p:nvPr/>
            </p:nvSpPr>
            <p:spPr>
              <a:xfrm>
                <a:off x="3713682" y="1392622"/>
                <a:ext cx="91532" cy="122324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2173" extrusionOk="0">
                    <a:moveTo>
                      <a:pt x="789" y="1"/>
                    </a:moveTo>
                    <a:cubicBezTo>
                      <a:pt x="603" y="1"/>
                      <a:pt x="459" y="86"/>
                      <a:pt x="364" y="166"/>
                    </a:cubicBezTo>
                    <a:cubicBezTo>
                      <a:pt x="140" y="351"/>
                      <a:pt x="1" y="705"/>
                      <a:pt x="39" y="1006"/>
                    </a:cubicBezTo>
                    <a:cubicBezTo>
                      <a:pt x="75" y="1407"/>
                      <a:pt x="299" y="1790"/>
                      <a:pt x="626" y="2023"/>
                    </a:cubicBezTo>
                    <a:cubicBezTo>
                      <a:pt x="756" y="2117"/>
                      <a:pt x="868" y="2162"/>
                      <a:pt x="980" y="2173"/>
                    </a:cubicBezTo>
                    <a:lnTo>
                      <a:pt x="991" y="2106"/>
                    </a:lnTo>
                    <a:cubicBezTo>
                      <a:pt x="888" y="2097"/>
                      <a:pt x="785" y="2050"/>
                      <a:pt x="673" y="1967"/>
                    </a:cubicBezTo>
                    <a:cubicBezTo>
                      <a:pt x="355" y="1743"/>
                      <a:pt x="140" y="1389"/>
                      <a:pt x="104" y="1006"/>
                    </a:cubicBezTo>
                    <a:cubicBezTo>
                      <a:pt x="66" y="717"/>
                      <a:pt x="196" y="390"/>
                      <a:pt x="402" y="213"/>
                    </a:cubicBezTo>
                    <a:cubicBezTo>
                      <a:pt x="488" y="140"/>
                      <a:pt x="618" y="68"/>
                      <a:pt x="789" y="68"/>
                    </a:cubicBezTo>
                    <a:cubicBezTo>
                      <a:pt x="840" y="68"/>
                      <a:pt x="895" y="74"/>
                      <a:pt x="953" y="89"/>
                    </a:cubicBezTo>
                    <a:cubicBezTo>
                      <a:pt x="1327" y="192"/>
                      <a:pt x="1495" y="623"/>
                      <a:pt x="1569" y="873"/>
                    </a:cubicBezTo>
                    <a:lnTo>
                      <a:pt x="1625" y="856"/>
                    </a:lnTo>
                    <a:cubicBezTo>
                      <a:pt x="1560" y="593"/>
                      <a:pt x="1372" y="136"/>
                      <a:pt x="962" y="24"/>
                    </a:cubicBezTo>
                    <a:cubicBezTo>
                      <a:pt x="901" y="8"/>
                      <a:pt x="843" y="1"/>
                      <a:pt x="789" y="1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53"/>
              <p:cNvSpPr/>
              <p:nvPr/>
            </p:nvSpPr>
            <p:spPr>
              <a:xfrm>
                <a:off x="3726798" y="1407089"/>
                <a:ext cx="62654" cy="89449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1589" extrusionOk="0">
                    <a:moveTo>
                      <a:pt x="487" y="0"/>
                    </a:moveTo>
                    <a:cubicBezTo>
                      <a:pt x="375" y="0"/>
                      <a:pt x="263" y="47"/>
                      <a:pt x="169" y="150"/>
                    </a:cubicBezTo>
                    <a:cubicBezTo>
                      <a:pt x="95" y="236"/>
                      <a:pt x="48" y="336"/>
                      <a:pt x="1" y="448"/>
                    </a:cubicBezTo>
                    <a:lnTo>
                      <a:pt x="57" y="478"/>
                    </a:lnTo>
                    <a:cubicBezTo>
                      <a:pt x="104" y="374"/>
                      <a:pt x="151" y="271"/>
                      <a:pt x="216" y="198"/>
                    </a:cubicBezTo>
                    <a:cubicBezTo>
                      <a:pt x="299" y="112"/>
                      <a:pt x="393" y="68"/>
                      <a:pt x="487" y="68"/>
                    </a:cubicBezTo>
                    <a:cubicBezTo>
                      <a:pt x="543" y="77"/>
                      <a:pt x="608" y="94"/>
                      <a:pt x="673" y="142"/>
                    </a:cubicBezTo>
                    <a:cubicBezTo>
                      <a:pt x="879" y="301"/>
                      <a:pt x="962" y="560"/>
                      <a:pt x="1038" y="852"/>
                    </a:cubicBezTo>
                    <a:cubicBezTo>
                      <a:pt x="1038" y="870"/>
                      <a:pt x="1047" y="879"/>
                      <a:pt x="1038" y="887"/>
                    </a:cubicBezTo>
                    <a:cubicBezTo>
                      <a:pt x="1038" y="908"/>
                      <a:pt x="1027" y="917"/>
                      <a:pt x="1009" y="926"/>
                    </a:cubicBezTo>
                    <a:lnTo>
                      <a:pt x="794" y="1120"/>
                    </a:lnTo>
                    <a:cubicBezTo>
                      <a:pt x="767" y="1150"/>
                      <a:pt x="711" y="1206"/>
                      <a:pt x="720" y="1280"/>
                    </a:cubicBezTo>
                    <a:cubicBezTo>
                      <a:pt x="720" y="1309"/>
                      <a:pt x="738" y="1336"/>
                      <a:pt x="758" y="1365"/>
                    </a:cubicBezTo>
                    <a:cubicBezTo>
                      <a:pt x="841" y="1468"/>
                      <a:pt x="953" y="1542"/>
                      <a:pt x="1083" y="1589"/>
                    </a:cubicBezTo>
                    <a:lnTo>
                      <a:pt x="1103" y="1524"/>
                    </a:lnTo>
                    <a:cubicBezTo>
                      <a:pt x="991" y="1486"/>
                      <a:pt x="888" y="1412"/>
                      <a:pt x="814" y="1318"/>
                    </a:cubicBezTo>
                    <a:cubicBezTo>
                      <a:pt x="794" y="1300"/>
                      <a:pt x="785" y="1288"/>
                      <a:pt x="785" y="1271"/>
                    </a:cubicBezTo>
                    <a:cubicBezTo>
                      <a:pt x="776" y="1232"/>
                      <a:pt x="803" y="1206"/>
                      <a:pt x="841" y="1176"/>
                    </a:cubicBezTo>
                    <a:lnTo>
                      <a:pt x="1056" y="973"/>
                    </a:lnTo>
                    <a:cubicBezTo>
                      <a:pt x="1074" y="964"/>
                      <a:pt x="1094" y="943"/>
                      <a:pt x="1103" y="917"/>
                    </a:cubicBezTo>
                    <a:cubicBezTo>
                      <a:pt x="1112" y="879"/>
                      <a:pt x="1103" y="852"/>
                      <a:pt x="1103" y="831"/>
                    </a:cubicBezTo>
                    <a:cubicBezTo>
                      <a:pt x="1018" y="534"/>
                      <a:pt x="935" y="254"/>
                      <a:pt x="711" y="94"/>
                    </a:cubicBezTo>
                    <a:cubicBezTo>
                      <a:pt x="635" y="38"/>
                      <a:pt x="561" y="12"/>
                      <a:pt x="487" y="0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53"/>
              <p:cNvSpPr/>
              <p:nvPr/>
            </p:nvSpPr>
            <p:spPr>
              <a:xfrm>
                <a:off x="2747367" y="1106090"/>
                <a:ext cx="1795562" cy="1988814"/>
              </a:xfrm>
              <a:custGeom>
                <a:avLst/>
                <a:gdLst/>
                <a:ahLst/>
                <a:cxnLst/>
                <a:rect l="l" t="t" r="r" b="b"/>
                <a:pathLst>
                  <a:path w="31897" h="35330" extrusionOk="0">
                    <a:moveTo>
                      <a:pt x="18007" y="0"/>
                    </a:moveTo>
                    <a:cubicBezTo>
                      <a:pt x="17933" y="9"/>
                      <a:pt x="17866" y="18"/>
                      <a:pt x="17792" y="27"/>
                    </a:cubicBezTo>
                    <a:cubicBezTo>
                      <a:pt x="17877" y="130"/>
                      <a:pt x="17913" y="262"/>
                      <a:pt x="17886" y="383"/>
                    </a:cubicBezTo>
                    <a:lnTo>
                      <a:pt x="18072" y="419"/>
                    </a:lnTo>
                    <a:cubicBezTo>
                      <a:pt x="18101" y="271"/>
                      <a:pt x="18072" y="130"/>
                      <a:pt x="18007" y="0"/>
                    </a:cubicBezTo>
                    <a:close/>
                    <a:moveTo>
                      <a:pt x="17933" y="1391"/>
                    </a:moveTo>
                    <a:cubicBezTo>
                      <a:pt x="17111" y="2912"/>
                      <a:pt x="16589" y="4619"/>
                      <a:pt x="16430" y="6338"/>
                    </a:cubicBezTo>
                    <a:cubicBezTo>
                      <a:pt x="16038" y="6290"/>
                      <a:pt x="15655" y="6170"/>
                      <a:pt x="15319" y="5993"/>
                    </a:cubicBezTo>
                    <a:cubicBezTo>
                      <a:pt x="15357" y="5583"/>
                      <a:pt x="15496" y="5144"/>
                      <a:pt x="15673" y="4760"/>
                    </a:cubicBezTo>
                    <a:cubicBezTo>
                      <a:pt x="16215" y="3622"/>
                      <a:pt x="16961" y="2361"/>
                      <a:pt x="17933" y="1391"/>
                    </a:cubicBezTo>
                    <a:close/>
                    <a:moveTo>
                      <a:pt x="19725" y="139"/>
                    </a:moveTo>
                    <a:lnTo>
                      <a:pt x="19725" y="139"/>
                    </a:lnTo>
                    <a:cubicBezTo>
                      <a:pt x="19528" y="1035"/>
                      <a:pt x="19389" y="1951"/>
                      <a:pt x="19304" y="2865"/>
                    </a:cubicBezTo>
                    <a:cubicBezTo>
                      <a:pt x="19210" y="3855"/>
                      <a:pt x="19183" y="4843"/>
                      <a:pt x="19221" y="5833"/>
                    </a:cubicBezTo>
                    <a:cubicBezTo>
                      <a:pt x="19042" y="5919"/>
                      <a:pt x="18838" y="6002"/>
                      <a:pt x="18632" y="6075"/>
                    </a:cubicBezTo>
                    <a:cubicBezTo>
                      <a:pt x="18576" y="6096"/>
                      <a:pt x="18511" y="6114"/>
                      <a:pt x="18455" y="6131"/>
                    </a:cubicBezTo>
                    <a:cubicBezTo>
                      <a:pt x="18426" y="6143"/>
                      <a:pt x="18408" y="6152"/>
                      <a:pt x="18390" y="6161"/>
                    </a:cubicBezTo>
                    <a:cubicBezTo>
                      <a:pt x="18390" y="6161"/>
                      <a:pt x="18390" y="6161"/>
                      <a:pt x="18390" y="6161"/>
                    </a:cubicBezTo>
                    <a:lnTo>
                      <a:pt x="18390" y="6161"/>
                    </a:lnTo>
                    <a:cubicBezTo>
                      <a:pt x="18231" y="6199"/>
                      <a:pt x="18072" y="6243"/>
                      <a:pt x="17913" y="6282"/>
                    </a:cubicBezTo>
                    <a:cubicBezTo>
                      <a:pt x="17709" y="6320"/>
                      <a:pt x="17503" y="6346"/>
                      <a:pt x="17288" y="6367"/>
                    </a:cubicBezTo>
                    <a:cubicBezTo>
                      <a:pt x="17180" y="6376"/>
                      <a:pt x="17068" y="6380"/>
                      <a:pt x="16955" y="6380"/>
                    </a:cubicBezTo>
                    <a:cubicBezTo>
                      <a:pt x="16842" y="6380"/>
                      <a:pt x="16728" y="6376"/>
                      <a:pt x="16616" y="6367"/>
                    </a:cubicBezTo>
                    <a:cubicBezTo>
                      <a:pt x="16793" y="4471"/>
                      <a:pt x="17409" y="2594"/>
                      <a:pt x="18390" y="970"/>
                    </a:cubicBezTo>
                    <a:cubicBezTo>
                      <a:pt x="18800" y="634"/>
                      <a:pt x="19248" y="345"/>
                      <a:pt x="19725" y="139"/>
                    </a:cubicBezTo>
                    <a:close/>
                    <a:moveTo>
                      <a:pt x="15310" y="6199"/>
                    </a:moveTo>
                    <a:cubicBezTo>
                      <a:pt x="15505" y="6299"/>
                      <a:pt x="15720" y="6376"/>
                      <a:pt x="15944" y="6441"/>
                    </a:cubicBezTo>
                    <a:cubicBezTo>
                      <a:pt x="15785" y="6402"/>
                      <a:pt x="15637" y="6385"/>
                      <a:pt x="15478" y="6367"/>
                    </a:cubicBezTo>
                    <a:cubicBezTo>
                      <a:pt x="15422" y="6367"/>
                      <a:pt x="15366" y="6355"/>
                      <a:pt x="15310" y="6355"/>
                    </a:cubicBezTo>
                    <a:lnTo>
                      <a:pt x="15310" y="6199"/>
                    </a:lnTo>
                    <a:close/>
                    <a:moveTo>
                      <a:pt x="31755" y="5898"/>
                    </a:moveTo>
                    <a:cubicBezTo>
                      <a:pt x="31663" y="5946"/>
                      <a:pt x="31569" y="6002"/>
                      <a:pt x="31475" y="6058"/>
                    </a:cubicBezTo>
                    <a:cubicBezTo>
                      <a:pt x="31374" y="6161"/>
                      <a:pt x="31271" y="6299"/>
                      <a:pt x="31177" y="6479"/>
                    </a:cubicBezTo>
                    <a:cubicBezTo>
                      <a:pt x="31410" y="6311"/>
                      <a:pt x="31654" y="6161"/>
                      <a:pt x="31896" y="6040"/>
                    </a:cubicBezTo>
                    <a:cubicBezTo>
                      <a:pt x="31867" y="5963"/>
                      <a:pt x="31831" y="5907"/>
                      <a:pt x="31784" y="5898"/>
                    </a:cubicBezTo>
                    <a:close/>
                    <a:moveTo>
                      <a:pt x="16289" y="6515"/>
                    </a:moveTo>
                    <a:cubicBezTo>
                      <a:pt x="16327" y="6515"/>
                      <a:pt x="16374" y="6523"/>
                      <a:pt x="16410" y="6535"/>
                    </a:cubicBezTo>
                    <a:lnTo>
                      <a:pt x="16410" y="6544"/>
                    </a:lnTo>
                    <a:cubicBezTo>
                      <a:pt x="16374" y="6535"/>
                      <a:pt x="16327" y="6523"/>
                      <a:pt x="16289" y="6515"/>
                    </a:cubicBezTo>
                    <a:close/>
                    <a:moveTo>
                      <a:pt x="19230" y="6040"/>
                    </a:moveTo>
                    <a:cubicBezTo>
                      <a:pt x="19248" y="6367"/>
                      <a:pt x="19266" y="6691"/>
                      <a:pt x="19304" y="7019"/>
                    </a:cubicBezTo>
                    <a:cubicBezTo>
                      <a:pt x="18903" y="7095"/>
                      <a:pt x="18502" y="7169"/>
                      <a:pt x="18090" y="7216"/>
                    </a:cubicBezTo>
                    <a:cubicBezTo>
                      <a:pt x="18063" y="7225"/>
                      <a:pt x="18034" y="7225"/>
                      <a:pt x="18007" y="7234"/>
                    </a:cubicBezTo>
                    <a:lnTo>
                      <a:pt x="18007" y="7225"/>
                    </a:lnTo>
                    <a:cubicBezTo>
                      <a:pt x="17904" y="7169"/>
                      <a:pt x="17810" y="7113"/>
                      <a:pt x="17718" y="7066"/>
                    </a:cubicBezTo>
                    <a:cubicBezTo>
                      <a:pt x="17362" y="6871"/>
                      <a:pt x="16981" y="6721"/>
                      <a:pt x="16598" y="6600"/>
                    </a:cubicBezTo>
                    <a:lnTo>
                      <a:pt x="16598" y="6553"/>
                    </a:lnTo>
                    <a:cubicBezTo>
                      <a:pt x="16728" y="6562"/>
                      <a:pt x="16856" y="6566"/>
                      <a:pt x="16983" y="6566"/>
                    </a:cubicBezTo>
                    <a:cubicBezTo>
                      <a:pt x="17110" y="6566"/>
                      <a:pt x="17236" y="6562"/>
                      <a:pt x="17362" y="6553"/>
                    </a:cubicBezTo>
                    <a:cubicBezTo>
                      <a:pt x="17530" y="6535"/>
                      <a:pt x="17698" y="6515"/>
                      <a:pt x="17866" y="6479"/>
                    </a:cubicBezTo>
                    <a:cubicBezTo>
                      <a:pt x="18016" y="6450"/>
                      <a:pt x="18175" y="6411"/>
                      <a:pt x="18314" y="6376"/>
                    </a:cubicBezTo>
                    <a:cubicBezTo>
                      <a:pt x="18334" y="6367"/>
                      <a:pt x="18352" y="6367"/>
                      <a:pt x="18361" y="6355"/>
                    </a:cubicBezTo>
                    <a:cubicBezTo>
                      <a:pt x="18464" y="6329"/>
                      <a:pt x="18558" y="6299"/>
                      <a:pt x="18650" y="6273"/>
                    </a:cubicBezTo>
                    <a:cubicBezTo>
                      <a:pt x="18791" y="6217"/>
                      <a:pt x="18930" y="6170"/>
                      <a:pt x="19062" y="6114"/>
                    </a:cubicBezTo>
                    <a:cubicBezTo>
                      <a:pt x="19118" y="6087"/>
                      <a:pt x="19174" y="6066"/>
                      <a:pt x="19230" y="6040"/>
                    </a:cubicBezTo>
                    <a:close/>
                    <a:moveTo>
                      <a:pt x="15346" y="6544"/>
                    </a:moveTo>
                    <a:lnTo>
                      <a:pt x="15346" y="6544"/>
                    </a:lnTo>
                    <a:cubicBezTo>
                      <a:pt x="15384" y="6553"/>
                      <a:pt x="15422" y="6553"/>
                      <a:pt x="15458" y="6553"/>
                    </a:cubicBezTo>
                    <a:cubicBezTo>
                      <a:pt x="15776" y="6591"/>
                      <a:pt x="16094" y="6656"/>
                      <a:pt x="16401" y="6739"/>
                    </a:cubicBezTo>
                    <a:cubicBezTo>
                      <a:pt x="16392" y="6889"/>
                      <a:pt x="16383" y="7039"/>
                      <a:pt x="16374" y="7187"/>
                    </a:cubicBezTo>
                    <a:lnTo>
                      <a:pt x="16374" y="7355"/>
                    </a:lnTo>
                    <a:cubicBezTo>
                      <a:pt x="16168" y="7346"/>
                      <a:pt x="15973" y="7308"/>
                      <a:pt x="15805" y="7207"/>
                    </a:cubicBezTo>
                    <a:cubicBezTo>
                      <a:pt x="15543" y="7057"/>
                      <a:pt x="15402" y="6824"/>
                      <a:pt x="15346" y="6544"/>
                    </a:cubicBezTo>
                    <a:close/>
                    <a:moveTo>
                      <a:pt x="16578" y="6795"/>
                    </a:moveTo>
                    <a:cubicBezTo>
                      <a:pt x="16952" y="6907"/>
                      <a:pt x="17317" y="7066"/>
                      <a:pt x="17662" y="7252"/>
                    </a:cubicBezTo>
                    <a:cubicBezTo>
                      <a:pt x="17671" y="7252"/>
                      <a:pt x="17680" y="7263"/>
                      <a:pt x="17698" y="7272"/>
                    </a:cubicBezTo>
                    <a:lnTo>
                      <a:pt x="17653" y="7272"/>
                    </a:lnTo>
                    <a:cubicBezTo>
                      <a:pt x="17373" y="7299"/>
                      <a:pt x="17093" y="7328"/>
                      <a:pt x="16802" y="7346"/>
                    </a:cubicBezTo>
                    <a:cubicBezTo>
                      <a:pt x="16728" y="7346"/>
                      <a:pt x="16645" y="7355"/>
                      <a:pt x="16560" y="7355"/>
                    </a:cubicBezTo>
                    <a:cubicBezTo>
                      <a:pt x="16569" y="7299"/>
                      <a:pt x="16569" y="7252"/>
                      <a:pt x="16569" y="7196"/>
                    </a:cubicBezTo>
                    <a:cubicBezTo>
                      <a:pt x="16569" y="7057"/>
                      <a:pt x="16578" y="6927"/>
                      <a:pt x="16578" y="6795"/>
                    </a:cubicBezTo>
                    <a:close/>
                    <a:moveTo>
                      <a:pt x="14850" y="6527"/>
                    </a:moveTo>
                    <a:cubicBezTo>
                      <a:pt x="14950" y="6527"/>
                      <a:pt x="15050" y="6529"/>
                      <a:pt x="15151" y="6535"/>
                    </a:cubicBezTo>
                    <a:cubicBezTo>
                      <a:pt x="15207" y="6889"/>
                      <a:pt x="15384" y="7187"/>
                      <a:pt x="15711" y="7375"/>
                    </a:cubicBezTo>
                    <a:cubicBezTo>
                      <a:pt x="15917" y="7487"/>
                      <a:pt x="16141" y="7532"/>
                      <a:pt x="16374" y="7543"/>
                    </a:cubicBezTo>
                    <a:cubicBezTo>
                      <a:pt x="16374" y="7747"/>
                      <a:pt x="16383" y="7944"/>
                      <a:pt x="16401" y="8130"/>
                    </a:cubicBezTo>
                    <a:cubicBezTo>
                      <a:pt x="16087" y="7992"/>
                      <a:pt x="15736" y="7918"/>
                      <a:pt x="15376" y="7918"/>
                    </a:cubicBezTo>
                    <a:cubicBezTo>
                      <a:pt x="15320" y="7918"/>
                      <a:pt x="15263" y="7920"/>
                      <a:pt x="15207" y="7924"/>
                    </a:cubicBezTo>
                    <a:cubicBezTo>
                      <a:pt x="14638" y="7962"/>
                      <a:pt x="14087" y="8159"/>
                      <a:pt x="13592" y="8401"/>
                    </a:cubicBezTo>
                    <a:cubicBezTo>
                      <a:pt x="12949" y="8195"/>
                      <a:pt x="12265" y="8083"/>
                      <a:pt x="11593" y="8083"/>
                    </a:cubicBezTo>
                    <a:cubicBezTo>
                      <a:pt x="11325" y="8083"/>
                      <a:pt x="11045" y="8103"/>
                      <a:pt x="10774" y="8139"/>
                    </a:cubicBezTo>
                    <a:cubicBezTo>
                      <a:pt x="11867" y="7116"/>
                      <a:pt x="13353" y="6527"/>
                      <a:pt x="14850" y="6527"/>
                    </a:cubicBezTo>
                    <a:close/>
                    <a:moveTo>
                      <a:pt x="19313" y="7207"/>
                    </a:moveTo>
                    <a:cubicBezTo>
                      <a:pt x="19351" y="7514"/>
                      <a:pt x="19389" y="7823"/>
                      <a:pt x="19434" y="8130"/>
                    </a:cubicBezTo>
                    <a:cubicBezTo>
                      <a:pt x="19445" y="8251"/>
                      <a:pt x="19472" y="8363"/>
                      <a:pt x="19490" y="8484"/>
                    </a:cubicBezTo>
                    <a:cubicBezTo>
                      <a:pt x="19127" y="8065"/>
                      <a:pt x="18717" y="7700"/>
                      <a:pt x="18249" y="7393"/>
                    </a:cubicBezTo>
                    <a:cubicBezTo>
                      <a:pt x="18605" y="7337"/>
                      <a:pt x="18968" y="7281"/>
                      <a:pt x="19313" y="7207"/>
                    </a:cubicBezTo>
                    <a:close/>
                    <a:moveTo>
                      <a:pt x="16625" y="8457"/>
                    </a:moveTo>
                    <a:lnTo>
                      <a:pt x="16625" y="8457"/>
                    </a:lnTo>
                    <a:cubicBezTo>
                      <a:pt x="16775" y="8551"/>
                      <a:pt x="16914" y="8663"/>
                      <a:pt x="17037" y="8802"/>
                    </a:cubicBezTo>
                    <a:cubicBezTo>
                      <a:pt x="17093" y="8867"/>
                      <a:pt x="17138" y="8932"/>
                      <a:pt x="17185" y="9008"/>
                    </a:cubicBezTo>
                    <a:cubicBezTo>
                      <a:pt x="17223" y="9055"/>
                      <a:pt x="17250" y="9111"/>
                      <a:pt x="17279" y="9176"/>
                    </a:cubicBezTo>
                    <a:cubicBezTo>
                      <a:pt x="17474" y="9595"/>
                      <a:pt x="17465" y="10072"/>
                      <a:pt x="17409" y="10491"/>
                    </a:cubicBezTo>
                    <a:cubicBezTo>
                      <a:pt x="17261" y="10314"/>
                      <a:pt x="17138" y="10108"/>
                      <a:pt x="17026" y="9884"/>
                    </a:cubicBezTo>
                    <a:cubicBezTo>
                      <a:pt x="16981" y="9783"/>
                      <a:pt x="16934" y="9680"/>
                      <a:pt x="16896" y="9577"/>
                    </a:cubicBezTo>
                    <a:cubicBezTo>
                      <a:pt x="16858" y="9483"/>
                      <a:pt x="16831" y="9391"/>
                      <a:pt x="16802" y="9288"/>
                    </a:cubicBezTo>
                    <a:cubicBezTo>
                      <a:pt x="16719" y="9035"/>
                      <a:pt x="16663" y="8755"/>
                      <a:pt x="16625" y="8457"/>
                    </a:cubicBezTo>
                    <a:close/>
                    <a:moveTo>
                      <a:pt x="11593" y="8274"/>
                    </a:moveTo>
                    <a:cubicBezTo>
                      <a:pt x="12183" y="8274"/>
                      <a:pt x="12775" y="8357"/>
                      <a:pt x="13350" y="8522"/>
                    </a:cubicBezTo>
                    <a:cubicBezTo>
                      <a:pt x="13153" y="8625"/>
                      <a:pt x="12967" y="8737"/>
                      <a:pt x="12790" y="8849"/>
                    </a:cubicBezTo>
                    <a:cubicBezTo>
                      <a:pt x="11773" y="9474"/>
                      <a:pt x="10809" y="10193"/>
                      <a:pt x="9933" y="10995"/>
                    </a:cubicBezTo>
                    <a:cubicBezTo>
                      <a:pt x="9783" y="10762"/>
                      <a:pt x="9680" y="10500"/>
                      <a:pt x="9662" y="10211"/>
                    </a:cubicBezTo>
                    <a:cubicBezTo>
                      <a:pt x="9624" y="9698"/>
                      <a:pt x="9869" y="9138"/>
                      <a:pt x="10382" y="8551"/>
                    </a:cubicBezTo>
                    <a:cubicBezTo>
                      <a:pt x="10438" y="8484"/>
                      <a:pt x="10494" y="8428"/>
                      <a:pt x="10550" y="8363"/>
                    </a:cubicBezTo>
                    <a:cubicBezTo>
                      <a:pt x="10893" y="8303"/>
                      <a:pt x="11243" y="8274"/>
                      <a:pt x="11593" y="8274"/>
                    </a:cubicBezTo>
                    <a:close/>
                    <a:moveTo>
                      <a:pt x="17521" y="10912"/>
                    </a:moveTo>
                    <a:cubicBezTo>
                      <a:pt x="17559" y="10939"/>
                      <a:pt x="17586" y="10977"/>
                      <a:pt x="17624" y="11004"/>
                    </a:cubicBezTo>
                    <a:cubicBezTo>
                      <a:pt x="17577" y="11033"/>
                      <a:pt x="17530" y="11071"/>
                      <a:pt x="17485" y="11098"/>
                    </a:cubicBezTo>
                    <a:cubicBezTo>
                      <a:pt x="17494" y="11042"/>
                      <a:pt x="17503" y="10995"/>
                      <a:pt x="17521" y="10939"/>
                    </a:cubicBezTo>
                    <a:lnTo>
                      <a:pt x="17521" y="10912"/>
                    </a:lnTo>
                    <a:close/>
                    <a:moveTo>
                      <a:pt x="15344" y="8109"/>
                    </a:moveTo>
                    <a:cubicBezTo>
                      <a:pt x="15690" y="8109"/>
                      <a:pt x="16078" y="8186"/>
                      <a:pt x="16421" y="8345"/>
                    </a:cubicBezTo>
                    <a:cubicBezTo>
                      <a:pt x="16466" y="8784"/>
                      <a:pt x="16551" y="9176"/>
                      <a:pt x="16681" y="9530"/>
                    </a:cubicBezTo>
                    <a:cubicBezTo>
                      <a:pt x="16710" y="9624"/>
                      <a:pt x="16746" y="9707"/>
                      <a:pt x="16784" y="9792"/>
                    </a:cubicBezTo>
                    <a:cubicBezTo>
                      <a:pt x="16802" y="9857"/>
                      <a:pt x="16831" y="9913"/>
                      <a:pt x="16858" y="9969"/>
                    </a:cubicBezTo>
                    <a:cubicBezTo>
                      <a:pt x="16999" y="10258"/>
                      <a:pt x="17167" y="10511"/>
                      <a:pt x="17362" y="10744"/>
                    </a:cubicBezTo>
                    <a:cubicBezTo>
                      <a:pt x="17353" y="10800"/>
                      <a:pt x="17344" y="10856"/>
                      <a:pt x="17335" y="10903"/>
                    </a:cubicBezTo>
                    <a:cubicBezTo>
                      <a:pt x="17326" y="10959"/>
                      <a:pt x="17306" y="11004"/>
                      <a:pt x="17297" y="11060"/>
                    </a:cubicBezTo>
                    <a:cubicBezTo>
                      <a:pt x="17279" y="11136"/>
                      <a:pt x="17261" y="11201"/>
                      <a:pt x="17250" y="11266"/>
                    </a:cubicBezTo>
                    <a:cubicBezTo>
                      <a:pt x="17176" y="11322"/>
                      <a:pt x="17102" y="11369"/>
                      <a:pt x="17037" y="11425"/>
                    </a:cubicBezTo>
                    <a:cubicBezTo>
                      <a:pt x="16990" y="11284"/>
                      <a:pt x="16943" y="11136"/>
                      <a:pt x="16878" y="10995"/>
                    </a:cubicBezTo>
                    <a:cubicBezTo>
                      <a:pt x="16775" y="10780"/>
                      <a:pt x="16645" y="10567"/>
                      <a:pt x="16477" y="10352"/>
                    </a:cubicBezTo>
                    <a:cubicBezTo>
                      <a:pt x="16439" y="10296"/>
                      <a:pt x="16392" y="10240"/>
                      <a:pt x="16345" y="10184"/>
                    </a:cubicBezTo>
                    <a:cubicBezTo>
                      <a:pt x="16159" y="9960"/>
                      <a:pt x="15935" y="9745"/>
                      <a:pt x="15673" y="9530"/>
                    </a:cubicBezTo>
                    <a:cubicBezTo>
                      <a:pt x="15122" y="9082"/>
                      <a:pt x="14506" y="8728"/>
                      <a:pt x="13845" y="8484"/>
                    </a:cubicBezTo>
                    <a:cubicBezTo>
                      <a:pt x="14282" y="8289"/>
                      <a:pt x="14741" y="8139"/>
                      <a:pt x="15225" y="8112"/>
                    </a:cubicBezTo>
                    <a:cubicBezTo>
                      <a:pt x="15264" y="8110"/>
                      <a:pt x="15304" y="8109"/>
                      <a:pt x="15344" y="8109"/>
                    </a:cubicBezTo>
                    <a:close/>
                    <a:moveTo>
                      <a:pt x="17167" y="11564"/>
                    </a:moveTo>
                    <a:lnTo>
                      <a:pt x="17167" y="11564"/>
                    </a:lnTo>
                    <a:cubicBezTo>
                      <a:pt x="17149" y="11631"/>
                      <a:pt x="17129" y="11687"/>
                      <a:pt x="17102" y="11752"/>
                    </a:cubicBezTo>
                    <a:cubicBezTo>
                      <a:pt x="17102" y="11714"/>
                      <a:pt x="17093" y="11667"/>
                      <a:pt x="17082" y="11631"/>
                    </a:cubicBezTo>
                    <a:cubicBezTo>
                      <a:pt x="17111" y="11611"/>
                      <a:pt x="17138" y="11584"/>
                      <a:pt x="17167" y="11564"/>
                    </a:cubicBezTo>
                    <a:close/>
                    <a:moveTo>
                      <a:pt x="13601" y="8607"/>
                    </a:moveTo>
                    <a:cubicBezTo>
                      <a:pt x="14311" y="8840"/>
                      <a:pt x="14974" y="9203"/>
                      <a:pt x="15552" y="9680"/>
                    </a:cubicBezTo>
                    <a:cubicBezTo>
                      <a:pt x="15832" y="9904"/>
                      <a:pt x="16056" y="10128"/>
                      <a:pt x="16253" y="10370"/>
                    </a:cubicBezTo>
                    <a:cubicBezTo>
                      <a:pt x="16298" y="10426"/>
                      <a:pt x="16336" y="10482"/>
                      <a:pt x="16383" y="10538"/>
                    </a:cubicBezTo>
                    <a:cubicBezTo>
                      <a:pt x="16495" y="10688"/>
                      <a:pt x="16589" y="10836"/>
                      <a:pt x="16663" y="10995"/>
                    </a:cubicBezTo>
                    <a:cubicBezTo>
                      <a:pt x="16746" y="11172"/>
                      <a:pt x="16813" y="11340"/>
                      <a:pt x="16869" y="11519"/>
                    </a:cubicBezTo>
                    <a:cubicBezTo>
                      <a:pt x="16869" y="11537"/>
                      <a:pt x="16869" y="11546"/>
                      <a:pt x="16878" y="11555"/>
                    </a:cubicBezTo>
                    <a:cubicBezTo>
                      <a:pt x="16663" y="11723"/>
                      <a:pt x="16457" y="11920"/>
                      <a:pt x="16242" y="12115"/>
                    </a:cubicBezTo>
                    <a:cubicBezTo>
                      <a:pt x="15720" y="12619"/>
                      <a:pt x="15234" y="13143"/>
                      <a:pt x="14786" y="13683"/>
                    </a:cubicBezTo>
                    <a:cubicBezTo>
                      <a:pt x="14712" y="13777"/>
                      <a:pt x="14638" y="13871"/>
                      <a:pt x="14562" y="13963"/>
                    </a:cubicBezTo>
                    <a:cubicBezTo>
                      <a:pt x="14488" y="13954"/>
                      <a:pt x="14423" y="13945"/>
                      <a:pt x="14349" y="13927"/>
                    </a:cubicBezTo>
                    <a:cubicBezTo>
                      <a:pt x="13946" y="13842"/>
                      <a:pt x="13601" y="13712"/>
                      <a:pt x="13377" y="13618"/>
                    </a:cubicBezTo>
                    <a:cubicBezTo>
                      <a:pt x="12360" y="13179"/>
                      <a:pt x="11437" y="12572"/>
                      <a:pt x="10623" y="11817"/>
                    </a:cubicBezTo>
                    <a:cubicBezTo>
                      <a:pt x="10438" y="11640"/>
                      <a:pt x="10213" y="11416"/>
                      <a:pt x="10037" y="11154"/>
                    </a:cubicBezTo>
                    <a:cubicBezTo>
                      <a:pt x="10912" y="10352"/>
                      <a:pt x="11873" y="9633"/>
                      <a:pt x="12893" y="9008"/>
                    </a:cubicBezTo>
                    <a:cubicBezTo>
                      <a:pt x="13117" y="8867"/>
                      <a:pt x="13350" y="8728"/>
                      <a:pt x="13601" y="8607"/>
                    </a:cubicBezTo>
                    <a:close/>
                    <a:moveTo>
                      <a:pt x="16914" y="11770"/>
                    </a:moveTo>
                    <a:cubicBezTo>
                      <a:pt x="16943" y="11920"/>
                      <a:pt x="16952" y="12068"/>
                      <a:pt x="16943" y="12218"/>
                    </a:cubicBezTo>
                    <a:cubicBezTo>
                      <a:pt x="16831" y="12507"/>
                      <a:pt x="16710" y="12787"/>
                      <a:pt x="16569" y="13067"/>
                    </a:cubicBezTo>
                    <a:cubicBezTo>
                      <a:pt x="16477" y="13244"/>
                      <a:pt x="16392" y="13412"/>
                      <a:pt x="16289" y="13580"/>
                    </a:cubicBezTo>
                    <a:lnTo>
                      <a:pt x="16289" y="13591"/>
                    </a:lnTo>
                    <a:cubicBezTo>
                      <a:pt x="16280" y="13609"/>
                      <a:pt x="16271" y="13618"/>
                      <a:pt x="16262" y="13636"/>
                    </a:cubicBezTo>
                    <a:cubicBezTo>
                      <a:pt x="15900" y="13906"/>
                      <a:pt x="15473" y="14005"/>
                      <a:pt x="15052" y="14005"/>
                    </a:cubicBezTo>
                    <a:cubicBezTo>
                      <a:pt x="14963" y="14005"/>
                      <a:pt x="14874" y="14000"/>
                      <a:pt x="14786" y="13992"/>
                    </a:cubicBezTo>
                    <a:cubicBezTo>
                      <a:pt x="15272" y="13385"/>
                      <a:pt x="15805" y="12796"/>
                      <a:pt x="16374" y="12256"/>
                    </a:cubicBezTo>
                    <a:cubicBezTo>
                      <a:pt x="16551" y="12079"/>
                      <a:pt x="16737" y="11920"/>
                      <a:pt x="16914" y="11770"/>
                    </a:cubicBezTo>
                    <a:close/>
                    <a:moveTo>
                      <a:pt x="9895" y="11284"/>
                    </a:moveTo>
                    <a:cubicBezTo>
                      <a:pt x="10081" y="11546"/>
                      <a:pt x="10305" y="11779"/>
                      <a:pt x="10494" y="11956"/>
                    </a:cubicBezTo>
                    <a:cubicBezTo>
                      <a:pt x="11213" y="12619"/>
                      <a:pt x="12015" y="13179"/>
                      <a:pt x="12893" y="13600"/>
                    </a:cubicBezTo>
                    <a:cubicBezTo>
                      <a:pt x="12602" y="13535"/>
                      <a:pt x="12304" y="13479"/>
                      <a:pt x="12006" y="13450"/>
                    </a:cubicBezTo>
                    <a:cubicBezTo>
                      <a:pt x="11759" y="13422"/>
                      <a:pt x="11509" y="13408"/>
                      <a:pt x="11258" y="13408"/>
                    </a:cubicBezTo>
                    <a:cubicBezTo>
                      <a:pt x="9869" y="13408"/>
                      <a:pt x="8427" y="13839"/>
                      <a:pt x="7021" y="14655"/>
                    </a:cubicBezTo>
                    <a:cubicBezTo>
                      <a:pt x="7841" y="13423"/>
                      <a:pt x="8813" y="12292"/>
                      <a:pt x="9895" y="11284"/>
                    </a:cubicBezTo>
                    <a:close/>
                    <a:moveTo>
                      <a:pt x="16038" y="13992"/>
                    </a:moveTo>
                    <a:cubicBezTo>
                      <a:pt x="15888" y="14234"/>
                      <a:pt x="15720" y="14467"/>
                      <a:pt x="15543" y="14691"/>
                    </a:cubicBezTo>
                    <a:cubicBezTo>
                      <a:pt x="15234" y="14523"/>
                      <a:pt x="14918" y="14364"/>
                      <a:pt x="14609" y="14216"/>
                    </a:cubicBezTo>
                    <a:cubicBezTo>
                      <a:pt x="14618" y="14196"/>
                      <a:pt x="14629" y="14187"/>
                      <a:pt x="14647" y="14169"/>
                    </a:cubicBezTo>
                    <a:cubicBezTo>
                      <a:pt x="14777" y="14185"/>
                      <a:pt x="14911" y="14194"/>
                      <a:pt x="15046" y="14194"/>
                    </a:cubicBezTo>
                    <a:cubicBezTo>
                      <a:pt x="15382" y="14194"/>
                      <a:pt x="15724" y="14138"/>
                      <a:pt x="16038" y="13992"/>
                    </a:cubicBezTo>
                    <a:close/>
                    <a:moveTo>
                      <a:pt x="17774" y="11136"/>
                    </a:moveTo>
                    <a:cubicBezTo>
                      <a:pt x="18081" y="11378"/>
                      <a:pt x="18417" y="11555"/>
                      <a:pt x="18773" y="11649"/>
                    </a:cubicBezTo>
                    <a:cubicBezTo>
                      <a:pt x="18735" y="11687"/>
                      <a:pt x="18688" y="11714"/>
                      <a:pt x="18641" y="11743"/>
                    </a:cubicBezTo>
                    <a:cubicBezTo>
                      <a:pt x="18632" y="11752"/>
                      <a:pt x="18614" y="11761"/>
                      <a:pt x="18605" y="11779"/>
                    </a:cubicBezTo>
                    <a:cubicBezTo>
                      <a:pt x="18222" y="12059"/>
                      <a:pt x="17857" y="12377"/>
                      <a:pt x="17521" y="12731"/>
                    </a:cubicBezTo>
                    <a:cubicBezTo>
                      <a:pt x="17046" y="13244"/>
                      <a:pt x="16616" y="13824"/>
                      <a:pt x="16242" y="14458"/>
                    </a:cubicBezTo>
                    <a:cubicBezTo>
                      <a:pt x="16150" y="14617"/>
                      <a:pt x="16065" y="14785"/>
                      <a:pt x="15982" y="14953"/>
                    </a:cubicBezTo>
                    <a:cubicBezTo>
                      <a:pt x="15888" y="14897"/>
                      <a:pt x="15794" y="14841"/>
                      <a:pt x="15702" y="14794"/>
                    </a:cubicBezTo>
                    <a:cubicBezTo>
                      <a:pt x="15888" y="14561"/>
                      <a:pt x="16056" y="14319"/>
                      <a:pt x="16215" y="14075"/>
                    </a:cubicBezTo>
                    <a:cubicBezTo>
                      <a:pt x="16280" y="13972"/>
                      <a:pt x="16345" y="13871"/>
                      <a:pt x="16401" y="13768"/>
                    </a:cubicBezTo>
                    <a:cubicBezTo>
                      <a:pt x="16421" y="13748"/>
                      <a:pt x="16430" y="13739"/>
                      <a:pt x="16448" y="13730"/>
                    </a:cubicBezTo>
                    <a:cubicBezTo>
                      <a:pt x="16737" y="13479"/>
                      <a:pt x="16952" y="13123"/>
                      <a:pt x="17055" y="12731"/>
                    </a:cubicBezTo>
                    <a:cubicBezTo>
                      <a:pt x="17093" y="12583"/>
                      <a:pt x="17120" y="12424"/>
                      <a:pt x="17129" y="12256"/>
                    </a:cubicBezTo>
                    <a:cubicBezTo>
                      <a:pt x="17241" y="11967"/>
                      <a:pt x="17335" y="11676"/>
                      <a:pt x="17409" y="11378"/>
                    </a:cubicBezTo>
                    <a:cubicBezTo>
                      <a:pt x="17503" y="11313"/>
                      <a:pt x="17586" y="11257"/>
                      <a:pt x="17680" y="11192"/>
                    </a:cubicBezTo>
                    <a:cubicBezTo>
                      <a:pt x="17709" y="11172"/>
                      <a:pt x="17736" y="11154"/>
                      <a:pt x="17774" y="11136"/>
                    </a:cubicBezTo>
                    <a:close/>
                    <a:moveTo>
                      <a:pt x="31083" y="11434"/>
                    </a:moveTo>
                    <a:lnTo>
                      <a:pt x="31027" y="11564"/>
                    </a:lnTo>
                    <a:cubicBezTo>
                      <a:pt x="30953" y="11743"/>
                      <a:pt x="30888" y="11920"/>
                      <a:pt x="30832" y="12097"/>
                    </a:cubicBezTo>
                    <a:cubicBezTo>
                      <a:pt x="30823" y="12115"/>
                      <a:pt x="30814" y="12135"/>
                      <a:pt x="30814" y="12162"/>
                    </a:cubicBezTo>
                    <a:cubicBezTo>
                      <a:pt x="30758" y="12106"/>
                      <a:pt x="30691" y="12059"/>
                      <a:pt x="30635" y="12003"/>
                    </a:cubicBezTo>
                    <a:lnTo>
                      <a:pt x="30626" y="12003"/>
                    </a:lnTo>
                    <a:cubicBezTo>
                      <a:pt x="30626" y="11994"/>
                      <a:pt x="30617" y="11985"/>
                      <a:pt x="30608" y="11985"/>
                    </a:cubicBezTo>
                    <a:lnTo>
                      <a:pt x="30608" y="11994"/>
                    </a:lnTo>
                    <a:cubicBezTo>
                      <a:pt x="30579" y="12041"/>
                      <a:pt x="30543" y="12097"/>
                      <a:pt x="30514" y="12153"/>
                    </a:cubicBezTo>
                    <a:cubicBezTo>
                      <a:pt x="30599" y="12218"/>
                      <a:pt x="30673" y="12283"/>
                      <a:pt x="30747" y="12359"/>
                    </a:cubicBezTo>
                    <a:cubicBezTo>
                      <a:pt x="30431" y="13412"/>
                      <a:pt x="30299" y="14514"/>
                      <a:pt x="30346" y="15607"/>
                    </a:cubicBezTo>
                    <a:cubicBezTo>
                      <a:pt x="30411" y="15495"/>
                      <a:pt x="30467" y="15372"/>
                      <a:pt x="30523" y="15260"/>
                    </a:cubicBezTo>
                    <a:cubicBezTo>
                      <a:pt x="30514" y="14337"/>
                      <a:pt x="30635" y="13403"/>
                      <a:pt x="30897" y="12516"/>
                    </a:cubicBezTo>
                    <a:cubicBezTo>
                      <a:pt x="31000" y="12619"/>
                      <a:pt x="31094" y="12731"/>
                      <a:pt x="31186" y="12834"/>
                    </a:cubicBezTo>
                    <a:cubicBezTo>
                      <a:pt x="31298" y="12975"/>
                      <a:pt x="31410" y="13114"/>
                      <a:pt x="31513" y="13255"/>
                    </a:cubicBezTo>
                    <a:cubicBezTo>
                      <a:pt x="31551" y="13179"/>
                      <a:pt x="31578" y="13114"/>
                      <a:pt x="31607" y="13058"/>
                    </a:cubicBezTo>
                    <a:cubicBezTo>
                      <a:pt x="31522" y="12946"/>
                      <a:pt x="31430" y="12825"/>
                      <a:pt x="31327" y="12713"/>
                    </a:cubicBezTo>
                    <a:cubicBezTo>
                      <a:pt x="31224" y="12583"/>
                      <a:pt x="31094" y="12442"/>
                      <a:pt x="30962" y="12303"/>
                    </a:cubicBezTo>
                    <a:cubicBezTo>
                      <a:pt x="30971" y="12265"/>
                      <a:pt x="30991" y="12218"/>
                      <a:pt x="31009" y="12171"/>
                    </a:cubicBezTo>
                    <a:cubicBezTo>
                      <a:pt x="31047" y="12041"/>
                      <a:pt x="31103" y="11900"/>
                      <a:pt x="31150" y="11770"/>
                    </a:cubicBezTo>
                    <a:cubicBezTo>
                      <a:pt x="31354" y="11985"/>
                      <a:pt x="31531" y="12227"/>
                      <a:pt x="31681" y="12480"/>
                    </a:cubicBezTo>
                    <a:cubicBezTo>
                      <a:pt x="31719" y="12545"/>
                      <a:pt x="31755" y="12610"/>
                      <a:pt x="31784" y="12675"/>
                    </a:cubicBezTo>
                    <a:cubicBezTo>
                      <a:pt x="31822" y="12592"/>
                      <a:pt x="31840" y="12554"/>
                      <a:pt x="31840" y="12554"/>
                    </a:cubicBezTo>
                    <a:cubicBezTo>
                      <a:pt x="31840" y="12554"/>
                      <a:pt x="31858" y="12516"/>
                      <a:pt x="31887" y="12451"/>
                    </a:cubicBezTo>
                    <a:cubicBezTo>
                      <a:pt x="31690" y="12115"/>
                      <a:pt x="31457" y="11808"/>
                      <a:pt x="31177" y="11537"/>
                    </a:cubicBezTo>
                    <a:lnTo>
                      <a:pt x="31083" y="11434"/>
                    </a:lnTo>
                    <a:close/>
                    <a:moveTo>
                      <a:pt x="16056" y="15224"/>
                    </a:moveTo>
                    <a:cubicBezTo>
                      <a:pt x="16141" y="15271"/>
                      <a:pt x="16224" y="15316"/>
                      <a:pt x="16298" y="15372"/>
                    </a:cubicBezTo>
                    <a:cubicBezTo>
                      <a:pt x="16130" y="15522"/>
                      <a:pt x="15962" y="15663"/>
                      <a:pt x="15794" y="15811"/>
                    </a:cubicBezTo>
                    <a:cubicBezTo>
                      <a:pt x="15879" y="15607"/>
                      <a:pt x="15962" y="15410"/>
                      <a:pt x="16056" y="15224"/>
                    </a:cubicBezTo>
                    <a:close/>
                    <a:moveTo>
                      <a:pt x="14488" y="14364"/>
                    </a:moveTo>
                    <a:cubicBezTo>
                      <a:pt x="14497" y="14375"/>
                      <a:pt x="14497" y="14375"/>
                      <a:pt x="14506" y="14375"/>
                    </a:cubicBezTo>
                    <a:cubicBezTo>
                      <a:pt x="14815" y="14514"/>
                      <a:pt x="15113" y="14673"/>
                      <a:pt x="15422" y="14841"/>
                    </a:cubicBezTo>
                    <a:cubicBezTo>
                      <a:pt x="14974" y="15392"/>
                      <a:pt x="14470" y="15896"/>
                      <a:pt x="13910" y="16335"/>
                    </a:cubicBezTo>
                    <a:cubicBezTo>
                      <a:pt x="13834" y="16391"/>
                      <a:pt x="13751" y="16456"/>
                      <a:pt x="13666" y="16512"/>
                    </a:cubicBezTo>
                    <a:cubicBezTo>
                      <a:pt x="13397" y="16716"/>
                      <a:pt x="13106" y="16913"/>
                      <a:pt x="12799" y="17081"/>
                    </a:cubicBezTo>
                    <a:cubicBezTo>
                      <a:pt x="12837" y="17016"/>
                      <a:pt x="12864" y="16951"/>
                      <a:pt x="12893" y="16895"/>
                    </a:cubicBezTo>
                    <a:cubicBezTo>
                      <a:pt x="13218" y="16279"/>
                      <a:pt x="13574" y="15681"/>
                      <a:pt x="13966" y="15103"/>
                    </a:cubicBezTo>
                    <a:cubicBezTo>
                      <a:pt x="14134" y="14850"/>
                      <a:pt x="14311" y="14608"/>
                      <a:pt x="14488" y="14364"/>
                    </a:cubicBezTo>
                    <a:close/>
                    <a:moveTo>
                      <a:pt x="20330" y="16940"/>
                    </a:moveTo>
                    <a:cubicBezTo>
                      <a:pt x="20359" y="17305"/>
                      <a:pt x="20415" y="17659"/>
                      <a:pt x="20509" y="18016"/>
                    </a:cubicBezTo>
                    <a:cubicBezTo>
                      <a:pt x="20285" y="17856"/>
                      <a:pt x="20061" y="17706"/>
                      <a:pt x="19837" y="17547"/>
                    </a:cubicBezTo>
                    <a:cubicBezTo>
                      <a:pt x="20014" y="17352"/>
                      <a:pt x="20173" y="17146"/>
                      <a:pt x="20330" y="16940"/>
                    </a:cubicBezTo>
                    <a:close/>
                    <a:moveTo>
                      <a:pt x="27331" y="16147"/>
                    </a:moveTo>
                    <a:cubicBezTo>
                      <a:pt x="27286" y="16194"/>
                      <a:pt x="27239" y="16241"/>
                      <a:pt x="27192" y="16279"/>
                    </a:cubicBezTo>
                    <a:cubicBezTo>
                      <a:pt x="27593" y="16568"/>
                      <a:pt x="27976" y="16895"/>
                      <a:pt x="28330" y="17240"/>
                    </a:cubicBezTo>
                    <a:cubicBezTo>
                      <a:pt x="28563" y="17482"/>
                      <a:pt x="28816" y="17780"/>
                      <a:pt x="28984" y="18098"/>
                    </a:cubicBezTo>
                    <a:cubicBezTo>
                      <a:pt x="29022" y="18033"/>
                      <a:pt x="29058" y="17968"/>
                      <a:pt x="29096" y="17912"/>
                    </a:cubicBezTo>
                    <a:cubicBezTo>
                      <a:pt x="28919" y="17603"/>
                      <a:pt x="28686" y="17332"/>
                      <a:pt x="28462" y="17108"/>
                    </a:cubicBezTo>
                    <a:cubicBezTo>
                      <a:pt x="28106" y="16763"/>
                      <a:pt x="27734" y="16436"/>
                      <a:pt x="27331" y="16147"/>
                    </a:cubicBezTo>
                    <a:close/>
                    <a:moveTo>
                      <a:pt x="15590" y="14944"/>
                    </a:moveTo>
                    <a:cubicBezTo>
                      <a:pt x="15693" y="15000"/>
                      <a:pt x="15794" y="15065"/>
                      <a:pt x="15897" y="15121"/>
                    </a:cubicBezTo>
                    <a:cubicBezTo>
                      <a:pt x="15749" y="15428"/>
                      <a:pt x="15617" y="15737"/>
                      <a:pt x="15487" y="16064"/>
                    </a:cubicBezTo>
                    <a:cubicBezTo>
                      <a:pt x="14918" y="16548"/>
                      <a:pt x="14329" y="17007"/>
                      <a:pt x="13722" y="17455"/>
                    </a:cubicBezTo>
                    <a:cubicBezTo>
                      <a:pt x="13666" y="17500"/>
                      <a:pt x="13601" y="17547"/>
                      <a:pt x="13545" y="17585"/>
                    </a:cubicBezTo>
                    <a:lnTo>
                      <a:pt x="13536" y="17585"/>
                    </a:lnTo>
                    <a:cubicBezTo>
                      <a:pt x="13368" y="17715"/>
                      <a:pt x="13191" y="17848"/>
                      <a:pt x="13005" y="17968"/>
                    </a:cubicBezTo>
                    <a:cubicBezTo>
                      <a:pt x="12808" y="18107"/>
                      <a:pt x="12593" y="18257"/>
                      <a:pt x="12369" y="18408"/>
                    </a:cubicBezTo>
                    <a:cubicBezTo>
                      <a:pt x="12434" y="18024"/>
                      <a:pt x="12557" y="17659"/>
                      <a:pt x="12678" y="17370"/>
                    </a:cubicBezTo>
                    <a:cubicBezTo>
                      <a:pt x="13005" y="17193"/>
                      <a:pt x="13330" y="16996"/>
                      <a:pt x="13630" y="16772"/>
                    </a:cubicBezTo>
                    <a:cubicBezTo>
                      <a:pt x="13704" y="16727"/>
                      <a:pt x="13778" y="16671"/>
                      <a:pt x="13854" y="16615"/>
                    </a:cubicBezTo>
                    <a:cubicBezTo>
                      <a:pt x="14497" y="16129"/>
                      <a:pt x="15077" y="15569"/>
                      <a:pt x="15590" y="14944"/>
                    </a:cubicBezTo>
                    <a:close/>
                    <a:moveTo>
                      <a:pt x="19714" y="17688"/>
                    </a:moveTo>
                    <a:cubicBezTo>
                      <a:pt x="20005" y="17892"/>
                      <a:pt x="20294" y="18098"/>
                      <a:pt x="20592" y="18305"/>
                    </a:cubicBezTo>
                    <a:cubicBezTo>
                      <a:pt x="20621" y="18417"/>
                      <a:pt x="20657" y="18520"/>
                      <a:pt x="20695" y="18611"/>
                    </a:cubicBezTo>
                    <a:cubicBezTo>
                      <a:pt x="20256" y="18546"/>
                      <a:pt x="19799" y="18508"/>
                      <a:pt x="19351" y="18508"/>
                    </a:cubicBezTo>
                    <a:lnTo>
                      <a:pt x="19286" y="18508"/>
                    </a:lnTo>
                    <a:cubicBezTo>
                      <a:pt x="19145" y="18508"/>
                      <a:pt x="19006" y="18508"/>
                      <a:pt x="18865" y="18520"/>
                    </a:cubicBezTo>
                    <a:cubicBezTo>
                      <a:pt x="18941" y="18452"/>
                      <a:pt x="19015" y="18378"/>
                      <a:pt x="19089" y="18313"/>
                    </a:cubicBezTo>
                    <a:cubicBezTo>
                      <a:pt x="19304" y="18116"/>
                      <a:pt x="19519" y="17904"/>
                      <a:pt x="19714" y="17688"/>
                    </a:cubicBezTo>
                    <a:close/>
                    <a:moveTo>
                      <a:pt x="20854" y="18490"/>
                    </a:moveTo>
                    <a:lnTo>
                      <a:pt x="20854" y="18490"/>
                    </a:lnTo>
                    <a:cubicBezTo>
                      <a:pt x="20946" y="18564"/>
                      <a:pt x="21049" y="18641"/>
                      <a:pt x="21143" y="18706"/>
                    </a:cubicBezTo>
                    <a:cubicBezTo>
                      <a:pt x="21069" y="18688"/>
                      <a:pt x="20993" y="18667"/>
                      <a:pt x="20910" y="18658"/>
                    </a:cubicBezTo>
                    <a:cubicBezTo>
                      <a:pt x="20890" y="18602"/>
                      <a:pt x="20872" y="18546"/>
                      <a:pt x="20854" y="18490"/>
                    </a:cubicBezTo>
                    <a:close/>
                    <a:moveTo>
                      <a:pt x="16466" y="15475"/>
                    </a:moveTo>
                    <a:cubicBezTo>
                      <a:pt x="16542" y="15522"/>
                      <a:pt x="16607" y="15569"/>
                      <a:pt x="16681" y="15616"/>
                    </a:cubicBezTo>
                    <a:cubicBezTo>
                      <a:pt x="16952" y="15793"/>
                      <a:pt x="17223" y="15970"/>
                      <a:pt x="17485" y="16147"/>
                    </a:cubicBezTo>
                    <a:cubicBezTo>
                      <a:pt x="18175" y="16624"/>
                      <a:pt x="18865" y="17099"/>
                      <a:pt x="19557" y="17576"/>
                    </a:cubicBezTo>
                    <a:cubicBezTo>
                      <a:pt x="19360" y="17792"/>
                      <a:pt x="19154" y="17995"/>
                      <a:pt x="18941" y="18193"/>
                    </a:cubicBezTo>
                    <a:cubicBezTo>
                      <a:pt x="18818" y="18313"/>
                      <a:pt x="18688" y="18425"/>
                      <a:pt x="18558" y="18529"/>
                    </a:cubicBezTo>
                    <a:cubicBezTo>
                      <a:pt x="17877" y="18564"/>
                      <a:pt x="17205" y="18650"/>
                      <a:pt x="16533" y="18732"/>
                    </a:cubicBezTo>
                    <a:cubicBezTo>
                      <a:pt x="16009" y="18788"/>
                      <a:pt x="15487" y="18856"/>
                      <a:pt x="14965" y="18891"/>
                    </a:cubicBezTo>
                    <a:cubicBezTo>
                      <a:pt x="14983" y="18788"/>
                      <a:pt x="14992" y="18688"/>
                      <a:pt x="15010" y="18594"/>
                    </a:cubicBezTo>
                    <a:cubicBezTo>
                      <a:pt x="15160" y="17736"/>
                      <a:pt x="15375" y="16931"/>
                      <a:pt x="15655" y="16176"/>
                    </a:cubicBezTo>
                    <a:cubicBezTo>
                      <a:pt x="15926" y="15952"/>
                      <a:pt x="16197" y="15719"/>
                      <a:pt x="16466" y="15475"/>
                    </a:cubicBezTo>
                    <a:close/>
                    <a:moveTo>
                      <a:pt x="19350" y="18693"/>
                    </a:moveTo>
                    <a:cubicBezTo>
                      <a:pt x="19438" y="18693"/>
                      <a:pt x="19526" y="18694"/>
                      <a:pt x="19613" y="18697"/>
                    </a:cubicBezTo>
                    <a:cubicBezTo>
                      <a:pt x="20005" y="18714"/>
                      <a:pt x="20397" y="18753"/>
                      <a:pt x="20778" y="18818"/>
                    </a:cubicBezTo>
                    <a:cubicBezTo>
                      <a:pt x="20778" y="18826"/>
                      <a:pt x="20789" y="18835"/>
                      <a:pt x="20789" y="18856"/>
                    </a:cubicBezTo>
                    <a:cubicBezTo>
                      <a:pt x="20498" y="18874"/>
                      <a:pt x="20200" y="18891"/>
                      <a:pt x="19911" y="18912"/>
                    </a:cubicBezTo>
                    <a:cubicBezTo>
                      <a:pt x="19360" y="18947"/>
                      <a:pt x="18818" y="18977"/>
                      <a:pt x="18269" y="18994"/>
                    </a:cubicBezTo>
                    <a:cubicBezTo>
                      <a:pt x="18390" y="18900"/>
                      <a:pt x="18511" y="18809"/>
                      <a:pt x="18632" y="18714"/>
                    </a:cubicBezTo>
                    <a:cubicBezTo>
                      <a:pt x="18871" y="18701"/>
                      <a:pt x="19111" y="18693"/>
                      <a:pt x="19350" y="18693"/>
                    </a:cubicBezTo>
                    <a:close/>
                    <a:moveTo>
                      <a:pt x="18296" y="18732"/>
                    </a:moveTo>
                    <a:lnTo>
                      <a:pt x="18296" y="18732"/>
                    </a:lnTo>
                    <a:cubicBezTo>
                      <a:pt x="18184" y="18826"/>
                      <a:pt x="18054" y="18921"/>
                      <a:pt x="17933" y="19003"/>
                    </a:cubicBezTo>
                    <a:cubicBezTo>
                      <a:pt x="17440" y="19022"/>
                      <a:pt x="16944" y="19029"/>
                      <a:pt x="16448" y="19029"/>
                    </a:cubicBezTo>
                    <a:cubicBezTo>
                      <a:pt x="16174" y="19029"/>
                      <a:pt x="15899" y="19027"/>
                      <a:pt x="15626" y="19024"/>
                    </a:cubicBezTo>
                    <a:cubicBezTo>
                      <a:pt x="15935" y="18994"/>
                      <a:pt x="16242" y="18956"/>
                      <a:pt x="16551" y="18921"/>
                    </a:cubicBezTo>
                    <a:cubicBezTo>
                      <a:pt x="17149" y="18844"/>
                      <a:pt x="17727" y="18779"/>
                      <a:pt x="18296" y="18732"/>
                    </a:cubicBezTo>
                    <a:close/>
                    <a:moveTo>
                      <a:pt x="26632" y="16810"/>
                    </a:moveTo>
                    <a:cubicBezTo>
                      <a:pt x="26576" y="16857"/>
                      <a:pt x="26529" y="16913"/>
                      <a:pt x="26473" y="16960"/>
                    </a:cubicBezTo>
                    <a:cubicBezTo>
                      <a:pt x="26762" y="17892"/>
                      <a:pt x="27163" y="18564"/>
                      <a:pt x="27714" y="19003"/>
                    </a:cubicBezTo>
                    <a:cubicBezTo>
                      <a:pt x="27882" y="19136"/>
                      <a:pt x="28070" y="19248"/>
                      <a:pt x="28274" y="19339"/>
                    </a:cubicBezTo>
                    <a:cubicBezTo>
                      <a:pt x="28303" y="19283"/>
                      <a:pt x="28339" y="19227"/>
                      <a:pt x="28368" y="19171"/>
                    </a:cubicBezTo>
                    <a:cubicBezTo>
                      <a:pt x="28182" y="19089"/>
                      <a:pt x="27994" y="18977"/>
                      <a:pt x="27835" y="18856"/>
                    </a:cubicBezTo>
                    <a:cubicBezTo>
                      <a:pt x="27295" y="18425"/>
                      <a:pt x="26903" y="17762"/>
                      <a:pt x="26632" y="16810"/>
                    </a:cubicBezTo>
                    <a:close/>
                    <a:moveTo>
                      <a:pt x="14936" y="19201"/>
                    </a:moveTo>
                    <a:cubicBezTo>
                      <a:pt x="15427" y="19210"/>
                      <a:pt x="15922" y="19218"/>
                      <a:pt x="16417" y="19218"/>
                    </a:cubicBezTo>
                    <a:cubicBezTo>
                      <a:pt x="16825" y="19218"/>
                      <a:pt x="17233" y="19213"/>
                      <a:pt x="17642" y="19201"/>
                    </a:cubicBezTo>
                    <a:lnTo>
                      <a:pt x="17642" y="19201"/>
                    </a:lnTo>
                    <a:cubicBezTo>
                      <a:pt x="16925" y="19667"/>
                      <a:pt x="16150" y="20050"/>
                      <a:pt x="15328" y="20301"/>
                    </a:cubicBezTo>
                    <a:cubicBezTo>
                      <a:pt x="15207" y="20348"/>
                      <a:pt x="15077" y="20386"/>
                      <a:pt x="14936" y="20413"/>
                    </a:cubicBezTo>
                    <a:cubicBezTo>
                      <a:pt x="14889" y="20012"/>
                      <a:pt x="14898" y="19593"/>
                      <a:pt x="14936" y="19201"/>
                    </a:cubicBezTo>
                    <a:close/>
                    <a:moveTo>
                      <a:pt x="21450" y="18986"/>
                    </a:moveTo>
                    <a:cubicBezTo>
                      <a:pt x="21562" y="19024"/>
                      <a:pt x="21685" y="19059"/>
                      <a:pt x="21797" y="19106"/>
                    </a:cubicBezTo>
                    <a:cubicBezTo>
                      <a:pt x="21945" y="19163"/>
                      <a:pt x="22095" y="19219"/>
                      <a:pt x="22234" y="19292"/>
                    </a:cubicBezTo>
                    <a:cubicBezTo>
                      <a:pt x="22469" y="19404"/>
                      <a:pt x="22720" y="19563"/>
                      <a:pt x="22897" y="19770"/>
                    </a:cubicBezTo>
                    <a:cubicBezTo>
                      <a:pt x="22702" y="19985"/>
                      <a:pt x="22487" y="20200"/>
                      <a:pt x="22272" y="20404"/>
                    </a:cubicBezTo>
                    <a:cubicBezTo>
                      <a:pt x="22263" y="20404"/>
                      <a:pt x="22263" y="20413"/>
                      <a:pt x="22254" y="20413"/>
                    </a:cubicBezTo>
                    <a:cubicBezTo>
                      <a:pt x="22234" y="20404"/>
                      <a:pt x="22216" y="20386"/>
                      <a:pt x="22198" y="20377"/>
                    </a:cubicBezTo>
                    <a:cubicBezTo>
                      <a:pt x="22189" y="20357"/>
                      <a:pt x="22169" y="20348"/>
                      <a:pt x="22151" y="20339"/>
                    </a:cubicBezTo>
                    <a:cubicBezTo>
                      <a:pt x="21936" y="20171"/>
                      <a:pt x="21741" y="19985"/>
                      <a:pt x="21573" y="19779"/>
                    </a:cubicBezTo>
                    <a:cubicBezTo>
                      <a:pt x="21376" y="19546"/>
                      <a:pt x="21217" y="19292"/>
                      <a:pt x="21078" y="19012"/>
                    </a:cubicBezTo>
                    <a:cubicBezTo>
                      <a:pt x="21199" y="19003"/>
                      <a:pt x="21329" y="18994"/>
                      <a:pt x="21450" y="18986"/>
                    </a:cubicBezTo>
                    <a:close/>
                    <a:moveTo>
                      <a:pt x="15366" y="16418"/>
                    </a:moveTo>
                    <a:lnTo>
                      <a:pt x="15366" y="16418"/>
                    </a:lnTo>
                    <a:cubicBezTo>
                      <a:pt x="15133" y="17090"/>
                      <a:pt x="14954" y="17809"/>
                      <a:pt x="14824" y="18555"/>
                    </a:cubicBezTo>
                    <a:cubicBezTo>
                      <a:pt x="14806" y="18676"/>
                      <a:pt x="14786" y="18788"/>
                      <a:pt x="14777" y="18912"/>
                    </a:cubicBezTo>
                    <a:cubicBezTo>
                      <a:pt x="14447" y="18934"/>
                      <a:pt x="14123" y="18950"/>
                      <a:pt x="13800" y="18950"/>
                    </a:cubicBezTo>
                    <a:cubicBezTo>
                      <a:pt x="13731" y="18950"/>
                      <a:pt x="13661" y="18949"/>
                      <a:pt x="13592" y="18947"/>
                    </a:cubicBezTo>
                    <a:lnTo>
                      <a:pt x="13312" y="18947"/>
                    </a:lnTo>
                    <a:cubicBezTo>
                      <a:pt x="13200" y="18938"/>
                      <a:pt x="13079" y="18930"/>
                      <a:pt x="12967" y="18930"/>
                    </a:cubicBezTo>
                    <a:lnTo>
                      <a:pt x="12958" y="19115"/>
                    </a:lnTo>
                    <a:cubicBezTo>
                      <a:pt x="13070" y="19124"/>
                      <a:pt x="13191" y="19136"/>
                      <a:pt x="13303" y="19136"/>
                    </a:cubicBezTo>
                    <a:cubicBezTo>
                      <a:pt x="13359" y="19136"/>
                      <a:pt x="13406" y="19145"/>
                      <a:pt x="13462" y="19145"/>
                    </a:cubicBezTo>
                    <a:cubicBezTo>
                      <a:pt x="13498" y="19145"/>
                      <a:pt x="13545" y="19145"/>
                      <a:pt x="13583" y="19154"/>
                    </a:cubicBezTo>
                    <a:cubicBezTo>
                      <a:pt x="13975" y="19171"/>
                      <a:pt x="14358" y="19180"/>
                      <a:pt x="14741" y="19192"/>
                    </a:cubicBezTo>
                    <a:cubicBezTo>
                      <a:pt x="14703" y="19602"/>
                      <a:pt x="14703" y="20041"/>
                      <a:pt x="14750" y="20460"/>
                    </a:cubicBezTo>
                    <a:cubicBezTo>
                      <a:pt x="14534" y="20502"/>
                      <a:pt x="14306" y="20529"/>
                      <a:pt x="14081" y="20529"/>
                    </a:cubicBezTo>
                    <a:cubicBezTo>
                      <a:pt x="13898" y="20529"/>
                      <a:pt x="13716" y="20511"/>
                      <a:pt x="13545" y="20469"/>
                    </a:cubicBezTo>
                    <a:cubicBezTo>
                      <a:pt x="13527" y="20469"/>
                      <a:pt x="13498" y="20460"/>
                      <a:pt x="13471" y="20451"/>
                    </a:cubicBezTo>
                    <a:cubicBezTo>
                      <a:pt x="13229" y="20386"/>
                      <a:pt x="13005" y="20274"/>
                      <a:pt x="12817" y="20097"/>
                    </a:cubicBezTo>
                    <a:cubicBezTo>
                      <a:pt x="12407" y="19714"/>
                      <a:pt x="12304" y="19180"/>
                      <a:pt x="12342" y="18658"/>
                    </a:cubicBezTo>
                    <a:cubicBezTo>
                      <a:pt x="12622" y="18473"/>
                      <a:pt x="12882" y="18296"/>
                      <a:pt x="13117" y="18128"/>
                    </a:cubicBezTo>
                    <a:cubicBezTo>
                      <a:pt x="13256" y="18033"/>
                      <a:pt x="13386" y="17939"/>
                      <a:pt x="13518" y="17836"/>
                    </a:cubicBezTo>
                    <a:cubicBezTo>
                      <a:pt x="13574" y="17800"/>
                      <a:pt x="13639" y="17753"/>
                      <a:pt x="13695" y="17715"/>
                    </a:cubicBezTo>
                    <a:cubicBezTo>
                      <a:pt x="14264" y="17296"/>
                      <a:pt x="14824" y="16857"/>
                      <a:pt x="15366" y="16418"/>
                    </a:cubicBezTo>
                    <a:close/>
                    <a:moveTo>
                      <a:pt x="23018" y="19920"/>
                    </a:moveTo>
                    <a:cubicBezTo>
                      <a:pt x="23074" y="20020"/>
                      <a:pt x="23121" y="20144"/>
                      <a:pt x="23142" y="20265"/>
                    </a:cubicBezTo>
                    <a:cubicBezTo>
                      <a:pt x="23168" y="20460"/>
                      <a:pt x="23112" y="20648"/>
                      <a:pt x="23018" y="20816"/>
                    </a:cubicBezTo>
                    <a:lnTo>
                      <a:pt x="23018" y="20825"/>
                    </a:lnTo>
                    <a:cubicBezTo>
                      <a:pt x="22805" y="20740"/>
                      <a:pt x="22608" y="20637"/>
                      <a:pt x="22422" y="20525"/>
                    </a:cubicBezTo>
                    <a:cubicBezTo>
                      <a:pt x="22431" y="20516"/>
                      <a:pt x="22431" y="20507"/>
                      <a:pt x="22440" y="20498"/>
                    </a:cubicBezTo>
                    <a:cubicBezTo>
                      <a:pt x="22637" y="20312"/>
                      <a:pt x="22832" y="20124"/>
                      <a:pt x="23018" y="19920"/>
                    </a:cubicBezTo>
                    <a:close/>
                    <a:moveTo>
                      <a:pt x="11101" y="20106"/>
                    </a:moveTo>
                    <a:cubicBezTo>
                      <a:pt x="11145" y="20200"/>
                      <a:pt x="11201" y="20292"/>
                      <a:pt x="11269" y="20377"/>
                    </a:cubicBezTo>
                    <a:cubicBezTo>
                      <a:pt x="11549" y="20507"/>
                      <a:pt x="11800" y="20684"/>
                      <a:pt x="12033" y="20899"/>
                    </a:cubicBezTo>
                    <a:cubicBezTo>
                      <a:pt x="12145" y="20937"/>
                      <a:pt x="12265" y="20973"/>
                      <a:pt x="12389" y="20993"/>
                    </a:cubicBezTo>
                    <a:cubicBezTo>
                      <a:pt x="12033" y="20601"/>
                      <a:pt x="11593" y="20274"/>
                      <a:pt x="11101" y="20106"/>
                    </a:cubicBezTo>
                    <a:close/>
                    <a:moveTo>
                      <a:pt x="23607" y="19227"/>
                    </a:moveTo>
                    <a:cubicBezTo>
                      <a:pt x="23802" y="19339"/>
                      <a:pt x="24000" y="19443"/>
                      <a:pt x="24206" y="19528"/>
                    </a:cubicBezTo>
                    <a:cubicBezTo>
                      <a:pt x="24681" y="19740"/>
                      <a:pt x="25176" y="19891"/>
                      <a:pt x="25680" y="19994"/>
                    </a:cubicBezTo>
                    <a:cubicBezTo>
                      <a:pt x="25633" y="20348"/>
                      <a:pt x="25586" y="20704"/>
                      <a:pt x="25538" y="21067"/>
                    </a:cubicBezTo>
                    <a:cubicBezTo>
                      <a:pt x="25251" y="21108"/>
                      <a:pt x="24970" y="21128"/>
                      <a:pt x="24696" y="21128"/>
                    </a:cubicBezTo>
                    <a:cubicBezTo>
                      <a:pt x="24163" y="21128"/>
                      <a:pt x="23660" y="21050"/>
                      <a:pt x="23198" y="20890"/>
                    </a:cubicBezTo>
                    <a:cubicBezTo>
                      <a:pt x="23298" y="20693"/>
                      <a:pt x="23354" y="20480"/>
                      <a:pt x="23327" y="20236"/>
                    </a:cubicBezTo>
                    <a:cubicBezTo>
                      <a:pt x="23310" y="20076"/>
                      <a:pt x="23242" y="19920"/>
                      <a:pt x="23150" y="19779"/>
                    </a:cubicBezTo>
                    <a:cubicBezTo>
                      <a:pt x="23310" y="19602"/>
                      <a:pt x="23457" y="19416"/>
                      <a:pt x="23607" y="19227"/>
                    </a:cubicBezTo>
                    <a:close/>
                    <a:moveTo>
                      <a:pt x="22272" y="20657"/>
                    </a:moveTo>
                    <a:cubicBezTo>
                      <a:pt x="22478" y="20787"/>
                      <a:pt x="22682" y="20899"/>
                      <a:pt x="22906" y="20984"/>
                    </a:cubicBezTo>
                    <a:cubicBezTo>
                      <a:pt x="22711" y="21235"/>
                      <a:pt x="22422" y="21441"/>
                      <a:pt x="22160" y="21600"/>
                    </a:cubicBezTo>
                    <a:cubicBezTo>
                      <a:pt x="21721" y="21860"/>
                      <a:pt x="21255" y="22075"/>
                      <a:pt x="20778" y="22261"/>
                    </a:cubicBezTo>
                    <a:cubicBezTo>
                      <a:pt x="20583" y="22328"/>
                      <a:pt x="20397" y="22393"/>
                      <a:pt x="20200" y="22458"/>
                    </a:cubicBezTo>
                    <a:cubicBezTo>
                      <a:pt x="19938" y="22532"/>
                      <a:pt x="19678" y="22608"/>
                      <a:pt x="19416" y="22664"/>
                    </a:cubicBezTo>
                    <a:cubicBezTo>
                      <a:pt x="19230" y="22700"/>
                      <a:pt x="19042" y="22729"/>
                      <a:pt x="18856" y="22765"/>
                    </a:cubicBezTo>
                    <a:cubicBezTo>
                      <a:pt x="18941" y="22738"/>
                      <a:pt x="19015" y="22709"/>
                      <a:pt x="19089" y="22682"/>
                    </a:cubicBezTo>
                    <a:lnTo>
                      <a:pt x="19098" y="22682"/>
                    </a:lnTo>
                    <a:cubicBezTo>
                      <a:pt x="19369" y="22579"/>
                      <a:pt x="19602" y="22476"/>
                      <a:pt x="19781" y="22384"/>
                    </a:cubicBezTo>
                    <a:cubicBezTo>
                      <a:pt x="19864" y="22346"/>
                      <a:pt x="19929" y="22308"/>
                      <a:pt x="19985" y="22281"/>
                    </a:cubicBezTo>
                    <a:cubicBezTo>
                      <a:pt x="20321" y="22104"/>
                      <a:pt x="20648" y="21907"/>
                      <a:pt x="20957" y="21692"/>
                    </a:cubicBezTo>
                    <a:cubicBezTo>
                      <a:pt x="21423" y="21376"/>
                      <a:pt x="21862" y="21029"/>
                      <a:pt x="22272" y="20657"/>
                    </a:cubicBezTo>
                    <a:close/>
                    <a:moveTo>
                      <a:pt x="20872" y="19033"/>
                    </a:moveTo>
                    <a:cubicBezTo>
                      <a:pt x="21031" y="19348"/>
                      <a:pt x="21208" y="19649"/>
                      <a:pt x="21441" y="19908"/>
                    </a:cubicBezTo>
                    <a:cubicBezTo>
                      <a:pt x="21461" y="19938"/>
                      <a:pt x="21479" y="19964"/>
                      <a:pt x="21506" y="19994"/>
                    </a:cubicBezTo>
                    <a:cubicBezTo>
                      <a:pt x="21674" y="20189"/>
                      <a:pt x="21871" y="20368"/>
                      <a:pt x="22086" y="20525"/>
                    </a:cubicBezTo>
                    <a:cubicBezTo>
                      <a:pt x="22095" y="20536"/>
                      <a:pt x="22104" y="20545"/>
                      <a:pt x="22113" y="20545"/>
                    </a:cubicBezTo>
                    <a:cubicBezTo>
                      <a:pt x="21777" y="20852"/>
                      <a:pt x="21423" y="21132"/>
                      <a:pt x="21058" y="21394"/>
                    </a:cubicBezTo>
                    <a:cubicBezTo>
                      <a:pt x="20686" y="21656"/>
                      <a:pt x="20294" y="21898"/>
                      <a:pt x="19902" y="22113"/>
                    </a:cubicBezTo>
                    <a:cubicBezTo>
                      <a:pt x="19790" y="22169"/>
                      <a:pt x="19640" y="22252"/>
                      <a:pt x="19454" y="22337"/>
                    </a:cubicBezTo>
                    <a:cubicBezTo>
                      <a:pt x="19145" y="22467"/>
                      <a:pt x="18753" y="22617"/>
                      <a:pt x="18314" y="22720"/>
                    </a:cubicBezTo>
                    <a:cubicBezTo>
                      <a:pt x="18029" y="22782"/>
                      <a:pt x="17731" y="22823"/>
                      <a:pt x="17432" y="22823"/>
                    </a:cubicBezTo>
                    <a:cubicBezTo>
                      <a:pt x="17065" y="22823"/>
                      <a:pt x="16695" y="22762"/>
                      <a:pt x="16345" y="22608"/>
                    </a:cubicBezTo>
                    <a:lnTo>
                      <a:pt x="16345" y="22597"/>
                    </a:lnTo>
                    <a:cubicBezTo>
                      <a:pt x="16168" y="22523"/>
                      <a:pt x="16000" y="22420"/>
                      <a:pt x="15841" y="22290"/>
                    </a:cubicBezTo>
                    <a:cubicBezTo>
                      <a:pt x="15617" y="22104"/>
                      <a:pt x="15449" y="21889"/>
                      <a:pt x="15310" y="21656"/>
                    </a:cubicBezTo>
                    <a:cubicBezTo>
                      <a:pt x="15133" y="21338"/>
                      <a:pt x="15021" y="20973"/>
                      <a:pt x="14965" y="20601"/>
                    </a:cubicBezTo>
                    <a:cubicBezTo>
                      <a:pt x="15113" y="20572"/>
                      <a:pt x="15254" y="20525"/>
                      <a:pt x="15384" y="20489"/>
                    </a:cubicBezTo>
                    <a:cubicBezTo>
                      <a:pt x="16318" y="20189"/>
                      <a:pt x="17194" y="19752"/>
                      <a:pt x="17998" y="19192"/>
                    </a:cubicBezTo>
                    <a:cubicBezTo>
                      <a:pt x="18717" y="19171"/>
                      <a:pt x="19445" y="19136"/>
                      <a:pt x="20162" y="19089"/>
                    </a:cubicBezTo>
                    <a:cubicBezTo>
                      <a:pt x="20397" y="19068"/>
                      <a:pt x="20639" y="19050"/>
                      <a:pt x="20872" y="19033"/>
                    </a:cubicBezTo>
                    <a:close/>
                    <a:moveTo>
                      <a:pt x="18856" y="0"/>
                    </a:moveTo>
                    <a:cubicBezTo>
                      <a:pt x="18744" y="103"/>
                      <a:pt x="18650" y="224"/>
                      <a:pt x="18576" y="336"/>
                    </a:cubicBezTo>
                    <a:cubicBezTo>
                      <a:pt x="18464" y="504"/>
                      <a:pt x="18352" y="672"/>
                      <a:pt x="18249" y="849"/>
                    </a:cubicBezTo>
                    <a:cubicBezTo>
                      <a:pt x="17026" y="1875"/>
                      <a:pt x="16121" y="3360"/>
                      <a:pt x="15505" y="4675"/>
                    </a:cubicBezTo>
                    <a:cubicBezTo>
                      <a:pt x="15328" y="5049"/>
                      <a:pt x="15189" y="5489"/>
                      <a:pt x="15142" y="5898"/>
                    </a:cubicBezTo>
                    <a:cubicBezTo>
                      <a:pt x="14591" y="5583"/>
                      <a:pt x="14152" y="5114"/>
                      <a:pt x="13919" y="4583"/>
                    </a:cubicBezTo>
                    <a:cubicBezTo>
                      <a:pt x="13816" y="4339"/>
                      <a:pt x="13751" y="4070"/>
                      <a:pt x="13722" y="3799"/>
                    </a:cubicBezTo>
                    <a:cubicBezTo>
                      <a:pt x="13666" y="3882"/>
                      <a:pt x="13621" y="3967"/>
                      <a:pt x="13565" y="4050"/>
                    </a:cubicBezTo>
                    <a:cubicBezTo>
                      <a:pt x="13601" y="4256"/>
                      <a:pt x="13666" y="4463"/>
                      <a:pt x="13751" y="4657"/>
                    </a:cubicBezTo>
                    <a:cubicBezTo>
                      <a:pt x="14013" y="5256"/>
                      <a:pt x="14506" y="5769"/>
                      <a:pt x="15122" y="6105"/>
                    </a:cubicBezTo>
                    <a:lnTo>
                      <a:pt x="15122" y="6338"/>
                    </a:lnTo>
                    <a:cubicBezTo>
                      <a:pt x="15038" y="6334"/>
                      <a:pt x="14954" y="6332"/>
                      <a:pt x="14870" y="6332"/>
                    </a:cubicBezTo>
                    <a:cubicBezTo>
                      <a:pt x="13229" y="6332"/>
                      <a:pt x="11602" y="7014"/>
                      <a:pt x="10455" y="8195"/>
                    </a:cubicBezTo>
                    <a:cubicBezTo>
                      <a:pt x="9960" y="8280"/>
                      <a:pt x="9485" y="8439"/>
                      <a:pt x="9037" y="8643"/>
                    </a:cubicBezTo>
                    <a:cubicBezTo>
                      <a:pt x="8513" y="8896"/>
                      <a:pt x="8029" y="9232"/>
                      <a:pt x="7608" y="9624"/>
                    </a:cubicBezTo>
                    <a:cubicBezTo>
                      <a:pt x="7572" y="9736"/>
                      <a:pt x="7534" y="9857"/>
                      <a:pt x="7516" y="9978"/>
                    </a:cubicBezTo>
                    <a:cubicBezTo>
                      <a:pt x="7973" y="9503"/>
                      <a:pt x="8513" y="9100"/>
                      <a:pt x="9120" y="8820"/>
                    </a:cubicBezTo>
                    <a:cubicBezTo>
                      <a:pt x="9476" y="8652"/>
                      <a:pt x="9848" y="8522"/>
                      <a:pt x="10231" y="8428"/>
                    </a:cubicBezTo>
                    <a:lnTo>
                      <a:pt x="10231" y="8428"/>
                    </a:lnTo>
                    <a:cubicBezTo>
                      <a:pt x="9689" y="9055"/>
                      <a:pt x="9438" y="9660"/>
                      <a:pt x="9476" y="10231"/>
                    </a:cubicBezTo>
                    <a:cubicBezTo>
                      <a:pt x="9503" y="10556"/>
                      <a:pt x="9624" y="10865"/>
                      <a:pt x="9783" y="11127"/>
                    </a:cubicBezTo>
                    <a:cubicBezTo>
                      <a:pt x="8625" y="12200"/>
                      <a:pt x="7599" y="13412"/>
                      <a:pt x="6741" y="14738"/>
                    </a:cubicBezTo>
                    <a:cubicBezTo>
                      <a:pt x="6768" y="14832"/>
                      <a:pt x="6797" y="14915"/>
                      <a:pt x="6824" y="15000"/>
                    </a:cubicBezTo>
                    <a:cubicBezTo>
                      <a:pt x="8292" y="14079"/>
                      <a:pt x="9814" y="13597"/>
                      <a:pt x="11272" y="13597"/>
                    </a:cubicBezTo>
                    <a:cubicBezTo>
                      <a:pt x="11512" y="13597"/>
                      <a:pt x="11750" y="13610"/>
                      <a:pt x="11985" y="13636"/>
                    </a:cubicBezTo>
                    <a:cubicBezTo>
                      <a:pt x="12761" y="13721"/>
                      <a:pt x="13509" y="13945"/>
                      <a:pt x="14226" y="14252"/>
                    </a:cubicBezTo>
                    <a:cubicBezTo>
                      <a:pt x="14255" y="14263"/>
                      <a:pt x="14282" y="14281"/>
                      <a:pt x="14311" y="14290"/>
                    </a:cubicBezTo>
                    <a:cubicBezTo>
                      <a:pt x="14246" y="14375"/>
                      <a:pt x="14190" y="14458"/>
                      <a:pt x="14125" y="14543"/>
                    </a:cubicBezTo>
                    <a:cubicBezTo>
                      <a:pt x="13601" y="15260"/>
                      <a:pt x="13135" y="16017"/>
                      <a:pt x="12725" y="16810"/>
                    </a:cubicBezTo>
                    <a:cubicBezTo>
                      <a:pt x="12669" y="16931"/>
                      <a:pt x="12593" y="17072"/>
                      <a:pt x="12528" y="17240"/>
                    </a:cubicBezTo>
                    <a:cubicBezTo>
                      <a:pt x="12295" y="17361"/>
                      <a:pt x="12071" y="17464"/>
                      <a:pt x="11838" y="17568"/>
                    </a:cubicBezTo>
                    <a:cubicBezTo>
                      <a:pt x="11035" y="17912"/>
                      <a:pt x="10292" y="18083"/>
                      <a:pt x="9616" y="18083"/>
                    </a:cubicBezTo>
                    <a:cubicBezTo>
                      <a:pt x="9285" y="18083"/>
                      <a:pt x="8970" y="18042"/>
                      <a:pt x="8672" y="17960"/>
                    </a:cubicBezTo>
                    <a:cubicBezTo>
                      <a:pt x="8580" y="17939"/>
                      <a:pt x="8477" y="17904"/>
                      <a:pt x="8392" y="17865"/>
                    </a:cubicBezTo>
                    <a:lnTo>
                      <a:pt x="8392" y="17865"/>
                    </a:lnTo>
                    <a:cubicBezTo>
                      <a:pt x="8430" y="17948"/>
                      <a:pt x="8468" y="18033"/>
                      <a:pt x="8513" y="18116"/>
                    </a:cubicBezTo>
                    <a:cubicBezTo>
                      <a:pt x="8551" y="18128"/>
                      <a:pt x="8580" y="18137"/>
                      <a:pt x="8616" y="18145"/>
                    </a:cubicBezTo>
                    <a:cubicBezTo>
                      <a:pt x="8932" y="18232"/>
                      <a:pt x="9265" y="18276"/>
                      <a:pt x="9615" y="18276"/>
                    </a:cubicBezTo>
                    <a:cubicBezTo>
                      <a:pt x="10319" y="18276"/>
                      <a:pt x="11088" y="18099"/>
                      <a:pt x="11912" y="17744"/>
                    </a:cubicBezTo>
                    <a:cubicBezTo>
                      <a:pt x="12080" y="17668"/>
                      <a:pt x="12248" y="17594"/>
                      <a:pt x="12416" y="17511"/>
                    </a:cubicBezTo>
                    <a:lnTo>
                      <a:pt x="12416" y="17511"/>
                    </a:lnTo>
                    <a:cubicBezTo>
                      <a:pt x="12304" y="17818"/>
                      <a:pt x="12201" y="18184"/>
                      <a:pt x="12153" y="18546"/>
                    </a:cubicBezTo>
                    <a:cubicBezTo>
                      <a:pt x="11735" y="18826"/>
                      <a:pt x="11287" y="19106"/>
                      <a:pt x="10800" y="19360"/>
                    </a:cubicBezTo>
                    <a:cubicBezTo>
                      <a:pt x="10856" y="19348"/>
                      <a:pt x="10912" y="19339"/>
                      <a:pt x="10968" y="19322"/>
                    </a:cubicBezTo>
                    <a:lnTo>
                      <a:pt x="10968" y="19322"/>
                    </a:lnTo>
                    <a:cubicBezTo>
                      <a:pt x="10959" y="19378"/>
                      <a:pt x="10951" y="19434"/>
                      <a:pt x="10951" y="19499"/>
                    </a:cubicBezTo>
                    <a:cubicBezTo>
                      <a:pt x="11369" y="19266"/>
                      <a:pt x="11773" y="19024"/>
                      <a:pt x="12145" y="18788"/>
                    </a:cubicBezTo>
                    <a:lnTo>
                      <a:pt x="12145" y="18788"/>
                    </a:lnTo>
                    <a:cubicBezTo>
                      <a:pt x="12127" y="19313"/>
                      <a:pt x="12257" y="19835"/>
                      <a:pt x="12687" y="20236"/>
                    </a:cubicBezTo>
                    <a:cubicBezTo>
                      <a:pt x="12920" y="20451"/>
                      <a:pt x="13191" y="20581"/>
                      <a:pt x="13480" y="20657"/>
                    </a:cubicBezTo>
                    <a:cubicBezTo>
                      <a:pt x="13498" y="20657"/>
                      <a:pt x="13527" y="20666"/>
                      <a:pt x="13545" y="20666"/>
                    </a:cubicBezTo>
                    <a:cubicBezTo>
                      <a:pt x="13717" y="20701"/>
                      <a:pt x="13895" y="20717"/>
                      <a:pt x="14074" y="20717"/>
                    </a:cubicBezTo>
                    <a:cubicBezTo>
                      <a:pt x="14311" y="20717"/>
                      <a:pt x="14548" y="20690"/>
                      <a:pt x="14777" y="20648"/>
                    </a:cubicBezTo>
                    <a:cubicBezTo>
                      <a:pt x="14833" y="20984"/>
                      <a:pt x="14927" y="21309"/>
                      <a:pt x="15077" y="21618"/>
                    </a:cubicBezTo>
                    <a:cubicBezTo>
                      <a:pt x="15225" y="21916"/>
                      <a:pt x="15431" y="22196"/>
                      <a:pt x="15702" y="22420"/>
                    </a:cubicBezTo>
                    <a:cubicBezTo>
                      <a:pt x="15711" y="22429"/>
                      <a:pt x="15711" y="22429"/>
                      <a:pt x="15720" y="22429"/>
                    </a:cubicBezTo>
                    <a:cubicBezTo>
                      <a:pt x="15944" y="22617"/>
                      <a:pt x="16186" y="22756"/>
                      <a:pt x="16430" y="22841"/>
                    </a:cubicBezTo>
                    <a:cubicBezTo>
                      <a:pt x="15543" y="22765"/>
                      <a:pt x="14656" y="22570"/>
                      <a:pt x="13816" y="22261"/>
                    </a:cubicBezTo>
                    <a:cubicBezTo>
                      <a:pt x="13610" y="22196"/>
                      <a:pt x="13415" y="22113"/>
                      <a:pt x="13229" y="22028"/>
                    </a:cubicBezTo>
                    <a:cubicBezTo>
                      <a:pt x="13200" y="22084"/>
                      <a:pt x="13182" y="22131"/>
                      <a:pt x="13153" y="22196"/>
                    </a:cubicBezTo>
                    <a:cubicBezTo>
                      <a:pt x="13565" y="22373"/>
                      <a:pt x="13975" y="22523"/>
                      <a:pt x="14414" y="22644"/>
                    </a:cubicBezTo>
                    <a:cubicBezTo>
                      <a:pt x="14909" y="22785"/>
                      <a:pt x="15413" y="22897"/>
                      <a:pt x="15935" y="22962"/>
                    </a:cubicBezTo>
                    <a:cubicBezTo>
                      <a:pt x="16402" y="23024"/>
                      <a:pt x="16869" y="23054"/>
                      <a:pt x="17333" y="23054"/>
                    </a:cubicBezTo>
                    <a:cubicBezTo>
                      <a:pt x="18416" y="23054"/>
                      <a:pt x="19478" y="22887"/>
                      <a:pt x="20471" y="22561"/>
                    </a:cubicBezTo>
                    <a:lnTo>
                      <a:pt x="20480" y="22561"/>
                    </a:lnTo>
                    <a:cubicBezTo>
                      <a:pt x="20518" y="22552"/>
                      <a:pt x="20554" y="22532"/>
                      <a:pt x="20592" y="22523"/>
                    </a:cubicBezTo>
                    <a:cubicBezTo>
                      <a:pt x="20630" y="22505"/>
                      <a:pt x="20666" y="22496"/>
                      <a:pt x="20704" y="22476"/>
                    </a:cubicBezTo>
                    <a:cubicBezTo>
                      <a:pt x="21246" y="22290"/>
                      <a:pt x="21768" y="22048"/>
                      <a:pt x="22254" y="21757"/>
                    </a:cubicBezTo>
                    <a:cubicBezTo>
                      <a:pt x="22552" y="21580"/>
                      <a:pt x="22879" y="21347"/>
                      <a:pt x="23094" y="21058"/>
                    </a:cubicBezTo>
                    <a:cubicBezTo>
                      <a:pt x="23345" y="21141"/>
                      <a:pt x="23607" y="21208"/>
                      <a:pt x="23887" y="21253"/>
                    </a:cubicBezTo>
                    <a:cubicBezTo>
                      <a:pt x="24144" y="21295"/>
                      <a:pt x="24410" y="21316"/>
                      <a:pt x="24683" y="21316"/>
                    </a:cubicBezTo>
                    <a:cubicBezTo>
                      <a:pt x="24956" y="21316"/>
                      <a:pt x="25236" y="21295"/>
                      <a:pt x="25521" y="21253"/>
                    </a:cubicBezTo>
                    <a:lnTo>
                      <a:pt x="25521" y="21253"/>
                    </a:lnTo>
                    <a:cubicBezTo>
                      <a:pt x="25503" y="21441"/>
                      <a:pt x="25482" y="21618"/>
                      <a:pt x="25465" y="21795"/>
                    </a:cubicBezTo>
                    <a:lnTo>
                      <a:pt x="25465" y="21842"/>
                    </a:lnTo>
                    <a:cubicBezTo>
                      <a:pt x="25530" y="21860"/>
                      <a:pt x="25586" y="21869"/>
                      <a:pt x="25651" y="21880"/>
                    </a:cubicBezTo>
                    <a:lnTo>
                      <a:pt x="25651" y="21813"/>
                    </a:lnTo>
                    <a:cubicBezTo>
                      <a:pt x="25671" y="21618"/>
                      <a:pt x="25689" y="21421"/>
                      <a:pt x="25718" y="21226"/>
                    </a:cubicBezTo>
                    <a:cubicBezTo>
                      <a:pt x="26222" y="21141"/>
                      <a:pt x="26744" y="21002"/>
                      <a:pt x="27275" y="20796"/>
                    </a:cubicBezTo>
                    <a:cubicBezTo>
                      <a:pt x="27351" y="20704"/>
                      <a:pt x="27425" y="20601"/>
                      <a:pt x="27499" y="20498"/>
                    </a:cubicBezTo>
                    <a:lnTo>
                      <a:pt x="27499" y="20498"/>
                    </a:lnTo>
                    <a:cubicBezTo>
                      <a:pt x="26903" y="20760"/>
                      <a:pt x="26305" y="20937"/>
                      <a:pt x="25736" y="21029"/>
                    </a:cubicBezTo>
                    <a:cubicBezTo>
                      <a:pt x="25774" y="20693"/>
                      <a:pt x="25819" y="20357"/>
                      <a:pt x="25866" y="20020"/>
                    </a:cubicBezTo>
                    <a:cubicBezTo>
                      <a:pt x="26217" y="20076"/>
                      <a:pt x="26571" y="20104"/>
                      <a:pt x="26923" y="20104"/>
                    </a:cubicBezTo>
                    <a:cubicBezTo>
                      <a:pt x="27226" y="20104"/>
                      <a:pt x="27528" y="20083"/>
                      <a:pt x="27826" y="20041"/>
                    </a:cubicBezTo>
                    <a:cubicBezTo>
                      <a:pt x="27873" y="19976"/>
                      <a:pt x="27920" y="19900"/>
                      <a:pt x="27967" y="19826"/>
                    </a:cubicBezTo>
                    <a:lnTo>
                      <a:pt x="27967" y="19826"/>
                    </a:lnTo>
                    <a:cubicBezTo>
                      <a:pt x="27620" y="19887"/>
                      <a:pt x="27267" y="19917"/>
                      <a:pt x="26914" y="19917"/>
                    </a:cubicBezTo>
                    <a:cubicBezTo>
                      <a:pt x="26574" y="19917"/>
                      <a:pt x="26233" y="19889"/>
                      <a:pt x="25895" y="19835"/>
                    </a:cubicBezTo>
                    <a:cubicBezTo>
                      <a:pt x="26025" y="18900"/>
                      <a:pt x="26193" y="17968"/>
                      <a:pt x="26379" y="17052"/>
                    </a:cubicBezTo>
                    <a:lnTo>
                      <a:pt x="26379" y="17052"/>
                    </a:lnTo>
                    <a:cubicBezTo>
                      <a:pt x="26305" y="17128"/>
                      <a:pt x="26222" y="17211"/>
                      <a:pt x="26137" y="17287"/>
                    </a:cubicBezTo>
                    <a:cubicBezTo>
                      <a:pt x="26137" y="17314"/>
                      <a:pt x="26128" y="17332"/>
                      <a:pt x="26128" y="17352"/>
                    </a:cubicBezTo>
                    <a:cubicBezTo>
                      <a:pt x="25969" y="18163"/>
                      <a:pt x="25830" y="18986"/>
                      <a:pt x="25707" y="19808"/>
                    </a:cubicBezTo>
                    <a:cubicBezTo>
                      <a:pt x="25232" y="19714"/>
                      <a:pt x="24766" y="19563"/>
                      <a:pt x="24306" y="19369"/>
                    </a:cubicBezTo>
                    <a:cubicBezTo>
                      <a:pt x="24112" y="19283"/>
                      <a:pt x="23914" y="19180"/>
                      <a:pt x="23728" y="19080"/>
                    </a:cubicBezTo>
                    <a:cubicBezTo>
                      <a:pt x="23970" y="18753"/>
                      <a:pt x="24206" y="18417"/>
                      <a:pt x="24418" y="18060"/>
                    </a:cubicBezTo>
                    <a:cubicBezTo>
                      <a:pt x="24374" y="18016"/>
                      <a:pt x="24327" y="17968"/>
                      <a:pt x="24288" y="17921"/>
                    </a:cubicBezTo>
                    <a:cubicBezTo>
                      <a:pt x="24064" y="18284"/>
                      <a:pt x="23823" y="18641"/>
                      <a:pt x="23560" y="18977"/>
                    </a:cubicBezTo>
                    <a:cubicBezTo>
                      <a:pt x="23478" y="18930"/>
                      <a:pt x="23392" y="18874"/>
                      <a:pt x="23310" y="18818"/>
                    </a:cubicBezTo>
                    <a:cubicBezTo>
                      <a:pt x="23074" y="18658"/>
                      <a:pt x="22841" y="18464"/>
                      <a:pt x="22626" y="18240"/>
                    </a:cubicBezTo>
                    <a:cubicBezTo>
                      <a:pt x="22104" y="17680"/>
                      <a:pt x="21730" y="16951"/>
                      <a:pt x="21945" y="16223"/>
                    </a:cubicBezTo>
                    <a:cubicBezTo>
                      <a:pt x="21974" y="16111"/>
                      <a:pt x="22021" y="15999"/>
                      <a:pt x="22086" y="15896"/>
                    </a:cubicBezTo>
                    <a:cubicBezTo>
                      <a:pt x="22281" y="15560"/>
                      <a:pt x="22608" y="15289"/>
                      <a:pt x="23000" y="15121"/>
                    </a:cubicBezTo>
                    <a:cubicBezTo>
                      <a:pt x="22991" y="15103"/>
                      <a:pt x="22982" y="15074"/>
                      <a:pt x="22974" y="15056"/>
                    </a:cubicBezTo>
                    <a:cubicBezTo>
                      <a:pt x="22953" y="15018"/>
                      <a:pt x="22935" y="14991"/>
                      <a:pt x="22917" y="14953"/>
                    </a:cubicBezTo>
                    <a:cubicBezTo>
                      <a:pt x="22496" y="15130"/>
                      <a:pt x="22151" y="15419"/>
                      <a:pt x="21936" y="15775"/>
                    </a:cubicBezTo>
                    <a:cubicBezTo>
                      <a:pt x="21862" y="15896"/>
                      <a:pt x="21806" y="16035"/>
                      <a:pt x="21759" y="16176"/>
                    </a:cubicBezTo>
                    <a:cubicBezTo>
                      <a:pt x="21535" y="16969"/>
                      <a:pt x="21918" y="17744"/>
                      <a:pt x="22469" y="18340"/>
                    </a:cubicBezTo>
                    <a:cubicBezTo>
                      <a:pt x="22693" y="18585"/>
                      <a:pt x="22953" y="18800"/>
                      <a:pt x="23206" y="18977"/>
                    </a:cubicBezTo>
                    <a:cubicBezTo>
                      <a:pt x="23280" y="19033"/>
                      <a:pt x="23366" y="19080"/>
                      <a:pt x="23448" y="19136"/>
                    </a:cubicBezTo>
                    <a:cubicBezTo>
                      <a:pt x="23310" y="19304"/>
                      <a:pt x="23168" y="19460"/>
                      <a:pt x="23030" y="19628"/>
                    </a:cubicBezTo>
                    <a:cubicBezTo>
                      <a:pt x="22861" y="19443"/>
                      <a:pt x="22617" y="19275"/>
                      <a:pt x="22319" y="19124"/>
                    </a:cubicBezTo>
                    <a:cubicBezTo>
                      <a:pt x="22169" y="19050"/>
                      <a:pt x="22010" y="18986"/>
                      <a:pt x="21853" y="18921"/>
                    </a:cubicBezTo>
                    <a:cubicBezTo>
                      <a:pt x="21797" y="18900"/>
                      <a:pt x="21741" y="18882"/>
                      <a:pt x="21685" y="18865"/>
                    </a:cubicBezTo>
                    <a:lnTo>
                      <a:pt x="21600" y="18809"/>
                    </a:lnTo>
                    <a:cubicBezTo>
                      <a:pt x="21320" y="18602"/>
                      <a:pt x="21031" y="18396"/>
                      <a:pt x="20751" y="18193"/>
                    </a:cubicBezTo>
                    <a:cubicBezTo>
                      <a:pt x="20601" y="17706"/>
                      <a:pt x="20527" y="17202"/>
                      <a:pt x="20498" y="16707"/>
                    </a:cubicBezTo>
                    <a:cubicBezTo>
                      <a:pt x="20816" y="16259"/>
                      <a:pt x="21096" y="15784"/>
                      <a:pt x="21338" y="15280"/>
                    </a:cubicBezTo>
                    <a:cubicBezTo>
                      <a:pt x="21376" y="15204"/>
                      <a:pt x="21414" y="15130"/>
                      <a:pt x="21441" y="15047"/>
                    </a:cubicBezTo>
                    <a:cubicBezTo>
                      <a:pt x="21665" y="14552"/>
                      <a:pt x="21806" y="14113"/>
                      <a:pt x="21862" y="13712"/>
                    </a:cubicBezTo>
                    <a:cubicBezTo>
                      <a:pt x="21871" y="13636"/>
                      <a:pt x="21880" y="13562"/>
                      <a:pt x="21889" y="13497"/>
                    </a:cubicBezTo>
                    <a:lnTo>
                      <a:pt x="21889" y="13488"/>
                    </a:lnTo>
                    <a:cubicBezTo>
                      <a:pt x="21833" y="13423"/>
                      <a:pt x="21768" y="13356"/>
                      <a:pt x="21712" y="13282"/>
                    </a:cubicBezTo>
                    <a:cubicBezTo>
                      <a:pt x="21703" y="13423"/>
                      <a:pt x="21694" y="13562"/>
                      <a:pt x="21674" y="13703"/>
                    </a:cubicBezTo>
                    <a:cubicBezTo>
                      <a:pt x="21609" y="14084"/>
                      <a:pt x="21479" y="14505"/>
                      <a:pt x="21273" y="14971"/>
                    </a:cubicBezTo>
                    <a:cubicBezTo>
                      <a:pt x="21246" y="15036"/>
                      <a:pt x="21217" y="15103"/>
                      <a:pt x="21190" y="15159"/>
                    </a:cubicBezTo>
                    <a:cubicBezTo>
                      <a:pt x="20984" y="15587"/>
                      <a:pt x="20751" y="15988"/>
                      <a:pt x="20498" y="16380"/>
                    </a:cubicBezTo>
                    <a:cubicBezTo>
                      <a:pt x="20498" y="16111"/>
                      <a:pt x="20509" y="15840"/>
                      <a:pt x="20536" y="15587"/>
                    </a:cubicBezTo>
                    <a:cubicBezTo>
                      <a:pt x="20574" y="15289"/>
                      <a:pt x="20621" y="15018"/>
                      <a:pt x="20677" y="14756"/>
                    </a:cubicBezTo>
                    <a:cubicBezTo>
                      <a:pt x="20789" y="14319"/>
                      <a:pt x="20928" y="13936"/>
                      <a:pt x="21125" y="13609"/>
                    </a:cubicBezTo>
                    <a:cubicBezTo>
                      <a:pt x="21199" y="13479"/>
                      <a:pt x="21282" y="13356"/>
                      <a:pt x="21367" y="13244"/>
                    </a:cubicBezTo>
                    <a:cubicBezTo>
                      <a:pt x="21414" y="13179"/>
                      <a:pt x="21470" y="13123"/>
                      <a:pt x="21517" y="13067"/>
                    </a:cubicBezTo>
                    <a:cubicBezTo>
                      <a:pt x="21479" y="13020"/>
                      <a:pt x="21432" y="12975"/>
                      <a:pt x="21385" y="12928"/>
                    </a:cubicBezTo>
                    <a:cubicBezTo>
                      <a:pt x="21329" y="12993"/>
                      <a:pt x="21273" y="13058"/>
                      <a:pt x="21217" y="13123"/>
                    </a:cubicBezTo>
                    <a:cubicBezTo>
                      <a:pt x="21114" y="13255"/>
                      <a:pt x="21031" y="13394"/>
                      <a:pt x="20946" y="13544"/>
                    </a:cubicBezTo>
                    <a:cubicBezTo>
                      <a:pt x="20760" y="13860"/>
                      <a:pt x="20621" y="14225"/>
                      <a:pt x="20518" y="14635"/>
                    </a:cubicBezTo>
                    <a:cubicBezTo>
                      <a:pt x="20442" y="14915"/>
                      <a:pt x="20386" y="15233"/>
                      <a:pt x="20350" y="15560"/>
                    </a:cubicBezTo>
                    <a:cubicBezTo>
                      <a:pt x="20312" y="15905"/>
                      <a:pt x="20294" y="16268"/>
                      <a:pt x="20312" y="16651"/>
                    </a:cubicBezTo>
                    <a:cubicBezTo>
                      <a:pt x="20117" y="16922"/>
                      <a:pt x="19902" y="17184"/>
                      <a:pt x="19687" y="17435"/>
                    </a:cubicBezTo>
                    <a:cubicBezTo>
                      <a:pt x="18986" y="16951"/>
                      <a:pt x="18287" y="16465"/>
                      <a:pt x="17597" y="15999"/>
                    </a:cubicBezTo>
                    <a:cubicBezTo>
                      <a:pt x="17270" y="15775"/>
                      <a:pt x="16943" y="15560"/>
                      <a:pt x="16616" y="15345"/>
                    </a:cubicBezTo>
                    <a:cubicBezTo>
                      <a:pt x="17353" y="14682"/>
                      <a:pt x="18072" y="14001"/>
                      <a:pt x="18753" y="13282"/>
                    </a:cubicBezTo>
                    <a:cubicBezTo>
                      <a:pt x="18997" y="13040"/>
                      <a:pt x="19230" y="12787"/>
                      <a:pt x="19463" y="12536"/>
                    </a:cubicBezTo>
                    <a:cubicBezTo>
                      <a:pt x="19566" y="12415"/>
                      <a:pt x="19669" y="12303"/>
                      <a:pt x="19781" y="12180"/>
                    </a:cubicBezTo>
                    <a:cubicBezTo>
                      <a:pt x="19902" y="12041"/>
                      <a:pt x="20041" y="11873"/>
                      <a:pt x="20173" y="11696"/>
                    </a:cubicBezTo>
                    <a:lnTo>
                      <a:pt x="20032" y="11555"/>
                    </a:lnTo>
                    <a:cubicBezTo>
                      <a:pt x="19911" y="11743"/>
                      <a:pt x="19770" y="11911"/>
                      <a:pt x="19640" y="12059"/>
                    </a:cubicBezTo>
                    <a:cubicBezTo>
                      <a:pt x="19528" y="12171"/>
                      <a:pt x="19425" y="12292"/>
                      <a:pt x="19322" y="12404"/>
                    </a:cubicBezTo>
                    <a:cubicBezTo>
                      <a:pt x="19080" y="12666"/>
                      <a:pt x="18847" y="12928"/>
                      <a:pt x="18594" y="13179"/>
                    </a:cubicBezTo>
                    <a:cubicBezTo>
                      <a:pt x="17913" y="13880"/>
                      <a:pt x="17214" y="14561"/>
                      <a:pt x="16477" y="15215"/>
                    </a:cubicBezTo>
                    <a:lnTo>
                      <a:pt x="16448" y="15242"/>
                    </a:lnTo>
                    <a:cubicBezTo>
                      <a:pt x="16345" y="15177"/>
                      <a:pt x="16242" y="15112"/>
                      <a:pt x="16141" y="15047"/>
                    </a:cubicBezTo>
                    <a:cubicBezTo>
                      <a:pt x="16197" y="14944"/>
                      <a:pt x="16253" y="14841"/>
                      <a:pt x="16309" y="14738"/>
                    </a:cubicBezTo>
                    <a:cubicBezTo>
                      <a:pt x="16710" y="14001"/>
                      <a:pt x="17194" y="13347"/>
                      <a:pt x="17736" y="12778"/>
                    </a:cubicBezTo>
                    <a:cubicBezTo>
                      <a:pt x="18054" y="12451"/>
                      <a:pt x="18390" y="12162"/>
                      <a:pt x="18753" y="11900"/>
                    </a:cubicBezTo>
                    <a:cubicBezTo>
                      <a:pt x="18856" y="11826"/>
                      <a:pt x="18950" y="11761"/>
                      <a:pt x="19042" y="11705"/>
                    </a:cubicBezTo>
                    <a:cubicBezTo>
                      <a:pt x="19136" y="11719"/>
                      <a:pt x="19229" y="11726"/>
                      <a:pt x="19319" y="11726"/>
                    </a:cubicBezTo>
                    <a:cubicBezTo>
                      <a:pt x="19585" y="11726"/>
                      <a:pt x="19827" y="11665"/>
                      <a:pt x="20023" y="11546"/>
                    </a:cubicBezTo>
                    <a:cubicBezTo>
                      <a:pt x="19976" y="11499"/>
                      <a:pt x="19929" y="11452"/>
                      <a:pt x="19882" y="11407"/>
                    </a:cubicBezTo>
                    <a:cubicBezTo>
                      <a:pt x="19714" y="11499"/>
                      <a:pt x="19519" y="11528"/>
                      <a:pt x="19351" y="11537"/>
                    </a:cubicBezTo>
                    <a:cubicBezTo>
                      <a:pt x="19528" y="11452"/>
                      <a:pt x="19687" y="11396"/>
                      <a:pt x="19846" y="11369"/>
                    </a:cubicBezTo>
                    <a:cubicBezTo>
                      <a:pt x="19790" y="11313"/>
                      <a:pt x="19743" y="11257"/>
                      <a:pt x="19687" y="11210"/>
                    </a:cubicBezTo>
                    <a:cubicBezTo>
                      <a:pt x="19472" y="11266"/>
                      <a:pt x="19248" y="11369"/>
                      <a:pt x="19006" y="11508"/>
                    </a:cubicBezTo>
                    <a:cubicBezTo>
                      <a:pt x="18632" y="11443"/>
                      <a:pt x="18269" y="11275"/>
                      <a:pt x="17942" y="11033"/>
                    </a:cubicBezTo>
                    <a:cubicBezTo>
                      <a:pt x="18390" y="10762"/>
                      <a:pt x="18829" y="10585"/>
                      <a:pt x="19248" y="10482"/>
                    </a:cubicBezTo>
                    <a:cubicBezTo>
                      <a:pt x="19266" y="10408"/>
                      <a:pt x="19286" y="10343"/>
                      <a:pt x="19304" y="10267"/>
                    </a:cubicBezTo>
                    <a:lnTo>
                      <a:pt x="19304" y="10267"/>
                    </a:lnTo>
                    <a:cubicBezTo>
                      <a:pt x="18809" y="10370"/>
                      <a:pt x="18305" y="10585"/>
                      <a:pt x="17792" y="10903"/>
                    </a:cubicBezTo>
                    <a:cubicBezTo>
                      <a:pt x="17718" y="10836"/>
                      <a:pt x="17642" y="10762"/>
                      <a:pt x="17568" y="10688"/>
                    </a:cubicBezTo>
                    <a:cubicBezTo>
                      <a:pt x="17662" y="10193"/>
                      <a:pt x="17689" y="9604"/>
                      <a:pt x="17447" y="9091"/>
                    </a:cubicBezTo>
                    <a:cubicBezTo>
                      <a:pt x="17409" y="8999"/>
                      <a:pt x="17353" y="8896"/>
                      <a:pt x="17288" y="8811"/>
                    </a:cubicBezTo>
                    <a:cubicBezTo>
                      <a:pt x="17232" y="8746"/>
                      <a:pt x="17176" y="8672"/>
                      <a:pt x="17120" y="8616"/>
                    </a:cubicBezTo>
                    <a:cubicBezTo>
                      <a:pt x="16970" y="8457"/>
                      <a:pt x="16793" y="8327"/>
                      <a:pt x="16598" y="8224"/>
                    </a:cubicBezTo>
                    <a:cubicBezTo>
                      <a:pt x="16578" y="8009"/>
                      <a:pt x="16569" y="7785"/>
                      <a:pt x="16560" y="7543"/>
                    </a:cubicBezTo>
                    <a:cubicBezTo>
                      <a:pt x="16645" y="7543"/>
                      <a:pt x="16737" y="7543"/>
                      <a:pt x="16822" y="7532"/>
                    </a:cubicBezTo>
                    <a:cubicBezTo>
                      <a:pt x="17073" y="7523"/>
                      <a:pt x="17326" y="7496"/>
                      <a:pt x="17586" y="7467"/>
                    </a:cubicBezTo>
                    <a:cubicBezTo>
                      <a:pt x="17698" y="7458"/>
                      <a:pt x="17801" y="7449"/>
                      <a:pt x="17913" y="7431"/>
                    </a:cubicBezTo>
                    <a:lnTo>
                      <a:pt x="17960" y="7431"/>
                    </a:lnTo>
                    <a:cubicBezTo>
                      <a:pt x="18594" y="7823"/>
                      <a:pt x="19145" y="8327"/>
                      <a:pt x="19593" y="8914"/>
                    </a:cubicBezTo>
                    <a:cubicBezTo>
                      <a:pt x="19669" y="9185"/>
                      <a:pt x="19770" y="9447"/>
                      <a:pt x="19893" y="9680"/>
                    </a:cubicBezTo>
                    <a:cubicBezTo>
                      <a:pt x="20032" y="9707"/>
                      <a:pt x="20173" y="9727"/>
                      <a:pt x="20312" y="9745"/>
                    </a:cubicBezTo>
                    <a:cubicBezTo>
                      <a:pt x="20265" y="9624"/>
                      <a:pt x="20209" y="9530"/>
                      <a:pt x="20182" y="9465"/>
                    </a:cubicBezTo>
                    <a:cubicBezTo>
                      <a:pt x="20050" y="9241"/>
                      <a:pt x="19920" y="9035"/>
                      <a:pt x="19770" y="8831"/>
                    </a:cubicBezTo>
                    <a:cubicBezTo>
                      <a:pt x="19696" y="8587"/>
                      <a:pt x="19649" y="8345"/>
                      <a:pt x="19622" y="8103"/>
                    </a:cubicBezTo>
                    <a:cubicBezTo>
                      <a:pt x="19575" y="7794"/>
                      <a:pt x="19537" y="7476"/>
                      <a:pt x="19501" y="7169"/>
                    </a:cubicBezTo>
                    <a:cubicBezTo>
                      <a:pt x="20238" y="7010"/>
                      <a:pt x="20957" y="6803"/>
                      <a:pt x="21665" y="6562"/>
                    </a:cubicBezTo>
                    <a:lnTo>
                      <a:pt x="21927" y="6467"/>
                    </a:lnTo>
                    <a:cubicBezTo>
                      <a:pt x="22290" y="6338"/>
                      <a:pt x="22673" y="6208"/>
                      <a:pt x="23056" y="6096"/>
                    </a:cubicBezTo>
                    <a:cubicBezTo>
                      <a:pt x="23030" y="6040"/>
                      <a:pt x="22991" y="5984"/>
                      <a:pt x="22953" y="5928"/>
                    </a:cubicBezTo>
                    <a:cubicBezTo>
                      <a:pt x="22581" y="6040"/>
                      <a:pt x="22216" y="6170"/>
                      <a:pt x="21862" y="6290"/>
                    </a:cubicBezTo>
                    <a:lnTo>
                      <a:pt x="21600" y="6385"/>
                    </a:lnTo>
                    <a:cubicBezTo>
                      <a:pt x="20910" y="6627"/>
                      <a:pt x="20200" y="6824"/>
                      <a:pt x="19481" y="6971"/>
                    </a:cubicBezTo>
                    <a:cubicBezTo>
                      <a:pt x="19454" y="6635"/>
                      <a:pt x="19434" y="6290"/>
                      <a:pt x="19416" y="5954"/>
                    </a:cubicBezTo>
                    <a:cubicBezTo>
                      <a:pt x="19519" y="5898"/>
                      <a:pt x="19622" y="5851"/>
                      <a:pt x="19714" y="5795"/>
                    </a:cubicBezTo>
                    <a:cubicBezTo>
                      <a:pt x="20153" y="5553"/>
                      <a:pt x="20574" y="5273"/>
                      <a:pt x="20957" y="4955"/>
                    </a:cubicBezTo>
                    <a:cubicBezTo>
                      <a:pt x="21002" y="4920"/>
                      <a:pt x="21040" y="4881"/>
                      <a:pt x="21087" y="4843"/>
                    </a:cubicBezTo>
                    <a:cubicBezTo>
                      <a:pt x="21517" y="4480"/>
                      <a:pt x="21909" y="4059"/>
                      <a:pt x="22254" y="3611"/>
                    </a:cubicBezTo>
                    <a:cubicBezTo>
                      <a:pt x="22263" y="3602"/>
                      <a:pt x="22272" y="3584"/>
                      <a:pt x="22281" y="3575"/>
                    </a:cubicBezTo>
                    <a:cubicBezTo>
                      <a:pt x="22449" y="3351"/>
                      <a:pt x="22608" y="3118"/>
                      <a:pt x="22758" y="2874"/>
                    </a:cubicBezTo>
                    <a:cubicBezTo>
                      <a:pt x="22767" y="2856"/>
                      <a:pt x="22776" y="2838"/>
                      <a:pt x="22785" y="2818"/>
                    </a:cubicBezTo>
                    <a:cubicBezTo>
                      <a:pt x="22794" y="2800"/>
                      <a:pt x="22805" y="2791"/>
                      <a:pt x="22814" y="2771"/>
                    </a:cubicBezTo>
                    <a:cubicBezTo>
                      <a:pt x="22926" y="2576"/>
                      <a:pt x="23056" y="2314"/>
                      <a:pt x="23159" y="2025"/>
                    </a:cubicBezTo>
                    <a:cubicBezTo>
                      <a:pt x="23112" y="1951"/>
                      <a:pt x="23065" y="1886"/>
                      <a:pt x="23018" y="1819"/>
                    </a:cubicBezTo>
                    <a:cubicBezTo>
                      <a:pt x="22926" y="2166"/>
                      <a:pt x="22758" y="2491"/>
                      <a:pt x="22626" y="2715"/>
                    </a:cubicBezTo>
                    <a:cubicBezTo>
                      <a:pt x="22496" y="2939"/>
                      <a:pt x="22366" y="3145"/>
                      <a:pt x="22216" y="3342"/>
                    </a:cubicBezTo>
                    <a:cubicBezTo>
                      <a:pt x="22095" y="3510"/>
                      <a:pt x="21974" y="3678"/>
                      <a:pt x="21833" y="3826"/>
                    </a:cubicBezTo>
                    <a:cubicBezTo>
                      <a:pt x="21488" y="4238"/>
                      <a:pt x="21096" y="4619"/>
                      <a:pt x="20666" y="4946"/>
                    </a:cubicBezTo>
                    <a:cubicBezTo>
                      <a:pt x="20648" y="4955"/>
                      <a:pt x="20639" y="4976"/>
                      <a:pt x="20621" y="4984"/>
                    </a:cubicBezTo>
                    <a:cubicBezTo>
                      <a:pt x="20303" y="5217"/>
                      <a:pt x="19976" y="5441"/>
                      <a:pt x="19622" y="5627"/>
                    </a:cubicBezTo>
                    <a:cubicBezTo>
                      <a:pt x="19557" y="5665"/>
                      <a:pt x="19481" y="5704"/>
                      <a:pt x="19407" y="5739"/>
                    </a:cubicBezTo>
                    <a:cubicBezTo>
                      <a:pt x="19407" y="5657"/>
                      <a:pt x="19407" y="5571"/>
                      <a:pt x="19398" y="5489"/>
                    </a:cubicBezTo>
                    <a:cubicBezTo>
                      <a:pt x="19378" y="4610"/>
                      <a:pt x="19407" y="3743"/>
                      <a:pt x="19490" y="2874"/>
                    </a:cubicBezTo>
                    <a:cubicBezTo>
                      <a:pt x="19575" y="1960"/>
                      <a:pt x="19714" y="1046"/>
                      <a:pt x="19920" y="150"/>
                    </a:cubicBezTo>
                    <a:cubicBezTo>
                      <a:pt x="19826" y="130"/>
                      <a:pt x="19725" y="112"/>
                      <a:pt x="19631" y="94"/>
                    </a:cubicBezTo>
                    <a:cubicBezTo>
                      <a:pt x="19566" y="83"/>
                      <a:pt x="19510" y="74"/>
                      <a:pt x="19445" y="65"/>
                    </a:cubicBezTo>
                    <a:cubicBezTo>
                      <a:pt x="19183" y="186"/>
                      <a:pt x="18930" y="336"/>
                      <a:pt x="18688" y="504"/>
                    </a:cubicBezTo>
                    <a:cubicBezTo>
                      <a:pt x="18706" y="486"/>
                      <a:pt x="18717" y="457"/>
                      <a:pt x="18735" y="439"/>
                    </a:cubicBezTo>
                    <a:cubicBezTo>
                      <a:pt x="18829" y="298"/>
                      <a:pt x="18968" y="139"/>
                      <a:pt x="19118" y="18"/>
                    </a:cubicBezTo>
                    <a:cubicBezTo>
                      <a:pt x="19033" y="9"/>
                      <a:pt x="18941" y="0"/>
                      <a:pt x="18856" y="0"/>
                    </a:cubicBezTo>
                    <a:close/>
                    <a:moveTo>
                      <a:pt x="13733" y="24904"/>
                    </a:moveTo>
                    <a:lnTo>
                      <a:pt x="13733" y="24904"/>
                    </a:lnTo>
                    <a:cubicBezTo>
                      <a:pt x="13816" y="24949"/>
                      <a:pt x="13901" y="24996"/>
                      <a:pt x="13975" y="25052"/>
                    </a:cubicBezTo>
                    <a:cubicBezTo>
                      <a:pt x="13919" y="25173"/>
                      <a:pt x="13863" y="25305"/>
                      <a:pt x="13816" y="25435"/>
                    </a:cubicBezTo>
                    <a:cubicBezTo>
                      <a:pt x="13807" y="25417"/>
                      <a:pt x="13807" y="25388"/>
                      <a:pt x="13807" y="25361"/>
                    </a:cubicBezTo>
                    <a:cubicBezTo>
                      <a:pt x="13778" y="25211"/>
                      <a:pt x="13760" y="25061"/>
                      <a:pt x="13733" y="24904"/>
                    </a:cubicBezTo>
                    <a:close/>
                    <a:moveTo>
                      <a:pt x="16483" y="23417"/>
                    </a:moveTo>
                    <a:cubicBezTo>
                      <a:pt x="17306" y="23417"/>
                      <a:pt x="18168" y="23872"/>
                      <a:pt x="19053" y="24763"/>
                    </a:cubicBezTo>
                    <a:cubicBezTo>
                      <a:pt x="18128" y="25352"/>
                      <a:pt x="17241" y="26013"/>
                      <a:pt x="16421" y="26723"/>
                    </a:cubicBezTo>
                    <a:cubicBezTo>
                      <a:pt x="15758" y="26069"/>
                      <a:pt x="15030" y="25482"/>
                      <a:pt x="14237" y="24987"/>
                    </a:cubicBezTo>
                    <a:cubicBezTo>
                      <a:pt x="14237" y="24978"/>
                      <a:pt x="14226" y="24978"/>
                      <a:pt x="14226" y="24978"/>
                    </a:cubicBezTo>
                    <a:cubicBezTo>
                      <a:pt x="14629" y="24194"/>
                      <a:pt x="15272" y="23587"/>
                      <a:pt x="16112" y="23448"/>
                    </a:cubicBezTo>
                    <a:cubicBezTo>
                      <a:pt x="16235" y="23427"/>
                      <a:pt x="16358" y="23417"/>
                      <a:pt x="16483" y="23417"/>
                    </a:cubicBezTo>
                    <a:close/>
                    <a:moveTo>
                      <a:pt x="19183" y="24904"/>
                    </a:moveTo>
                    <a:cubicBezTo>
                      <a:pt x="19333" y="25052"/>
                      <a:pt x="19481" y="25220"/>
                      <a:pt x="19622" y="25397"/>
                    </a:cubicBezTo>
                    <a:cubicBezTo>
                      <a:pt x="19696" y="25482"/>
                      <a:pt x="19770" y="25576"/>
                      <a:pt x="19855" y="25677"/>
                    </a:cubicBezTo>
                    <a:cubicBezTo>
                      <a:pt x="18838" y="26172"/>
                      <a:pt x="17866" y="26723"/>
                      <a:pt x="16934" y="27274"/>
                    </a:cubicBezTo>
                    <a:cubicBezTo>
                      <a:pt x="16813" y="27133"/>
                      <a:pt x="16681" y="26994"/>
                      <a:pt x="16551" y="26864"/>
                    </a:cubicBezTo>
                    <a:cubicBezTo>
                      <a:pt x="17382" y="26145"/>
                      <a:pt x="18258" y="25491"/>
                      <a:pt x="19183" y="24904"/>
                    </a:cubicBezTo>
                    <a:close/>
                    <a:moveTo>
                      <a:pt x="19976" y="25836"/>
                    </a:moveTo>
                    <a:cubicBezTo>
                      <a:pt x="20032" y="25912"/>
                      <a:pt x="20088" y="25986"/>
                      <a:pt x="20144" y="26060"/>
                    </a:cubicBezTo>
                    <a:cubicBezTo>
                      <a:pt x="19201" y="26602"/>
                      <a:pt x="18314" y="27227"/>
                      <a:pt x="17494" y="27946"/>
                    </a:cubicBezTo>
                    <a:cubicBezTo>
                      <a:pt x="17353" y="27769"/>
                      <a:pt x="17205" y="27592"/>
                      <a:pt x="17064" y="27424"/>
                    </a:cubicBezTo>
                    <a:cubicBezTo>
                      <a:pt x="17989" y="26864"/>
                      <a:pt x="18959" y="26322"/>
                      <a:pt x="19976" y="25836"/>
                    </a:cubicBezTo>
                    <a:close/>
                    <a:moveTo>
                      <a:pt x="14143" y="25146"/>
                    </a:moveTo>
                    <a:cubicBezTo>
                      <a:pt x="14909" y="25632"/>
                      <a:pt x="15626" y="26210"/>
                      <a:pt x="16271" y="26853"/>
                    </a:cubicBezTo>
                    <a:cubicBezTo>
                      <a:pt x="16150" y="26965"/>
                      <a:pt x="16018" y="27077"/>
                      <a:pt x="15888" y="27200"/>
                    </a:cubicBezTo>
                    <a:cubicBezTo>
                      <a:pt x="15514" y="27545"/>
                      <a:pt x="15169" y="27890"/>
                      <a:pt x="14853" y="28235"/>
                    </a:cubicBezTo>
                    <a:cubicBezTo>
                      <a:pt x="14311" y="27545"/>
                      <a:pt x="14049" y="26667"/>
                      <a:pt x="13881" y="25836"/>
                    </a:cubicBezTo>
                    <a:cubicBezTo>
                      <a:pt x="13957" y="25594"/>
                      <a:pt x="14040" y="25370"/>
                      <a:pt x="14143" y="25146"/>
                    </a:cubicBezTo>
                    <a:close/>
                    <a:moveTo>
                      <a:pt x="16410" y="26985"/>
                    </a:moveTo>
                    <a:cubicBezTo>
                      <a:pt x="16533" y="27115"/>
                      <a:pt x="16654" y="27245"/>
                      <a:pt x="16766" y="27377"/>
                    </a:cubicBezTo>
                    <a:cubicBezTo>
                      <a:pt x="16168" y="27731"/>
                      <a:pt x="15590" y="28096"/>
                      <a:pt x="15030" y="28450"/>
                    </a:cubicBezTo>
                    <a:cubicBezTo>
                      <a:pt x="15010" y="28432"/>
                      <a:pt x="14992" y="28403"/>
                      <a:pt x="14974" y="28385"/>
                    </a:cubicBezTo>
                    <a:cubicBezTo>
                      <a:pt x="15301" y="28029"/>
                      <a:pt x="15646" y="27684"/>
                      <a:pt x="16018" y="27339"/>
                    </a:cubicBezTo>
                    <a:cubicBezTo>
                      <a:pt x="16150" y="27218"/>
                      <a:pt x="16280" y="27106"/>
                      <a:pt x="16410" y="26985"/>
                    </a:cubicBezTo>
                    <a:close/>
                    <a:moveTo>
                      <a:pt x="25465" y="27236"/>
                    </a:moveTo>
                    <a:lnTo>
                      <a:pt x="25465" y="27236"/>
                    </a:lnTo>
                    <a:cubicBezTo>
                      <a:pt x="25270" y="27657"/>
                      <a:pt x="24878" y="28067"/>
                      <a:pt x="24262" y="28497"/>
                    </a:cubicBezTo>
                    <a:cubicBezTo>
                      <a:pt x="24280" y="28450"/>
                      <a:pt x="24306" y="28394"/>
                      <a:pt x="24327" y="28347"/>
                    </a:cubicBezTo>
                    <a:cubicBezTo>
                      <a:pt x="24672" y="27946"/>
                      <a:pt x="25055" y="27572"/>
                      <a:pt x="25465" y="27236"/>
                    </a:cubicBezTo>
                    <a:close/>
                    <a:moveTo>
                      <a:pt x="13778" y="26257"/>
                    </a:moveTo>
                    <a:cubicBezTo>
                      <a:pt x="13957" y="27012"/>
                      <a:pt x="14226" y="27760"/>
                      <a:pt x="14730" y="28385"/>
                    </a:cubicBezTo>
                    <a:cubicBezTo>
                      <a:pt x="14470" y="28674"/>
                      <a:pt x="14226" y="28963"/>
                      <a:pt x="14013" y="29261"/>
                    </a:cubicBezTo>
                    <a:cubicBezTo>
                      <a:pt x="13778" y="28544"/>
                      <a:pt x="13657" y="27760"/>
                      <a:pt x="13695" y="26965"/>
                    </a:cubicBezTo>
                    <a:cubicBezTo>
                      <a:pt x="13713" y="26732"/>
                      <a:pt x="13742" y="26499"/>
                      <a:pt x="13778" y="26257"/>
                    </a:cubicBezTo>
                    <a:close/>
                    <a:moveTo>
                      <a:pt x="23392" y="29290"/>
                    </a:moveTo>
                    <a:lnTo>
                      <a:pt x="23392" y="29290"/>
                    </a:lnTo>
                    <a:cubicBezTo>
                      <a:pt x="23310" y="29411"/>
                      <a:pt x="23233" y="29532"/>
                      <a:pt x="23168" y="29664"/>
                    </a:cubicBezTo>
                    <a:cubicBezTo>
                      <a:pt x="22991" y="29944"/>
                      <a:pt x="22841" y="30242"/>
                      <a:pt x="22702" y="30549"/>
                    </a:cubicBezTo>
                    <a:cubicBezTo>
                      <a:pt x="22646" y="30354"/>
                      <a:pt x="22570" y="30148"/>
                      <a:pt x="22505" y="29953"/>
                    </a:cubicBezTo>
                    <a:cubicBezTo>
                      <a:pt x="22581" y="29868"/>
                      <a:pt x="22664" y="29785"/>
                      <a:pt x="22738" y="29700"/>
                    </a:cubicBezTo>
                    <a:cubicBezTo>
                      <a:pt x="22758" y="29673"/>
                      <a:pt x="22776" y="29653"/>
                      <a:pt x="22794" y="29635"/>
                    </a:cubicBezTo>
                    <a:cubicBezTo>
                      <a:pt x="22991" y="29523"/>
                      <a:pt x="23198" y="29411"/>
                      <a:pt x="23392" y="29290"/>
                    </a:cubicBezTo>
                    <a:close/>
                    <a:moveTo>
                      <a:pt x="16896" y="27516"/>
                    </a:moveTo>
                    <a:cubicBezTo>
                      <a:pt x="17055" y="27693"/>
                      <a:pt x="17205" y="27881"/>
                      <a:pt x="17344" y="28067"/>
                    </a:cubicBezTo>
                    <a:cubicBezTo>
                      <a:pt x="16542" y="28777"/>
                      <a:pt x="15805" y="29570"/>
                      <a:pt x="15160" y="30419"/>
                    </a:cubicBezTo>
                    <a:cubicBezTo>
                      <a:pt x="15048" y="30569"/>
                      <a:pt x="14936" y="30729"/>
                      <a:pt x="14824" y="30876"/>
                    </a:cubicBezTo>
                    <a:cubicBezTo>
                      <a:pt x="14730" y="30755"/>
                      <a:pt x="14647" y="30625"/>
                      <a:pt x="14573" y="30484"/>
                    </a:cubicBezTo>
                    <a:cubicBezTo>
                      <a:pt x="14376" y="30168"/>
                      <a:pt x="14217" y="29832"/>
                      <a:pt x="14087" y="29476"/>
                    </a:cubicBezTo>
                    <a:cubicBezTo>
                      <a:pt x="14320" y="29160"/>
                      <a:pt x="14573" y="28842"/>
                      <a:pt x="14853" y="28524"/>
                    </a:cubicBezTo>
                    <a:cubicBezTo>
                      <a:pt x="14880" y="28562"/>
                      <a:pt x="14918" y="28600"/>
                      <a:pt x="14954" y="28636"/>
                    </a:cubicBezTo>
                    <a:lnTo>
                      <a:pt x="15001" y="28692"/>
                    </a:lnTo>
                    <a:lnTo>
                      <a:pt x="15066" y="28645"/>
                    </a:lnTo>
                    <a:cubicBezTo>
                      <a:pt x="15655" y="28282"/>
                      <a:pt x="16262" y="27899"/>
                      <a:pt x="16896" y="27516"/>
                    </a:cubicBezTo>
                    <a:close/>
                    <a:moveTo>
                      <a:pt x="20256" y="26219"/>
                    </a:moveTo>
                    <a:cubicBezTo>
                      <a:pt x="20901" y="27097"/>
                      <a:pt x="21656" y="28309"/>
                      <a:pt x="22216" y="29729"/>
                    </a:cubicBezTo>
                    <a:cubicBezTo>
                      <a:pt x="22207" y="29729"/>
                      <a:pt x="22189" y="29738"/>
                      <a:pt x="22178" y="29747"/>
                    </a:cubicBezTo>
                    <a:cubicBezTo>
                      <a:pt x="21226" y="30224"/>
                      <a:pt x="20238" y="30625"/>
                      <a:pt x="19221" y="30932"/>
                    </a:cubicBezTo>
                    <a:cubicBezTo>
                      <a:pt x="19098" y="30634"/>
                      <a:pt x="18968" y="30345"/>
                      <a:pt x="18818" y="30056"/>
                    </a:cubicBezTo>
                    <a:cubicBezTo>
                      <a:pt x="18473" y="29364"/>
                      <a:pt x="18072" y="28712"/>
                      <a:pt x="17606" y="28096"/>
                    </a:cubicBezTo>
                    <a:cubicBezTo>
                      <a:pt x="18426" y="27386"/>
                      <a:pt x="19313" y="26752"/>
                      <a:pt x="20256" y="26219"/>
                    </a:cubicBezTo>
                    <a:close/>
                    <a:moveTo>
                      <a:pt x="13957" y="29664"/>
                    </a:moveTo>
                    <a:cubicBezTo>
                      <a:pt x="14069" y="29953"/>
                      <a:pt x="14208" y="30233"/>
                      <a:pt x="14367" y="30504"/>
                    </a:cubicBezTo>
                    <a:cubicBezTo>
                      <a:pt x="14470" y="30690"/>
                      <a:pt x="14591" y="30876"/>
                      <a:pt x="14712" y="31044"/>
                    </a:cubicBezTo>
                    <a:cubicBezTo>
                      <a:pt x="14665" y="31109"/>
                      <a:pt x="14629" y="31165"/>
                      <a:pt x="14582" y="31233"/>
                    </a:cubicBezTo>
                    <a:cubicBezTo>
                      <a:pt x="14506" y="31354"/>
                      <a:pt x="14432" y="31474"/>
                      <a:pt x="14367" y="31586"/>
                    </a:cubicBezTo>
                    <a:cubicBezTo>
                      <a:pt x="13881" y="31557"/>
                      <a:pt x="13424" y="31501"/>
                      <a:pt x="12985" y="31401"/>
                    </a:cubicBezTo>
                    <a:cubicBezTo>
                      <a:pt x="13097" y="31138"/>
                      <a:pt x="13218" y="30876"/>
                      <a:pt x="13368" y="30616"/>
                    </a:cubicBezTo>
                    <a:cubicBezTo>
                      <a:pt x="13368" y="30605"/>
                      <a:pt x="13377" y="30596"/>
                      <a:pt x="13377" y="30587"/>
                    </a:cubicBezTo>
                    <a:cubicBezTo>
                      <a:pt x="13424" y="30504"/>
                      <a:pt x="13471" y="30428"/>
                      <a:pt x="13518" y="30345"/>
                    </a:cubicBezTo>
                    <a:cubicBezTo>
                      <a:pt x="13657" y="30112"/>
                      <a:pt x="13798" y="29888"/>
                      <a:pt x="13957" y="29664"/>
                    </a:cubicBezTo>
                    <a:close/>
                    <a:moveTo>
                      <a:pt x="17465" y="28217"/>
                    </a:moveTo>
                    <a:cubicBezTo>
                      <a:pt x="17904" y="28804"/>
                      <a:pt x="18287" y="29420"/>
                      <a:pt x="18623" y="30074"/>
                    </a:cubicBezTo>
                    <a:cubicBezTo>
                      <a:pt x="18773" y="30372"/>
                      <a:pt x="18912" y="30672"/>
                      <a:pt x="19033" y="30979"/>
                    </a:cubicBezTo>
                    <a:cubicBezTo>
                      <a:pt x="18390" y="31165"/>
                      <a:pt x="17736" y="31315"/>
                      <a:pt x="17082" y="31418"/>
                    </a:cubicBezTo>
                    <a:cubicBezTo>
                      <a:pt x="16504" y="31522"/>
                      <a:pt x="15953" y="31578"/>
                      <a:pt x="15422" y="31595"/>
                    </a:cubicBezTo>
                    <a:cubicBezTo>
                      <a:pt x="15254" y="31427"/>
                      <a:pt x="15095" y="31242"/>
                      <a:pt x="14945" y="31044"/>
                    </a:cubicBezTo>
                    <a:cubicBezTo>
                      <a:pt x="15095" y="30820"/>
                      <a:pt x="15254" y="30605"/>
                      <a:pt x="15422" y="30392"/>
                    </a:cubicBezTo>
                    <a:cubicBezTo>
                      <a:pt x="16029" y="29608"/>
                      <a:pt x="16719" y="28880"/>
                      <a:pt x="17465" y="28217"/>
                    </a:cubicBezTo>
                    <a:close/>
                    <a:moveTo>
                      <a:pt x="14833" y="31203"/>
                    </a:moveTo>
                    <a:cubicBezTo>
                      <a:pt x="14936" y="31345"/>
                      <a:pt x="15057" y="31474"/>
                      <a:pt x="15169" y="31604"/>
                    </a:cubicBezTo>
                    <a:cubicBezTo>
                      <a:pt x="14974" y="31604"/>
                      <a:pt x="14777" y="31604"/>
                      <a:pt x="14582" y="31595"/>
                    </a:cubicBezTo>
                    <a:cubicBezTo>
                      <a:pt x="14629" y="31513"/>
                      <a:pt x="14685" y="31427"/>
                      <a:pt x="14741" y="31333"/>
                    </a:cubicBezTo>
                    <a:cubicBezTo>
                      <a:pt x="14768" y="31298"/>
                      <a:pt x="14806" y="31250"/>
                      <a:pt x="14833" y="31203"/>
                    </a:cubicBezTo>
                    <a:close/>
                    <a:moveTo>
                      <a:pt x="22281" y="29906"/>
                    </a:moveTo>
                    <a:lnTo>
                      <a:pt x="22290" y="29915"/>
                    </a:lnTo>
                    <a:cubicBezTo>
                      <a:pt x="21786" y="30448"/>
                      <a:pt x="21255" y="30953"/>
                      <a:pt x="20704" y="31427"/>
                    </a:cubicBezTo>
                    <a:cubicBezTo>
                      <a:pt x="20238" y="31819"/>
                      <a:pt x="19770" y="32155"/>
                      <a:pt x="19322" y="32444"/>
                    </a:cubicBezTo>
                    <a:cubicBezTo>
                      <a:pt x="19342" y="32418"/>
                      <a:pt x="19360" y="32380"/>
                      <a:pt x="19378" y="32341"/>
                    </a:cubicBezTo>
                    <a:cubicBezTo>
                      <a:pt x="19537" y="31940"/>
                      <a:pt x="19434" y="31501"/>
                      <a:pt x="19286" y="31100"/>
                    </a:cubicBezTo>
                    <a:cubicBezTo>
                      <a:pt x="20321" y="30793"/>
                      <a:pt x="21320" y="30392"/>
                      <a:pt x="22281" y="29906"/>
                    </a:cubicBezTo>
                    <a:close/>
                    <a:moveTo>
                      <a:pt x="18623" y="32332"/>
                    </a:moveTo>
                    <a:cubicBezTo>
                      <a:pt x="18661" y="32465"/>
                      <a:pt x="18717" y="32595"/>
                      <a:pt x="18773" y="32716"/>
                    </a:cubicBezTo>
                    <a:cubicBezTo>
                      <a:pt x="18688" y="32763"/>
                      <a:pt x="18605" y="32801"/>
                      <a:pt x="18502" y="32819"/>
                    </a:cubicBezTo>
                    <a:cubicBezTo>
                      <a:pt x="18558" y="32660"/>
                      <a:pt x="18594" y="32500"/>
                      <a:pt x="18623" y="32332"/>
                    </a:cubicBezTo>
                    <a:close/>
                    <a:moveTo>
                      <a:pt x="19109" y="31156"/>
                    </a:moveTo>
                    <a:cubicBezTo>
                      <a:pt x="19239" y="31522"/>
                      <a:pt x="19342" y="31923"/>
                      <a:pt x="19201" y="32267"/>
                    </a:cubicBezTo>
                    <a:cubicBezTo>
                      <a:pt x="19136" y="32409"/>
                      <a:pt x="19053" y="32530"/>
                      <a:pt x="18930" y="32612"/>
                    </a:cubicBezTo>
                    <a:cubicBezTo>
                      <a:pt x="18791" y="32306"/>
                      <a:pt x="18697" y="31987"/>
                      <a:pt x="18661" y="31651"/>
                    </a:cubicBezTo>
                    <a:lnTo>
                      <a:pt x="18473" y="31660"/>
                    </a:lnTo>
                    <a:cubicBezTo>
                      <a:pt x="18493" y="32082"/>
                      <a:pt x="18426" y="32483"/>
                      <a:pt x="18287" y="32866"/>
                    </a:cubicBezTo>
                    <a:cubicBezTo>
                      <a:pt x="18211" y="32875"/>
                      <a:pt x="18132" y="32879"/>
                      <a:pt x="18052" y="32879"/>
                    </a:cubicBezTo>
                    <a:cubicBezTo>
                      <a:pt x="17818" y="32879"/>
                      <a:pt x="17572" y="32842"/>
                      <a:pt x="17335" y="32772"/>
                    </a:cubicBezTo>
                    <a:cubicBezTo>
                      <a:pt x="16701" y="32577"/>
                      <a:pt x="16121" y="32229"/>
                      <a:pt x="15617" y="31772"/>
                    </a:cubicBezTo>
                    <a:cubicBezTo>
                      <a:pt x="16094" y="31755"/>
                      <a:pt x="16598" y="31698"/>
                      <a:pt x="17111" y="31604"/>
                    </a:cubicBezTo>
                    <a:cubicBezTo>
                      <a:pt x="17783" y="31501"/>
                      <a:pt x="18446" y="31345"/>
                      <a:pt x="19109" y="31156"/>
                    </a:cubicBezTo>
                    <a:close/>
                    <a:moveTo>
                      <a:pt x="14479" y="31781"/>
                    </a:moveTo>
                    <a:cubicBezTo>
                      <a:pt x="14647" y="31793"/>
                      <a:pt x="14821" y="31798"/>
                      <a:pt x="14999" y="31798"/>
                    </a:cubicBezTo>
                    <a:cubicBezTo>
                      <a:pt x="15117" y="31798"/>
                      <a:pt x="15237" y="31796"/>
                      <a:pt x="15357" y="31793"/>
                    </a:cubicBezTo>
                    <a:cubicBezTo>
                      <a:pt x="15906" y="32324"/>
                      <a:pt x="16560" y="32733"/>
                      <a:pt x="17279" y="32949"/>
                    </a:cubicBezTo>
                    <a:cubicBezTo>
                      <a:pt x="17533" y="33026"/>
                      <a:pt x="17794" y="33066"/>
                      <a:pt x="18051" y="33066"/>
                    </a:cubicBezTo>
                    <a:cubicBezTo>
                      <a:pt x="18105" y="33066"/>
                      <a:pt x="18159" y="33064"/>
                      <a:pt x="18213" y="33061"/>
                    </a:cubicBezTo>
                    <a:lnTo>
                      <a:pt x="18213" y="33069"/>
                    </a:lnTo>
                    <a:cubicBezTo>
                      <a:pt x="17512" y="33406"/>
                      <a:pt x="16822" y="33612"/>
                      <a:pt x="16130" y="33697"/>
                    </a:cubicBezTo>
                    <a:cubicBezTo>
                      <a:pt x="15996" y="33715"/>
                      <a:pt x="15856" y="33725"/>
                      <a:pt x="15715" y="33725"/>
                    </a:cubicBezTo>
                    <a:cubicBezTo>
                      <a:pt x="15149" y="33725"/>
                      <a:pt x="14571" y="33560"/>
                      <a:pt x="14338" y="33090"/>
                    </a:cubicBezTo>
                    <a:cubicBezTo>
                      <a:pt x="14161" y="32745"/>
                      <a:pt x="14208" y="32315"/>
                      <a:pt x="14479" y="31781"/>
                    </a:cubicBezTo>
                    <a:close/>
                    <a:moveTo>
                      <a:pt x="24969" y="33780"/>
                    </a:moveTo>
                    <a:cubicBezTo>
                      <a:pt x="25185" y="33930"/>
                      <a:pt x="25418" y="34042"/>
                      <a:pt x="25680" y="34116"/>
                    </a:cubicBezTo>
                    <a:cubicBezTo>
                      <a:pt x="25426" y="34275"/>
                      <a:pt x="25167" y="34414"/>
                      <a:pt x="24896" y="34537"/>
                    </a:cubicBezTo>
                    <a:cubicBezTo>
                      <a:pt x="24896" y="34481"/>
                      <a:pt x="24896" y="34414"/>
                      <a:pt x="24905" y="34358"/>
                    </a:cubicBezTo>
                    <a:cubicBezTo>
                      <a:pt x="24922" y="34163"/>
                      <a:pt x="24943" y="33977"/>
                      <a:pt x="24969" y="33780"/>
                    </a:cubicBezTo>
                    <a:close/>
                    <a:moveTo>
                      <a:pt x="22357" y="30112"/>
                    </a:moveTo>
                    <a:cubicBezTo>
                      <a:pt x="22440" y="30345"/>
                      <a:pt x="22514" y="30578"/>
                      <a:pt x="22590" y="30820"/>
                    </a:cubicBezTo>
                    <a:cubicBezTo>
                      <a:pt x="22048" y="32108"/>
                      <a:pt x="21777" y="33509"/>
                      <a:pt x="21824" y="34891"/>
                    </a:cubicBezTo>
                    <a:cubicBezTo>
                      <a:pt x="20630" y="34620"/>
                      <a:pt x="19593" y="33845"/>
                      <a:pt x="19042" y="32845"/>
                    </a:cubicBezTo>
                    <a:cubicBezTo>
                      <a:pt x="19631" y="32500"/>
                      <a:pt x="20218" y="32082"/>
                      <a:pt x="20825" y="31569"/>
                    </a:cubicBezTo>
                    <a:cubicBezTo>
                      <a:pt x="21358" y="31121"/>
                      <a:pt x="21871" y="30625"/>
                      <a:pt x="22357" y="30112"/>
                    </a:cubicBezTo>
                    <a:close/>
                    <a:moveTo>
                      <a:pt x="23870" y="28992"/>
                    </a:moveTo>
                    <a:lnTo>
                      <a:pt x="23870" y="28992"/>
                    </a:lnTo>
                    <a:cubicBezTo>
                      <a:pt x="23802" y="29187"/>
                      <a:pt x="23737" y="29402"/>
                      <a:pt x="23690" y="29617"/>
                    </a:cubicBezTo>
                    <a:cubicBezTo>
                      <a:pt x="23560" y="30139"/>
                      <a:pt x="23495" y="30699"/>
                      <a:pt x="23551" y="31259"/>
                    </a:cubicBezTo>
                    <a:cubicBezTo>
                      <a:pt x="23634" y="32138"/>
                      <a:pt x="24064" y="33069"/>
                      <a:pt x="24793" y="33659"/>
                    </a:cubicBezTo>
                    <a:cubicBezTo>
                      <a:pt x="24754" y="33883"/>
                      <a:pt x="24737" y="34116"/>
                      <a:pt x="24719" y="34340"/>
                    </a:cubicBezTo>
                    <a:cubicBezTo>
                      <a:pt x="24710" y="34434"/>
                      <a:pt x="24698" y="34517"/>
                      <a:pt x="24698" y="34611"/>
                    </a:cubicBezTo>
                    <a:cubicBezTo>
                      <a:pt x="24168" y="34826"/>
                      <a:pt x="23625" y="34947"/>
                      <a:pt x="23074" y="34985"/>
                    </a:cubicBezTo>
                    <a:cubicBezTo>
                      <a:pt x="23310" y="33529"/>
                      <a:pt x="23150" y="32117"/>
                      <a:pt x="22785" y="30829"/>
                    </a:cubicBezTo>
                    <a:cubicBezTo>
                      <a:pt x="22962" y="30419"/>
                      <a:pt x="23168" y="30018"/>
                      <a:pt x="23392" y="29635"/>
                    </a:cubicBezTo>
                    <a:cubicBezTo>
                      <a:pt x="23513" y="29440"/>
                      <a:pt x="23646" y="29243"/>
                      <a:pt x="23775" y="29048"/>
                    </a:cubicBezTo>
                    <a:cubicBezTo>
                      <a:pt x="23814" y="29028"/>
                      <a:pt x="23840" y="29010"/>
                      <a:pt x="23870" y="28992"/>
                    </a:cubicBezTo>
                    <a:close/>
                    <a:moveTo>
                      <a:pt x="22673" y="31121"/>
                    </a:moveTo>
                    <a:cubicBezTo>
                      <a:pt x="22982" y="32332"/>
                      <a:pt x="23103" y="33641"/>
                      <a:pt x="22888" y="34994"/>
                    </a:cubicBezTo>
                    <a:cubicBezTo>
                      <a:pt x="22729" y="34994"/>
                      <a:pt x="22581" y="34994"/>
                      <a:pt x="22431" y="34985"/>
                    </a:cubicBezTo>
                    <a:cubicBezTo>
                      <a:pt x="22290" y="34974"/>
                      <a:pt x="22151" y="34956"/>
                      <a:pt x="22010" y="34929"/>
                    </a:cubicBezTo>
                    <a:cubicBezTo>
                      <a:pt x="21965" y="33641"/>
                      <a:pt x="22198" y="32332"/>
                      <a:pt x="22673" y="31121"/>
                    </a:cubicBezTo>
                    <a:close/>
                    <a:moveTo>
                      <a:pt x="2429" y="33069"/>
                    </a:moveTo>
                    <a:cubicBezTo>
                      <a:pt x="2353" y="33108"/>
                      <a:pt x="2279" y="33155"/>
                      <a:pt x="2205" y="33193"/>
                    </a:cubicBezTo>
                    <a:cubicBezTo>
                      <a:pt x="2568" y="33305"/>
                      <a:pt x="2924" y="33453"/>
                      <a:pt x="3222" y="33677"/>
                    </a:cubicBezTo>
                    <a:cubicBezTo>
                      <a:pt x="3249" y="33706"/>
                      <a:pt x="3278" y="33724"/>
                      <a:pt x="3305" y="33753"/>
                    </a:cubicBezTo>
                    <a:cubicBezTo>
                      <a:pt x="3688" y="34098"/>
                      <a:pt x="3968" y="34658"/>
                      <a:pt x="3885" y="35171"/>
                    </a:cubicBezTo>
                    <a:cubicBezTo>
                      <a:pt x="3950" y="35162"/>
                      <a:pt x="4015" y="35162"/>
                      <a:pt x="4080" y="35153"/>
                    </a:cubicBezTo>
                    <a:cubicBezTo>
                      <a:pt x="4156" y="34602"/>
                      <a:pt x="3876" y="34033"/>
                      <a:pt x="3493" y="33659"/>
                    </a:cubicBezTo>
                    <a:cubicBezTo>
                      <a:pt x="3437" y="33612"/>
                      <a:pt x="3390" y="33574"/>
                      <a:pt x="3334" y="33529"/>
                    </a:cubicBezTo>
                    <a:cubicBezTo>
                      <a:pt x="3063" y="33323"/>
                      <a:pt x="2756" y="33173"/>
                      <a:pt x="2429" y="33069"/>
                    </a:cubicBezTo>
                    <a:close/>
                    <a:moveTo>
                      <a:pt x="5984" y="31221"/>
                    </a:moveTo>
                    <a:cubicBezTo>
                      <a:pt x="5919" y="31221"/>
                      <a:pt x="5854" y="31221"/>
                      <a:pt x="5798" y="31233"/>
                    </a:cubicBezTo>
                    <a:cubicBezTo>
                      <a:pt x="5789" y="31289"/>
                      <a:pt x="5780" y="31345"/>
                      <a:pt x="5780" y="31401"/>
                    </a:cubicBezTo>
                    <a:cubicBezTo>
                      <a:pt x="5742" y="31828"/>
                      <a:pt x="5742" y="32259"/>
                      <a:pt x="5780" y="32689"/>
                    </a:cubicBezTo>
                    <a:cubicBezTo>
                      <a:pt x="5845" y="33332"/>
                      <a:pt x="5984" y="33977"/>
                      <a:pt x="6217" y="34582"/>
                    </a:cubicBezTo>
                    <a:cubicBezTo>
                      <a:pt x="5937" y="34750"/>
                      <a:pt x="5648" y="34900"/>
                      <a:pt x="5341" y="35030"/>
                    </a:cubicBezTo>
                    <a:cubicBezTo>
                      <a:pt x="5565" y="35003"/>
                      <a:pt x="5769" y="34985"/>
                      <a:pt x="5919" y="34965"/>
                    </a:cubicBezTo>
                    <a:cubicBezTo>
                      <a:pt x="6049" y="34900"/>
                      <a:pt x="6172" y="34835"/>
                      <a:pt x="6293" y="34761"/>
                    </a:cubicBezTo>
                    <a:cubicBezTo>
                      <a:pt x="6311" y="34817"/>
                      <a:pt x="6329" y="34862"/>
                      <a:pt x="6358" y="34918"/>
                    </a:cubicBezTo>
                    <a:cubicBezTo>
                      <a:pt x="6423" y="34918"/>
                      <a:pt x="6488" y="34909"/>
                      <a:pt x="6564" y="34909"/>
                    </a:cubicBezTo>
                    <a:cubicBezTo>
                      <a:pt x="6553" y="34909"/>
                      <a:pt x="6553" y="34900"/>
                      <a:pt x="6553" y="34891"/>
                    </a:cubicBezTo>
                    <a:cubicBezTo>
                      <a:pt x="6517" y="34817"/>
                      <a:pt x="6479" y="34732"/>
                      <a:pt x="6452" y="34658"/>
                    </a:cubicBezTo>
                    <a:cubicBezTo>
                      <a:pt x="6880" y="34378"/>
                      <a:pt x="7281" y="34051"/>
                      <a:pt x="7608" y="33677"/>
                    </a:cubicBezTo>
                    <a:cubicBezTo>
                      <a:pt x="7935" y="33986"/>
                      <a:pt x="8327" y="34210"/>
                      <a:pt x="8710" y="34414"/>
                    </a:cubicBezTo>
                    <a:cubicBezTo>
                      <a:pt x="8860" y="34499"/>
                      <a:pt x="9008" y="34573"/>
                      <a:pt x="9158" y="34649"/>
                    </a:cubicBezTo>
                    <a:cubicBezTo>
                      <a:pt x="9140" y="34779"/>
                      <a:pt x="9120" y="34918"/>
                      <a:pt x="9084" y="35041"/>
                    </a:cubicBezTo>
                    <a:cubicBezTo>
                      <a:pt x="9149" y="35050"/>
                      <a:pt x="9214" y="35050"/>
                      <a:pt x="9279" y="35059"/>
                    </a:cubicBezTo>
                    <a:cubicBezTo>
                      <a:pt x="9308" y="34956"/>
                      <a:pt x="9326" y="34844"/>
                      <a:pt x="9335" y="34741"/>
                    </a:cubicBezTo>
                    <a:cubicBezTo>
                      <a:pt x="9644" y="34891"/>
                      <a:pt x="9933" y="35021"/>
                      <a:pt x="10222" y="35142"/>
                    </a:cubicBezTo>
                    <a:cubicBezTo>
                      <a:pt x="10278" y="35153"/>
                      <a:pt x="10305" y="35153"/>
                      <a:pt x="10305" y="35153"/>
                    </a:cubicBezTo>
                    <a:cubicBezTo>
                      <a:pt x="10305" y="35153"/>
                      <a:pt x="10485" y="35162"/>
                      <a:pt x="10821" y="35171"/>
                    </a:cubicBezTo>
                    <a:cubicBezTo>
                      <a:pt x="10641" y="35115"/>
                      <a:pt x="10473" y="35041"/>
                      <a:pt x="10305" y="34974"/>
                    </a:cubicBezTo>
                    <a:cubicBezTo>
                      <a:pt x="10296" y="34974"/>
                      <a:pt x="10296" y="34965"/>
                      <a:pt x="10287" y="34965"/>
                    </a:cubicBezTo>
                    <a:cubicBezTo>
                      <a:pt x="9989" y="34835"/>
                      <a:pt x="9671" y="34694"/>
                      <a:pt x="9353" y="34537"/>
                    </a:cubicBezTo>
                    <a:cubicBezTo>
                      <a:pt x="9364" y="34313"/>
                      <a:pt x="9344" y="34078"/>
                      <a:pt x="9297" y="33865"/>
                    </a:cubicBezTo>
                    <a:cubicBezTo>
                      <a:pt x="9185" y="33370"/>
                      <a:pt x="8981" y="32893"/>
                      <a:pt x="8692" y="32474"/>
                    </a:cubicBezTo>
                    <a:lnTo>
                      <a:pt x="8468" y="32474"/>
                    </a:lnTo>
                    <a:cubicBezTo>
                      <a:pt x="8775" y="32901"/>
                      <a:pt x="8999" y="33388"/>
                      <a:pt x="9111" y="33910"/>
                    </a:cubicBezTo>
                    <a:cubicBezTo>
                      <a:pt x="9149" y="34078"/>
                      <a:pt x="9167" y="34266"/>
                      <a:pt x="9167" y="34443"/>
                    </a:cubicBezTo>
                    <a:cubicBezTo>
                      <a:pt x="9046" y="34378"/>
                      <a:pt x="8925" y="34322"/>
                      <a:pt x="8804" y="34246"/>
                    </a:cubicBezTo>
                    <a:cubicBezTo>
                      <a:pt x="8430" y="34051"/>
                      <a:pt x="8047" y="33836"/>
                      <a:pt x="7740" y="33538"/>
                    </a:cubicBezTo>
                    <a:cubicBezTo>
                      <a:pt x="8000" y="33211"/>
                      <a:pt x="8224" y="32857"/>
                      <a:pt x="8383" y="32474"/>
                    </a:cubicBezTo>
                    <a:lnTo>
                      <a:pt x="8177" y="32474"/>
                    </a:lnTo>
                    <a:cubicBezTo>
                      <a:pt x="8029" y="32810"/>
                      <a:pt x="7832" y="33117"/>
                      <a:pt x="7599" y="33406"/>
                    </a:cubicBezTo>
                    <a:cubicBezTo>
                      <a:pt x="7572" y="33361"/>
                      <a:pt x="7534" y="33323"/>
                      <a:pt x="7496" y="33285"/>
                    </a:cubicBezTo>
                    <a:cubicBezTo>
                      <a:pt x="7281" y="32996"/>
                      <a:pt x="7113" y="32586"/>
                      <a:pt x="7151" y="32185"/>
                    </a:cubicBezTo>
                    <a:lnTo>
                      <a:pt x="7151" y="32173"/>
                    </a:lnTo>
                    <a:cubicBezTo>
                      <a:pt x="7104" y="32138"/>
                      <a:pt x="7048" y="32091"/>
                      <a:pt x="6983" y="32026"/>
                    </a:cubicBezTo>
                    <a:cubicBezTo>
                      <a:pt x="6965" y="32099"/>
                      <a:pt x="6965" y="32173"/>
                      <a:pt x="6956" y="32259"/>
                    </a:cubicBezTo>
                    <a:cubicBezTo>
                      <a:pt x="6945" y="32642"/>
                      <a:pt x="7077" y="33052"/>
                      <a:pt x="7348" y="33397"/>
                    </a:cubicBezTo>
                    <a:cubicBezTo>
                      <a:pt x="7393" y="33453"/>
                      <a:pt x="7431" y="33500"/>
                      <a:pt x="7478" y="33547"/>
                    </a:cubicBezTo>
                    <a:cubicBezTo>
                      <a:pt x="7160" y="33901"/>
                      <a:pt x="6788" y="34210"/>
                      <a:pt x="6385" y="34481"/>
                    </a:cubicBezTo>
                    <a:cubicBezTo>
                      <a:pt x="6161" y="33883"/>
                      <a:pt x="6022" y="33258"/>
                      <a:pt x="5966" y="32621"/>
                    </a:cubicBezTo>
                    <a:cubicBezTo>
                      <a:pt x="5928" y="32220"/>
                      <a:pt x="5928" y="31811"/>
                      <a:pt x="5966" y="31410"/>
                    </a:cubicBezTo>
                    <a:cubicBezTo>
                      <a:pt x="5966" y="31354"/>
                      <a:pt x="5975" y="31289"/>
                      <a:pt x="5984" y="31221"/>
                    </a:cubicBezTo>
                    <a:close/>
                    <a:moveTo>
                      <a:pt x="1121" y="33798"/>
                    </a:moveTo>
                    <a:cubicBezTo>
                      <a:pt x="1047" y="33845"/>
                      <a:pt x="982" y="33883"/>
                      <a:pt x="908" y="33921"/>
                    </a:cubicBezTo>
                    <a:cubicBezTo>
                      <a:pt x="861" y="34331"/>
                      <a:pt x="888" y="34750"/>
                      <a:pt x="1038" y="35133"/>
                    </a:cubicBezTo>
                    <a:cubicBezTo>
                      <a:pt x="693" y="34956"/>
                      <a:pt x="393" y="34694"/>
                      <a:pt x="169" y="34349"/>
                    </a:cubicBezTo>
                    <a:cubicBezTo>
                      <a:pt x="113" y="34387"/>
                      <a:pt x="57" y="34414"/>
                      <a:pt x="1" y="34443"/>
                    </a:cubicBezTo>
                    <a:cubicBezTo>
                      <a:pt x="254" y="34835"/>
                      <a:pt x="599" y="35124"/>
                      <a:pt x="991" y="35321"/>
                    </a:cubicBezTo>
                    <a:cubicBezTo>
                      <a:pt x="1038" y="35324"/>
                      <a:pt x="1086" y="35325"/>
                      <a:pt x="1135" y="35325"/>
                    </a:cubicBezTo>
                    <a:cubicBezTo>
                      <a:pt x="1233" y="35325"/>
                      <a:pt x="1336" y="35321"/>
                      <a:pt x="1448" y="35321"/>
                    </a:cubicBezTo>
                    <a:cubicBezTo>
                      <a:pt x="1401" y="35301"/>
                      <a:pt x="1356" y="35283"/>
                      <a:pt x="1309" y="35265"/>
                    </a:cubicBezTo>
                    <a:cubicBezTo>
                      <a:pt x="1076" y="34826"/>
                      <a:pt x="1038" y="34302"/>
                      <a:pt x="1121" y="33798"/>
                    </a:cubicBezTo>
                    <a:close/>
                    <a:moveTo>
                      <a:pt x="13144" y="22225"/>
                    </a:moveTo>
                    <a:cubicBezTo>
                      <a:pt x="13106" y="22308"/>
                      <a:pt x="13079" y="22393"/>
                      <a:pt x="13041" y="22485"/>
                    </a:cubicBezTo>
                    <a:cubicBezTo>
                      <a:pt x="13274" y="23148"/>
                      <a:pt x="13386" y="23858"/>
                      <a:pt x="13489" y="24557"/>
                    </a:cubicBezTo>
                    <a:cubicBezTo>
                      <a:pt x="13135" y="24380"/>
                      <a:pt x="12799" y="24241"/>
                      <a:pt x="12463" y="24138"/>
                    </a:cubicBezTo>
                    <a:cubicBezTo>
                      <a:pt x="12445" y="24203"/>
                      <a:pt x="12434" y="24259"/>
                      <a:pt x="12416" y="24324"/>
                    </a:cubicBezTo>
                    <a:cubicBezTo>
                      <a:pt x="12770" y="24427"/>
                      <a:pt x="13135" y="24586"/>
                      <a:pt x="13527" y="24792"/>
                    </a:cubicBezTo>
                    <a:cubicBezTo>
                      <a:pt x="13554" y="24987"/>
                      <a:pt x="13583" y="25193"/>
                      <a:pt x="13621" y="25388"/>
                    </a:cubicBezTo>
                    <a:cubicBezTo>
                      <a:pt x="13639" y="25529"/>
                      <a:pt x="13666" y="25677"/>
                      <a:pt x="13695" y="25827"/>
                    </a:cubicBezTo>
                    <a:cubicBezTo>
                      <a:pt x="13592" y="26201"/>
                      <a:pt x="13527" y="26584"/>
                      <a:pt x="13509" y="26956"/>
                    </a:cubicBezTo>
                    <a:cubicBezTo>
                      <a:pt x="13471" y="27825"/>
                      <a:pt x="13601" y="28665"/>
                      <a:pt x="13872" y="29449"/>
                    </a:cubicBezTo>
                    <a:cubicBezTo>
                      <a:pt x="13695" y="29700"/>
                      <a:pt x="13527" y="29953"/>
                      <a:pt x="13377" y="30213"/>
                    </a:cubicBezTo>
                    <a:cubicBezTo>
                      <a:pt x="13294" y="30345"/>
                      <a:pt x="13218" y="30484"/>
                      <a:pt x="13144" y="30625"/>
                    </a:cubicBezTo>
                    <a:cubicBezTo>
                      <a:pt x="13144" y="30634"/>
                      <a:pt x="13135" y="30634"/>
                      <a:pt x="13135" y="30643"/>
                    </a:cubicBezTo>
                    <a:cubicBezTo>
                      <a:pt x="13014" y="30876"/>
                      <a:pt x="12902" y="31121"/>
                      <a:pt x="12799" y="31354"/>
                    </a:cubicBezTo>
                    <a:cubicBezTo>
                      <a:pt x="12398" y="31259"/>
                      <a:pt x="12024" y="31129"/>
                      <a:pt x="11661" y="30961"/>
                    </a:cubicBezTo>
                    <a:cubicBezTo>
                      <a:pt x="11605" y="30932"/>
                      <a:pt x="11537" y="30905"/>
                      <a:pt x="11481" y="30876"/>
                    </a:cubicBezTo>
                    <a:cubicBezTo>
                      <a:pt x="11464" y="30867"/>
                      <a:pt x="11455" y="30867"/>
                      <a:pt x="11437" y="30858"/>
                    </a:cubicBezTo>
                    <a:cubicBezTo>
                      <a:pt x="11325" y="30876"/>
                      <a:pt x="11222" y="30885"/>
                      <a:pt x="11127" y="30905"/>
                    </a:cubicBezTo>
                    <a:cubicBezTo>
                      <a:pt x="11136" y="30914"/>
                      <a:pt x="11157" y="30914"/>
                      <a:pt x="11166" y="30923"/>
                    </a:cubicBezTo>
                    <a:cubicBezTo>
                      <a:pt x="11295" y="30997"/>
                      <a:pt x="11446" y="31073"/>
                      <a:pt x="11584" y="31138"/>
                    </a:cubicBezTo>
                    <a:cubicBezTo>
                      <a:pt x="11950" y="31298"/>
                      <a:pt x="12333" y="31427"/>
                      <a:pt x="12734" y="31530"/>
                    </a:cubicBezTo>
                    <a:cubicBezTo>
                      <a:pt x="12481" y="32173"/>
                      <a:pt x="12333" y="32819"/>
                      <a:pt x="12286" y="33453"/>
                    </a:cubicBezTo>
                    <a:cubicBezTo>
                      <a:pt x="12265" y="33677"/>
                      <a:pt x="12257" y="33874"/>
                      <a:pt x="12265" y="34060"/>
                    </a:cubicBezTo>
                    <a:cubicBezTo>
                      <a:pt x="11791" y="33706"/>
                      <a:pt x="11313" y="33350"/>
                      <a:pt x="10847" y="32987"/>
                    </a:cubicBezTo>
                    <a:cubicBezTo>
                      <a:pt x="10662" y="32845"/>
                      <a:pt x="10473" y="32707"/>
                      <a:pt x="10287" y="32565"/>
                    </a:cubicBezTo>
                    <a:cubicBezTo>
                      <a:pt x="10213" y="32509"/>
                      <a:pt x="10137" y="32453"/>
                      <a:pt x="10054" y="32397"/>
                    </a:cubicBezTo>
                    <a:lnTo>
                      <a:pt x="10054" y="32388"/>
                    </a:lnTo>
                    <a:cubicBezTo>
                      <a:pt x="9981" y="32397"/>
                      <a:pt x="9877" y="32409"/>
                      <a:pt x="9774" y="32418"/>
                    </a:cubicBezTo>
                    <a:cubicBezTo>
                      <a:pt x="9877" y="32492"/>
                      <a:pt x="9981" y="32577"/>
                      <a:pt x="10081" y="32651"/>
                    </a:cubicBezTo>
                    <a:cubicBezTo>
                      <a:pt x="10149" y="32698"/>
                      <a:pt x="10213" y="32754"/>
                      <a:pt x="10287" y="32801"/>
                    </a:cubicBezTo>
                    <a:cubicBezTo>
                      <a:pt x="10438" y="32913"/>
                      <a:pt x="10576" y="33025"/>
                      <a:pt x="10726" y="33137"/>
                    </a:cubicBezTo>
                    <a:cubicBezTo>
                      <a:pt x="11239" y="33529"/>
                      <a:pt x="11761" y="33930"/>
                      <a:pt x="12295" y="34313"/>
                    </a:cubicBezTo>
                    <a:cubicBezTo>
                      <a:pt x="12313" y="34499"/>
                      <a:pt x="12360" y="34676"/>
                      <a:pt x="12416" y="34844"/>
                    </a:cubicBezTo>
                    <a:cubicBezTo>
                      <a:pt x="12463" y="34985"/>
                      <a:pt x="12528" y="35115"/>
                      <a:pt x="12602" y="35236"/>
                    </a:cubicBezTo>
                    <a:cubicBezTo>
                      <a:pt x="12678" y="35236"/>
                      <a:pt x="12752" y="35236"/>
                      <a:pt x="12837" y="35245"/>
                    </a:cubicBezTo>
                    <a:cubicBezTo>
                      <a:pt x="12734" y="35097"/>
                      <a:pt x="12649" y="34938"/>
                      <a:pt x="12593" y="34779"/>
                    </a:cubicBezTo>
                    <a:cubicBezTo>
                      <a:pt x="12557" y="34685"/>
                      <a:pt x="12528" y="34573"/>
                      <a:pt x="12510" y="34470"/>
                    </a:cubicBezTo>
                    <a:lnTo>
                      <a:pt x="12510" y="34470"/>
                    </a:lnTo>
                    <a:cubicBezTo>
                      <a:pt x="12893" y="34741"/>
                      <a:pt x="13274" y="35012"/>
                      <a:pt x="13666" y="35265"/>
                    </a:cubicBezTo>
                    <a:cubicBezTo>
                      <a:pt x="13789" y="35274"/>
                      <a:pt x="13910" y="35274"/>
                      <a:pt x="14040" y="35274"/>
                    </a:cubicBezTo>
                    <a:cubicBezTo>
                      <a:pt x="13498" y="34938"/>
                      <a:pt x="12976" y="34573"/>
                      <a:pt x="12472" y="34210"/>
                    </a:cubicBezTo>
                    <a:cubicBezTo>
                      <a:pt x="12445" y="33986"/>
                      <a:pt x="12445" y="33742"/>
                      <a:pt x="12472" y="33473"/>
                    </a:cubicBezTo>
                    <a:cubicBezTo>
                      <a:pt x="12528" y="32837"/>
                      <a:pt x="12678" y="32211"/>
                      <a:pt x="12920" y="31578"/>
                    </a:cubicBezTo>
                    <a:cubicBezTo>
                      <a:pt x="13350" y="31681"/>
                      <a:pt x="13798" y="31746"/>
                      <a:pt x="14273" y="31772"/>
                    </a:cubicBezTo>
                    <a:cubicBezTo>
                      <a:pt x="14013" y="32324"/>
                      <a:pt x="13975" y="32780"/>
                      <a:pt x="14161" y="33173"/>
                    </a:cubicBezTo>
                    <a:cubicBezTo>
                      <a:pt x="14479" y="33800"/>
                      <a:pt x="15219" y="33919"/>
                      <a:pt x="15731" y="33919"/>
                    </a:cubicBezTo>
                    <a:cubicBezTo>
                      <a:pt x="15912" y="33919"/>
                      <a:pt x="16064" y="33904"/>
                      <a:pt x="16159" y="33892"/>
                    </a:cubicBezTo>
                    <a:cubicBezTo>
                      <a:pt x="16793" y="33809"/>
                      <a:pt x="17438" y="33621"/>
                      <a:pt x="18081" y="33341"/>
                    </a:cubicBezTo>
                    <a:lnTo>
                      <a:pt x="18081" y="33341"/>
                    </a:lnTo>
                    <a:cubicBezTo>
                      <a:pt x="17615" y="34210"/>
                      <a:pt x="16784" y="34909"/>
                      <a:pt x="15870" y="35310"/>
                    </a:cubicBezTo>
                    <a:cubicBezTo>
                      <a:pt x="16000" y="35321"/>
                      <a:pt x="16141" y="35321"/>
                      <a:pt x="16280" y="35321"/>
                    </a:cubicBezTo>
                    <a:cubicBezTo>
                      <a:pt x="17167" y="34853"/>
                      <a:pt x="17942" y="34116"/>
                      <a:pt x="18352" y="33211"/>
                    </a:cubicBezTo>
                    <a:cubicBezTo>
                      <a:pt x="18529" y="33125"/>
                      <a:pt x="18706" y="33034"/>
                      <a:pt x="18885" y="32940"/>
                    </a:cubicBezTo>
                    <a:cubicBezTo>
                      <a:pt x="19463" y="33995"/>
                      <a:pt x="20565" y="34817"/>
                      <a:pt x="21833" y="35086"/>
                    </a:cubicBezTo>
                    <a:cubicBezTo>
                      <a:pt x="21833" y="35171"/>
                      <a:pt x="21842" y="35245"/>
                      <a:pt x="21853" y="35330"/>
                    </a:cubicBezTo>
                    <a:lnTo>
                      <a:pt x="22039" y="35330"/>
                    </a:lnTo>
                    <a:cubicBezTo>
                      <a:pt x="22039" y="35265"/>
                      <a:pt x="22030" y="35189"/>
                      <a:pt x="22030" y="35124"/>
                    </a:cubicBezTo>
                    <a:lnTo>
                      <a:pt x="22030" y="35124"/>
                    </a:lnTo>
                    <a:cubicBezTo>
                      <a:pt x="22151" y="35142"/>
                      <a:pt x="22281" y="35162"/>
                      <a:pt x="22413" y="35171"/>
                    </a:cubicBezTo>
                    <a:cubicBezTo>
                      <a:pt x="22518" y="35177"/>
                      <a:pt x="22619" y="35183"/>
                      <a:pt x="22722" y="35183"/>
                    </a:cubicBezTo>
                    <a:cubicBezTo>
                      <a:pt x="22764" y="35183"/>
                      <a:pt x="22807" y="35182"/>
                      <a:pt x="22850" y="35180"/>
                    </a:cubicBezTo>
                    <a:lnTo>
                      <a:pt x="22850" y="35180"/>
                    </a:lnTo>
                    <a:cubicBezTo>
                      <a:pt x="22841" y="35227"/>
                      <a:pt x="22832" y="35265"/>
                      <a:pt x="22823" y="35310"/>
                    </a:cubicBezTo>
                    <a:cubicBezTo>
                      <a:pt x="22888" y="35310"/>
                      <a:pt x="22953" y="35310"/>
                      <a:pt x="23018" y="35301"/>
                    </a:cubicBezTo>
                    <a:cubicBezTo>
                      <a:pt x="23030" y="35265"/>
                      <a:pt x="23038" y="35218"/>
                      <a:pt x="23047" y="35180"/>
                    </a:cubicBezTo>
                    <a:cubicBezTo>
                      <a:pt x="23599" y="35142"/>
                      <a:pt x="24159" y="35021"/>
                      <a:pt x="24698" y="34817"/>
                    </a:cubicBezTo>
                    <a:cubicBezTo>
                      <a:pt x="24698" y="34956"/>
                      <a:pt x="24710" y="35097"/>
                      <a:pt x="24728" y="35236"/>
                    </a:cubicBezTo>
                    <a:cubicBezTo>
                      <a:pt x="24793" y="35236"/>
                      <a:pt x="24849" y="35236"/>
                      <a:pt x="24913" y="35227"/>
                    </a:cubicBezTo>
                    <a:cubicBezTo>
                      <a:pt x="24896" y="35077"/>
                      <a:pt x="24887" y="34918"/>
                      <a:pt x="24887" y="34741"/>
                    </a:cubicBezTo>
                    <a:cubicBezTo>
                      <a:pt x="25250" y="34593"/>
                      <a:pt x="25595" y="34405"/>
                      <a:pt x="25942" y="34181"/>
                    </a:cubicBezTo>
                    <a:cubicBezTo>
                      <a:pt x="26084" y="34205"/>
                      <a:pt x="26224" y="34216"/>
                      <a:pt x="26362" y="34216"/>
                    </a:cubicBezTo>
                    <a:cubicBezTo>
                      <a:pt x="27891" y="34216"/>
                      <a:pt x="29155" y="32814"/>
                      <a:pt x="29815" y="31522"/>
                    </a:cubicBezTo>
                    <a:cubicBezTo>
                      <a:pt x="29983" y="31185"/>
                      <a:pt x="30151" y="30793"/>
                      <a:pt x="30272" y="30372"/>
                    </a:cubicBezTo>
                    <a:cubicBezTo>
                      <a:pt x="30234" y="30289"/>
                      <a:pt x="30187" y="30213"/>
                      <a:pt x="30142" y="30139"/>
                    </a:cubicBezTo>
                    <a:cubicBezTo>
                      <a:pt x="30019" y="30605"/>
                      <a:pt x="29833" y="31053"/>
                      <a:pt x="29647" y="31436"/>
                    </a:cubicBezTo>
                    <a:cubicBezTo>
                      <a:pt x="29013" y="32677"/>
                      <a:pt x="27808" y="34021"/>
                      <a:pt x="26373" y="34021"/>
                    </a:cubicBezTo>
                    <a:cubicBezTo>
                      <a:pt x="26308" y="34021"/>
                      <a:pt x="26241" y="34018"/>
                      <a:pt x="26175" y="34013"/>
                    </a:cubicBezTo>
                    <a:cubicBezTo>
                      <a:pt x="26603" y="33706"/>
                      <a:pt x="27024" y="33323"/>
                      <a:pt x="27387" y="32893"/>
                    </a:cubicBezTo>
                    <a:cubicBezTo>
                      <a:pt x="28238" y="31923"/>
                      <a:pt x="28899" y="30681"/>
                      <a:pt x="29394" y="29140"/>
                    </a:cubicBezTo>
                    <a:cubicBezTo>
                      <a:pt x="29347" y="29084"/>
                      <a:pt x="29302" y="29028"/>
                      <a:pt x="29246" y="28972"/>
                    </a:cubicBezTo>
                    <a:cubicBezTo>
                      <a:pt x="28760" y="30540"/>
                      <a:pt x="28097" y="31793"/>
                      <a:pt x="27248" y="32772"/>
                    </a:cubicBezTo>
                    <a:cubicBezTo>
                      <a:pt x="26838" y="33237"/>
                      <a:pt x="26390" y="33650"/>
                      <a:pt x="25895" y="33977"/>
                    </a:cubicBezTo>
                    <a:cubicBezTo>
                      <a:pt x="25568" y="33910"/>
                      <a:pt x="25258" y="33762"/>
                      <a:pt x="24999" y="33565"/>
                    </a:cubicBezTo>
                    <a:cubicBezTo>
                      <a:pt x="25202" y="32250"/>
                      <a:pt x="25680" y="30970"/>
                      <a:pt x="26370" y="29832"/>
                    </a:cubicBezTo>
                    <a:cubicBezTo>
                      <a:pt x="26874" y="29028"/>
                      <a:pt x="27369" y="28506"/>
                      <a:pt x="27938" y="28188"/>
                    </a:cubicBezTo>
                    <a:cubicBezTo>
                      <a:pt x="28041" y="28132"/>
                      <a:pt x="28153" y="28085"/>
                      <a:pt x="28265" y="28049"/>
                    </a:cubicBezTo>
                    <a:cubicBezTo>
                      <a:pt x="28247" y="28029"/>
                      <a:pt x="28227" y="28011"/>
                      <a:pt x="28209" y="28002"/>
                    </a:cubicBezTo>
                    <a:cubicBezTo>
                      <a:pt x="28171" y="27964"/>
                      <a:pt x="28135" y="27937"/>
                      <a:pt x="28097" y="27908"/>
                    </a:cubicBezTo>
                    <a:cubicBezTo>
                      <a:pt x="28014" y="27946"/>
                      <a:pt x="27929" y="27984"/>
                      <a:pt x="27846" y="28029"/>
                    </a:cubicBezTo>
                    <a:cubicBezTo>
                      <a:pt x="27331" y="28309"/>
                      <a:pt x="26883" y="28739"/>
                      <a:pt x="26435" y="29384"/>
                    </a:cubicBezTo>
                    <a:cubicBezTo>
                      <a:pt x="26361" y="29496"/>
                      <a:pt x="26287" y="29617"/>
                      <a:pt x="26211" y="29738"/>
                    </a:cubicBezTo>
                    <a:cubicBezTo>
                      <a:pt x="25521" y="30867"/>
                      <a:pt x="25055" y="32129"/>
                      <a:pt x="24831" y="33426"/>
                    </a:cubicBezTo>
                    <a:cubicBezTo>
                      <a:pt x="24194" y="32875"/>
                      <a:pt x="23814" y="32017"/>
                      <a:pt x="23737" y="31242"/>
                    </a:cubicBezTo>
                    <a:cubicBezTo>
                      <a:pt x="23690" y="30681"/>
                      <a:pt x="23758" y="30121"/>
                      <a:pt x="23887" y="29597"/>
                    </a:cubicBezTo>
                    <a:cubicBezTo>
                      <a:pt x="23952" y="29328"/>
                      <a:pt x="24038" y="29066"/>
                      <a:pt x="24129" y="28813"/>
                    </a:cubicBezTo>
                    <a:cubicBezTo>
                      <a:pt x="24206" y="28768"/>
                      <a:pt x="24271" y="28721"/>
                      <a:pt x="24344" y="28674"/>
                    </a:cubicBezTo>
                    <a:cubicBezTo>
                      <a:pt x="24878" y="28300"/>
                      <a:pt x="25550" y="27749"/>
                      <a:pt x="25736" y="27021"/>
                    </a:cubicBezTo>
                    <a:cubicBezTo>
                      <a:pt x="25913" y="26891"/>
                      <a:pt x="26090" y="26779"/>
                      <a:pt x="26278" y="26667"/>
                    </a:cubicBezTo>
                    <a:cubicBezTo>
                      <a:pt x="26222" y="26629"/>
                      <a:pt x="26155" y="26593"/>
                      <a:pt x="26090" y="26555"/>
                    </a:cubicBezTo>
                    <a:cubicBezTo>
                      <a:pt x="25987" y="26620"/>
                      <a:pt x="25886" y="26685"/>
                      <a:pt x="25783" y="26761"/>
                    </a:cubicBezTo>
                    <a:cubicBezTo>
                      <a:pt x="25792" y="26705"/>
                      <a:pt x="25792" y="26649"/>
                      <a:pt x="25792" y="26602"/>
                    </a:cubicBezTo>
                    <a:cubicBezTo>
                      <a:pt x="25792" y="26528"/>
                      <a:pt x="25783" y="26452"/>
                      <a:pt x="25763" y="26378"/>
                    </a:cubicBezTo>
                    <a:cubicBezTo>
                      <a:pt x="25689" y="26340"/>
                      <a:pt x="25624" y="26293"/>
                      <a:pt x="25550" y="26257"/>
                    </a:cubicBezTo>
                    <a:lnTo>
                      <a:pt x="25550" y="26257"/>
                    </a:lnTo>
                    <a:cubicBezTo>
                      <a:pt x="25577" y="26369"/>
                      <a:pt x="25595" y="26481"/>
                      <a:pt x="25595" y="26602"/>
                    </a:cubicBezTo>
                    <a:cubicBezTo>
                      <a:pt x="25606" y="26705"/>
                      <a:pt x="25595" y="26808"/>
                      <a:pt x="25568" y="26909"/>
                    </a:cubicBezTo>
                    <a:cubicBezTo>
                      <a:pt x="25550" y="26929"/>
                      <a:pt x="25530" y="26947"/>
                      <a:pt x="25512" y="26956"/>
                    </a:cubicBezTo>
                    <a:cubicBezTo>
                      <a:pt x="25194" y="27209"/>
                      <a:pt x="24887" y="27480"/>
                      <a:pt x="24607" y="27760"/>
                    </a:cubicBezTo>
                    <a:cubicBezTo>
                      <a:pt x="24642" y="27684"/>
                      <a:pt x="24681" y="27610"/>
                      <a:pt x="24719" y="27545"/>
                    </a:cubicBezTo>
                    <a:cubicBezTo>
                      <a:pt x="24922" y="27171"/>
                      <a:pt x="25194" y="26705"/>
                      <a:pt x="25530" y="26257"/>
                    </a:cubicBezTo>
                    <a:cubicBezTo>
                      <a:pt x="25474" y="26219"/>
                      <a:pt x="25418" y="26192"/>
                      <a:pt x="25353" y="26163"/>
                    </a:cubicBezTo>
                    <a:cubicBezTo>
                      <a:pt x="25046" y="26593"/>
                      <a:pt x="24775" y="27032"/>
                      <a:pt x="24551" y="27451"/>
                    </a:cubicBezTo>
                    <a:cubicBezTo>
                      <a:pt x="24430" y="27693"/>
                      <a:pt x="24297" y="27955"/>
                      <a:pt x="24168" y="28244"/>
                    </a:cubicBezTo>
                    <a:cubicBezTo>
                      <a:pt x="23982" y="28459"/>
                      <a:pt x="23814" y="28683"/>
                      <a:pt x="23646" y="28907"/>
                    </a:cubicBezTo>
                    <a:cubicBezTo>
                      <a:pt x="23487" y="29010"/>
                      <a:pt x="23318" y="29113"/>
                      <a:pt x="23150" y="29216"/>
                    </a:cubicBezTo>
                    <a:cubicBezTo>
                      <a:pt x="23943" y="28244"/>
                      <a:pt x="24642" y="27200"/>
                      <a:pt x="25223" y="26098"/>
                    </a:cubicBezTo>
                    <a:lnTo>
                      <a:pt x="25055" y="26013"/>
                    </a:lnTo>
                    <a:cubicBezTo>
                      <a:pt x="24400" y="27256"/>
                      <a:pt x="23599" y="28421"/>
                      <a:pt x="22673" y="29485"/>
                    </a:cubicBezTo>
                    <a:cubicBezTo>
                      <a:pt x="22570" y="29541"/>
                      <a:pt x="22478" y="29588"/>
                      <a:pt x="22384" y="29635"/>
                    </a:cubicBezTo>
                    <a:cubicBezTo>
                      <a:pt x="21824" y="28226"/>
                      <a:pt x="21069" y="27012"/>
                      <a:pt x="20424" y="26125"/>
                    </a:cubicBezTo>
                    <a:cubicBezTo>
                      <a:pt x="20816" y="25912"/>
                      <a:pt x="21217" y="25715"/>
                      <a:pt x="21618" y="25538"/>
                    </a:cubicBezTo>
                    <a:cubicBezTo>
                      <a:pt x="21992" y="25370"/>
                      <a:pt x="22402" y="25211"/>
                      <a:pt x="22832" y="25108"/>
                    </a:cubicBezTo>
                    <a:cubicBezTo>
                      <a:pt x="22841" y="25108"/>
                      <a:pt x="22850" y="25099"/>
                      <a:pt x="22861" y="25099"/>
                    </a:cubicBezTo>
                    <a:cubicBezTo>
                      <a:pt x="22749" y="25061"/>
                      <a:pt x="22637" y="25025"/>
                      <a:pt x="22534" y="24987"/>
                    </a:cubicBezTo>
                    <a:cubicBezTo>
                      <a:pt x="22514" y="24996"/>
                      <a:pt x="22496" y="25005"/>
                      <a:pt x="22478" y="25005"/>
                    </a:cubicBezTo>
                    <a:cubicBezTo>
                      <a:pt x="22151" y="25108"/>
                      <a:pt x="21833" y="25229"/>
                      <a:pt x="21544" y="25361"/>
                    </a:cubicBezTo>
                    <a:cubicBezTo>
                      <a:pt x="21125" y="25547"/>
                      <a:pt x="20713" y="25753"/>
                      <a:pt x="20312" y="25977"/>
                    </a:cubicBezTo>
                    <a:cubicBezTo>
                      <a:pt x="20256" y="25892"/>
                      <a:pt x="20200" y="25818"/>
                      <a:pt x="20144" y="25753"/>
                    </a:cubicBezTo>
                    <a:cubicBezTo>
                      <a:pt x="20798" y="25444"/>
                      <a:pt x="21470" y="25164"/>
                      <a:pt x="22151" y="24922"/>
                    </a:cubicBezTo>
                    <a:cubicBezTo>
                      <a:pt x="22178" y="24913"/>
                      <a:pt x="22207" y="24904"/>
                      <a:pt x="22234" y="24893"/>
                    </a:cubicBezTo>
                    <a:cubicBezTo>
                      <a:pt x="22104" y="24857"/>
                      <a:pt x="22001" y="24828"/>
                      <a:pt x="21918" y="24810"/>
                    </a:cubicBezTo>
                    <a:cubicBezTo>
                      <a:pt x="21889" y="24819"/>
                      <a:pt x="21853" y="24828"/>
                      <a:pt x="21815" y="24848"/>
                    </a:cubicBezTo>
                    <a:cubicBezTo>
                      <a:pt x="21208" y="25072"/>
                      <a:pt x="20610" y="25323"/>
                      <a:pt x="20032" y="25594"/>
                    </a:cubicBezTo>
                    <a:cubicBezTo>
                      <a:pt x="19938" y="25482"/>
                      <a:pt x="19855" y="25370"/>
                      <a:pt x="19770" y="25276"/>
                    </a:cubicBezTo>
                    <a:cubicBezTo>
                      <a:pt x="19631" y="25108"/>
                      <a:pt x="19490" y="24949"/>
                      <a:pt x="19351" y="24801"/>
                    </a:cubicBezTo>
                    <a:cubicBezTo>
                      <a:pt x="19389" y="24772"/>
                      <a:pt x="19434" y="24745"/>
                      <a:pt x="19472" y="24716"/>
                    </a:cubicBezTo>
                    <a:cubicBezTo>
                      <a:pt x="19976" y="24409"/>
                      <a:pt x="20592" y="24053"/>
                      <a:pt x="21293" y="23773"/>
                    </a:cubicBezTo>
                    <a:lnTo>
                      <a:pt x="21208" y="23596"/>
                    </a:lnTo>
                    <a:cubicBezTo>
                      <a:pt x="20509" y="23896"/>
                      <a:pt x="19882" y="24250"/>
                      <a:pt x="19378" y="24557"/>
                    </a:cubicBezTo>
                    <a:cubicBezTo>
                      <a:pt x="19322" y="24595"/>
                      <a:pt x="19266" y="24624"/>
                      <a:pt x="19221" y="24660"/>
                    </a:cubicBezTo>
                    <a:cubicBezTo>
                      <a:pt x="18661" y="24091"/>
                      <a:pt x="18110" y="23690"/>
                      <a:pt x="17559" y="23457"/>
                    </a:cubicBezTo>
                    <a:cubicBezTo>
                      <a:pt x="17193" y="23302"/>
                      <a:pt x="16834" y="23227"/>
                      <a:pt x="16475" y="23227"/>
                    </a:cubicBezTo>
                    <a:cubicBezTo>
                      <a:pt x="16357" y="23227"/>
                      <a:pt x="16239" y="23235"/>
                      <a:pt x="16121" y="23251"/>
                    </a:cubicBezTo>
                    <a:cubicBezTo>
                      <a:pt x="16112" y="23251"/>
                      <a:pt x="16094" y="23260"/>
                      <a:pt x="16085" y="23260"/>
                    </a:cubicBezTo>
                    <a:cubicBezTo>
                      <a:pt x="15178" y="23410"/>
                      <a:pt x="14497" y="24053"/>
                      <a:pt x="14058" y="24875"/>
                    </a:cubicBezTo>
                    <a:cubicBezTo>
                      <a:pt x="13937" y="24801"/>
                      <a:pt x="13816" y="24736"/>
                      <a:pt x="13704" y="24669"/>
                    </a:cubicBezTo>
                    <a:cubicBezTo>
                      <a:pt x="13583" y="23849"/>
                      <a:pt x="13453" y="23009"/>
                      <a:pt x="13144" y="22225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53"/>
              <p:cNvSpPr/>
              <p:nvPr/>
            </p:nvSpPr>
            <p:spPr>
              <a:xfrm>
                <a:off x="3136797" y="1292082"/>
                <a:ext cx="408852" cy="526560"/>
              </a:xfrm>
              <a:custGeom>
                <a:avLst/>
                <a:gdLst/>
                <a:ahLst/>
                <a:cxnLst/>
                <a:rect l="l" t="t" r="r" b="b"/>
                <a:pathLst>
                  <a:path w="7263" h="9354" extrusionOk="0">
                    <a:moveTo>
                      <a:pt x="7104" y="0"/>
                    </a:moveTo>
                    <a:cubicBezTo>
                      <a:pt x="6412" y="1091"/>
                      <a:pt x="5433" y="1978"/>
                      <a:pt x="4274" y="2559"/>
                    </a:cubicBezTo>
                    <a:cubicBezTo>
                      <a:pt x="3977" y="2715"/>
                      <a:pt x="3649" y="2848"/>
                      <a:pt x="3343" y="2978"/>
                    </a:cubicBezTo>
                    <a:cubicBezTo>
                      <a:pt x="2715" y="3249"/>
                      <a:pt x="2072" y="3520"/>
                      <a:pt x="1530" y="3948"/>
                    </a:cubicBezTo>
                    <a:cubicBezTo>
                      <a:pt x="737" y="4575"/>
                      <a:pt x="215" y="5516"/>
                      <a:pt x="112" y="6524"/>
                    </a:cubicBezTo>
                    <a:cubicBezTo>
                      <a:pt x="0" y="7543"/>
                      <a:pt x="307" y="8569"/>
                      <a:pt x="952" y="9353"/>
                    </a:cubicBezTo>
                    <a:lnTo>
                      <a:pt x="1102" y="9232"/>
                    </a:lnTo>
                    <a:cubicBezTo>
                      <a:pt x="486" y="8484"/>
                      <a:pt x="195" y="7505"/>
                      <a:pt x="298" y="6553"/>
                    </a:cubicBezTo>
                    <a:cubicBezTo>
                      <a:pt x="401" y="5592"/>
                      <a:pt x="896" y="4696"/>
                      <a:pt x="1651" y="4098"/>
                    </a:cubicBezTo>
                    <a:cubicBezTo>
                      <a:pt x="2175" y="3679"/>
                      <a:pt x="2800" y="3417"/>
                      <a:pt x="3408" y="3154"/>
                    </a:cubicBezTo>
                    <a:cubicBezTo>
                      <a:pt x="3723" y="3025"/>
                      <a:pt x="4050" y="2883"/>
                      <a:pt x="4369" y="2727"/>
                    </a:cubicBezTo>
                    <a:cubicBezTo>
                      <a:pt x="5545" y="2129"/>
                      <a:pt x="6553" y="1223"/>
                      <a:pt x="7263" y="103"/>
                    </a:cubicBezTo>
                    <a:lnTo>
                      <a:pt x="7104" y="0"/>
                    </a:lnTo>
                    <a:close/>
                  </a:path>
                </a:pathLst>
              </a:custGeom>
              <a:solidFill>
                <a:srgbClr val="332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53"/>
              <p:cNvSpPr/>
              <p:nvPr/>
            </p:nvSpPr>
            <p:spPr>
              <a:xfrm>
                <a:off x="3102121" y="1818084"/>
                <a:ext cx="125645" cy="272174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4835" extrusionOk="0">
                    <a:moveTo>
                      <a:pt x="766" y="0"/>
                    </a:moveTo>
                    <a:cubicBezTo>
                      <a:pt x="271" y="410"/>
                      <a:pt x="0" y="1100"/>
                      <a:pt x="9" y="1904"/>
                    </a:cubicBezTo>
                    <a:cubicBezTo>
                      <a:pt x="27" y="2567"/>
                      <a:pt x="233" y="3219"/>
                      <a:pt x="607" y="3732"/>
                    </a:cubicBezTo>
                    <a:cubicBezTo>
                      <a:pt x="990" y="4283"/>
                      <a:pt x="1568" y="4684"/>
                      <a:pt x="2193" y="4834"/>
                    </a:cubicBezTo>
                    <a:lnTo>
                      <a:pt x="2231" y="4648"/>
                    </a:lnTo>
                    <a:cubicBezTo>
                      <a:pt x="1662" y="4507"/>
                      <a:pt x="1120" y="4135"/>
                      <a:pt x="755" y="3631"/>
                    </a:cubicBezTo>
                    <a:cubicBezTo>
                      <a:pt x="410" y="3145"/>
                      <a:pt x="215" y="2529"/>
                      <a:pt x="206" y="1895"/>
                    </a:cubicBezTo>
                    <a:cubicBezTo>
                      <a:pt x="186" y="1156"/>
                      <a:pt x="439" y="522"/>
                      <a:pt x="887" y="148"/>
                    </a:cubicBezTo>
                    <a:lnTo>
                      <a:pt x="766" y="0"/>
                    </a:lnTo>
                    <a:close/>
                  </a:path>
                </a:pathLst>
              </a:custGeom>
              <a:solidFill>
                <a:srgbClr val="332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53"/>
              <p:cNvSpPr/>
              <p:nvPr/>
            </p:nvSpPr>
            <p:spPr>
              <a:xfrm>
                <a:off x="3867698" y="1754529"/>
                <a:ext cx="234852" cy="347831"/>
              </a:xfrm>
              <a:custGeom>
                <a:avLst/>
                <a:gdLst/>
                <a:ahLst/>
                <a:cxnLst/>
                <a:rect l="l" t="t" r="r" b="b"/>
                <a:pathLst>
                  <a:path w="4172" h="6179" extrusionOk="0">
                    <a:moveTo>
                      <a:pt x="103" y="0"/>
                    </a:moveTo>
                    <a:lnTo>
                      <a:pt x="0" y="157"/>
                    </a:lnTo>
                    <a:cubicBezTo>
                      <a:pt x="1120" y="923"/>
                      <a:pt x="2108" y="1642"/>
                      <a:pt x="2847" y="2621"/>
                    </a:cubicBezTo>
                    <a:cubicBezTo>
                      <a:pt x="3676" y="3732"/>
                      <a:pt x="3977" y="5040"/>
                      <a:pt x="3649" y="6122"/>
                    </a:cubicBezTo>
                    <a:lnTo>
                      <a:pt x="3826" y="6178"/>
                    </a:lnTo>
                    <a:cubicBezTo>
                      <a:pt x="4171" y="5040"/>
                      <a:pt x="3865" y="3667"/>
                      <a:pt x="2995" y="2509"/>
                    </a:cubicBezTo>
                    <a:cubicBezTo>
                      <a:pt x="2249" y="1501"/>
                      <a:pt x="1241" y="773"/>
                      <a:pt x="103" y="0"/>
                    </a:cubicBezTo>
                    <a:close/>
                  </a:path>
                </a:pathLst>
              </a:custGeom>
              <a:solidFill>
                <a:srgbClr val="332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53"/>
              <p:cNvSpPr/>
              <p:nvPr/>
            </p:nvSpPr>
            <p:spPr>
              <a:xfrm>
                <a:off x="5816990" y="2917822"/>
                <a:ext cx="462499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8216" h="3099" extrusionOk="0">
                    <a:moveTo>
                      <a:pt x="3137" y="1"/>
                    </a:moveTo>
                    <a:cubicBezTo>
                      <a:pt x="3016" y="92"/>
                      <a:pt x="2886" y="169"/>
                      <a:pt x="2736" y="213"/>
                    </a:cubicBezTo>
                    <a:cubicBezTo>
                      <a:pt x="2574" y="268"/>
                      <a:pt x="2261" y="287"/>
                      <a:pt x="1903" y="287"/>
                    </a:cubicBezTo>
                    <a:cubicBezTo>
                      <a:pt x="1080" y="287"/>
                      <a:pt x="19" y="187"/>
                      <a:pt x="19" y="187"/>
                    </a:cubicBezTo>
                    <a:lnTo>
                      <a:pt x="1" y="2969"/>
                    </a:lnTo>
                    <a:cubicBezTo>
                      <a:pt x="1" y="2969"/>
                      <a:pt x="2367" y="2728"/>
                      <a:pt x="3629" y="2728"/>
                    </a:cubicBezTo>
                    <a:cubicBezTo>
                      <a:pt x="3856" y="2728"/>
                      <a:pt x="4048" y="2735"/>
                      <a:pt x="4183" y="2754"/>
                    </a:cubicBezTo>
                    <a:cubicBezTo>
                      <a:pt x="4752" y="2828"/>
                      <a:pt x="6562" y="3014"/>
                      <a:pt x="8039" y="3099"/>
                    </a:cubicBezTo>
                    <a:cubicBezTo>
                      <a:pt x="8018" y="2781"/>
                      <a:pt x="8074" y="2454"/>
                      <a:pt x="8215" y="2165"/>
                    </a:cubicBezTo>
                    <a:cubicBezTo>
                      <a:pt x="6582" y="1325"/>
                      <a:pt x="4882" y="596"/>
                      <a:pt x="3137" y="1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53"/>
              <p:cNvSpPr/>
              <p:nvPr/>
            </p:nvSpPr>
            <p:spPr>
              <a:xfrm>
                <a:off x="5993580" y="2863500"/>
                <a:ext cx="441896" cy="231250"/>
              </a:xfrm>
              <a:custGeom>
                <a:avLst/>
                <a:gdLst/>
                <a:ahLst/>
                <a:cxnLst/>
                <a:rect l="l" t="t" r="r" b="b"/>
                <a:pathLst>
                  <a:path w="7850" h="4108" extrusionOk="0">
                    <a:moveTo>
                      <a:pt x="1250" y="1"/>
                    </a:moveTo>
                    <a:cubicBezTo>
                      <a:pt x="1055" y="1"/>
                      <a:pt x="864" y="83"/>
                      <a:pt x="728" y="238"/>
                    </a:cubicBezTo>
                    <a:cubicBezTo>
                      <a:pt x="486" y="506"/>
                      <a:pt x="177" y="833"/>
                      <a:pt x="0" y="966"/>
                    </a:cubicBezTo>
                    <a:cubicBezTo>
                      <a:pt x="1745" y="1561"/>
                      <a:pt x="3445" y="2290"/>
                      <a:pt x="5078" y="3130"/>
                    </a:cubicBezTo>
                    <a:cubicBezTo>
                      <a:pt x="4937" y="3419"/>
                      <a:pt x="4881" y="3746"/>
                      <a:pt x="4902" y="4064"/>
                    </a:cubicBezTo>
                    <a:cubicBezTo>
                      <a:pt x="5348" y="4090"/>
                      <a:pt x="5765" y="4108"/>
                      <a:pt x="6104" y="4108"/>
                    </a:cubicBezTo>
                    <a:cubicBezTo>
                      <a:pt x="6367" y="4108"/>
                      <a:pt x="6583" y="4097"/>
                      <a:pt x="6729" y="4073"/>
                    </a:cubicBezTo>
                    <a:cubicBezTo>
                      <a:pt x="7711" y="3923"/>
                      <a:pt x="7850" y="3690"/>
                      <a:pt x="7590" y="3486"/>
                    </a:cubicBezTo>
                    <a:cubicBezTo>
                      <a:pt x="7366" y="3318"/>
                      <a:pt x="3071" y="919"/>
                      <a:pt x="1586" y="87"/>
                    </a:cubicBezTo>
                    <a:cubicBezTo>
                      <a:pt x="1480" y="29"/>
                      <a:pt x="1364" y="1"/>
                      <a:pt x="1250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53"/>
              <p:cNvSpPr/>
              <p:nvPr/>
            </p:nvSpPr>
            <p:spPr>
              <a:xfrm>
                <a:off x="4608562" y="2308733"/>
                <a:ext cx="1228415" cy="787363"/>
              </a:xfrm>
              <a:custGeom>
                <a:avLst/>
                <a:gdLst/>
                <a:ahLst/>
                <a:cxnLst/>
                <a:rect l="l" t="t" r="r" b="b"/>
                <a:pathLst>
                  <a:path w="21822" h="13987" extrusionOk="0">
                    <a:moveTo>
                      <a:pt x="18237" y="1"/>
                    </a:moveTo>
                    <a:lnTo>
                      <a:pt x="11080" y="1168"/>
                    </a:lnTo>
                    <a:lnTo>
                      <a:pt x="9996" y="3408"/>
                    </a:lnTo>
                    <a:cubicBezTo>
                      <a:pt x="9996" y="3408"/>
                      <a:pt x="6432" y="4277"/>
                      <a:pt x="3564" y="6638"/>
                    </a:cubicBezTo>
                    <a:cubicBezTo>
                      <a:pt x="699" y="8990"/>
                      <a:pt x="0" y="11856"/>
                      <a:pt x="2417" y="13182"/>
                    </a:cubicBezTo>
                    <a:cubicBezTo>
                      <a:pt x="3574" y="13820"/>
                      <a:pt x="7982" y="13987"/>
                      <a:pt x="12268" y="13987"/>
                    </a:cubicBezTo>
                    <a:cubicBezTo>
                      <a:pt x="16941" y="13987"/>
                      <a:pt x="21468" y="13789"/>
                      <a:pt x="21468" y="13789"/>
                    </a:cubicBezTo>
                    <a:lnTo>
                      <a:pt x="21822" y="9745"/>
                    </a:lnTo>
                    <a:lnTo>
                      <a:pt x="18025" y="9167"/>
                    </a:lnTo>
                    <a:cubicBezTo>
                      <a:pt x="18025" y="9167"/>
                      <a:pt x="20377" y="7449"/>
                      <a:pt x="19770" y="4613"/>
                    </a:cubicBezTo>
                    <a:cubicBezTo>
                      <a:pt x="19172" y="1775"/>
                      <a:pt x="18237" y="1"/>
                      <a:pt x="18237" y="1"/>
                    </a:cubicBezTo>
                    <a:close/>
                  </a:path>
                </a:pathLst>
              </a:custGeom>
              <a:solidFill>
                <a:srgbClr val="7F4A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53"/>
              <p:cNvSpPr/>
              <p:nvPr/>
            </p:nvSpPr>
            <p:spPr>
              <a:xfrm>
                <a:off x="5076126" y="1265231"/>
                <a:ext cx="433621" cy="612688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10884" extrusionOk="0">
                    <a:moveTo>
                      <a:pt x="4790" y="0"/>
                    </a:moveTo>
                    <a:lnTo>
                      <a:pt x="1345" y="197"/>
                    </a:lnTo>
                    <a:cubicBezTo>
                      <a:pt x="1083" y="990"/>
                      <a:pt x="915" y="1812"/>
                      <a:pt x="832" y="2644"/>
                    </a:cubicBezTo>
                    <a:cubicBezTo>
                      <a:pt x="496" y="3054"/>
                      <a:pt x="225" y="3558"/>
                      <a:pt x="30" y="4044"/>
                    </a:cubicBezTo>
                    <a:cubicBezTo>
                      <a:pt x="19" y="4088"/>
                      <a:pt x="1" y="4127"/>
                      <a:pt x="10" y="4174"/>
                    </a:cubicBezTo>
                    <a:cubicBezTo>
                      <a:pt x="19" y="4221"/>
                      <a:pt x="66" y="4257"/>
                      <a:pt x="113" y="4295"/>
                    </a:cubicBezTo>
                    <a:cubicBezTo>
                      <a:pt x="310" y="4425"/>
                      <a:pt x="543" y="4519"/>
                      <a:pt x="785" y="4537"/>
                    </a:cubicBezTo>
                    <a:cubicBezTo>
                      <a:pt x="897" y="4996"/>
                      <a:pt x="1018" y="5480"/>
                      <a:pt x="1215" y="5910"/>
                    </a:cubicBezTo>
                    <a:cubicBezTo>
                      <a:pt x="1354" y="6237"/>
                      <a:pt x="1542" y="6582"/>
                      <a:pt x="1858" y="6759"/>
                    </a:cubicBezTo>
                    <a:cubicBezTo>
                      <a:pt x="2082" y="6900"/>
                      <a:pt x="2362" y="6927"/>
                      <a:pt x="2624" y="6936"/>
                    </a:cubicBezTo>
                    <a:cubicBezTo>
                      <a:pt x="2651" y="6936"/>
                      <a:pt x="2679" y="6937"/>
                      <a:pt x="2706" y="6937"/>
                    </a:cubicBezTo>
                    <a:cubicBezTo>
                      <a:pt x="3128" y="6937"/>
                      <a:pt x="3555" y="6872"/>
                      <a:pt x="3959" y="6750"/>
                    </a:cubicBezTo>
                    <a:cubicBezTo>
                      <a:pt x="4062" y="7124"/>
                      <a:pt x="4163" y="7478"/>
                      <a:pt x="4266" y="7861"/>
                    </a:cubicBezTo>
                    <a:cubicBezTo>
                      <a:pt x="3352" y="8869"/>
                      <a:pt x="2270" y="9801"/>
                      <a:pt x="1410" y="10865"/>
                    </a:cubicBezTo>
                    <a:cubicBezTo>
                      <a:pt x="1496" y="10877"/>
                      <a:pt x="1584" y="10883"/>
                      <a:pt x="1672" y="10883"/>
                    </a:cubicBezTo>
                    <a:cubicBezTo>
                      <a:pt x="2061" y="10883"/>
                      <a:pt x="2461" y="10768"/>
                      <a:pt x="2810" y="10585"/>
                    </a:cubicBezTo>
                    <a:cubicBezTo>
                      <a:pt x="3417" y="10278"/>
                      <a:pt x="3912" y="9792"/>
                      <a:pt x="4416" y="9335"/>
                    </a:cubicBezTo>
                    <a:cubicBezTo>
                      <a:pt x="4920" y="8878"/>
                      <a:pt x="5471" y="8430"/>
                      <a:pt x="6134" y="8244"/>
                    </a:cubicBezTo>
                    <a:cubicBezTo>
                      <a:pt x="6317" y="8191"/>
                      <a:pt x="6511" y="8164"/>
                      <a:pt x="6704" y="8164"/>
                    </a:cubicBezTo>
                    <a:cubicBezTo>
                      <a:pt x="7062" y="8164"/>
                      <a:pt x="7417" y="8258"/>
                      <a:pt x="7702" y="8457"/>
                    </a:cubicBezTo>
                    <a:cubicBezTo>
                      <a:pt x="6535" y="6320"/>
                      <a:pt x="5863" y="4864"/>
                      <a:pt x="5619" y="3744"/>
                    </a:cubicBezTo>
                    <a:cubicBezTo>
                      <a:pt x="5312" y="2352"/>
                      <a:pt x="4790" y="0"/>
                      <a:pt x="4790" y="0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53"/>
              <p:cNvSpPr/>
              <p:nvPr/>
            </p:nvSpPr>
            <p:spPr>
              <a:xfrm>
                <a:off x="5076126" y="1724806"/>
                <a:ext cx="589608" cy="660311"/>
              </a:xfrm>
              <a:custGeom>
                <a:avLst/>
                <a:gdLst/>
                <a:ahLst/>
                <a:cxnLst/>
                <a:rect l="l" t="t" r="r" b="b"/>
                <a:pathLst>
                  <a:path w="10474" h="11730" extrusionOk="0">
                    <a:moveTo>
                      <a:pt x="6704" y="0"/>
                    </a:moveTo>
                    <a:cubicBezTo>
                      <a:pt x="6511" y="0"/>
                      <a:pt x="6317" y="27"/>
                      <a:pt x="6134" y="80"/>
                    </a:cubicBezTo>
                    <a:cubicBezTo>
                      <a:pt x="5471" y="266"/>
                      <a:pt x="4920" y="714"/>
                      <a:pt x="4416" y="1171"/>
                    </a:cubicBezTo>
                    <a:cubicBezTo>
                      <a:pt x="3912" y="1628"/>
                      <a:pt x="3417" y="2114"/>
                      <a:pt x="2810" y="2421"/>
                    </a:cubicBezTo>
                    <a:cubicBezTo>
                      <a:pt x="2461" y="2604"/>
                      <a:pt x="2061" y="2719"/>
                      <a:pt x="1672" y="2719"/>
                    </a:cubicBezTo>
                    <a:cubicBezTo>
                      <a:pt x="1584" y="2719"/>
                      <a:pt x="1496" y="2713"/>
                      <a:pt x="1410" y="2701"/>
                    </a:cubicBezTo>
                    <a:cubicBezTo>
                      <a:pt x="1065" y="3131"/>
                      <a:pt x="747" y="3579"/>
                      <a:pt x="496" y="4065"/>
                    </a:cubicBezTo>
                    <a:cubicBezTo>
                      <a:pt x="281" y="4466"/>
                      <a:pt x="113" y="4896"/>
                      <a:pt x="57" y="5333"/>
                    </a:cubicBezTo>
                    <a:cubicBezTo>
                      <a:pt x="1" y="5781"/>
                      <a:pt x="66" y="6258"/>
                      <a:pt x="290" y="6650"/>
                    </a:cubicBezTo>
                    <a:cubicBezTo>
                      <a:pt x="552" y="7098"/>
                      <a:pt x="1009" y="7417"/>
                      <a:pt x="1504" y="7603"/>
                    </a:cubicBezTo>
                    <a:cubicBezTo>
                      <a:pt x="1923" y="8917"/>
                      <a:pt x="2353" y="10235"/>
                      <a:pt x="2774" y="11541"/>
                    </a:cubicBezTo>
                    <a:cubicBezTo>
                      <a:pt x="2774" y="11541"/>
                      <a:pt x="4202" y="11729"/>
                      <a:pt x="5701" y="11729"/>
                    </a:cubicBezTo>
                    <a:cubicBezTo>
                      <a:pt x="5907" y="11729"/>
                      <a:pt x="6115" y="11726"/>
                      <a:pt x="6320" y="11718"/>
                    </a:cubicBezTo>
                    <a:cubicBezTo>
                      <a:pt x="8018" y="11653"/>
                      <a:pt x="9931" y="10374"/>
                      <a:pt x="9931" y="10374"/>
                    </a:cubicBezTo>
                    <a:cubicBezTo>
                      <a:pt x="9931" y="10374"/>
                      <a:pt x="10474" y="5185"/>
                      <a:pt x="8690" y="2049"/>
                    </a:cubicBezTo>
                    <a:cubicBezTo>
                      <a:pt x="8327" y="1424"/>
                      <a:pt x="8000" y="835"/>
                      <a:pt x="7702" y="293"/>
                    </a:cubicBezTo>
                    <a:cubicBezTo>
                      <a:pt x="7417" y="94"/>
                      <a:pt x="7062" y="0"/>
                      <a:pt x="6704" y="0"/>
                    </a:cubicBezTo>
                    <a:close/>
                  </a:path>
                </a:pathLst>
              </a:custGeom>
              <a:solidFill>
                <a:srgbClr val="F574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53"/>
              <p:cNvSpPr/>
              <p:nvPr/>
            </p:nvSpPr>
            <p:spPr>
              <a:xfrm>
                <a:off x="4604284" y="1781212"/>
                <a:ext cx="918074" cy="556620"/>
              </a:xfrm>
              <a:custGeom>
                <a:avLst/>
                <a:gdLst/>
                <a:ahLst/>
                <a:cxnLst/>
                <a:rect l="l" t="t" r="r" b="b"/>
                <a:pathLst>
                  <a:path w="16309" h="9888" extrusionOk="0">
                    <a:moveTo>
                      <a:pt x="1243" y="1"/>
                    </a:moveTo>
                    <a:lnTo>
                      <a:pt x="0" y="561"/>
                    </a:lnTo>
                    <a:cubicBezTo>
                      <a:pt x="0" y="561"/>
                      <a:pt x="1093" y="2942"/>
                      <a:pt x="2213" y="4947"/>
                    </a:cubicBezTo>
                    <a:cubicBezTo>
                      <a:pt x="3333" y="6945"/>
                      <a:pt x="4828" y="9858"/>
                      <a:pt x="6069" y="9887"/>
                    </a:cubicBezTo>
                    <a:cubicBezTo>
                      <a:pt x="6075" y="9887"/>
                      <a:pt x="6081" y="9887"/>
                      <a:pt x="6087" y="9887"/>
                    </a:cubicBezTo>
                    <a:cubicBezTo>
                      <a:pt x="7346" y="9887"/>
                      <a:pt x="11984" y="7171"/>
                      <a:pt x="13600" y="5592"/>
                    </a:cubicBezTo>
                    <a:cubicBezTo>
                      <a:pt x="15215" y="4006"/>
                      <a:pt x="16308" y="2091"/>
                      <a:pt x="15159" y="944"/>
                    </a:cubicBezTo>
                    <a:cubicBezTo>
                      <a:pt x="14991" y="776"/>
                      <a:pt x="14789" y="716"/>
                      <a:pt x="14572" y="716"/>
                    </a:cubicBezTo>
                    <a:cubicBezTo>
                      <a:pt x="14355" y="716"/>
                      <a:pt x="14124" y="776"/>
                      <a:pt x="13900" y="850"/>
                    </a:cubicBezTo>
                    <a:cubicBezTo>
                      <a:pt x="13461" y="1009"/>
                      <a:pt x="13069" y="1289"/>
                      <a:pt x="12704" y="1578"/>
                    </a:cubicBezTo>
                    <a:cubicBezTo>
                      <a:pt x="10744" y="3090"/>
                      <a:pt x="8551" y="4734"/>
                      <a:pt x="6936" y="6609"/>
                    </a:cubicBezTo>
                    <a:cubicBezTo>
                      <a:pt x="5957" y="5518"/>
                      <a:pt x="5276" y="4855"/>
                      <a:pt x="4247" y="3912"/>
                    </a:cubicBezTo>
                    <a:cubicBezTo>
                      <a:pt x="3062" y="2839"/>
                      <a:pt x="2054" y="1374"/>
                      <a:pt x="1243" y="1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53"/>
              <p:cNvSpPr/>
              <p:nvPr/>
            </p:nvSpPr>
            <p:spPr>
              <a:xfrm>
                <a:off x="4584356" y="1437937"/>
                <a:ext cx="97780" cy="374852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6659" extrusionOk="0">
                    <a:moveTo>
                      <a:pt x="455" y="0"/>
                    </a:moveTo>
                    <a:cubicBezTo>
                      <a:pt x="443" y="0"/>
                      <a:pt x="432" y="1"/>
                      <a:pt x="421" y="3"/>
                    </a:cubicBezTo>
                    <a:cubicBezTo>
                      <a:pt x="0" y="98"/>
                      <a:pt x="298" y="3626"/>
                      <a:pt x="150" y="4773"/>
                    </a:cubicBezTo>
                    <a:cubicBezTo>
                      <a:pt x="0" y="5922"/>
                      <a:pt x="354" y="6659"/>
                      <a:pt x="354" y="6659"/>
                    </a:cubicBezTo>
                    <a:lnTo>
                      <a:pt x="1597" y="6099"/>
                    </a:lnTo>
                    <a:cubicBezTo>
                      <a:pt x="1597" y="6099"/>
                      <a:pt x="1736" y="3953"/>
                      <a:pt x="1653" y="2683"/>
                    </a:cubicBezTo>
                    <a:cubicBezTo>
                      <a:pt x="1562" y="1457"/>
                      <a:pt x="869" y="0"/>
                      <a:pt x="455" y="0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53"/>
              <p:cNvSpPr/>
              <p:nvPr/>
            </p:nvSpPr>
            <p:spPr>
              <a:xfrm>
                <a:off x="4590661" y="1514721"/>
                <a:ext cx="53647" cy="18143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3223" extrusionOk="0">
                    <a:moveTo>
                      <a:pt x="240" y="0"/>
                    </a:moveTo>
                    <a:cubicBezTo>
                      <a:pt x="159" y="0"/>
                      <a:pt x="77" y="27"/>
                      <a:pt x="18" y="96"/>
                    </a:cubicBezTo>
                    <a:cubicBezTo>
                      <a:pt x="0" y="125"/>
                      <a:pt x="9" y="161"/>
                      <a:pt x="29" y="181"/>
                    </a:cubicBezTo>
                    <a:cubicBezTo>
                      <a:pt x="41" y="189"/>
                      <a:pt x="56" y="193"/>
                      <a:pt x="69" y="193"/>
                    </a:cubicBezTo>
                    <a:cubicBezTo>
                      <a:pt x="86" y="193"/>
                      <a:pt x="102" y="187"/>
                      <a:pt x="112" y="172"/>
                    </a:cubicBezTo>
                    <a:cubicBezTo>
                      <a:pt x="144" y="133"/>
                      <a:pt x="194" y="117"/>
                      <a:pt x="245" y="117"/>
                    </a:cubicBezTo>
                    <a:cubicBezTo>
                      <a:pt x="284" y="117"/>
                      <a:pt x="322" y="126"/>
                      <a:pt x="354" y="143"/>
                    </a:cubicBezTo>
                    <a:cubicBezTo>
                      <a:pt x="430" y="190"/>
                      <a:pt x="495" y="264"/>
                      <a:pt x="551" y="376"/>
                    </a:cubicBezTo>
                    <a:cubicBezTo>
                      <a:pt x="645" y="582"/>
                      <a:pt x="690" y="806"/>
                      <a:pt x="719" y="1001"/>
                    </a:cubicBezTo>
                    <a:cubicBezTo>
                      <a:pt x="840" y="1729"/>
                      <a:pt x="822" y="2468"/>
                      <a:pt x="784" y="3158"/>
                    </a:cubicBezTo>
                    <a:cubicBezTo>
                      <a:pt x="784" y="3196"/>
                      <a:pt x="802" y="3223"/>
                      <a:pt x="840" y="3223"/>
                    </a:cubicBezTo>
                    <a:cubicBezTo>
                      <a:pt x="869" y="3223"/>
                      <a:pt x="896" y="3196"/>
                      <a:pt x="896" y="3167"/>
                    </a:cubicBezTo>
                    <a:cubicBezTo>
                      <a:pt x="934" y="2468"/>
                      <a:pt x="952" y="1720"/>
                      <a:pt x="840" y="983"/>
                    </a:cubicBezTo>
                    <a:cubicBezTo>
                      <a:pt x="802" y="777"/>
                      <a:pt x="757" y="544"/>
                      <a:pt x="654" y="329"/>
                    </a:cubicBezTo>
                    <a:cubicBezTo>
                      <a:pt x="589" y="190"/>
                      <a:pt x="504" y="96"/>
                      <a:pt x="410" y="40"/>
                    </a:cubicBezTo>
                    <a:cubicBezTo>
                      <a:pt x="362" y="15"/>
                      <a:pt x="301" y="0"/>
                      <a:pt x="240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53"/>
              <p:cNvSpPr/>
              <p:nvPr/>
            </p:nvSpPr>
            <p:spPr>
              <a:xfrm>
                <a:off x="4592293" y="1472332"/>
                <a:ext cx="75713" cy="222299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3949" extrusionOk="0">
                    <a:moveTo>
                      <a:pt x="277" y="1"/>
                    </a:moveTo>
                    <a:cubicBezTo>
                      <a:pt x="167" y="1"/>
                      <a:pt x="51" y="52"/>
                      <a:pt x="9" y="159"/>
                    </a:cubicBezTo>
                    <a:cubicBezTo>
                      <a:pt x="0" y="197"/>
                      <a:pt x="18" y="224"/>
                      <a:pt x="45" y="241"/>
                    </a:cubicBezTo>
                    <a:cubicBezTo>
                      <a:pt x="51" y="244"/>
                      <a:pt x="57" y="245"/>
                      <a:pt x="63" y="245"/>
                    </a:cubicBezTo>
                    <a:cubicBezTo>
                      <a:pt x="88" y="245"/>
                      <a:pt x="114" y="227"/>
                      <a:pt x="121" y="206"/>
                    </a:cubicBezTo>
                    <a:cubicBezTo>
                      <a:pt x="141" y="149"/>
                      <a:pt x="209" y="119"/>
                      <a:pt x="277" y="119"/>
                    </a:cubicBezTo>
                    <a:cubicBezTo>
                      <a:pt x="301" y="119"/>
                      <a:pt x="324" y="123"/>
                      <a:pt x="345" y="129"/>
                    </a:cubicBezTo>
                    <a:cubicBezTo>
                      <a:pt x="437" y="168"/>
                      <a:pt x="513" y="253"/>
                      <a:pt x="569" y="336"/>
                    </a:cubicBezTo>
                    <a:cubicBezTo>
                      <a:pt x="849" y="719"/>
                      <a:pt x="961" y="1214"/>
                      <a:pt x="1035" y="1597"/>
                    </a:cubicBezTo>
                    <a:cubicBezTo>
                      <a:pt x="1156" y="2240"/>
                      <a:pt x="1212" y="2950"/>
                      <a:pt x="1221" y="3893"/>
                    </a:cubicBezTo>
                    <a:cubicBezTo>
                      <a:pt x="1221" y="3929"/>
                      <a:pt x="1250" y="3949"/>
                      <a:pt x="1288" y="3949"/>
                    </a:cubicBezTo>
                    <a:cubicBezTo>
                      <a:pt x="1315" y="3949"/>
                      <a:pt x="1344" y="3920"/>
                      <a:pt x="1344" y="3893"/>
                    </a:cubicBezTo>
                    <a:cubicBezTo>
                      <a:pt x="1333" y="3257"/>
                      <a:pt x="1306" y="2417"/>
                      <a:pt x="1147" y="1577"/>
                    </a:cubicBezTo>
                    <a:cubicBezTo>
                      <a:pt x="1082" y="1176"/>
                      <a:pt x="961" y="672"/>
                      <a:pt x="661" y="262"/>
                    </a:cubicBezTo>
                    <a:cubicBezTo>
                      <a:pt x="596" y="177"/>
                      <a:pt x="513" y="65"/>
                      <a:pt x="381" y="17"/>
                    </a:cubicBezTo>
                    <a:cubicBezTo>
                      <a:pt x="349" y="6"/>
                      <a:pt x="313" y="1"/>
                      <a:pt x="277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53"/>
              <p:cNvSpPr/>
              <p:nvPr/>
            </p:nvSpPr>
            <p:spPr>
              <a:xfrm>
                <a:off x="4921660" y="2078607"/>
                <a:ext cx="132456" cy="156662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83" extrusionOk="0">
                    <a:moveTo>
                      <a:pt x="67" y="0"/>
                    </a:moveTo>
                    <a:cubicBezTo>
                      <a:pt x="49" y="0"/>
                      <a:pt x="31" y="8"/>
                      <a:pt x="18" y="20"/>
                    </a:cubicBezTo>
                    <a:cubicBezTo>
                      <a:pt x="1" y="47"/>
                      <a:pt x="1" y="85"/>
                      <a:pt x="30" y="103"/>
                    </a:cubicBezTo>
                    <a:cubicBezTo>
                      <a:pt x="915" y="852"/>
                      <a:pt x="1663" y="1736"/>
                      <a:pt x="2232" y="2756"/>
                    </a:cubicBezTo>
                    <a:cubicBezTo>
                      <a:pt x="2250" y="2774"/>
                      <a:pt x="2270" y="2783"/>
                      <a:pt x="2288" y="2783"/>
                    </a:cubicBezTo>
                    <a:cubicBezTo>
                      <a:pt x="2297" y="2783"/>
                      <a:pt x="2306" y="2774"/>
                      <a:pt x="2315" y="2774"/>
                    </a:cubicBezTo>
                    <a:cubicBezTo>
                      <a:pt x="2344" y="2756"/>
                      <a:pt x="2353" y="2718"/>
                      <a:pt x="2335" y="2688"/>
                    </a:cubicBezTo>
                    <a:cubicBezTo>
                      <a:pt x="1755" y="1671"/>
                      <a:pt x="1000" y="766"/>
                      <a:pt x="104" y="11"/>
                    </a:cubicBezTo>
                    <a:cubicBezTo>
                      <a:pt x="92" y="4"/>
                      <a:pt x="80" y="0"/>
                      <a:pt x="67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53"/>
              <p:cNvSpPr/>
              <p:nvPr/>
            </p:nvSpPr>
            <p:spPr>
              <a:xfrm>
                <a:off x="5298988" y="1626744"/>
                <a:ext cx="60965" cy="51001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906" extrusionOk="0">
                    <a:moveTo>
                      <a:pt x="1082" y="1"/>
                    </a:moveTo>
                    <a:lnTo>
                      <a:pt x="0" y="328"/>
                    </a:lnTo>
                    <a:lnTo>
                      <a:pt x="159" y="906"/>
                    </a:lnTo>
                    <a:lnTo>
                      <a:pt x="1082" y="1"/>
                    </a:ln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53"/>
              <p:cNvSpPr/>
              <p:nvPr/>
            </p:nvSpPr>
            <p:spPr>
              <a:xfrm>
                <a:off x="4901226" y="2756431"/>
                <a:ext cx="888465" cy="9575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701" extrusionOk="0">
                    <a:moveTo>
                      <a:pt x="66" y="0"/>
                    </a:moveTo>
                    <a:cubicBezTo>
                      <a:pt x="37" y="0"/>
                      <a:pt x="10" y="29"/>
                      <a:pt x="10" y="56"/>
                    </a:cubicBezTo>
                    <a:cubicBezTo>
                      <a:pt x="1" y="94"/>
                      <a:pt x="28" y="123"/>
                      <a:pt x="57" y="123"/>
                    </a:cubicBezTo>
                    <a:cubicBezTo>
                      <a:pt x="4349" y="448"/>
                      <a:pt x="14300" y="1382"/>
                      <a:pt x="15709" y="1700"/>
                    </a:cubicBezTo>
                    <a:lnTo>
                      <a:pt x="15727" y="1700"/>
                    </a:lnTo>
                    <a:cubicBezTo>
                      <a:pt x="15747" y="1700"/>
                      <a:pt x="15774" y="1680"/>
                      <a:pt x="15783" y="1653"/>
                    </a:cubicBezTo>
                    <a:cubicBezTo>
                      <a:pt x="15783" y="1624"/>
                      <a:pt x="15765" y="1588"/>
                      <a:pt x="15738" y="1588"/>
                    </a:cubicBezTo>
                    <a:cubicBezTo>
                      <a:pt x="14327" y="1270"/>
                      <a:pt x="4358" y="336"/>
                      <a:pt x="66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53"/>
              <p:cNvSpPr/>
              <p:nvPr/>
            </p:nvSpPr>
            <p:spPr>
              <a:xfrm>
                <a:off x="5084064" y="2484761"/>
                <a:ext cx="173493" cy="45372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806" extrusionOk="0">
                    <a:moveTo>
                      <a:pt x="3005" y="1"/>
                    </a:moveTo>
                    <a:cubicBezTo>
                      <a:pt x="2006" y="160"/>
                      <a:pt x="1018" y="384"/>
                      <a:pt x="57" y="693"/>
                    </a:cubicBezTo>
                    <a:cubicBezTo>
                      <a:pt x="19" y="702"/>
                      <a:pt x="1" y="729"/>
                      <a:pt x="10" y="758"/>
                    </a:cubicBezTo>
                    <a:cubicBezTo>
                      <a:pt x="19" y="785"/>
                      <a:pt x="46" y="805"/>
                      <a:pt x="66" y="805"/>
                    </a:cubicBezTo>
                    <a:cubicBezTo>
                      <a:pt x="75" y="805"/>
                      <a:pt x="84" y="805"/>
                      <a:pt x="84" y="794"/>
                    </a:cubicBezTo>
                    <a:cubicBezTo>
                      <a:pt x="1045" y="496"/>
                      <a:pt x="2035" y="272"/>
                      <a:pt x="3025" y="122"/>
                    </a:cubicBezTo>
                    <a:cubicBezTo>
                      <a:pt x="3061" y="113"/>
                      <a:pt x="3081" y="86"/>
                      <a:pt x="3070" y="57"/>
                    </a:cubicBezTo>
                    <a:cubicBezTo>
                      <a:pt x="3070" y="21"/>
                      <a:pt x="3043" y="1"/>
                      <a:pt x="3005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53"/>
              <p:cNvSpPr/>
              <p:nvPr/>
            </p:nvSpPr>
            <p:spPr>
              <a:xfrm>
                <a:off x="5215337" y="2330631"/>
                <a:ext cx="436267" cy="100088"/>
              </a:xfrm>
              <a:custGeom>
                <a:avLst/>
                <a:gdLst/>
                <a:ahLst/>
                <a:cxnLst/>
                <a:rect l="l" t="t" r="r" b="b"/>
                <a:pathLst>
                  <a:path w="7750" h="1778" extrusionOk="0">
                    <a:moveTo>
                      <a:pt x="7680" y="1"/>
                    </a:moveTo>
                    <a:cubicBezTo>
                      <a:pt x="7663" y="1"/>
                      <a:pt x="7647" y="8"/>
                      <a:pt x="7638" y="24"/>
                    </a:cubicBezTo>
                    <a:cubicBezTo>
                      <a:pt x="7078" y="631"/>
                      <a:pt x="6238" y="1088"/>
                      <a:pt x="5153" y="1368"/>
                    </a:cubicBezTo>
                    <a:cubicBezTo>
                      <a:pt x="4409" y="1562"/>
                      <a:pt x="3633" y="1659"/>
                      <a:pt x="2855" y="1659"/>
                    </a:cubicBezTo>
                    <a:cubicBezTo>
                      <a:pt x="1915" y="1659"/>
                      <a:pt x="974" y="1518"/>
                      <a:pt x="86" y="1236"/>
                    </a:cubicBezTo>
                    <a:cubicBezTo>
                      <a:pt x="79" y="1234"/>
                      <a:pt x="72" y="1233"/>
                      <a:pt x="65" y="1233"/>
                    </a:cubicBezTo>
                    <a:cubicBezTo>
                      <a:pt x="42" y="1233"/>
                      <a:pt x="18" y="1245"/>
                      <a:pt x="10" y="1274"/>
                    </a:cubicBezTo>
                    <a:cubicBezTo>
                      <a:pt x="1" y="1303"/>
                      <a:pt x="21" y="1339"/>
                      <a:pt x="48" y="1348"/>
                    </a:cubicBezTo>
                    <a:cubicBezTo>
                      <a:pt x="953" y="1628"/>
                      <a:pt x="1905" y="1778"/>
                      <a:pt x="2857" y="1778"/>
                    </a:cubicBezTo>
                    <a:cubicBezTo>
                      <a:pt x="3641" y="1778"/>
                      <a:pt x="4425" y="1675"/>
                      <a:pt x="5182" y="1480"/>
                    </a:cubicBezTo>
                    <a:cubicBezTo>
                      <a:pt x="6294" y="1191"/>
                      <a:pt x="7143" y="732"/>
                      <a:pt x="7721" y="98"/>
                    </a:cubicBezTo>
                    <a:cubicBezTo>
                      <a:pt x="7750" y="80"/>
                      <a:pt x="7738" y="42"/>
                      <a:pt x="7721" y="15"/>
                    </a:cubicBezTo>
                    <a:cubicBezTo>
                      <a:pt x="7708" y="6"/>
                      <a:pt x="7694" y="1"/>
                      <a:pt x="7680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53"/>
              <p:cNvSpPr/>
              <p:nvPr/>
            </p:nvSpPr>
            <p:spPr>
              <a:xfrm>
                <a:off x="5579042" y="2425316"/>
                <a:ext cx="124519" cy="306569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5446" extrusionOk="0">
                    <a:moveTo>
                      <a:pt x="1831" y="0"/>
                    </a:moveTo>
                    <a:cubicBezTo>
                      <a:pt x="1816" y="0"/>
                      <a:pt x="1802" y="7"/>
                      <a:pt x="1793" y="22"/>
                    </a:cubicBezTo>
                    <a:cubicBezTo>
                      <a:pt x="1333" y="488"/>
                      <a:pt x="617" y="629"/>
                      <a:pt x="45" y="730"/>
                    </a:cubicBezTo>
                    <a:cubicBezTo>
                      <a:pt x="27" y="741"/>
                      <a:pt x="18" y="750"/>
                      <a:pt x="10" y="759"/>
                    </a:cubicBezTo>
                    <a:cubicBezTo>
                      <a:pt x="1" y="777"/>
                      <a:pt x="1" y="797"/>
                      <a:pt x="1" y="815"/>
                    </a:cubicBezTo>
                    <a:cubicBezTo>
                      <a:pt x="204" y="1393"/>
                      <a:pt x="325" y="2018"/>
                      <a:pt x="437" y="2634"/>
                    </a:cubicBezTo>
                    <a:cubicBezTo>
                      <a:pt x="540" y="3149"/>
                      <a:pt x="644" y="3671"/>
                      <a:pt x="794" y="4166"/>
                    </a:cubicBezTo>
                    <a:cubicBezTo>
                      <a:pt x="885" y="4482"/>
                      <a:pt x="997" y="4818"/>
                      <a:pt x="1233" y="5071"/>
                    </a:cubicBezTo>
                    <a:cubicBezTo>
                      <a:pt x="1437" y="5313"/>
                      <a:pt x="1726" y="5445"/>
                      <a:pt x="1997" y="5445"/>
                    </a:cubicBezTo>
                    <a:cubicBezTo>
                      <a:pt x="2053" y="5445"/>
                      <a:pt x="2109" y="5445"/>
                      <a:pt x="2156" y="5425"/>
                    </a:cubicBezTo>
                    <a:cubicBezTo>
                      <a:pt x="2194" y="5425"/>
                      <a:pt x="2212" y="5389"/>
                      <a:pt x="2203" y="5360"/>
                    </a:cubicBezTo>
                    <a:cubicBezTo>
                      <a:pt x="2195" y="5337"/>
                      <a:pt x="2172" y="5312"/>
                      <a:pt x="2148" y="5312"/>
                    </a:cubicBezTo>
                    <a:cubicBezTo>
                      <a:pt x="2145" y="5312"/>
                      <a:pt x="2141" y="5312"/>
                      <a:pt x="2138" y="5313"/>
                    </a:cubicBezTo>
                    <a:cubicBezTo>
                      <a:pt x="2089" y="5324"/>
                      <a:pt x="2040" y="5330"/>
                      <a:pt x="1990" y="5330"/>
                    </a:cubicBezTo>
                    <a:cubicBezTo>
                      <a:pt x="1751" y="5330"/>
                      <a:pt x="1501" y="5205"/>
                      <a:pt x="1316" y="4997"/>
                    </a:cubicBezTo>
                    <a:cubicBezTo>
                      <a:pt x="1100" y="4753"/>
                      <a:pt x="988" y="4437"/>
                      <a:pt x="906" y="4137"/>
                    </a:cubicBezTo>
                    <a:cubicBezTo>
                      <a:pt x="756" y="3642"/>
                      <a:pt x="652" y="3120"/>
                      <a:pt x="561" y="2607"/>
                    </a:cubicBezTo>
                    <a:cubicBezTo>
                      <a:pt x="437" y="2018"/>
                      <a:pt x="325" y="1402"/>
                      <a:pt x="131" y="833"/>
                    </a:cubicBezTo>
                    <a:cubicBezTo>
                      <a:pt x="708" y="721"/>
                      <a:pt x="1410" y="573"/>
                      <a:pt x="1876" y="105"/>
                    </a:cubicBezTo>
                    <a:cubicBezTo>
                      <a:pt x="1894" y="78"/>
                      <a:pt x="1894" y="40"/>
                      <a:pt x="1876" y="22"/>
                    </a:cubicBezTo>
                    <a:cubicBezTo>
                      <a:pt x="1862" y="7"/>
                      <a:pt x="1846" y="0"/>
                      <a:pt x="1831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53"/>
              <p:cNvSpPr/>
              <p:nvPr/>
            </p:nvSpPr>
            <p:spPr>
              <a:xfrm>
                <a:off x="5758109" y="2844191"/>
                <a:ext cx="25895" cy="246449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378" extrusionOk="0">
                    <a:moveTo>
                      <a:pt x="404" y="0"/>
                    </a:moveTo>
                    <a:cubicBezTo>
                      <a:pt x="366" y="0"/>
                      <a:pt x="337" y="29"/>
                      <a:pt x="337" y="56"/>
                    </a:cubicBezTo>
                    <a:lnTo>
                      <a:pt x="1" y="4313"/>
                    </a:lnTo>
                    <a:cubicBezTo>
                      <a:pt x="1" y="4342"/>
                      <a:pt x="21" y="4369"/>
                      <a:pt x="57" y="4378"/>
                    </a:cubicBezTo>
                    <a:cubicBezTo>
                      <a:pt x="86" y="4378"/>
                      <a:pt x="113" y="4351"/>
                      <a:pt x="113" y="4322"/>
                    </a:cubicBezTo>
                    <a:lnTo>
                      <a:pt x="449" y="65"/>
                    </a:lnTo>
                    <a:cubicBezTo>
                      <a:pt x="460" y="29"/>
                      <a:pt x="431" y="0"/>
                      <a:pt x="404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53"/>
              <p:cNvSpPr/>
              <p:nvPr/>
            </p:nvSpPr>
            <p:spPr>
              <a:xfrm>
                <a:off x="5138667" y="1740230"/>
                <a:ext cx="374233" cy="163530"/>
              </a:xfrm>
              <a:custGeom>
                <a:avLst/>
                <a:gdLst/>
                <a:ahLst/>
                <a:cxnLst/>
                <a:rect l="l" t="t" r="r" b="b"/>
                <a:pathLst>
                  <a:path w="6648" h="2905" extrusionOk="0">
                    <a:moveTo>
                      <a:pt x="5651" y="0"/>
                    </a:moveTo>
                    <a:cubicBezTo>
                      <a:pt x="5635" y="0"/>
                      <a:pt x="5618" y="1"/>
                      <a:pt x="5601" y="1"/>
                    </a:cubicBezTo>
                    <a:cubicBezTo>
                      <a:pt x="4985" y="30"/>
                      <a:pt x="4340" y="328"/>
                      <a:pt x="3659" y="926"/>
                    </a:cubicBezTo>
                    <a:cubicBezTo>
                      <a:pt x="3473" y="1083"/>
                      <a:pt x="3305" y="1251"/>
                      <a:pt x="3128" y="1410"/>
                    </a:cubicBezTo>
                    <a:cubicBezTo>
                      <a:pt x="2792" y="1737"/>
                      <a:pt x="2436" y="2073"/>
                      <a:pt x="2035" y="2335"/>
                    </a:cubicBezTo>
                    <a:cubicBezTo>
                      <a:pt x="1578" y="2630"/>
                      <a:pt x="1096" y="2785"/>
                      <a:pt x="656" y="2785"/>
                    </a:cubicBezTo>
                    <a:cubicBezTo>
                      <a:pt x="441" y="2785"/>
                      <a:pt x="235" y="2748"/>
                      <a:pt x="48" y="2671"/>
                    </a:cubicBezTo>
                    <a:lnTo>
                      <a:pt x="1" y="2783"/>
                    </a:lnTo>
                    <a:cubicBezTo>
                      <a:pt x="207" y="2857"/>
                      <a:pt x="420" y="2904"/>
                      <a:pt x="655" y="2904"/>
                    </a:cubicBezTo>
                    <a:cubicBezTo>
                      <a:pt x="1121" y="2904"/>
                      <a:pt x="1625" y="2745"/>
                      <a:pt x="2100" y="2438"/>
                    </a:cubicBezTo>
                    <a:cubicBezTo>
                      <a:pt x="2512" y="2167"/>
                      <a:pt x="2866" y="1831"/>
                      <a:pt x="3211" y="1495"/>
                    </a:cubicBezTo>
                    <a:cubicBezTo>
                      <a:pt x="3379" y="1336"/>
                      <a:pt x="3556" y="1168"/>
                      <a:pt x="3735" y="1018"/>
                    </a:cubicBezTo>
                    <a:cubicBezTo>
                      <a:pt x="4396" y="440"/>
                      <a:pt x="5012" y="142"/>
                      <a:pt x="5601" y="122"/>
                    </a:cubicBezTo>
                    <a:cubicBezTo>
                      <a:pt x="5619" y="121"/>
                      <a:pt x="5636" y="121"/>
                      <a:pt x="5653" y="121"/>
                    </a:cubicBezTo>
                    <a:cubicBezTo>
                      <a:pt x="5991" y="121"/>
                      <a:pt x="6335" y="203"/>
                      <a:pt x="6618" y="290"/>
                    </a:cubicBezTo>
                    <a:lnTo>
                      <a:pt x="6647" y="178"/>
                    </a:lnTo>
                    <a:cubicBezTo>
                      <a:pt x="6352" y="90"/>
                      <a:pt x="6008" y="0"/>
                      <a:pt x="5651" y="0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53"/>
              <p:cNvSpPr/>
              <p:nvPr/>
            </p:nvSpPr>
            <p:spPr>
              <a:xfrm>
                <a:off x="5075620" y="1105133"/>
                <a:ext cx="949542" cy="1184282"/>
              </a:xfrm>
              <a:custGeom>
                <a:avLst/>
                <a:gdLst/>
                <a:ahLst/>
                <a:cxnLst/>
                <a:rect l="l" t="t" r="r" b="b"/>
                <a:pathLst>
                  <a:path w="16868" h="21038" extrusionOk="0">
                    <a:moveTo>
                      <a:pt x="5000" y="0"/>
                    </a:moveTo>
                    <a:cubicBezTo>
                      <a:pt x="4611" y="0"/>
                      <a:pt x="4222" y="40"/>
                      <a:pt x="3847" y="111"/>
                    </a:cubicBezTo>
                    <a:cubicBezTo>
                      <a:pt x="2801" y="306"/>
                      <a:pt x="1755" y="642"/>
                      <a:pt x="944" y="1323"/>
                    </a:cubicBezTo>
                    <a:cubicBezTo>
                      <a:pt x="561" y="1650"/>
                      <a:pt x="216" y="2060"/>
                      <a:pt x="113" y="2555"/>
                    </a:cubicBezTo>
                    <a:cubicBezTo>
                      <a:pt x="1" y="3059"/>
                      <a:pt x="160" y="3628"/>
                      <a:pt x="588" y="3908"/>
                    </a:cubicBezTo>
                    <a:cubicBezTo>
                      <a:pt x="440" y="3498"/>
                      <a:pt x="505" y="3115"/>
                      <a:pt x="691" y="2723"/>
                    </a:cubicBezTo>
                    <a:cubicBezTo>
                      <a:pt x="720" y="3088"/>
                      <a:pt x="944" y="3442"/>
                      <a:pt x="1242" y="3648"/>
                    </a:cubicBezTo>
                    <a:cubicBezTo>
                      <a:pt x="1439" y="3778"/>
                      <a:pt x="1672" y="3881"/>
                      <a:pt x="1905" y="3908"/>
                    </a:cubicBezTo>
                    <a:cubicBezTo>
                      <a:pt x="1950" y="3914"/>
                      <a:pt x="1996" y="3917"/>
                      <a:pt x="2042" y="3917"/>
                    </a:cubicBezTo>
                    <a:cubicBezTo>
                      <a:pt x="2240" y="3917"/>
                      <a:pt x="2437" y="3864"/>
                      <a:pt x="2595" y="3751"/>
                    </a:cubicBezTo>
                    <a:cubicBezTo>
                      <a:pt x="2922" y="4188"/>
                      <a:pt x="3455" y="4488"/>
                      <a:pt x="4004" y="4536"/>
                    </a:cubicBezTo>
                    <a:cubicBezTo>
                      <a:pt x="3856" y="5264"/>
                      <a:pt x="4192" y="6092"/>
                      <a:pt x="4817" y="6505"/>
                    </a:cubicBezTo>
                    <a:cubicBezTo>
                      <a:pt x="4808" y="6216"/>
                      <a:pt x="4864" y="5936"/>
                      <a:pt x="4929" y="5665"/>
                    </a:cubicBezTo>
                    <a:cubicBezTo>
                      <a:pt x="5946" y="9397"/>
                      <a:pt x="8690" y="12459"/>
                      <a:pt x="9539" y="16229"/>
                    </a:cubicBezTo>
                    <a:cubicBezTo>
                      <a:pt x="9867" y="17714"/>
                      <a:pt x="9905" y="19244"/>
                      <a:pt x="9931" y="20766"/>
                    </a:cubicBezTo>
                    <a:cubicBezTo>
                      <a:pt x="10091" y="20907"/>
                      <a:pt x="10456" y="21010"/>
                      <a:pt x="10669" y="21028"/>
                    </a:cubicBezTo>
                    <a:cubicBezTo>
                      <a:pt x="10716" y="21034"/>
                      <a:pt x="10762" y="21037"/>
                      <a:pt x="10808" y="21037"/>
                    </a:cubicBezTo>
                    <a:cubicBezTo>
                      <a:pt x="10883" y="21037"/>
                      <a:pt x="10955" y="21030"/>
                      <a:pt x="11025" y="21019"/>
                    </a:cubicBezTo>
                    <a:cubicBezTo>
                      <a:pt x="11426" y="20963"/>
                      <a:pt x="11827" y="20795"/>
                      <a:pt x="12116" y="20506"/>
                    </a:cubicBezTo>
                    <a:cubicBezTo>
                      <a:pt x="12396" y="20206"/>
                      <a:pt x="12584" y="19740"/>
                      <a:pt x="12499" y="19339"/>
                    </a:cubicBezTo>
                    <a:lnTo>
                      <a:pt x="12499" y="19339"/>
                    </a:lnTo>
                    <a:cubicBezTo>
                      <a:pt x="12658" y="19386"/>
                      <a:pt x="12823" y="19409"/>
                      <a:pt x="12988" y="19409"/>
                    </a:cubicBezTo>
                    <a:cubicBezTo>
                      <a:pt x="13376" y="19409"/>
                      <a:pt x="13768" y="19284"/>
                      <a:pt x="14096" y="19067"/>
                    </a:cubicBezTo>
                    <a:cubicBezTo>
                      <a:pt x="14562" y="18770"/>
                      <a:pt x="14916" y="18301"/>
                      <a:pt x="15131" y="17788"/>
                    </a:cubicBezTo>
                    <a:cubicBezTo>
                      <a:pt x="15299" y="17378"/>
                      <a:pt x="15476" y="16874"/>
                      <a:pt x="15411" y="16426"/>
                    </a:cubicBezTo>
                    <a:cubicBezTo>
                      <a:pt x="16204" y="16016"/>
                      <a:pt x="16755" y="15165"/>
                      <a:pt x="16811" y="14280"/>
                    </a:cubicBezTo>
                    <a:cubicBezTo>
                      <a:pt x="16867" y="13393"/>
                      <a:pt x="16437" y="12432"/>
                      <a:pt x="15700" y="11917"/>
                    </a:cubicBezTo>
                    <a:cubicBezTo>
                      <a:pt x="16213" y="10994"/>
                      <a:pt x="16074" y="9809"/>
                      <a:pt x="15541" y="8893"/>
                    </a:cubicBezTo>
                    <a:cubicBezTo>
                      <a:pt x="15010" y="7979"/>
                      <a:pt x="14132" y="7307"/>
                      <a:pt x="13209" y="6803"/>
                    </a:cubicBezTo>
                    <a:cubicBezTo>
                      <a:pt x="12564" y="6449"/>
                      <a:pt x="11874" y="6148"/>
                      <a:pt x="11305" y="5700"/>
                    </a:cubicBezTo>
                    <a:cubicBezTo>
                      <a:pt x="9616" y="4376"/>
                      <a:pt x="9112" y="1903"/>
                      <a:pt x="7355" y="660"/>
                    </a:cubicBezTo>
                    <a:cubicBezTo>
                      <a:pt x="6680" y="188"/>
                      <a:pt x="5842" y="0"/>
                      <a:pt x="5000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53"/>
              <p:cNvSpPr/>
              <p:nvPr/>
            </p:nvSpPr>
            <p:spPr>
              <a:xfrm>
                <a:off x="5138161" y="1368584"/>
                <a:ext cx="99300" cy="18126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322" extrusionOk="0">
                    <a:moveTo>
                      <a:pt x="260" y="0"/>
                    </a:moveTo>
                    <a:cubicBezTo>
                      <a:pt x="176" y="0"/>
                      <a:pt x="90" y="7"/>
                      <a:pt x="1" y="24"/>
                    </a:cubicBezTo>
                    <a:lnTo>
                      <a:pt x="1" y="41"/>
                    </a:lnTo>
                    <a:cubicBezTo>
                      <a:pt x="131" y="115"/>
                      <a:pt x="281" y="162"/>
                      <a:pt x="429" y="200"/>
                    </a:cubicBezTo>
                    <a:cubicBezTo>
                      <a:pt x="570" y="236"/>
                      <a:pt x="720" y="227"/>
                      <a:pt x="868" y="248"/>
                    </a:cubicBezTo>
                    <a:cubicBezTo>
                      <a:pt x="1168" y="274"/>
                      <a:pt x="1466" y="304"/>
                      <a:pt x="1764" y="321"/>
                    </a:cubicBezTo>
                    <a:lnTo>
                      <a:pt x="1764" y="304"/>
                    </a:lnTo>
                    <a:cubicBezTo>
                      <a:pt x="1475" y="227"/>
                      <a:pt x="1186" y="162"/>
                      <a:pt x="897" y="97"/>
                    </a:cubicBezTo>
                    <a:cubicBezTo>
                      <a:pt x="747" y="68"/>
                      <a:pt x="608" y="24"/>
                      <a:pt x="458" y="12"/>
                    </a:cubicBezTo>
                    <a:cubicBezTo>
                      <a:pt x="392" y="4"/>
                      <a:pt x="326" y="0"/>
                      <a:pt x="260" y="0"/>
                    </a:cubicBezTo>
                    <a:close/>
                  </a:path>
                </a:pathLst>
              </a:custGeom>
              <a:solidFill>
                <a:srgbClr val="332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53"/>
              <p:cNvSpPr/>
              <p:nvPr/>
            </p:nvSpPr>
            <p:spPr>
              <a:xfrm>
                <a:off x="5141313" y="1568931"/>
                <a:ext cx="47849" cy="11596"/>
              </a:xfrm>
              <a:custGeom>
                <a:avLst/>
                <a:gdLst/>
                <a:ahLst/>
                <a:cxnLst/>
                <a:rect l="l" t="t" r="r" b="b"/>
                <a:pathLst>
                  <a:path w="850" h="206" extrusionOk="0">
                    <a:moveTo>
                      <a:pt x="52" y="0"/>
                    </a:moveTo>
                    <a:cubicBezTo>
                      <a:pt x="23" y="0"/>
                      <a:pt x="9" y="25"/>
                      <a:pt x="1" y="58"/>
                    </a:cubicBezTo>
                    <a:cubicBezTo>
                      <a:pt x="1" y="85"/>
                      <a:pt x="28" y="114"/>
                      <a:pt x="66" y="114"/>
                    </a:cubicBezTo>
                    <a:cubicBezTo>
                      <a:pt x="299" y="123"/>
                      <a:pt x="541" y="150"/>
                      <a:pt x="776" y="206"/>
                    </a:cubicBezTo>
                    <a:lnTo>
                      <a:pt x="785" y="206"/>
                    </a:lnTo>
                    <a:cubicBezTo>
                      <a:pt x="812" y="206"/>
                      <a:pt x="832" y="188"/>
                      <a:pt x="841" y="161"/>
                    </a:cubicBezTo>
                    <a:cubicBezTo>
                      <a:pt x="850" y="123"/>
                      <a:pt x="832" y="94"/>
                      <a:pt x="794" y="85"/>
                    </a:cubicBezTo>
                    <a:cubicBezTo>
                      <a:pt x="552" y="38"/>
                      <a:pt x="308" y="11"/>
                      <a:pt x="66" y="2"/>
                    </a:cubicBezTo>
                    <a:cubicBezTo>
                      <a:pt x="61" y="1"/>
                      <a:pt x="56" y="0"/>
                      <a:pt x="52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53"/>
              <p:cNvSpPr/>
              <p:nvPr/>
            </p:nvSpPr>
            <p:spPr>
              <a:xfrm>
                <a:off x="5334171" y="1394310"/>
                <a:ext cx="95303" cy="119171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2117" extrusionOk="0">
                    <a:moveTo>
                      <a:pt x="924" y="1"/>
                    </a:moveTo>
                    <a:cubicBezTo>
                      <a:pt x="870" y="1"/>
                      <a:pt x="814" y="8"/>
                      <a:pt x="755" y="24"/>
                    </a:cubicBezTo>
                    <a:cubicBezTo>
                      <a:pt x="410" y="127"/>
                      <a:pt x="215" y="489"/>
                      <a:pt x="112" y="834"/>
                    </a:cubicBezTo>
                    <a:cubicBezTo>
                      <a:pt x="38" y="1106"/>
                      <a:pt x="0" y="1395"/>
                      <a:pt x="94" y="1657"/>
                    </a:cubicBezTo>
                    <a:cubicBezTo>
                      <a:pt x="181" y="1903"/>
                      <a:pt x="418" y="2116"/>
                      <a:pt x="679" y="2116"/>
                    </a:cubicBezTo>
                    <a:cubicBezTo>
                      <a:pt x="695" y="2116"/>
                      <a:pt x="712" y="2115"/>
                      <a:pt x="728" y="2114"/>
                    </a:cubicBezTo>
                    <a:cubicBezTo>
                      <a:pt x="849" y="2096"/>
                      <a:pt x="961" y="2040"/>
                      <a:pt x="1064" y="1964"/>
                    </a:cubicBezTo>
                    <a:cubicBezTo>
                      <a:pt x="1391" y="1739"/>
                      <a:pt x="1606" y="1368"/>
                      <a:pt x="1642" y="976"/>
                    </a:cubicBezTo>
                    <a:cubicBezTo>
                      <a:pt x="1692" y="540"/>
                      <a:pt x="1390" y="1"/>
                      <a:pt x="924" y="1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53"/>
              <p:cNvSpPr/>
              <p:nvPr/>
            </p:nvSpPr>
            <p:spPr>
              <a:xfrm>
                <a:off x="5356237" y="1409172"/>
                <a:ext cx="64117" cy="8798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563" extrusionOk="0">
                    <a:moveTo>
                      <a:pt x="627" y="1"/>
                    </a:moveTo>
                    <a:cubicBezTo>
                      <a:pt x="620" y="1"/>
                      <a:pt x="614" y="1"/>
                      <a:pt x="607" y="1"/>
                    </a:cubicBezTo>
                    <a:cubicBezTo>
                      <a:pt x="531" y="1"/>
                      <a:pt x="457" y="40"/>
                      <a:pt x="401" y="87"/>
                    </a:cubicBezTo>
                    <a:cubicBezTo>
                      <a:pt x="177" y="243"/>
                      <a:pt x="94" y="535"/>
                      <a:pt x="18" y="803"/>
                    </a:cubicBezTo>
                    <a:cubicBezTo>
                      <a:pt x="18" y="824"/>
                      <a:pt x="9" y="842"/>
                      <a:pt x="18" y="871"/>
                    </a:cubicBezTo>
                    <a:cubicBezTo>
                      <a:pt x="27" y="889"/>
                      <a:pt x="38" y="898"/>
                      <a:pt x="56" y="906"/>
                    </a:cubicBezTo>
                    <a:cubicBezTo>
                      <a:pt x="121" y="983"/>
                      <a:pt x="195" y="1048"/>
                      <a:pt x="271" y="1113"/>
                    </a:cubicBezTo>
                    <a:cubicBezTo>
                      <a:pt x="307" y="1151"/>
                      <a:pt x="345" y="1187"/>
                      <a:pt x="336" y="1234"/>
                    </a:cubicBezTo>
                    <a:cubicBezTo>
                      <a:pt x="336" y="1263"/>
                      <a:pt x="318" y="1281"/>
                      <a:pt x="307" y="1299"/>
                    </a:cubicBezTo>
                    <a:cubicBezTo>
                      <a:pt x="224" y="1402"/>
                      <a:pt x="112" y="1475"/>
                      <a:pt x="0" y="1514"/>
                    </a:cubicBezTo>
                    <a:cubicBezTo>
                      <a:pt x="0" y="1514"/>
                      <a:pt x="98" y="1562"/>
                      <a:pt x="245" y="1562"/>
                    </a:cubicBezTo>
                    <a:cubicBezTo>
                      <a:pt x="385" y="1562"/>
                      <a:pt x="569" y="1518"/>
                      <a:pt x="755" y="1346"/>
                    </a:cubicBezTo>
                    <a:cubicBezTo>
                      <a:pt x="1138" y="992"/>
                      <a:pt x="1055" y="423"/>
                      <a:pt x="1055" y="423"/>
                    </a:cubicBezTo>
                    <a:cubicBezTo>
                      <a:pt x="1017" y="320"/>
                      <a:pt x="970" y="217"/>
                      <a:pt x="896" y="143"/>
                    </a:cubicBezTo>
                    <a:cubicBezTo>
                      <a:pt x="827" y="63"/>
                      <a:pt x="724" y="1"/>
                      <a:pt x="627" y="1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53"/>
              <p:cNvSpPr/>
              <p:nvPr/>
            </p:nvSpPr>
            <p:spPr>
              <a:xfrm>
                <a:off x="3507145" y="1519055"/>
                <a:ext cx="250276" cy="786068"/>
              </a:xfrm>
              <a:custGeom>
                <a:avLst/>
                <a:gdLst/>
                <a:ahLst/>
                <a:cxnLst/>
                <a:rect l="l" t="t" r="r" b="b"/>
                <a:pathLst>
                  <a:path w="4446" h="13964" extrusionOk="0">
                    <a:moveTo>
                      <a:pt x="4445" y="1"/>
                    </a:moveTo>
                    <a:lnTo>
                      <a:pt x="4445" y="1"/>
                    </a:lnTo>
                    <a:cubicBezTo>
                      <a:pt x="4407" y="308"/>
                      <a:pt x="4351" y="626"/>
                      <a:pt x="4286" y="924"/>
                    </a:cubicBezTo>
                    <a:cubicBezTo>
                      <a:pt x="4201" y="1233"/>
                      <a:pt x="4118" y="1531"/>
                      <a:pt x="4006" y="1820"/>
                    </a:cubicBezTo>
                    <a:cubicBezTo>
                      <a:pt x="3791" y="2409"/>
                      <a:pt x="3511" y="2969"/>
                      <a:pt x="3193" y="3511"/>
                    </a:cubicBezTo>
                    <a:cubicBezTo>
                      <a:pt x="2868" y="4042"/>
                      <a:pt x="2503" y="4555"/>
                      <a:pt x="2111" y="5041"/>
                    </a:cubicBezTo>
                    <a:cubicBezTo>
                      <a:pt x="1719" y="5527"/>
                      <a:pt x="1318" y="6020"/>
                      <a:pt x="1000" y="6571"/>
                    </a:cubicBezTo>
                    <a:cubicBezTo>
                      <a:pt x="684" y="7122"/>
                      <a:pt x="469" y="7720"/>
                      <a:pt x="319" y="8327"/>
                    </a:cubicBezTo>
                    <a:cubicBezTo>
                      <a:pt x="169" y="8943"/>
                      <a:pt x="77" y="9568"/>
                      <a:pt x="39" y="10193"/>
                    </a:cubicBezTo>
                    <a:cubicBezTo>
                      <a:pt x="1" y="10827"/>
                      <a:pt x="1" y="11452"/>
                      <a:pt x="12" y="12080"/>
                    </a:cubicBezTo>
                    <a:cubicBezTo>
                      <a:pt x="30" y="12714"/>
                      <a:pt x="48" y="13339"/>
                      <a:pt x="48" y="13964"/>
                    </a:cubicBezTo>
                    <a:cubicBezTo>
                      <a:pt x="77" y="13339"/>
                      <a:pt x="68" y="12705"/>
                      <a:pt x="77" y="12080"/>
                    </a:cubicBezTo>
                    <a:cubicBezTo>
                      <a:pt x="77" y="11452"/>
                      <a:pt x="86" y="10827"/>
                      <a:pt x="133" y="10202"/>
                    </a:cubicBezTo>
                    <a:cubicBezTo>
                      <a:pt x="180" y="9577"/>
                      <a:pt x="263" y="8961"/>
                      <a:pt x="422" y="8354"/>
                    </a:cubicBezTo>
                    <a:cubicBezTo>
                      <a:pt x="572" y="7747"/>
                      <a:pt x="796" y="7160"/>
                      <a:pt x="1103" y="6627"/>
                    </a:cubicBezTo>
                    <a:cubicBezTo>
                      <a:pt x="1412" y="6087"/>
                      <a:pt x="1804" y="5601"/>
                      <a:pt x="2196" y="5106"/>
                    </a:cubicBezTo>
                    <a:cubicBezTo>
                      <a:pt x="2588" y="4611"/>
                      <a:pt x="2951" y="4098"/>
                      <a:pt x="3269" y="3556"/>
                    </a:cubicBezTo>
                    <a:cubicBezTo>
                      <a:pt x="3585" y="3007"/>
                      <a:pt x="3856" y="2436"/>
                      <a:pt x="4062" y="1840"/>
                    </a:cubicBezTo>
                    <a:cubicBezTo>
                      <a:pt x="4165" y="1540"/>
                      <a:pt x="4239" y="1242"/>
                      <a:pt x="4313" y="935"/>
                    </a:cubicBezTo>
                    <a:cubicBezTo>
                      <a:pt x="4380" y="626"/>
                      <a:pt x="4425" y="319"/>
                      <a:pt x="4445" y="1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53"/>
              <p:cNvSpPr/>
              <p:nvPr/>
            </p:nvSpPr>
            <p:spPr>
              <a:xfrm>
                <a:off x="3666903" y="1812285"/>
                <a:ext cx="398945" cy="419323"/>
              </a:xfrm>
              <a:custGeom>
                <a:avLst/>
                <a:gdLst/>
                <a:ahLst/>
                <a:cxnLst/>
                <a:rect l="l" t="t" r="r" b="b"/>
                <a:pathLst>
                  <a:path w="7087" h="7449" extrusionOk="0">
                    <a:moveTo>
                      <a:pt x="1262" y="0"/>
                    </a:moveTo>
                    <a:cubicBezTo>
                      <a:pt x="935" y="0"/>
                      <a:pt x="673" y="112"/>
                      <a:pt x="478" y="336"/>
                    </a:cubicBezTo>
                    <a:cubicBezTo>
                      <a:pt x="142" y="719"/>
                      <a:pt x="1" y="1185"/>
                      <a:pt x="75" y="1707"/>
                    </a:cubicBezTo>
                    <a:cubicBezTo>
                      <a:pt x="384" y="4171"/>
                      <a:pt x="4938" y="7319"/>
                      <a:pt x="5135" y="7449"/>
                    </a:cubicBezTo>
                    <a:lnTo>
                      <a:pt x="5200" y="7355"/>
                    </a:lnTo>
                    <a:cubicBezTo>
                      <a:pt x="5153" y="7319"/>
                      <a:pt x="487" y="4106"/>
                      <a:pt x="187" y="1698"/>
                    </a:cubicBezTo>
                    <a:cubicBezTo>
                      <a:pt x="122" y="1203"/>
                      <a:pt x="254" y="775"/>
                      <a:pt x="561" y="419"/>
                    </a:cubicBezTo>
                    <a:cubicBezTo>
                      <a:pt x="738" y="224"/>
                      <a:pt x="971" y="121"/>
                      <a:pt x="1262" y="121"/>
                    </a:cubicBezTo>
                    <a:cubicBezTo>
                      <a:pt x="3184" y="121"/>
                      <a:pt x="6963" y="4424"/>
                      <a:pt x="7001" y="4471"/>
                    </a:cubicBezTo>
                    <a:lnTo>
                      <a:pt x="7087" y="4395"/>
                    </a:lnTo>
                    <a:cubicBezTo>
                      <a:pt x="6927" y="4218"/>
                      <a:pt x="3240" y="9"/>
                      <a:pt x="1262" y="0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53"/>
              <p:cNvSpPr/>
              <p:nvPr/>
            </p:nvSpPr>
            <p:spPr>
              <a:xfrm>
                <a:off x="3387355" y="2344535"/>
                <a:ext cx="137748" cy="481301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8550" extrusionOk="0">
                    <a:moveTo>
                      <a:pt x="1757" y="1"/>
                    </a:moveTo>
                    <a:cubicBezTo>
                      <a:pt x="1224" y="962"/>
                      <a:pt x="711" y="1896"/>
                      <a:pt x="404" y="2931"/>
                    </a:cubicBezTo>
                    <a:cubicBezTo>
                      <a:pt x="47" y="4089"/>
                      <a:pt x="0" y="5209"/>
                      <a:pt x="280" y="6152"/>
                    </a:cubicBezTo>
                    <a:cubicBezTo>
                      <a:pt x="599" y="7272"/>
                      <a:pt x="1401" y="8195"/>
                      <a:pt x="2382" y="8549"/>
                    </a:cubicBezTo>
                    <a:lnTo>
                      <a:pt x="2447" y="8372"/>
                    </a:lnTo>
                    <a:cubicBezTo>
                      <a:pt x="1524" y="8036"/>
                      <a:pt x="767" y="7169"/>
                      <a:pt x="460" y="6105"/>
                    </a:cubicBezTo>
                    <a:cubicBezTo>
                      <a:pt x="198" y="5189"/>
                      <a:pt x="236" y="4107"/>
                      <a:pt x="581" y="2987"/>
                    </a:cubicBezTo>
                    <a:cubicBezTo>
                      <a:pt x="888" y="1970"/>
                      <a:pt x="1392" y="1036"/>
                      <a:pt x="1925" y="93"/>
                    </a:cubicBezTo>
                    <a:lnTo>
                      <a:pt x="1757" y="1"/>
                    </a:lnTo>
                    <a:close/>
                  </a:path>
                </a:pathLst>
              </a:custGeom>
              <a:solidFill>
                <a:srgbClr val="332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53"/>
              <p:cNvSpPr/>
              <p:nvPr/>
            </p:nvSpPr>
            <p:spPr>
              <a:xfrm>
                <a:off x="4124560" y="2554620"/>
                <a:ext cx="384140" cy="481920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8561" extrusionOk="0">
                    <a:moveTo>
                      <a:pt x="48" y="1"/>
                    </a:moveTo>
                    <a:lnTo>
                      <a:pt x="0" y="180"/>
                    </a:lnTo>
                    <a:cubicBezTo>
                      <a:pt x="384" y="272"/>
                      <a:pt x="749" y="460"/>
                      <a:pt x="1065" y="617"/>
                    </a:cubicBezTo>
                    <a:cubicBezTo>
                      <a:pt x="2306" y="1280"/>
                      <a:pt x="3473" y="2084"/>
                      <a:pt x="4546" y="2998"/>
                    </a:cubicBezTo>
                    <a:cubicBezTo>
                      <a:pt x="5079" y="3455"/>
                      <a:pt x="5677" y="4024"/>
                      <a:pt x="6078" y="4734"/>
                    </a:cubicBezTo>
                    <a:cubicBezTo>
                      <a:pt x="6497" y="5462"/>
                      <a:pt x="6629" y="6264"/>
                      <a:pt x="6461" y="6936"/>
                    </a:cubicBezTo>
                    <a:cubicBezTo>
                      <a:pt x="6255" y="7703"/>
                      <a:pt x="5621" y="8301"/>
                      <a:pt x="4911" y="8375"/>
                    </a:cubicBezTo>
                    <a:lnTo>
                      <a:pt x="4929" y="8561"/>
                    </a:lnTo>
                    <a:cubicBezTo>
                      <a:pt x="5713" y="8478"/>
                      <a:pt x="6414" y="7824"/>
                      <a:pt x="6638" y="6984"/>
                    </a:cubicBezTo>
                    <a:cubicBezTo>
                      <a:pt x="6824" y="6264"/>
                      <a:pt x="6685" y="5406"/>
                      <a:pt x="6246" y="4640"/>
                    </a:cubicBezTo>
                    <a:cubicBezTo>
                      <a:pt x="5825" y="3903"/>
                      <a:pt x="5209" y="3325"/>
                      <a:pt x="4669" y="2857"/>
                    </a:cubicBezTo>
                    <a:cubicBezTo>
                      <a:pt x="3585" y="1925"/>
                      <a:pt x="2409" y="1121"/>
                      <a:pt x="1150" y="449"/>
                    </a:cubicBezTo>
                    <a:cubicBezTo>
                      <a:pt x="832" y="281"/>
                      <a:pt x="448" y="95"/>
                      <a:pt x="48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53"/>
              <p:cNvSpPr/>
              <p:nvPr/>
            </p:nvSpPr>
            <p:spPr>
              <a:xfrm>
                <a:off x="4211813" y="684625"/>
                <a:ext cx="704613" cy="609648"/>
              </a:xfrm>
              <a:custGeom>
                <a:avLst/>
                <a:gdLst/>
                <a:ahLst/>
                <a:cxnLst/>
                <a:rect l="l" t="t" r="r" b="b"/>
                <a:pathLst>
                  <a:path w="12517" h="10830" extrusionOk="0">
                    <a:moveTo>
                      <a:pt x="6264" y="0"/>
                    </a:moveTo>
                    <a:cubicBezTo>
                      <a:pt x="2801" y="0"/>
                      <a:pt x="1" y="2418"/>
                      <a:pt x="1" y="5415"/>
                    </a:cubicBezTo>
                    <a:cubicBezTo>
                      <a:pt x="1" y="8401"/>
                      <a:pt x="2801" y="10829"/>
                      <a:pt x="6264" y="10829"/>
                    </a:cubicBezTo>
                    <a:cubicBezTo>
                      <a:pt x="9716" y="10829"/>
                      <a:pt x="12516" y="8401"/>
                      <a:pt x="12516" y="5415"/>
                    </a:cubicBezTo>
                    <a:cubicBezTo>
                      <a:pt x="12516" y="2418"/>
                      <a:pt x="9716" y="0"/>
                      <a:pt x="6264" y="0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53"/>
              <p:cNvSpPr/>
              <p:nvPr/>
            </p:nvSpPr>
            <p:spPr>
              <a:xfrm>
                <a:off x="4807161" y="1223236"/>
                <a:ext cx="96148" cy="9626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1710" extrusionOk="0">
                    <a:moveTo>
                      <a:pt x="850" y="0"/>
                    </a:moveTo>
                    <a:cubicBezTo>
                      <a:pt x="384" y="0"/>
                      <a:pt x="0" y="383"/>
                      <a:pt x="0" y="849"/>
                    </a:cubicBezTo>
                    <a:cubicBezTo>
                      <a:pt x="0" y="1326"/>
                      <a:pt x="384" y="1709"/>
                      <a:pt x="850" y="1709"/>
                    </a:cubicBezTo>
                    <a:cubicBezTo>
                      <a:pt x="1324" y="1709"/>
                      <a:pt x="1708" y="1326"/>
                      <a:pt x="1708" y="849"/>
                    </a:cubicBezTo>
                    <a:cubicBezTo>
                      <a:pt x="1708" y="383"/>
                      <a:pt x="1324" y="0"/>
                      <a:pt x="850" y="0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53"/>
              <p:cNvSpPr/>
              <p:nvPr/>
            </p:nvSpPr>
            <p:spPr>
              <a:xfrm>
                <a:off x="5004635" y="1345673"/>
                <a:ext cx="32199" cy="32593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9" extrusionOk="0">
                    <a:moveTo>
                      <a:pt x="292" y="0"/>
                    </a:moveTo>
                    <a:cubicBezTo>
                      <a:pt x="133" y="0"/>
                      <a:pt x="1" y="130"/>
                      <a:pt x="1" y="289"/>
                    </a:cubicBezTo>
                    <a:cubicBezTo>
                      <a:pt x="1" y="448"/>
                      <a:pt x="133" y="578"/>
                      <a:pt x="292" y="578"/>
                    </a:cubicBezTo>
                    <a:cubicBezTo>
                      <a:pt x="449" y="578"/>
                      <a:pt x="572" y="448"/>
                      <a:pt x="572" y="289"/>
                    </a:cubicBezTo>
                    <a:cubicBezTo>
                      <a:pt x="572" y="130"/>
                      <a:pt x="449" y="0"/>
                      <a:pt x="292" y="0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53"/>
              <p:cNvSpPr/>
              <p:nvPr/>
            </p:nvSpPr>
            <p:spPr>
              <a:xfrm>
                <a:off x="4914342" y="1310997"/>
                <a:ext cx="54153" cy="54153"/>
              </a:xfrm>
              <a:custGeom>
                <a:avLst/>
                <a:gdLst/>
                <a:ahLst/>
                <a:cxnLst/>
                <a:rect l="l" t="t" r="r" b="b"/>
                <a:pathLst>
                  <a:path w="962" h="962" extrusionOk="0">
                    <a:moveTo>
                      <a:pt x="476" y="0"/>
                    </a:moveTo>
                    <a:cubicBezTo>
                      <a:pt x="216" y="0"/>
                      <a:pt x="1" y="215"/>
                      <a:pt x="1" y="486"/>
                    </a:cubicBezTo>
                    <a:cubicBezTo>
                      <a:pt x="1" y="746"/>
                      <a:pt x="216" y="961"/>
                      <a:pt x="476" y="961"/>
                    </a:cubicBezTo>
                    <a:cubicBezTo>
                      <a:pt x="747" y="961"/>
                      <a:pt x="962" y="746"/>
                      <a:pt x="962" y="486"/>
                    </a:cubicBezTo>
                    <a:cubicBezTo>
                      <a:pt x="962" y="215"/>
                      <a:pt x="747" y="0"/>
                      <a:pt x="476" y="0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53"/>
              <p:cNvSpPr/>
              <p:nvPr/>
            </p:nvSpPr>
            <p:spPr>
              <a:xfrm>
                <a:off x="4346352" y="790287"/>
                <a:ext cx="211322" cy="400634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7117" extrusionOk="0">
                    <a:moveTo>
                      <a:pt x="3021" y="0"/>
                    </a:moveTo>
                    <a:cubicBezTo>
                      <a:pt x="2702" y="0"/>
                      <a:pt x="2386" y="193"/>
                      <a:pt x="2268" y="496"/>
                    </a:cubicBezTo>
                    <a:cubicBezTo>
                      <a:pt x="2233" y="490"/>
                      <a:pt x="2197" y="487"/>
                      <a:pt x="2160" y="487"/>
                    </a:cubicBezTo>
                    <a:cubicBezTo>
                      <a:pt x="1963" y="487"/>
                      <a:pt x="1749" y="566"/>
                      <a:pt x="1569" y="644"/>
                    </a:cubicBezTo>
                    <a:cubicBezTo>
                      <a:pt x="1177" y="821"/>
                      <a:pt x="850" y="1157"/>
                      <a:pt x="700" y="1569"/>
                    </a:cubicBezTo>
                    <a:cubicBezTo>
                      <a:pt x="550" y="1979"/>
                      <a:pt x="597" y="2456"/>
                      <a:pt x="850" y="2810"/>
                    </a:cubicBezTo>
                    <a:cubicBezTo>
                      <a:pt x="570" y="2866"/>
                      <a:pt x="337" y="3072"/>
                      <a:pt x="196" y="3323"/>
                    </a:cubicBezTo>
                    <a:cubicBezTo>
                      <a:pt x="57" y="3585"/>
                      <a:pt x="1" y="3874"/>
                      <a:pt x="10" y="4172"/>
                    </a:cubicBezTo>
                    <a:cubicBezTo>
                      <a:pt x="19" y="4584"/>
                      <a:pt x="149" y="5003"/>
                      <a:pt x="411" y="5321"/>
                    </a:cubicBezTo>
                    <a:cubicBezTo>
                      <a:pt x="655" y="5606"/>
                      <a:pt x="1019" y="5794"/>
                      <a:pt x="1391" y="5794"/>
                    </a:cubicBezTo>
                    <a:cubicBezTo>
                      <a:pt x="1431" y="5794"/>
                      <a:pt x="1472" y="5792"/>
                      <a:pt x="1513" y="5787"/>
                    </a:cubicBezTo>
                    <a:lnTo>
                      <a:pt x="1513" y="5787"/>
                    </a:lnTo>
                    <a:cubicBezTo>
                      <a:pt x="1446" y="6141"/>
                      <a:pt x="1596" y="6553"/>
                      <a:pt x="1885" y="6757"/>
                    </a:cubicBezTo>
                    <a:cubicBezTo>
                      <a:pt x="2042" y="6869"/>
                      <a:pt x="2235" y="6925"/>
                      <a:pt x="2427" y="6925"/>
                    </a:cubicBezTo>
                    <a:cubicBezTo>
                      <a:pt x="2590" y="6925"/>
                      <a:pt x="2753" y="6885"/>
                      <a:pt x="2893" y="6804"/>
                    </a:cubicBezTo>
                    <a:cubicBezTo>
                      <a:pt x="3005" y="6954"/>
                      <a:pt x="3117" y="7093"/>
                      <a:pt x="3305" y="7113"/>
                    </a:cubicBezTo>
                    <a:cubicBezTo>
                      <a:pt x="3322" y="7116"/>
                      <a:pt x="3338" y="7117"/>
                      <a:pt x="3354" y="7117"/>
                    </a:cubicBezTo>
                    <a:cubicBezTo>
                      <a:pt x="3513" y="7117"/>
                      <a:pt x="3625" y="6999"/>
                      <a:pt x="3753" y="6889"/>
                    </a:cubicBezTo>
                    <a:lnTo>
                      <a:pt x="3753" y="570"/>
                    </a:lnTo>
                    <a:cubicBezTo>
                      <a:pt x="3659" y="252"/>
                      <a:pt x="3370" y="19"/>
                      <a:pt x="3043" y="1"/>
                    </a:cubicBezTo>
                    <a:cubicBezTo>
                      <a:pt x="3036" y="1"/>
                      <a:pt x="3029" y="0"/>
                      <a:pt x="3021" y="0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53"/>
              <p:cNvSpPr/>
              <p:nvPr/>
            </p:nvSpPr>
            <p:spPr>
              <a:xfrm>
                <a:off x="4576531" y="790287"/>
                <a:ext cx="211266" cy="400634"/>
              </a:xfrm>
              <a:custGeom>
                <a:avLst/>
                <a:gdLst/>
                <a:ahLst/>
                <a:cxnLst/>
                <a:rect l="l" t="t" r="r" b="b"/>
                <a:pathLst>
                  <a:path w="3753" h="7117" extrusionOk="0">
                    <a:moveTo>
                      <a:pt x="730" y="0"/>
                    </a:moveTo>
                    <a:cubicBezTo>
                      <a:pt x="723" y="0"/>
                      <a:pt x="715" y="1"/>
                      <a:pt x="708" y="1"/>
                    </a:cubicBezTo>
                    <a:cubicBezTo>
                      <a:pt x="381" y="19"/>
                      <a:pt x="92" y="252"/>
                      <a:pt x="0" y="570"/>
                    </a:cubicBezTo>
                    <a:lnTo>
                      <a:pt x="0" y="6889"/>
                    </a:lnTo>
                    <a:cubicBezTo>
                      <a:pt x="127" y="6999"/>
                      <a:pt x="238" y="7117"/>
                      <a:pt x="399" y="7117"/>
                    </a:cubicBezTo>
                    <a:cubicBezTo>
                      <a:pt x="415" y="7117"/>
                      <a:pt x="431" y="7116"/>
                      <a:pt x="448" y="7113"/>
                    </a:cubicBezTo>
                    <a:cubicBezTo>
                      <a:pt x="634" y="7093"/>
                      <a:pt x="746" y="6954"/>
                      <a:pt x="849" y="6804"/>
                    </a:cubicBezTo>
                    <a:cubicBezTo>
                      <a:pt x="994" y="6885"/>
                      <a:pt x="1159" y="6925"/>
                      <a:pt x="1322" y="6925"/>
                    </a:cubicBezTo>
                    <a:cubicBezTo>
                      <a:pt x="1517" y="6925"/>
                      <a:pt x="1710" y="6869"/>
                      <a:pt x="1866" y="6757"/>
                    </a:cubicBezTo>
                    <a:cubicBezTo>
                      <a:pt x="2155" y="6553"/>
                      <a:pt x="2305" y="6141"/>
                      <a:pt x="2240" y="5787"/>
                    </a:cubicBezTo>
                    <a:lnTo>
                      <a:pt x="2240" y="5787"/>
                    </a:lnTo>
                    <a:cubicBezTo>
                      <a:pt x="2281" y="5792"/>
                      <a:pt x="2322" y="5794"/>
                      <a:pt x="2362" y="5794"/>
                    </a:cubicBezTo>
                    <a:cubicBezTo>
                      <a:pt x="2732" y="5794"/>
                      <a:pt x="3096" y="5606"/>
                      <a:pt x="3340" y="5321"/>
                    </a:cubicBezTo>
                    <a:cubicBezTo>
                      <a:pt x="3602" y="5003"/>
                      <a:pt x="3732" y="4584"/>
                      <a:pt x="3741" y="4172"/>
                    </a:cubicBezTo>
                    <a:cubicBezTo>
                      <a:pt x="3753" y="3874"/>
                      <a:pt x="3697" y="3585"/>
                      <a:pt x="3555" y="3323"/>
                    </a:cubicBezTo>
                    <a:cubicBezTo>
                      <a:pt x="3405" y="3072"/>
                      <a:pt x="3181" y="2866"/>
                      <a:pt x="2901" y="2810"/>
                    </a:cubicBezTo>
                    <a:cubicBezTo>
                      <a:pt x="3154" y="2456"/>
                      <a:pt x="3201" y="1979"/>
                      <a:pt x="3051" y="1569"/>
                    </a:cubicBezTo>
                    <a:cubicBezTo>
                      <a:pt x="2901" y="1157"/>
                      <a:pt x="2576" y="821"/>
                      <a:pt x="2173" y="644"/>
                    </a:cubicBezTo>
                    <a:cubicBezTo>
                      <a:pt x="2001" y="566"/>
                      <a:pt x="1788" y="487"/>
                      <a:pt x="1591" y="487"/>
                    </a:cubicBezTo>
                    <a:cubicBezTo>
                      <a:pt x="1554" y="487"/>
                      <a:pt x="1518" y="490"/>
                      <a:pt x="1483" y="496"/>
                    </a:cubicBezTo>
                    <a:cubicBezTo>
                      <a:pt x="1365" y="193"/>
                      <a:pt x="1050" y="0"/>
                      <a:pt x="730" y="0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53"/>
              <p:cNvSpPr/>
              <p:nvPr/>
            </p:nvSpPr>
            <p:spPr>
              <a:xfrm>
                <a:off x="4486126" y="824963"/>
                <a:ext cx="38842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923" extrusionOk="0">
                    <a:moveTo>
                      <a:pt x="383" y="1"/>
                    </a:moveTo>
                    <a:cubicBezTo>
                      <a:pt x="150" y="122"/>
                      <a:pt x="0" y="373"/>
                      <a:pt x="0" y="635"/>
                    </a:cubicBezTo>
                    <a:cubicBezTo>
                      <a:pt x="9" y="877"/>
                      <a:pt x="139" y="1112"/>
                      <a:pt x="354" y="1233"/>
                    </a:cubicBezTo>
                    <a:cubicBezTo>
                      <a:pt x="307" y="1381"/>
                      <a:pt x="327" y="1560"/>
                      <a:pt x="401" y="1699"/>
                    </a:cubicBezTo>
                    <a:cubicBezTo>
                      <a:pt x="457" y="1811"/>
                      <a:pt x="551" y="1885"/>
                      <a:pt x="654" y="1923"/>
                    </a:cubicBezTo>
                    <a:lnTo>
                      <a:pt x="690" y="1811"/>
                    </a:lnTo>
                    <a:cubicBezTo>
                      <a:pt x="587" y="1784"/>
                      <a:pt x="531" y="1708"/>
                      <a:pt x="495" y="1643"/>
                    </a:cubicBezTo>
                    <a:cubicBezTo>
                      <a:pt x="439" y="1513"/>
                      <a:pt x="430" y="1354"/>
                      <a:pt x="475" y="1224"/>
                    </a:cubicBezTo>
                    <a:lnTo>
                      <a:pt x="495" y="1177"/>
                    </a:lnTo>
                    <a:lnTo>
                      <a:pt x="448" y="1148"/>
                    </a:lnTo>
                    <a:cubicBezTo>
                      <a:pt x="251" y="1056"/>
                      <a:pt x="121" y="850"/>
                      <a:pt x="112" y="635"/>
                    </a:cubicBezTo>
                    <a:cubicBezTo>
                      <a:pt x="112" y="411"/>
                      <a:pt x="242" y="205"/>
                      <a:pt x="430" y="104"/>
                    </a:cubicBez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53"/>
              <p:cNvSpPr/>
              <p:nvPr/>
            </p:nvSpPr>
            <p:spPr>
              <a:xfrm>
                <a:off x="4410413" y="971100"/>
                <a:ext cx="98793" cy="43064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765" extrusionOk="0">
                    <a:moveTo>
                      <a:pt x="303" y="0"/>
                    </a:moveTo>
                    <a:cubicBezTo>
                      <a:pt x="200" y="0"/>
                      <a:pt x="97" y="21"/>
                      <a:pt x="1" y="64"/>
                    </a:cubicBezTo>
                    <a:lnTo>
                      <a:pt x="48" y="167"/>
                    </a:lnTo>
                    <a:cubicBezTo>
                      <a:pt x="127" y="132"/>
                      <a:pt x="220" y="113"/>
                      <a:pt x="314" y="113"/>
                    </a:cubicBezTo>
                    <a:cubicBezTo>
                      <a:pt x="396" y="113"/>
                      <a:pt x="478" y="128"/>
                      <a:pt x="552" y="158"/>
                    </a:cubicBezTo>
                    <a:cubicBezTo>
                      <a:pt x="711" y="223"/>
                      <a:pt x="850" y="353"/>
                      <a:pt x="915" y="512"/>
                    </a:cubicBezTo>
                    <a:lnTo>
                      <a:pt x="944" y="568"/>
                    </a:lnTo>
                    <a:lnTo>
                      <a:pt x="1000" y="532"/>
                    </a:lnTo>
                    <a:cubicBezTo>
                      <a:pt x="1063" y="498"/>
                      <a:pt x="1129" y="482"/>
                      <a:pt x="1195" y="482"/>
                    </a:cubicBezTo>
                    <a:cubicBezTo>
                      <a:pt x="1382" y="482"/>
                      <a:pt x="1565" y="606"/>
                      <a:pt x="1663" y="765"/>
                    </a:cubicBezTo>
                    <a:lnTo>
                      <a:pt x="1755" y="709"/>
                    </a:lnTo>
                    <a:cubicBezTo>
                      <a:pt x="1627" y="496"/>
                      <a:pt x="1408" y="369"/>
                      <a:pt x="1196" y="369"/>
                    </a:cubicBezTo>
                    <a:cubicBezTo>
                      <a:pt x="1129" y="369"/>
                      <a:pt x="1063" y="382"/>
                      <a:pt x="1000" y="409"/>
                    </a:cubicBezTo>
                    <a:cubicBezTo>
                      <a:pt x="906" y="252"/>
                      <a:pt x="767" y="120"/>
                      <a:pt x="588" y="55"/>
                    </a:cubicBezTo>
                    <a:cubicBezTo>
                      <a:pt x="498" y="19"/>
                      <a:pt x="400" y="0"/>
                      <a:pt x="303" y="0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53"/>
              <p:cNvSpPr/>
              <p:nvPr/>
            </p:nvSpPr>
            <p:spPr>
              <a:xfrm>
                <a:off x="4386714" y="870336"/>
                <a:ext cx="65243" cy="7284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1294" extrusionOk="0">
                    <a:moveTo>
                      <a:pt x="88" y="0"/>
                    </a:moveTo>
                    <a:cubicBezTo>
                      <a:pt x="59" y="0"/>
                      <a:pt x="30" y="2"/>
                      <a:pt x="1" y="6"/>
                    </a:cubicBezTo>
                    <a:lnTo>
                      <a:pt x="21" y="118"/>
                    </a:lnTo>
                    <a:cubicBezTo>
                      <a:pt x="47" y="114"/>
                      <a:pt x="74" y="112"/>
                      <a:pt x="100" y="112"/>
                    </a:cubicBezTo>
                    <a:cubicBezTo>
                      <a:pt x="250" y="112"/>
                      <a:pt x="393" y="175"/>
                      <a:pt x="496" y="286"/>
                    </a:cubicBezTo>
                    <a:cubicBezTo>
                      <a:pt x="628" y="418"/>
                      <a:pt x="673" y="613"/>
                      <a:pt x="646" y="781"/>
                    </a:cubicBezTo>
                    <a:lnTo>
                      <a:pt x="628" y="866"/>
                    </a:lnTo>
                    <a:lnTo>
                      <a:pt x="711" y="846"/>
                    </a:lnTo>
                    <a:cubicBezTo>
                      <a:pt x="716" y="845"/>
                      <a:pt x="722" y="844"/>
                      <a:pt x="727" y="844"/>
                    </a:cubicBezTo>
                    <a:cubicBezTo>
                      <a:pt x="775" y="844"/>
                      <a:pt x="812" y="881"/>
                      <a:pt x="879" y="940"/>
                    </a:cubicBezTo>
                    <a:cubicBezTo>
                      <a:pt x="888" y="958"/>
                      <a:pt x="908" y="978"/>
                      <a:pt x="926" y="996"/>
                    </a:cubicBezTo>
                    <a:cubicBezTo>
                      <a:pt x="1000" y="1070"/>
                      <a:pt x="1047" y="1182"/>
                      <a:pt x="1029" y="1285"/>
                    </a:cubicBezTo>
                    <a:lnTo>
                      <a:pt x="1141" y="1294"/>
                    </a:lnTo>
                    <a:cubicBezTo>
                      <a:pt x="1159" y="1155"/>
                      <a:pt x="1112" y="1014"/>
                      <a:pt x="1009" y="911"/>
                    </a:cubicBezTo>
                    <a:cubicBezTo>
                      <a:pt x="991" y="902"/>
                      <a:pt x="973" y="884"/>
                      <a:pt x="953" y="866"/>
                    </a:cubicBezTo>
                    <a:cubicBezTo>
                      <a:pt x="908" y="810"/>
                      <a:pt x="841" y="754"/>
                      <a:pt x="767" y="734"/>
                    </a:cubicBezTo>
                    <a:cubicBezTo>
                      <a:pt x="776" y="548"/>
                      <a:pt x="711" y="351"/>
                      <a:pt x="581" y="212"/>
                    </a:cubicBezTo>
                    <a:cubicBezTo>
                      <a:pt x="459" y="74"/>
                      <a:pt x="275" y="0"/>
                      <a:pt x="88" y="0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53"/>
              <p:cNvSpPr/>
              <p:nvPr/>
            </p:nvSpPr>
            <p:spPr>
              <a:xfrm>
                <a:off x="4498735" y="1050304"/>
                <a:ext cx="5466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543" extrusionOk="0">
                    <a:moveTo>
                      <a:pt x="952" y="1"/>
                    </a:moveTo>
                    <a:cubicBezTo>
                      <a:pt x="755" y="48"/>
                      <a:pt x="587" y="169"/>
                      <a:pt x="495" y="346"/>
                    </a:cubicBezTo>
                    <a:cubicBezTo>
                      <a:pt x="410" y="496"/>
                      <a:pt x="383" y="682"/>
                      <a:pt x="430" y="850"/>
                    </a:cubicBezTo>
                    <a:cubicBezTo>
                      <a:pt x="186" y="944"/>
                      <a:pt x="0" y="1271"/>
                      <a:pt x="47" y="1542"/>
                    </a:cubicBezTo>
                    <a:lnTo>
                      <a:pt x="159" y="1522"/>
                    </a:lnTo>
                    <a:cubicBezTo>
                      <a:pt x="112" y="1289"/>
                      <a:pt x="298" y="991"/>
                      <a:pt x="504" y="944"/>
                    </a:cubicBezTo>
                    <a:lnTo>
                      <a:pt x="569" y="935"/>
                    </a:lnTo>
                    <a:lnTo>
                      <a:pt x="551" y="870"/>
                    </a:lnTo>
                    <a:cubicBezTo>
                      <a:pt x="495" y="720"/>
                      <a:pt x="513" y="543"/>
                      <a:pt x="598" y="393"/>
                    </a:cubicBezTo>
                    <a:cubicBezTo>
                      <a:pt x="672" y="254"/>
                      <a:pt x="811" y="151"/>
                      <a:pt x="970" y="113"/>
                    </a:cubicBezTo>
                    <a:lnTo>
                      <a:pt x="952" y="1"/>
                    </a:ln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53"/>
              <p:cNvSpPr/>
              <p:nvPr/>
            </p:nvSpPr>
            <p:spPr>
              <a:xfrm>
                <a:off x="4376750" y="1038989"/>
                <a:ext cx="98287" cy="54041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960" extrusionOk="0">
                    <a:moveTo>
                      <a:pt x="322" y="0"/>
                    </a:moveTo>
                    <a:cubicBezTo>
                      <a:pt x="207" y="0"/>
                      <a:pt x="94" y="33"/>
                      <a:pt x="1" y="99"/>
                    </a:cubicBezTo>
                    <a:lnTo>
                      <a:pt x="66" y="184"/>
                    </a:lnTo>
                    <a:cubicBezTo>
                      <a:pt x="139" y="137"/>
                      <a:pt x="228" y="113"/>
                      <a:pt x="319" y="113"/>
                    </a:cubicBezTo>
                    <a:cubicBezTo>
                      <a:pt x="425" y="113"/>
                      <a:pt x="535" y="146"/>
                      <a:pt x="626" y="211"/>
                    </a:cubicBezTo>
                    <a:cubicBezTo>
                      <a:pt x="776" y="323"/>
                      <a:pt x="879" y="511"/>
                      <a:pt x="917" y="735"/>
                    </a:cubicBezTo>
                    <a:lnTo>
                      <a:pt x="926" y="809"/>
                    </a:lnTo>
                    <a:lnTo>
                      <a:pt x="1000" y="771"/>
                    </a:lnTo>
                    <a:cubicBezTo>
                      <a:pt x="1057" y="742"/>
                      <a:pt x="1123" y="728"/>
                      <a:pt x="1193" y="728"/>
                    </a:cubicBezTo>
                    <a:cubicBezTo>
                      <a:pt x="1365" y="728"/>
                      <a:pt x="1554" y="812"/>
                      <a:pt x="1654" y="959"/>
                    </a:cubicBezTo>
                    <a:lnTo>
                      <a:pt x="1746" y="894"/>
                    </a:lnTo>
                    <a:cubicBezTo>
                      <a:pt x="1626" y="714"/>
                      <a:pt x="1405" y="612"/>
                      <a:pt x="1195" y="612"/>
                    </a:cubicBezTo>
                    <a:cubicBezTo>
                      <a:pt x="1131" y="612"/>
                      <a:pt x="1068" y="622"/>
                      <a:pt x="1009" y="641"/>
                    </a:cubicBezTo>
                    <a:cubicBezTo>
                      <a:pt x="962" y="426"/>
                      <a:pt x="850" y="231"/>
                      <a:pt x="693" y="119"/>
                    </a:cubicBezTo>
                    <a:cubicBezTo>
                      <a:pt x="580" y="40"/>
                      <a:pt x="449" y="0"/>
                      <a:pt x="322" y="0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53"/>
              <p:cNvSpPr/>
              <p:nvPr/>
            </p:nvSpPr>
            <p:spPr>
              <a:xfrm>
                <a:off x="4613741" y="837066"/>
                <a:ext cx="95754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821" extrusionOk="0">
                    <a:moveTo>
                      <a:pt x="112" y="1"/>
                    </a:moveTo>
                    <a:lnTo>
                      <a:pt x="0" y="10"/>
                    </a:lnTo>
                    <a:cubicBezTo>
                      <a:pt x="0" y="234"/>
                      <a:pt x="150" y="458"/>
                      <a:pt x="356" y="550"/>
                    </a:cubicBezTo>
                    <a:cubicBezTo>
                      <a:pt x="436" y="586"/>
                      <a:pt x="524" y="604"/>
                      <a:pt x="613" y="604"/>
                    </a:cubicBezTo>
                    <a:cubicBezTo>
                      <a:pt x="730" y="604"/>
                      <a:pt x="847" y="573"/>
                      <a:pt x="943" y="514"/>
                    </a:cubicBezTo>
                    <a:cubicBezTo>
                      <a:pt x="1008" y="644"/>
                      <a:pt x="1120" y="774"/>
                      <a:pt x="1252" y="812"/>
                    </a:cubicBezTo>
                    <a:cubicBezTo>
                      <a:pt x="1288" y="821"/>
                      <a:pt x="1326" y="821"/>
                      <a:pt x="1364" y="821"/>
                    </a:cubicBezTo>
                    <a:cubicBezTo>
                      <a:pt x="1485" y="821"/>
                      <a:pt x="1615" y="774"/>
                      <a:pt x="1700" y="691"/>
                    </a:cubicBezTo>
                    <a:lnTo>
                      <a:pt x="1624" y="606"/>
                    </a:lnTo>
                    <a:cubicBezTo>
                      <a:pt x="1553" y="672"/>
                      <a:pt x="1457" y="709"/>
                      <a:pt x="1362" y="709"/>
                    </a:cubicBezTo>
                    <a:cubicBezTo>
                      <a:pt x="1334" y="709"/>
                      <a:pt x="1306" y="706"/>
                      <a:pt x="1279" y="700"/>
                    </a:cubicBezTo>
                    <a:cubicBezTo>
                      <a:pt x="1167" y="673"/>
                      <a:pt x="1064" y="532"/>
                      <a:pt x="1028" y="411"/>
                    </a:cubicBezTo>
                    <a:lnTo>
                      <a:pt x="999" y="326"/>
                    </a:lnTo>
                    <a:lnTo>
                      <a:pt x="934" y="382"/>
                    </a:lnTo>
                    <a:cubicBezTo>
                      <a:pt x="843" y="457"/>
                      <a:pt x="732" y="493"/>
                      <a:pt x="619" y="493"/>
                    </a:cubicBezTo>
                    <a:cubicBezTo>
                      <a:pt x="546" y="493"/>
                      <a:pt x="473" y="478"/>
                      <a:pt x="403" y="449"/>
                    </a:cubicBezTo>
                    <a:cubicBezTo>
                      <a:pt x="235" y="373"/>
                      <a:pt x="112" y="187"/>
                      <a:pt x="112" y="1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53"/>
              <p:cNvSpPr/>
              <p:nvPr/>
            </p:nvSpPr>
            <p:spPr>
              <a:xfrm>
                <a:off x="4619032" y="911204"/>
                <a:ext cx="72561" cy="25669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456" extrusionOk="0">
                    <a:moveTo>
                      <a:pt x="234" y="1"/>
                    </a:moveTo>
                    <a:cubicBezTo>
                      <a:pt x="154" y="1"/>
                      <a:pt x="74" y="15"/>
                      <a:pt x="0" y="46"/>
                    </a:cubicBezTo>
                    <a:lnTo>
                      <a:pt x="38" y="149"/>
                    </a:lnTo>
                    <a:cubicBezTo>
                      <a:pt x="101" y="125"/>
                      <a:pt x="167" y="114"/>
                      <a:pt x="233" y="114"/>
                    </a:cubicBezTo>
                    <a:cubicBezTo>
                      <a:pt x="432" y="114"/>
                      <a:pt x="631" y="216"/>
                      <a:pt x="728" y="391"/>
                    </a:cubicBezTo>
                    <a:lnTo>
                      <a:pt x="766" y="456"/>
                    </a:lnTo>
                    <a:lnTo>
                      <a:pt x="822" y="400"/>
                    </a:lnTo>
                    <a:cubicBezTo>
                      <a:pt x="871" y="345"/>
                      <a:pt x="945" y="317"/>
                      <a:pt x="1025" y="317"/>
                    </a:cubicBezTo>
                    <a:cubicBezTo>
                      <a:pt x="1094" y="317"/>
                      <a:pt x="1168" y="338"/>
                      <a:pt x="1232" y="382"/>
                    </a:cubicBezTo>
                    <a:lnTo>
                      <a:pt x="1288" y="288"/>
                    </a:lnTo>
                    <a:cubicBezTo>
                      <a:pt x="1212" y="231"/>
                      <a:pt x="1121" y="203"/>
                      <a:pt x="1031" y="203"/>
                    </a:cubicBezTo>
                    <a:cubicBezTo>
                      <a:pt x="944" y="203"/>
                      <a:pt x="858" y="228"/>
                      <a:pt x="784" y="279"/>
                    </a:cubicBezTo>
                    <a:cubicBezTo>
                      <a:pt x="662" y="103"/>
                      <a:pt x="447" y="1"/>
                      <a:pt x="234" y="1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53"/>
              <p:cNvSpPr/>
              <p:nvPr/>
            </p:nvSpPr>
            <p:spPr>
              <a:xfrm>
                <a:off x="4703640" y="968342"/>
                <a:ext cx="43176" cy="96823"/>
              </a:xfrm>
              <a:custGeom>
                <a:avLst/>
                <a:gdLst/>
                <a:ahLst/>
                <a:cxnLst/>
                <a:rect l="l" t="t" r="r" b="b"/>
                <a:pathLst>
                  <a:path w="767" h="1720" extrusionOk="0">
                    <a:moveTo>
                      <a:pt x="289" y="1"/>
                    </a:moveTo>
                    <a:cubicBezTo>
                      <a:pt x="112" y="113"/>
                      <a:pt x="0" y="328"/>
                      <a:pt x="9" y="543"/>
                    </a:cubicBezTo>
                    <a:cubicBezTo>
                      <a:pt x="18" y="738"/>
                      <a:pt x="121" y="926"/>
                      <a:pt x="289" y="1038"/>
                    </a:cubicBezTo>
                    <a:cubicBezTo>
                      <a:pt x="271" y="1177"/>
                      <a:pt x="307" y="1345"/>
                      <a:pt x="410" y="1486"/>
                    </a:cubicBezTo>
                    <a:cubicBezTo>
                      <a:pt x="504" y="1625"/>
                      <a:pt x="625" y="1710"/>
                      <a:pt x="755" y="1719"/>
                    </a:cubicBezTo>
                    <a:lnTo>
                      <a:pt x="766" y="1607"/>
                    </a:lnTo>
                    <a:cubicBezTo>
                      <a:pt x="672" y="1598"/>
                      <a:pt x="578" y="1533"/>
                      <a:pt x="504" y="1421"/>
                    </a:cubicBezTo>
                    <a:cubicBezTo>
                      <a:pt x="410" y="1298"/>
                      <a:pt x="374" y="1141"/>
                      <a:pt x="401" y="1029"/>
                    </a:cubicBezTo>
                    <a:lnTo>
                      <a:pt x="419" y="982"/>
                    </a:lnTo>
                    <a:lnTo>
                      <a:pt x="383" y="962"/>
                    </a:lnTo>
                    <a:cubicBezTo>
                      <a:pt x="224" y="879"/>
                      <a:pt x="130" y="711"/>
                      <a:pt x="121" y="534"/>
                    </a:cubicBezTo>
                    <a:cubicBezTo>
                      <a:pt x="121" y="366"/>
                      <a:pt x="206" y="189"/>
                      <a:pt x="354" y="95"/>
                    </a:cubicBez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53"/>
              <p:cNvSpPr/>
              <p:nvPr/>
            </p:nvSpPr>
            <p:spPr>
              <a:xfrm>
                <a:off x="4596459" y="978587"/>
                <a:ext cx="77853" cy="7228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1284" extrusionOk="0">
                    <a:moveTo>
                      <a:pt x="106" y="0"/>
                    </a:moveTo>
                    <a:cubicBezTo>
                      <a:pt x="71" y="0"/>
                      <a:pt x="35" y="2"/>
                      <a:pt x="0" y="7"/>
                    </a:cubicBezTo>
                    <a:lnTo>
                      <a:pt x="18" y="119"/>
                    </a:lnTo>
                    <a:cubicBezTo>
                      <a:pt x="43" y="116"/>
                      <a:pt x="69" y="115"/>
                      <a:pt x="94" y="115"/>
                    </a:cubicBezTo>
                    <a:cubicBezTo>
                      <a:pt x="260" y="115"/>
                      <a:pt x="430" y="171"/>
                      <a:pt x="560" y="276"/>
                    </a:cubicBezTo>
                    <a:cubicBezTo>
                      <a:pt x="719" y="399"/>
                      <a:pt x="822" y="585"/>
                      <a:pt x="840" y="771"/>
                    </a:cubicBezTo>
                    <a:lnTo>
                      <a:pt x="840" y="818"/>
                    </a:lnTo>
                    <a:lnTo>
                      <a:pt x="896" y="818"/>
                    </a:lnTo>
                    <a:cubicBezTo>
                      <a:pt x="1129" y="827"/>
                      <a:pt x="1270" y="1060"/>
                      <a:pt x="1270" y="1284"/>
                    </a:cubicBezTo>
                    <a:lnTo>
                      <a:pt x="1382" y="1284"/>
                    </a:lnTo>
                    <a:cubicBezTo>
                      <a:pt x="1382" y="1024"/>
                      <a:pt x="1223" y="753"/>
                      <a:pt x="943" y="715"/>
                    </a:cubicBezTo>
                    <a:cubicBezTo>
                      <a:pt x="914" y="511"/>
                      <a:pt x="802" y="314"/>
                      <a:pt x="634" y="184"/>
                    </a:cubicBezTo>
                    <a:cubicBezTo>
                      <a:pt x="485" y="65"/>
                      <a:pt x="296" y="0"/>
                      <a:pt x="106" y="0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53"/>
              <p:cNvSpPr/>
              <p:nvPr/>
            </p:nvSpPr>
            <p:spPr>
              <a:xfrm>
                <a:off x="4631135" y="1079182"/>
                <a:ext cx="37378" cy="70591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254" extrusionOk="0">
                    <a:moveTo>
                      <a:pt x="625" y="1"/>
                    </a:moveTo>
                    <a:cubicBezTo>
                      <a:pt x="495" y="57"/>
                      <a:pt x="383" y="169"/>
                      <a:pt x="336" y="310"/>
                    </a:cubicBezTo>
                    <a:cubicBezTo>
                      <a:pt x="289" y="431"/>
                      <a:pt x="280" y="561"/>
                      <a:pt x="327" y="673"/>
                    </a:cubicBezTo>
                    <a:cubicBezTo>
                      <a:pt x="112" y="767"/>
                      <a:pt x="0" y="1038"/>
                      <a:pt x="18" y="1253"/>
                    </a:cubicBezTo>
                    <a:lnTo>
                      <a:pt x="130" y="1233"/>
                    </a:lnTo>
                    <a:cubicBezTo>
                      <a:pt x="112" y="1056"/>
                      <a:pt x="224" y="814"/>
                      <a:pt x="419" y="767"/>
                    </a:cubicBezTo>
                    <a:lnTo>
                      <a:pt x="486" y="749"/>
                    </a:lnTo>
                    <a:lnTo>
                      <a:pt x="448" y="684"/>
                    </a:lnTo>
                    <a:cubicBezTo>
                      <a:pt x="401" y="590"/>
                      <a:pt x="392" y="469"/>
                      <a:pt x="439" y="348"/>
                    </a:cubicBezTo>
                    <a:cubicBezTo>
                      <a:pt x="486" y="236"/>
                      <a:pt x="560" y="151"/>
                      <a:pt x="663" y="113"/>
                    </a:cubicBezTo>
                    <a:lnTo>
                      <a:pt x="625" y="1"/>
                    </a:ln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53"/>
              <p:cNvSpPr/>
              <p:nvPr/>
            </p:nvSpPr>
            <p:spPr>
              <a:xfrm>
                <a:off x="5138667" y="1394704"/>
                <a:ext cx="101946" cy="37153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660" extrusionOk="0">
                    <a:moveTo>
                      <a:pt x="903" y="1"/>
                    </a:moveTo>
                    <a:cubicBezTo>
                      <a:pt x="542" y="1"/>
                      <a:pt x="241" y="195"/>
                      <a:pt x="1" y="521"/>
                    </a:cubicBezTo>
                    <a:cubicBezTo>
                      <a:pt x="47" y="552"/>
                      <a:pt x="348" y="660"/>
                      <a:pt x="746" y="660"/>
                    </a:cubicBezTo>
                    <a:cubicBezTo>
                      <a:pt x="1066" y="660"/>
                      <a:pt x="1449" y="589"/>
                      <a:pt x="1811" y="353"/>
                    </a:cubicBezTo>
                    <a:cubicBezTo>
                      <a:pt x="1476" y="109"/>
                      <a:pt x="1173" y="1"/>
                      <a:pt x="9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53"/>
              <p:cNvSpPr/>
              <p:nvPr/>
            </p:nvSpPr>
            <p:spPr>
              <a:xfrm>
                <a:off x="5138667" y="1394592"/>
                <a:ext cx="59501" cy="37266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662" extrusionOk="0">
                    <a:moveTo>
                      <a:pt x="913" y="0"/>
                    </a:moveTo>
                    <a:cubicBezTo>
                      <a:pt x="547" y="0"/>
                      <a:pt x="241" y="191"/>
                      <a:pt x="1" y="523"/>
                    </a:cubicBezTo>
                    <a:cubicBezTo>
                      <a:pt x="48" y="558"/>
                      <a:pt x="328" y="661"/>
                      <a:pt x="711" y="661"/>
                    </a:cubicBezTo>
                    <a:cubicBezTo>
                      <a:pt x="859" y="588"/>
                      <a:pt x="971" y="437"/>
                      <a:pt x="1027" y="251"/>
                    </a:cubicBezTo>
                    <a:cubicBezTo>
                      <a:pt x="1047" y="166"/>
                      <a:pt x="1056" y="92"/>
                      <a:pt x="1056" y="10"/>
                    </a:cubicBezTo>
                    <a:cubicBezTo>
                      <a:pt x="1007" y="3"/>
                      <a:pt x="959" y="0"/>
                      <a:pt x="913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5746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81;p31"/>
          <p:cNvSpPr txBox="1">
            <a:spLocks/>
          </p:cNvSpPr>
          <p:nvPr/>
        </p:nvSpPr>
        <p:spPr>
          <a:xfrm>
            <a:off x="814085" y="1292274"/>
            <a:ext cx="4122553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r>
              <a:rPr lang="en-US" sz="5400" b="1" dirty="0">
                <a:solidFill>
                  <a:schemeClr val="accent1"/>
                </a:solidFill>
                <a:latin typeface="+mj-lt"/>
              </a:rPr>
              <a:t>parental</a:t>
            </a:r>
            <a:r>
              <a:rPr lang="en-US" sz="495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4050" b="1" dirty="0">
                <a:solidFill>
                  <a:schemeClr val="accent1"/>
                </a:solidFill>
                <a:latin typeface="+mj-lt"/>
              </a:rPr>
              <a:t>(</a:t>
            </a:r>
            <a:r>
              <a:rPr lang="en-US" sz="4050" b="1" dirty="0" err="1">
                <a:solidFill>
                  <a:schemeClr val="accent1"/>
                </a:solidFill>
                <a:latin typeface="+mj-lt"/>
              </a:rPr>
              <a:t>adj</a:t>
            </a:r>
            <a:r>
              <a:rPr lang="en-US" sz="4050" b="1" dirty="0">
                <a:solidFill>
                  <a:schemeClr val="accent1"/>
                </a:solidFill>
                <a:latin typeface="+mj-lt"/>
              </a:rPr>
              <a:t>)</a:t>
            </a:r>
            <a:endParaRPr lang="en-US" sz="3300" b="1" dirty="0">
              <a:solidFill>
                <a:schemeClr val="accent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6965" y="3231866"/>
            <a:ext cx="378210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liên</a:t>
            </a:r>
            <a:r>
              <a:rPr lang="en-US" sz="27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quan</a:t>
            </a:r>
            <a:r>
              <a:rPr lang="en-US" sz="27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tới</a:t>
            </a:r>
            <a:r>
              <a:rPr lang="en-US" sz="27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bố</a:t>
            </a:r>
            <a:r>
              <a:rPr lang="en-US" sz="27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mẹ</a:t>
            </a:r>
            <a:endParaRPr lang="en-US" sz="7200" kern="1200" dirty="0">
              <a:solidFill>
                <a:prstClr val="black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0848" y="2373634"/>
            <a:ext cx="2133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rPr>
              <a:t>/</a:t>
            </a:r>
            <a:r>
              <a:rPr lang="en-US" sz="3600" b="1" kern="1200" dirty="0" err="1">
                <a:solidFill>
                  <a:schemeClr val="accent3"/>
                </a:solidFill>
                <a:latin typeface="+mj-lt"/>
                <a:ea typeface="+mn-ea"/>
                <a:cs typeface="+mn-cs"/>
              </a:rPr>
              <a:t>pəˈrentl</a:t>
            </a:r>
            <a:r>
              <a:rPr lang="en-US" sz="36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rPr>
              <a:t>/</a:t>
            </a:r>
          </a:p>
        </p:txBody>
      </p:sp>
      <p:pic>
        <p:nvPicPr>
          <p:cNvPr id="7" name="paren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567" y="4332194"/>
            <a:ext cx="417298" cy="41729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Vocabulary</a:t>
            </a:r>
          </a:p>
        </p:txBody>
      </p:sp>
      <p:pic>
        <p:nvPicPr>
          <p:cNvPr id="1028" name="Picture 4" descr="Top 9 Parental Control Apps from ADDitud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22" l="0" r="100000">
                        <a14:foregroundMark x1="35156" y1="33333" x2="35156" y2="33333"/>
                        <a14:foregroundMark x1="35156" y1="33333" x2="35156" y2="33333"/>
                        <a14:foregroundMark x1="36615" y1="19167" x2="32344" y2="43333"/>
                        <a14:foregroundMark x1="52135" y1="42130" x2="49219" y2="81019"/>
                        <a14:foregroundMark x1="44844" y1="48241" x2="47604" y2="70833"/>
                        <a14:foregroundMark x1="41927" y1="79815" x2="47344" y2="8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927" y="1528276"/>
            <a:ext cx="4229801" cy="273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89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/>
          </p:nvPr>
        </p:nvSpPr>
        <p:spPr>
          <a:xfrm>
            <a:off x="720000" y="388150"/>
            <a:ext cx="7704000" cy="6681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4" name="Google Shape;1881;p31"/>
          <p:cNvSpPr txBox="1">
            <a:spLocks/>
          </p:cNvSpPr>
          <p:nvPr/>
        </p:nvSpPr>
        <p:spPr>
          <a:xfrm>
            <a:off x="57308" y="988626"/>
            <a:ext cx="3923346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6000" b="1" dirty="0">
                <a:solidFill>
                  <a:schemeClr val="accent1"/>
                </a:solidFill>
                <a:latin typeface="Calibri" panose="020F0502020204030204"/>
              </a:rPr>
              <a:t>peer</a:t>
            </a:r>
            <a:r>
              <a:rPr lang="en-US" sz="5400" b="1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US" sz="3600" b="1" dirty="0">
                <a:solidFill>
                  <a:schemeClr val="accent1"/>
                </a:solidFill>
                <a:latin typeface="Calibri" panose="020F0502020204030204"/>
              </a:rPr>
              <a:t>(n)</a:t>
            </a:r>
            <a:endParaRPr lang="en-US" sz="3000" b="1" dirty="0">
              <a:solidFill>
                <a:schemeClr val="accent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300" y="3170803"/>
            <a:ext cx="30381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người </a:t>
            </a:r>
            <a:r>
              <a:rPr lang="en-US" sz="27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ngang</a:t>
            </a:r>
            <a:r>
              <a:rPr lang="en-US" sz="27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hàng</a:t>
            </a:r>
            <a:r>
              <a:rPr lang="en-US" sz="27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27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bạn</a:t>
            </a:r>
            <a:r>
              <a:rPr lang="en-US" sz="27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đồng</a:t>
            </a:r>
            <a:r>
              <a:rPr lang="en-US" sz="27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lứa</a:t>
            </a:r>
            <a:endParaRPr lang="en-US" sz="17925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1464" y="2239016"/>
            <a:ext cx="1665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chemeClr val="accent3"/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3600" b="1" kern="1200" dirty="0" err="1">
                <a:solidFill>
                  <a:schemeClr val="accent3"/>
                </a:solidFill>
                <a:latin typeface="Calibri" panose="020F0502020204030204"/>
                <a:ea typeface="+mn-ea"/>
                <a:cs typeface="+mn-cs"/>
              </a:rPr>
              <a:t>pɪə</a:t>
            </a:r>
            <a:r>
              <a:rPr lang="en-US" sz="3600" b="1" kern="1200" dirty="0">
                <a:solidFill>
                  <a:schemeClr val="accent3"/>
                </a:solidFill>
                <a:latin typeface="Calibri" panose="020F0502020204030204"/>
                <a:ea typeface="+mn-ea"/>
                <a:cs typeface="+mn-cs"/>
              </a:rPr>
              <a:t>(r)/</a:t>
            </a:r>
          </a:p>
        </p:txBody>
      </p:sp>
      <p:pic>
        <p:nvPicPr>
          <p:cNvPr id="7" name="pe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3205" y="4145546"/>
            <a:ext cx="516271" cy="516271"/>
          </a:xfrm>
          <a:prstGeom prst="rect">
            <a:avLst/>
          </a:prstGeom>
        </p:spPr>
      </p:pic>
      <p:pic>
        <p:nvPicPr>
          <p:cNvPr id="2050" name="Picture 2" descr="Peer Learning | Career Launch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" t="2181" r="6124" b="11319"/>
          <a:stretch/>
        </p:blipFill>
        <p:spPr bwMode="auto">
          <a:xfrm>
            <a:off x="4643346" y="1056250"/>
            <a:ext cx="3294758" cy="329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50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/>
          </p:nvPr>
        </p:nvSpPr>
        <p:spPr>
          <a:xfrm>
            <a:off x="720000" y="388150"/>
            <a:ext cx="7704000" cy="6681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4" name="Google Shape;1881;p31"/>
          <p:cNvSpPr txBox="1">
            <a:spLocks/>
          </p:cNvSpPr>
          <p:nvPr/>
        </p:nvSpPr>
        <p:spPr>
          <a:xfrm>
            <a:off x="46670" y="950365"/>
            <a:ext cx="3923346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6000" b="1" dirty="0">
                <a:solidFill>
                  <a:schemeClr val="accent1"/>
                </a:solidFill>
                <a:latin typeface="Calibri" panose="020F0502020204030204"/>
              </a:rPr>
              <a:t>bully</a:t>
            </a:r>
            <a:r>
              <a:rPr lang="en-US" sz="4500" b="1" dirty="0">
                <a:solidFill>
                  <a:schemeClr val="accent1"/>
                </a:solidFill>
                <a:latin typeface="Calibri" panose="020F0502020204030204"/>
              </a:rPr>
              <a:t> (v)</a:t>
            </a:r>
            <a:endParaRPr lang="en-US" sz="3600" b="1" dirty="0">
              <a:solidFill>
                <a:schemeClr val="accent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4275" y="3144094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bắt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nạt</a:t>
            </a:r>
            <a:endParaRPr lang="en-US" sz="124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3031" y="2230792"/>
            <a:ext cx="14606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chemeClr val="accent3"/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3600" b="1" kern="1200" dirty="0" err="1">
                <a:solidFill>
                  <a:schemeClr val="accent3"/>
                </a:solidFill>
                <a:latin typeface="Calibri" panose="020F0502020204030204"/>
                <a:ea typeface="+mn-ea"/>
                <a:cs typeface="+mn-cs"/>
              </a:rPr>
              <a:t>bʊli</a:t>
            </a:r>
            <a:r>
              <a:rPr lang="en-US" sz="3600" b="1" kern="1200" dirty="0">
                <a:solidFill>
                  <a:schemeClr val="accent3"/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7" name="bul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4799" y="4153627"/>
            <a:ext cx="521801" cy="521801"/>
          </a:xfrm>
          <a:prstGeom prst="rect">
            <a:avLst/>
          </a:prstGeom>
        </p:spPr>
      </p:pic>
      <p:sp>
        <p:nvSpPr>
          <p:cNvPr id="2" name="AutoShape 2" descr="Bullying | How to deal with being bullied | Kids Help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Bullying PNG Transparent Images Free Download | Vector Files |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603" y="1196905"/>
            <a:ext cx="3728372" cy="316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vercoming Depression by Slidesgo">
  <a:themeElements>
    <a:clrScheme name="Simple Light">
      <a:dk1>
        <a:srgbClr val="F57445"/>
      </a:dk1>
      <a:lt1>
        <a:srgbClr val="F9ECE1"/>
      </a:lt1>
      <a:dk2>
        <a:srgbClr val="3C1319"/>
      </a:dk2>
      <a:lt2>
        <a:srgbClr val="E69C6C"/>
      </a:lt2>
      <a:accent1>
        <a:srgbClr val="C9654A"/>
      </a:accent1>
      <a:accent2>
        <a:srgbClr val="996482"/>
      </a:accent2>
      <a:accent3>
        <a:srgbClr val="7F4A69"/>
      </a:accent3>
      <a:accent4>
        <a:srgbClr val="DBDADF"/>
      </a:accent4>
      <a:accent5>
        <a:srgbClr val="FFFFFF"/>
      </a:accent5>
      <a:accent6>
        <a:srgbClr val="FFFFFF"/>
      </a:accent6>
      <a:hlink>
        <a:srgbClr val="3C13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1188</Words>
  <Application>Microsoft Office PowerPoint</Application>
  <PresentationFormat>On-screen Show (16:9)</PresentationFormat>
  <Paragraphs>187</Paragraphs>
  <Slides>26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Passion One</vt:lpstr>
      <vt:lpstr>Algerian</vt:lpstr>
      <vt:lpstr>Times New Roman</vt:lpstr>
      <vt:lpstr>Arial</vt:lpstr>
      <vt:lpstr>Albert Sans Medium</vt:lpstr>
      <vt:lpstr>Albert Sans</vt:lpstr>
      <vt:lpstr>Adamina</vt:lpstr>
      <vt:lpstr>Calibri</vt:lpstr>
      <vt:lpstr>Bebas Neue</vt:lpstr>
      <vt:lpstr>Gothic A1</vt:lpstr>
      <vt:lpstr>Overcoming Depression by Slidesgo</vt:lpstr>
      <vt:lpstr>PowerPoint Presentation</vt:lpstr>
      <vt:lpstr>PowerPoint Presentation</vt:lpstr>
      <vt:lpstr>UNIT 3  Teenagers</vt:lpstr>
      <vt:lpstr>01.</vt:lpstr>
      <vt:lpstr>PowerPoint Presentation</vt:lpstr>
      <vt:lpstr>I. Vocabulary</vt:lpstr>
      <vt:lpstr>I. Vocabulary</vt:lpstr>
      <vt:lpstr>Vocabulary</vt:lpstr>
      <vt:lpstr>Vocabulary</vt:lpstr>
      <vt:lpstr>Vocabulary</vt:lpstr>
      <vt:lpstr>LISTENING</vt:lpstr>
      <vt:lpstr>1 (p.34) Which types of pressure below do you think teens face?</vt:lpstr>
      <vt:lpstr>2 (p.34) Listen to a conversation and choose the correct answer to each question.</vt:lpstr>
      <vt:lpstr>3 (p.34) Listen to the conversation again and fill each blank with ONE word.</vt:lpstr>
      <vt:lpstr>3 (p.34) Listen to the conversation again and fill each blank with ONE word.</vt:lpstr>
      <vt:lpstr>3 (p.34) Listen to the conversation again and fill each blank with ONE word.</vt:lpstr>
      <vt:lpstr>3 (p.34) Listen to the conversation again and fill each blank with ONE word.</vt:lpstr>
      <vt:lpstr>Writing</vt:lpstr>
      <vt:lpstr>PowerPoint Presentation</vt:lpstr>
      <vt:lpstr>4 (p.34) Match the causes of teen stress with the possible solutions. There may be more than one solution to a problem.</vt:lpstr>
      <vt:lpstr>PowerPoint Presentation</vt:lpstr>
      <vt:lpstr>PowerPoint Presentation</vt:lpstr>
      <vt:lpstr>5 (p.34) Write a paragraph (80 - 100 words) about the cause(s) of your stress and offer solutions.</vt:lpstr>
      <vt:lpstr>Swap and check.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Overcoming Depression</dc:title>
  <cp:lastModifiedBy>Vu Quynh Trang</cp:lastModifiedBy>
  <cp:revision>74</cp:revision>
  <dcterms:modified xsi:type="dcterms:W3CDTF">2023-10-25T15:16:57Z</dcterms:modified>
</cp:coreProperties>
</file>