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7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52" r:id="rId16"/>
    <p:sldId id="353" r:id="rId17"/>
    <p:sldId id="313" r:id="rId18"/>
    <p:sldId id="355" r:id="rId19"/>
    <p:sldId id="314" r:id="rId20"/>
    <p:sldId id="330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73610"/>
              </p:ext>
            </p:extLst>
          </p:nvPr>
        </p:nvGraphicFramePr>
        <p:xfrm>
          <a:off x="943977" y="1661514"/>
          <a:ext cx="10697038" cy="44815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6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habitat (n)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/ˈhæbɪtæt/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0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endangered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species (n)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/ɪnˈdeɪndʒəd ˈspiːʃiːz/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sách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707150201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carbon footprint (n)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/ˌkɑːbən ˈfʊtprɪnt/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dấu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chân</a:t>
                      </a: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cac-bon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1981075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release (v)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/rɪˈliːs/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thải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09732816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single-use (adj)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/ˌsɪŋɡl ˈjuːs/ 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60152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967" y="2375723"/>
            <a:ext cx="609600" cy="609600"/>
          </a:xfrm>
          <a:prstGeom prst="rect">
            <a:avLst/>
          </a:prstGeom>
        </p:spPr>
      </p:pic>
      <p:pic>
        <p:nvPicPr>
          <p:cNvPr id="13" name="endangered specie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967" y="3292683"/>
            <a:ext cx="609600" cy="609600"/>
          </a:xfrm>
          <a:prstGeom prst="rect">
            <a:avLst/>
          </a:prstGeom>
        </p:spPr>
      </p:pic>
      <p:pic>
        <p:nvPicPr>
          <p:cNvPr id="14" name="carbon_footprint_1_gb_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3759" y="4104927"/>
            <a:ext cx="609600" cy="609600"/>
          </a:xfrm>
          <a:prstGeom prst="rect">
            <a:avLst/>
          </a:prstGeom>
        </p:spPr>
      </p:pic>
      <p:pic>
        <p:nvPicPr>
          <p:cNvPr id="4" name="releas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967" y="4784115"/>
            <a:ext cx="609600" cy="609600"/>
          </a:xfrm>
          <a:prstGeom prst="rect">
            <a:avLst/>
          </a:prstGeom>
        </p:spPr>
      </p:pic>
      <p:pic>
        <p:nvPicPr>
          <p:cNvPr id="15" name="single_use_1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3759" y="5511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1386" y="999740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8781" y="94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566" y="84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957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68701" y="1367496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/>
              <a:t>Nam:</a:t>
            </a:r>
            <a:r>
              <a:rPr lang="en-US" sz="2000" dirty="0"/>
              <a:t> 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4080" y="214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63668" y="12129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274" y="1253924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599" y="11076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345213" y="1758476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446132" y="2719610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638925" y="2729135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10993" y="3067050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10993" y="3686175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10993" y="4305300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10993" y="3179352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10993" y="3686175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717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1901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875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307789" y="1925534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reduce	single-use	pollution	carbon footprint	environment programme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12538" y="2519156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</a:t>
            </a:r>
            <a:r>
              <a:rPr lang="en-US" sz="3200" smtClean="0"/>
              <a:t>________ </a:t>
            </a:r>
            <a:r>
              <a:rPr lang="en-US" sz="3200"/>
              <a:t>is a serious problem everywhere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We should avoid dumping waste </a:t>
            </a:r>
            <a:r>
              <a:rPr lang="en-US" sz="3200" smtClean="0"/>
              <a:t>into lakes </a:t>
            </a:r>
            <a:r>
              <a:rPr lang="en-US" sz="3200"/>
              <a:t>and rivers to </a:t>
            </a:r>
            <a:r>
              <a:rPr lang="en-US" sz="3200" smtClean="0"/>
              <a:t>_______ water pollution</a:t>
            </a:r>
            <a:r>
              <a:rPr lang="en-US" sz="32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We shouldn’t throw away </a:t>
            </a:r>
            <a:r>
              <a:rPr lang="en-US" sz="3200" smtClean="0"/>
              <a:t>_________ products </a:t>
            </a:r>
            <a:r>
              <a:rPr lang="en-US" sz="3200"/>
              <a:t>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/>
              <a:t>is the amount of carbon </a:t>
            </a:r>
            <a:r>
              <a:rPr lang="en-US" sz="3200" smtClean="0"/>
              <a:t>dioxide we </a:t>
            </a:r>
            <a:r>
              <a:rPr lang="en-US" sz="3200"/>
              <a:t>release into the environment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We hope a lot more people join </a:t>
            </a:r>
            <a:r>
              <a:rPr lang="en-US" sz="3200" smtClean="0"/>
              <a:t>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28983" y="2501341"/>
            <a:ext cx="178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82533" y="3152791"/>
            <a:ext cx="14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reduce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8886" y="4304260"/>
            <a:ext cx="219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single-use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983" y="4917610"/>
            <a:ext cx="30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2121" y="6040114"/>
            <a:ext cx="460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environment programme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1844897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1047428" y="3387658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791324" y="3466274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804" y="5850450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</a:t>
            </a:r>
            <a:r>
              <a:rPr lang="en-US" sz="3600" smtClean="0"/>
              <a:t>____________</a:t>
            </a:r>
            <a:endParaRPr lang="en-GB" sz="3600"/>
          </a:p>
        </p:txBody>
      </p:sp>
      <p:sp>
        <p:nvSpPr>
          <p:cNvPr id="23" name="Rectangle 22"/>
          <p:cNvSpPr/>
          <p:nvPr/>
        </p:nvSpPr>
        <p:spPr>
          <a:xfrm>
            <a:off x="7432235" y="5850450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2.</a:t>
            </a:r>
            <a:r>
              <a:rPr lang="en-US" sz="3600" smtClean="0"/>
              <a:t> ____________</a:t>
            </a:r>
            <a:endParaRPr lang="en-GB" sz="3600"/>
          </a:p>
        </p:txBody>
      </p:sp>
      <p:sp>
        <p:nvSpPr>
          <p:cNvPr id="24" name="TextBox 23"/>
          <p:cNvSpPr txBox="1"/>
          <p:nvPr/>
        </p:nvSpPr>
        <p:spPr>
          <a:xfrm>
            <a:off x="2315056" y="5912006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3Rs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4806" y="5881227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water 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184489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804" y="5850450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3.</a:t>
            </a:r>
            <a:r>
              <a:rPr lang="en-US" sz="3600" smtClean="0"/>
              <a:t> _______________</a:t>
            </a:r>
            <a:endParaRPr lang="en-GB" sz="3600"/>
          </a:p>
        </p:txBody>
      </p:sp>
      <p:sp>
        <p:nvSpPr>
          <p:cNvPr id="23" name="Rectangle 22"/>
          <p:cNvSpPr/>
          <p:nvPr/>
        </p:nvSpPr>
        <p:spPr>
          <a:xfrm>
            <a:off x="7432235" y="5850450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4.</a:t>
            </a:r>
            <a:r>
              <a:rPr lang="en-US" sz="3600" smtClean="0"/>
              <a:t> ____________</a:t>
            </a:r>
            <a:endParaRPr lang="en-GB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258127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223837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05183" y="3403855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53224" y="3386624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82282" y="5891774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endangered species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4806" y="5881227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plastic rubbish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184489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99576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5.</a:t>
            </a:r>
            <a:r>
              <a:rPr lang="en-US" sz="3600" smtClean="0"/>
              <a:t> _______________</a:t>
            </a:r>
            <a:endParaRPr lang="en-GB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258127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223837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603708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single-use products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97180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221932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337742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89900" y="1142768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1945" y="11545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405" y="10269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51612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063" y="1916518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</a:t>
            </a:r>
            <a:r>
              <a:rPr lang="en-US" sz="3200" smtClean="0">
                <a:ea typeface="Times New Roman" panose="02020603050405020304" pitchFamily="18" charset="0"/>
              </a:rPr>
              <a:t>greenest form </a:t>
            </a:r>
            <a:r>
              <a:rPr lang="en-US" sz="3200">
                <a:ea typeface="Times New Roman" panose="02020603050405020304" pitchFamily="18" charset="0"/>
              </a:rPr>
              <a:t>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Motobike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Bus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</a:t>
            </a:r>
            <a:r>
              <a:rPr lang="en-US" sz="3200" smtClean="0">
                <a:ea typeface="Times New Roman" panose="02020603050405020304" pitchFamily="18" charset="0"/>
              </a:rPr>
              <a:t>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Coal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Oil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01075" y="2438399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01074" y="391240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95399" y="5394570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89900" y="1142768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1945" y="11545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405" y="10269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51612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063" y="1916518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</a:t>
            </a:r>
            <a:r>
              <a:rPr lang="en-US" sz="3200" smtClean="0">
                <a:ea typeface="Times New Roman" panose="02020603050405020304" pitchFamily="18" charset="0"/>
              </a:rPr>
              <a:t>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Which of these will reduce your </a:t>
            </a:r>
            <a:r>
              <a:rPr lang="en-US" sz="3200" smtClean="0">
                <a:ea typeface="Times New Roman" panose="02020603050405020304" pitchFamily="18" charset="0"/>
              </a:rPr>
              <a:t>carbon footprint</a:t>
            </a:r>
            <a:r>
              <a:rPr lang="en-US" sz="3200">
                <a:ea typeface="Times New Roman" panose="02020603050405020304" pitchFamily="18" charset="0"/>
              </a:rPr>
              <a:t>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Leaving the TV on all night.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7677149" y="245134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5587" y="439444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22901" y="2101974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87723" y="2643224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Go Green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D941623-DA1C-9177-C805-783F965F4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8" y="3219166"/>
            <a:ext cx="4207963" cy="3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149978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Start preparing for the Project of the </a:t>
            </a:r>
            <a:r>
              <a:rPr lang="en-US" sz="3600" smtClean="0"/>
              <a:t>unit.</a:t>
            </a:r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6" y="36255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09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0183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0345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0183" y="49763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9983"/>
            <a:ext cx="5755112" cy="182838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 match the two halves in the two columns.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each sentence with one word or phrase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a phrase from the box under each picture.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8504" y="4952280"/>
            <a:ext cx="5743692" cy="64952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Environment Quiz.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23065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8122"/>
            <a:ext cx="1323065" cy="11653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04174"/>
            <a:ext cx="1323065" cy="11721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3056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277040"/>
            <a:ext cx="1323065" cy="6535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460335"/>
            <a:ext cx="67086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b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ENVIROMENTAL ISSUES IN OUR CITY?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849808" y="113477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51683" y="3551221"/>
            <a:ext cx="4650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ENVIROMENTAL PROTECTION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0CF923F-8768-14E3-8749-BAB1DF66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59" y="3386332"/>
            <a:ext cx="5030036" cy="37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59357" y="158167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habitat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4320" y="5043756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86060" y="3586910"/>
            <a:ext cx="377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/ˈhæbɪtæt/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0847" y="1250429"/>
            <a:ext cx="5266543" cy="5258810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460" y="3720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93462" y="889337"/>
            <a:ext cx="9692438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endangered species</a:t>
            </a:r>
            <a:r>
              <a:rPr lang="en-US" sz="80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0381" y="4817428"/>
            <a:ext cx="522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130381" y="3259410"/>
            <a:ext cx="5850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/ɪnˈ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deɪndʒəd ˈspiːʃiːz/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479" y="2145323"/>
            <a:ext cx="4562373" cy="4562373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194" y="3370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104343"/>
            <a:ext cx="819973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carbon footprint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628" y="4796846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err="1"/>
              <a:t>chân</a:t>
            </a:r>
            <a:r>
              <a:rPr lang="en-US" sz="4800"/>
              <a:t> </a:t>
            </a:r>
            <a:r>
              <a:rPr lang="en-US" sz="4800" smtClean="0"/>
              <a:t>cac-bon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05159" y="3202921"/>
            <a:ext cx="5032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/ˌkɑːbən ˈfʊtprɪnt/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87442" y="2286000"/>
            <a:ext cx="5424853" cy="4497421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267" y="331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17377" y="1653630"/>
            <a:ext cx="5709800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release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5735" y="479214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57065" y="34315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6312876" y="2038119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935" y="3542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8090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single-use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5400" b="1" dirty="0">
                <a:solidFill>
                  <a:srgbClr val="AD4F0F"/>
                </a:solidFill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1773" y="5110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dùng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96409" y="3480694"/>
            <a:ext cx="3510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sɪŋɡl ˈjuːs/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6567854" y="1819279"/>
            <a:ext cx="5624146" cy="503872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221" y="3611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3638</TotalTime>
  <Words>552</Words>
  <Application>Microsoft Office PowerPoint</Application>
  <PresentationFormat>Widescreen</PresentationFormat>
  <Paragraphs>156</Paragraphs>
  <Slides>21</Slides>
  <Notes>17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ChronicaPro-Book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221</cp:revision>
  <dcterms:created xsi:type="dcterms:W3CDTF">2020-12-09T02:04:09Z</dcterms:created>
  <dcterms:modified xsi:type="dcterms:W3CDTF">2023-07-13T07:54:08Z</dcterms:modified>
</cp:coreProperties>
</file>