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9" r:id="rId4"/>
    <p:sldId id="261" r:id="rId5"/>
    <p:sldId id="262" r:id="rId6"/>
    <p:sldId id="258" r:id="rId7"/>
    <p:sldId id="260" r:id="rId8"/>
    <p:sldId id="263" r:id="rId9"/>
    <p:sldId id="264" r:id="rId10"/>
    <p:sldId id="265" r:id="rId11"/>
    <p:sldId id="266" r:id="rId12"/>
    <p:sldId id="268" r:id="rId13"/>
    <p:sldId id="267" r:id="rId14"/>
    <p:sldId id="269" r:id="rId15"/>
    <p:sldId id="298" r:id="rId16"/>
    <p:sldId id="277" r:id="rId17"/>
    <p:sldId id="279" r:id="rId18"/>
    <p:sldId id="280" r:id="rId19"/>
    <p:sldId id="288" r:id="rId20"/>
    <p:sldId id="289" r:id="rId21"/>
    <p:sldId id="295" r:id="rId22"/>
    <p:sldId id="290" r:id="rId23"/>
    <p:sldId id="291" r:id="rId24"/>
    <p:sldId id="276" r:id="rId25"/>
    <p:sldId id="292" r:id="rId26"/>
    <p:sldId id="293" r:id="rId27"/>
    <p:sldId id="294" r:id="rId28"/>
    <p:sldId id="296" r:id="rId29"/>
    <p:sldId id="297" r:id="rId30"/>
    <p:sldId id="270" r:id="rId31"/>
    <p:sldId id="272" r:id="rId32"/>
    <p:sldId id="271" r:id="rId33"/>
    <p:sldId id="273" r:id="rId34"/>
    <p:sldId id="274" r:id="rId35"/>
    <p:sldId id="275" r:id="rId36"/>
    <p:sldId id="282" r:id="rId37"/>
    <p:sldId id="287"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
      <p:font typeface="DM Serif Display" pitchFamily="2"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9</a:t>
            </a:fld>
            <a:endParaRPr lang="en-US"/>
          </a:p>
        </p:txBody>
      </p:sp>
    </p:spTree>
    <p:extLst>
      <p:ext uri="{BB962C8B-B14F-4D97-AF65-F5344CB8AC3E}">
        <p14:creationId xmlns:p14="http://schemas.microsoft.com/office/powerpoint/2010/main" val="21327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E087E-6B62-4BFE-B106-4017E0ECE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2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svg"/><Relationship Id="rId18" Type="http://schemas.openxmlformats.org/officeDocument/2006/relationships/image" Target="../media/image8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83.png"/><Relationship Id="rId17" Type="http://schemas.openxmlformats.org/officeDocument/2006/relationships/image" Target="../media/image86.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58.png"/><Relationship Id="rId4" Type="http://schemas.openxmlformats.org/officeDocument/2006/relationships/image" Target="../media/image69.png"/><Relationship Id="rId9" Type="http://schemas.openxmlformats.org/officeDocument/2006/relationships/image" Target="../media/image82.svg"/><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89.pn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91.svg"/><Relationship Id="rId10" Type="http://schemas.openxmlformats.org/officeDocument/2006/relationships/image" Target="../media/image53.png"/><Relationship Id="rId4" Type="http://schemas.openxmlformats.org/officeDocument/2006/relationships/image" Target="../media/image90.png"/><Relationship Id="rId9" Type="http://schemas.openxmlformats.org/officeDocument/2006/relationships/image" Target="../media/image6.svg"/><Relationship Id="rId14"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94.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93.png"/><Relationship Id="rId17" Type="http://schemas.openxmlformats.org/officeDocument/2006/relationships/image" Target="../media/image98.svg"/><Relationship Id="rId2" Type="http://schemas.openxmlformats.org/officeDocument/2006/relationships/image" Target="../media/image1.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96.png"/><Relationship Id="rId10" Type="http://schemas.openxmlformats.org/officeDocument/2006/relationships/image" Target="../media/image18.png"/><Relationship Id="rId4" Type="http://schemas.openxmlformats.org/officeDocument/2006/relationships/image" Target="../media/image69.png"/><Relationship Id="rId9" Type="http://schemas.openxmlformats.org/officeDocument/2006/relationships/image" Target="../media/image48.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5.png"/><Relationship Id="rId4" Type="http://schemas.openxmlformats.org/officeDocument/2006/relationships/image" Target="../media/image99.png"/><Relationship Id="rId9" Type="http://schemas.openxmlformats.org/officeDocument/2006/relationships/image" Target="../media/image102.sv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44.png"/><Relationship Id="rId2" Type="http://schemas.openxmlformats.org/officeDocument/2006/relationships/image" Target="../media/image1.png"/><Relationship Id="rId16"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3.svg"/><Relationship Id="rId5" Type="http://schemas.openxmlformats.org/officeDocument/2006/relationships/image" Target="../media/image25.svg"/><Relationship Id="rId15" Type="http://schemas.openxmlformats.org/officeDocument/2006/relationships/image" Target="../media/image104.png"/><Relationship Id="rId10" Type="http://schemas.openxmlformats.org/officeDocument/2006/relationships/image" Target="../media/image42.png"/><Relationship Id="rId4" Type="http://schemas.openxmlformats.org/officeDocument/2006/relationships/image" Target="../media/image24.png"/><Relationship Id="rId9" Type="http://schemas.openxmlformats.org/officeDocument/2006/relationships/image" Target="../media/image41.sv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71.png"/><Relationship Id="rId18" Type="http://schemas.openxmlformats.org/officeDocument/2006/relationships/image" Target="../media/image107.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06.png"/><Relationship Id="rId17" Type="http://schemas.openxmlformats.org/officeDocument/2006/relationships/image" Target="../media/image79.png"/><Relationship Id="rId2" Type="http://schemas.openxmlformats.org/officeDocument/2006/relationships/image" Target="../media/image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5.svg"/><Relationship Id="rId5" Type="http://schemas.openxmlformats.org/officeDocument/2006/relationships/image" Target="../media/image25.svg"/><Relationship Id="rId15" Type="http://schemas.openxmlformats.org/officeDocument/2006/relationships/image" Target="../media/image75.png"/><Relationship Id="rId10" Type="http://schemas.openxmlformats.org/officeDocument/2006/relationships/image" Target="../media/image44.png"/><Relationship Id="rId4" Type="http://schemas.openxmlformats.org/officeDocument/2006/relationships/image" Target="../media/image24.png"/><Relationship Id="rId9" Type="http://schemas.openxmlformats.org/officeDocument/2006/relationships/image" Target="../media/image43.svg"/><Relationship Id="rId14"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08.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10.png"/><Relationship Id="rId3" Type="http://schemas.openxmlformats.org/officeDocument/2006/relationships/image" Target="../media/image2.svg"/><Relationship Id="rId7" Type="http://schemas.openxmlformats.org/officeDocument/2006/relationships/image" Target="../media/image74.sv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41.svg"/><Relationship Id="rId5" Type="http://schemas.openxmlformats.org/officeDocument/2006/relationships/image" Target="../media/image70.svg"/><Relationship Id="rId10" Type="http://schemas.openxmlformats.org/officeDocument/2006/relationships/image" Target="../media/image40.png"/><Relationship Id="rId4" Type="http://schemas.openxmlformats.org/officeDocument/2006/relationships/image" Target="../media/image69.png"/><Relationship Id="rId9" Type="http://schemas.openxmlformats.org/officeDocument/2006/relationships/image" Target="../media/image78.svg"/><Relationship Id="rId14" Type="http://schemas.openxmlformats.org/officeDocument/2006/relationships/image" Target="../media/image111.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1040.png"/><Relationship Id="rId2" Type="http://schemas.openxmlformats.org/officeDocument/2006/relationships/image" Target="../media/image1.png"/><Relationship Id="rId16" Type="http://schemas.openxmlformats.org/officeDocument/2006/relationships/image" Target="../media/image106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112.png"/><Relationship Id="rId10" Type="http://schemas.openxmlformats.org/officeDocument/2006/relationships/image" Target="../media/image24.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47.png"/><Relationship Id="rId12"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91.svg"/><Relationship Id="rId15" Type="http://schemas.openxmlformats.org/officeDocument/2006/relationships/image" Target="../media/image1080.png"/><Relationship Id="rId10" Type="http://schemas.openxmlformats.org/officeDocument/2006/relationships/image" Target="../media/image53.png"/><Relationship Id="rId4" Type="http://schemas.openxmlformats.org/officeDocument/2006/relationships/image" Target="../media/image90.png"/><Relationship Id="rId9" Type="http://schemas.openxmlformats.org/officeDocument/2006/relationships/image" Target="../media/image6.svg"/><Relationship Id="rId14" Type="http://schemas.openxmlformats.org/officeDocument/2006/relationships/image" Target="../media/image113.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1090.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1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100.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115.pn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117.png"/><Relationship Id="rId2" Type="http://schemas.openxmlformats.org/officeDocument/2006/relationships/notesSlide" Target="../notesSlides/notesSlide2.xml"/><Relationship Id="rId16"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73.png"/><Relationship Id="rId14" Type="http://schemas.openxmlformats.org/officeDocument/2006/relationships/image" Target="../media/image78.sv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svg"/><Relationship Id="rId18" Type="http://schemas.openxmlformats.org/officeDocument/2006/relationships/image" Target="../media/image119.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83.png"/><Relationship Id="rId17"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58.png"/><Relationship Id="rId4" Type="http://schemas.openxmlformats.org/officeDocument/2006/relationships/image" Target="../media/image69.png"/><Relationship Id="rId9" Type="http://schemas.openxmlformats.org/officeDocument/2006/relationships/image" Target="../media/image82.svg"/><Relationship Id="rId1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119.pn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120.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9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93.png"/><Relationship Id="rId2" Type="http://schemas.openxmlformats.org/officeDocument/2006/relationships/image" Target="../media/image1.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121.png"/><Relationship Id="rId10" Type="http://schemas.openxmlformats.org/officeDocument/2006/relationships/image" Target="../media/image18.png"/><Relationship Id="rId4" Type="http://schemas.openxmlformats.org/officeDocument/2006/relationships/image" Target="../media/image69.png"/><Relationship Id="rId9" Type="http://schemas.openxmlformats.org/officeDocument/2006/relationships/image" Target="../media/image48.svg"/><Relationship Id="rId14" Type="http://schemas.openxmlformats.org/officeDocument/2006/relationships/image" Target="../media/image98.svg"/></Relationships>
</file>

<file path=ppt/slides/_rels/slide29.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23.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5.png"/><Relationship Id="rId4" Type="http://schemas.openxmlformats.org/officeDocument/2006/relationships/image" Target="../media/image99.png"/><Relationship Id="rId9" Type="http://schemas.openxmlformats.org/officeDocument/2006/relationships/image" Target="../media/image102.sv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9.png"/><Relationship Id="rId17" Type="http://schemas.openxmlformats.org/officeDocument/2006/relationships/image" Target="../media/image127.png"/><Relationship Id="rId2" Type="http://schemas.openxmlformats.org/officeDocument/2006/relationships/image" Target="../media/image1.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125.svg"/><Relationship Id="rId15" Type="http://schemas.openxmlformats.org/officeDocument/2006/relationships/image" Target="../media/image77.png"/><Relationship Id="rId10" Type="http://schemas.openxmlformats.org/officeDocument/2006/relationships/image" Target="../media/image53.png"/><Relationship Id="rId4" Type="http://schemas.openxmlformats.org/officeDocument/2006/relationships/image" Target="../media/image124.png"/><Relationship Id="rId9" Type="http://schemas.openxmlformats.org/officeDocument/2006/relationships/image" Target="../media/image57.svg"/><Relationship Id="rId14" Type="http://schemas.openxmlformats.org/officeDocument/2006/relationships/image" Target="../media/image126.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31.png"/><Relationship Id="rId3" Type="http://schemas.openxmlformats.org/officeDocument/2006/relationships/image" Target="../media/image2.svg"/><Relationship Id="rId7" Type="http://schemas.openxmlformats.org/officeDocument/2006/relationships/image" Target="../media/image81.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3.png"/><Relationship Id="rId5" Type="http://schemas.openxmlformats.org/officeDocument/2006/relationships/image" Target="../media/image130.png"/><Relationship Id="rId10" Type="http://schemas.openxmlformats.org/officeDocument/2006/relationships/image" Target="../media/image100.svg"/><Relationship Id="rId4" Type="http://schemas.openxmlformats.org/officeDocument/2006/relationships/image" Target="../media/image129.png"/><Relationship Id="rId9" Type="http://schemas.openxmlformats.org/officeDocument/2006/relationships/image" Target="../media/image99.png"/><Relationship Id="rId14" Type="http://schemas.openxmlformats.org/officeDocument/2006/relationships/image" Target="../media/image132.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6.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34.svg"/><Relationship Id="rId15" Type="http://schemas.openxmlformats.org/officeDocument/2006/relationships/image" Target="../media/image138.png"/><Relationship Id="rId10" Type="http://schemas.openxmlformats.org/officeDocument/2006/relationships/image" Target="../media/image135.png"/><Relationship Id="rId4" Type="http://schemas.openxmlformats.org/officeDocument/2006/relationships/image" Target="../media/image133.png"/><Relationship Id="rId9" Type="http://schemas.openxmlformats.org/officeDocument/2006/relationships/image" Target="../media/image21.svg"/><Relationship Id="rId14" Type="http://schemas.openxmlformats.org/officeDocument/2006/relationships/image" Target="../media/image137.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40.svg"/><Relationship Id="rId12" Type="http://schemas.openxmlformats.org/officeDocument/2006/relationships/image" Target="../media/image48.svg"/><Relationship Id="rId17" Type="http://schemas.openxmlformats.org/officeDocument/2006/relationships/image" Target="../media/image58.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9.png"/><Relationship Id="rId11" Type="http://schemas.openxmlformats.org/officeDocument/2006/relationships/image" Target="../media/image47.png"/><Relationship Id="rId5" Type="http://schemas.openxmlformats.org/officeDocument/2006/relationships/image" Target="../media/image37.sv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141.png"/><Relationship Id="rId4" Type="http://schemas.openxmlformats.org/officeDocument/2006/relationships/image" Target="../media/image36.png"/><Relationship Id="rId9" Type="http://schemas.openxmlformats.org/officeDocument/2006/relationships/image" Target="../media/image54.svg"/><Relationship Id="rId14"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5.svg"/><Relationship Id="rId5" Type="http://schemas.openxmlformats.org/officeDocument/2006/relationships/image" Target="../media/image30.svg"/><Relationship Id="rId15" Type="http://schemas.openxmlformats.org/officeDocument/2006/relationships/image" Target="../media/image143.png"/><Relationship Id="rId10"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126.png"/></Relationships>
</file>

<file path=ppt/slides/_rels/slide37.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00.svg"/><Relationship Id="rId3" Type="http://schemas.openxmlformats.org/officeDocument/2006/relationships/image" Target="../media/image2.svg"/><Relationship Id="rId7" Type="http://schemas.openxmlformats.org/officeDocument/2006/relationships/image" Target="../media/image60.png"/><Relationship Id="rId12"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82.svg"/><Relationship Id="rId5" Type="http://schemas.openxmlformats.org/officeDocument/2006/relationships/image" Target="../media/image129.png"/><Relationship Id="rId10" Type="http://schemas.openxmlformats.org/officeDocument/2006/relationships/image" Target="../media/image81.png"/><Relationship Id="rId4" Type="http://schemas.openxmlformats.org/officeDocument/2006/relationships/image" Target="../media/image17.png"/><Relationship Id="rId9" Type="http://schemas.openxmlformats.org/officeDocument/2006/relationships/image" Target="../media/image145.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42.png"/><Relationship Id="rId2" Type="http://schemas.openxmlformats.org/officeDocument/2006/relationships/image" Target="../media/image1.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19.sv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6.svg"/><Relationship Id="rId10" Type="http://schemas.openxmlformats.org/officeDocument/2006/relationships/image" Target="../media/image24.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1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47.png"/><Relationship Id="rId12" Type="http://schemas.openxmlformats.org/officeDocument/2006/relationships/image" Target="../media/image58.pn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svg"/><Relationship Id="rId15" Type="http://schemas.openxmlformats.org/officeDocument/2006/relationships/image" Target="../media/image25.svg"/><Relationship Id="rId10" Type="http://schemas.openxmlformats.org/officeDocument/2006/relationships/image" Target="../media/image57.sv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68.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67.png"/><Relationship Id="rId2" Type="http://schemas.openxmlformats.org/officeDocument/2006/relationships/notesSlide" Target="../notesSlides/notesSlide1.xml"/><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73.png"/><Relationship Id="rId14" Type="http://schemas.openxmlformats.org/officeDocument/2006/relationships/image" Target="../media/image7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386371" y="-1329070"/>
            <a:ext cx="8427015" cy="1316721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69952" y="4255618"/>
            <a:ext cx="3657382" cy="56159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5417345" y="-1228738"/>
            <a:ext cx="8023840" cy="12157334"/>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4"/>
          <a:srcRect/>
          <a:stretch>
            <a:fillRect/>
          </a:stretch>
        </p:blipFill>
        <p:spPr>
          <a:xfrm rot="896793">
            <a:off x="3192230" y="183057"/>
            <a:ext cx="1524494" cy="1926690"/>
          </a:xfrm>
          <a:prstGeom prst="rect">
            <a:avLst/>
          </a:prstGeom>
        </p:spPr>
      </p:pic>
      <p:pic>
        <p:nvPicPr>
          <p:cNvPr id="17" name="Picture 17"/>
          <p:cNvPicPr>
            <a:picLocks noChangeAspect="1"/>
          </p:cNvPicPr>
          <p:nvPr/>
        </p:nvPicPr>
        <p:blipFill>
          <a:blip r:embed="rId15"/>
          <a:srcRect/>
          <a:stretch>
            <a:fillRect/>
          </a:stretch>
        </p:blipFill>
        <p:spPr>
          <a:xfrm rot="-906556">
            <a:off x="385703" y="6616755"/>
            <a:ext cx="2265234" cy="246892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254260" y="1028700"/>
            <a:ext cx="1833877" cy="1407084"/>
          </a:xfrm>
          <a:prstGeom prst="rect">
            <a:avLst/>
          </a:prstGeom>
        </p:spPr>
      </p:pic>
      <p:pic>
        <p:nvPicPr>
          <p:cNvPr id="19" name="Picture 19"/>
          <p:cNvPicPr>
            <a:picLocks noChangeAspect="1"/>
          </p:cNvPicPr>
          <p:nvPr/>
        </p:nvPicPr>
        <p:blipFill>
          <a:blip r:embed="rId18"/>
          <a:srcRect/>
          <a:stretch>
            <a:fillRect/>
          </a:stretch>
        </p:blipFill>
        <p:spPr>
          <a:xfrm>
            <a:off x="14287500" y="5625817"/>
            <a:ext cx="3288026" cy="4450797"/>
          </a:xfrm>
          <a:prstGeom prst="rect">
            <a:avLst/>
          </a:prstGeom>
        </p:spPr>
      </p:pic>
      <p:sp>
        <p:nvSpPr>
          <p:cNvPr id="22" name="TextBox 21">
            <a:extLst>
              <a:ext uri="{FF2B5EF4-FFF2-40B4-BE49-F238E27FC236}">
                <a16:creationId xmlns:a16="http://schemas.microsoft.com/office/drawing/2014/main" id="{6C6338CB-A32F-8AF9-4B53-980A7CF240D7}"/>
              </a:ext>
            </a:extLst>
          </p:cNvPr>
          <p:cNvSpPr txBox="1"/>
          <p:nvPr/>
        </p:nvSpPr>
        <p:spPr>
          <a:xfrm>
            <a:off x="3761900" y="3106979"/>
            <a:ext cx="11277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17">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8"/>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9962" y="8578441"/>
            <a:ext cx="1267542" cy="1245360"/>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4"/>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5"/>
                <a:stretch>
                  <a:fillRect l="-1591" r="-1547" b="-26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53452" y="1171232"/>
            <a:ext cx="12581096" cy="794453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0153" y="8722549"/>
            <a:ext cx="1267542" cy="12453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4"/>
                <a:stretch>
                  <a:fillRect l="-2575" b="-890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13">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4"/>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5"/>
                <a:stretch>
                  <a:fillRect l="-1512" b="-8647"/>
                </a:stretch>
              </a:blipFill>
            </p:spPr>
            <p:txBody>
              <a:bodyPr/>
              <a:lstStyle/>
              <a:p>
                <a:r>
                  <a:rPr lang="en-US">
                    <a:noFill/>
                  </a:rPr>
                  <a:t> </a:t>
                </a:r>
              </a:p>
            </p:txBody>
          </p:sp>
        </mc:Fallback>
      </mc:AlternateContent>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182306" y="609108"/>
            <a:ext cx="4071481" cy="641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38853">
            <a:off x="15807487" y="8997715"/>
            <a:ext cx="1684424" cy="43795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5989781"/>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5989781"/>
              </a:xfrm>
              <a:prstGeom prst="rect">
                <a:avLst/>
              </a:prstGeom>
              <a:blipFill>
                <a:blip r:embed="rId12"/>
                <a:stretch>
                  <a:fillRect l="-1667" r="-2733" b="-34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7341" y="406020"/>
            <a:ext cx="1267542" cy="124536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7161" y="8267700"/>
            <a:ext cx="2033143" cy="137144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7977" y="1200302"/>
            <a:ext cx="2033143" cy="1371448"/>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54857" y="8267700"/>
            <a:ext cx="2033143" cy="1371448"/>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4"/>
          <a:srcRect/>
          <a:stretch>
            <a:fillRect/>
          </a:stretch>
        </p:blipFill>
        <p:spPr>
          <a:xfrm>
            <a:off x="14112029" y="763332"/>
            <a:ext cx="3746506" cy="2271319"/>
          </a:xfrm>
          <a:prstGeom prst="rect">
            <a:avLst/>
          </a:prstGeom>
        </p:spPr>
      </p:pic>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5"/>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29852" y="2440847"/>
            <a:ext cx="3066494" cy="105410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xmlns="">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2"/>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7"/>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0"/>
          <a:srcRect/>
          <a:stretch>
            <a:fillRect/>
          </a:stretch>
        </p:blipFill>
        <p:spPr>
          <a:xfrm>
            <a:off x="15468600" y="6667500"/>
            <a:ext cx="3084955" cy="336234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𝐵𝐴𝐻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𝐴𝐻𝐵</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1"/>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7866" y="843086"/>
            <a:ext cx="16840199" cy="8991878"/>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44818" y="2299114"/>
            <a:ext cx="2033143" cy="1371448"/>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xmlns="">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3"/>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2"/>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707235" y="4969926"/>
            <a:ext cx="3657382" cy="5615942"/>
          </a:xfrm>
          <a:prstGeom prst="rect">
            <a:avLst/>
          </a:prstGeom>
        </p:spPr>
      </p:pic>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5">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726" y="387442"/>
            <a:ext cx="4071481" cy="641258"/>
          </a:xfrm>
          <a:prstGeom prst="rect">
            <a:avLst/>
          </a:prstGeom>
        </p:spPr>
      </p:pic>
      <p:pic>
        <p:nvPicPr>
          <p:cNvPr id="39" name="Picture 3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8724900"/>
            <a:ext cx="1363675" cy="1426066"/>
          </a:xfrm>
          <a:prstGeom prst="rect">
            <a:avLst/>
          </a:prstGeom>
        </p:spPr>
      </p:pic>
      <p:pic>
        <p:nvPicPr>
          <p:cNvPr id="11" name="Picture 14">
            <a:extLst>
              <a:ext uri="{FF2B5EF4-FFF2-40B4-BE49-F238E27FC236}">
                <a16:creationId xmlns:a16="http://schemas.microsoft.com/office/drawing/2014/main" id="{2DD44DF9-FFC1-0718-237F-12AF3D7F1E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9059" y="746128"/>
            <a:ext cx="16497300" cy="8839200"/>
          </a:xfrm>
          <a:prstGeom prst="rect">
            <a:avLst/>
          </a:prstGeom>
        </p:spPr>
      </p:pic>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2"/>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3">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4"/>
                <a:stretch>
                  <a:fillRect l="-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4"/>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8750" y="319091"/>
            <a:ext cx="15369580" cy="970536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0153" y="8722549"/>
            <a:ext cx="1267542" cy="1245360"/>
          </a:xfrm>
          <a:prstGeom prst="rect">
            <a:avLst/>
          </a:prstGeom>
        </p:spPr>
      </p:pic>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14">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5"/>
                <a:stretch>
                  <a:fillRect l="-1910" r="-1910" b="-12308"/>
                </a:stretch>
              </a:blipFill>
            </p:spPr>
            <p:txBody>
              <a:bodyPr/>
              <a:lstStyle/>
              <a:p>
                <a:r>
                  <a:rPr lang="en-US">
                    <a:noFill/>
                  </a:rPr>
                  <a:t> </a:t>
                </a:r>
              </a:p>
            </p:txBody>
          </p:sp>
        </mc:Fallback>
      </mc:AlternateContent>
    </p:spTree>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5510" y="1082412"/>
            <a:ext cx="15596683" cy="8356652"/>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3575305" y="4139982"/>
                <a:ext cx="11817095" cy="402950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minh</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rằng</a:t>
                </a:r>
                <a:r>
                  <a:rPr lang="en-US" sz="44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3575305" y="4139982"/>
                <a:ext cx="11817095" cy="4029501"/>
              </a:xfrm>
              <a:prstGeom prst="rect">
                <a:avLst/>
              </a:prstGeom>
              <a:blipFill>
                <a:blip r:embed="rId14"/>
                <a:stretch>
                  <a:fillRect l="-2116" r="-2064" b="-6203"/>
                </a:stretch>
              </a:blipFill>
            </p:spPr>
            <p:txBody>
              <a:bodyPr/>
              <a:lstStyle/>
              <a:p>
                <a:r>
                  <a:rPr lang="en-US">
                    <a:noFill/>
                  </a:rPr>
                  <a:t> </a:t>
                </a:r>
              </a:p>
            </p:txBody>
          </p:sp>
        </mc:Fallback>
      </mc:AlternateContent>
    </p:spTree>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2250" y="419100"/>
            <a:ext cx="15798493" cy="9034463"/>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594020" y="7347073"/>
            <a:ext cx="2675535" cy="2916114"/>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1"/>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2">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06516" y="1215597"/>
            <a:ext cx="13474966" cy="7475621"/>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7131" y="568947"/>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3517010" y="1288129"/>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1821" y="8428397"/>
            <a:ext cx="3066494" cy="1054107"/>
          </a:xfrm>
          <a:prstGeom prst="rect">
            <a:avLst/>
          </a:prstGeom>
        </p:spPr>
      </p:pic>
      <p:sp>
        <p:nvSpPr>
          <p:cNvPr id="11" name="TextBox 10">
            <a:extLst>
              <a:ext uri="{FF2B5EF4-FFF2-40B4-BE49-F238E27FC236}">
                <a16:creationId xmlns:a16="http://schemas.microsoft.com/office/drawing/2014/main" id="{F4C40A81-4B4D-C507-F4DF-A359BB1CE8EF}"/>
              </a:ext>
            </a:extLst>
          </p:cNvPr>
          <p:cNvSpPr txBox="1"/>
          <p:nvPr/>
        </p:nvSpPr>
        <p:spPr>
          <a:xfrm>
            <a:off x="6467473" y="2368959"/>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9AE07A-5435-FEC3-9E84-0AF0B81D2C1F}"/>
                  </a:ext>
                </a:extLst>
              </p:cNvPr>
              <p:cNvSpPr txBox="1"/>
              <p:nvPr/>
            </p:nvSpPr>
            <p:spPr>
              <a:xfrm>
                <a:off x="3460482" y="4487442"/>
                <a:ext cx="12008118" cy="2023183"/>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1 (SGK – tr.83)</a:t>
                </a:r>
                <a:r>
                  <a:rPr lang="en-US" sz="4400" dirty="0">
                    <a:latin typeface="Arial" panose="020B0604020202020204" pitchFamily="34" charset="0"/>
                    <a:cs typeface="Arial" panose="020B0604020202020204" pitchFamily="34" charset="0"/>
                  </a:rPr>
                  <a:t> Cho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𝑀𝑁𝑃</m:t>
                        </m:r>
                      </m:e>
                    </m:acc>
                    <m:r>
                      <a:rPr lang="en-US" sz="4400" b="0" i="1" smtClean="0">
                        <a:latin typeface="Cambria Math" panose="02040503050406030204" pitchFamily="18" charset="0"/>
                        <a:cs typeface="Arial" panose="020B0604020202020204" pitchFamily="34" charset="0"/>
                      </a:rPr>
                      <m:t>=</m:t>
                    </m:r>
                    <m:acc>
                      <m:accPr>
                        <m:chr m:val="̂"/>
                        <m:ctrlPr>
                          <a:rPr lang="en-US" sz="4400" b="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𝑄𝑁𝑃</m:t>
                        </m:r>
                      </m:e>
                    </m:acc>
                  </m:oMath>
                </a14:m>
                <a:r>
                  <a:rPr lang="en-US" sz="44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749AE07A-5435-FEC3-9E84-0AF0B81D2C1F}"/>
                  </a:ext>
                </a:extLst>
              </p:cNvPr>
              <p:cNvSpPr txBox="1">
                <a:spLocks noRot="1" noChangeAspect="1" noMove="1" noResize="1" noEditPoints="1" noAdjustHandles="1" noChangeArrowheads="1" noChangeShapeType="1" noTextEdit="1"/>
              </p:cNvSpPr>
              <p:nvPr/>
            </p:nvSpPr>
            <p:spPr>
              <a:xfrm>
                <a:off x="3460482" y="4487442"/>
                <a:ext cx="12008118" cy="2023183"/>
              </a:xfrm>
              <a:prstGeom prst="rect">
                <a:avLst/>
              </a:prstGeom>
              <a:blipFill>
                <a:blip r:embed="rId14"/>
                <a:stretch>
                  <a:fillRect l="-2081" r="-2030" b="-13253"/>
                </a:stretch>
              </a:blipFill>
            </p:spPr>
            <p:txBody>
              <a:bodyPr/>
              <a:lstStyle/>
              <a:p>
                <a:r>
                  <a:rPr lang="en-US">
                    <a:noFill/>
                  </a:rPr>
                  <a:t> </a:t>
                </a:r>
              </a:p>
            </p:txBody>
          </p:sp>
        </mc:Fallback>
      </mc:AlternateContent>
    </p:spTree>
    <p:extLst>
      <p:ext uri="{BB962C8B-B14F-4D97-AF65-F5344CB8AC3E}">
        <p14:creationId xmlns:p14="http://schemas.microsoft.com/office/powerpoint/2010/main" val="1174618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p:pic>
        <p:nvPicPr>
          <p:cNvPr id="14" name="Picture 13">
            <a:extLst>
              <a:ext uri="{FF2B5EF4-FFF2-40B4-BE49-F238E27FC236}">
                <a16:creationId xmlns:a16="http://schemas.microsoft.com/office/drawing/2014/main" id="{21922316-4AF4-C5D9-6F2F-D2BBB3BAB0CF}"/>
              </a:ext>
            </a:extLst>
          </p:cNvPr>
          <p:cNvPicPr>
            <a:picLocks noChangeAspect="1"/>
          </p:cNvPicPr>
          <p:nvPr/>
        </p:nvPicPr>
        <p:blipFill rotWithShape="1">
          <a:blip r:embed="rId16">
            <a:extLst>
              <a:ext uri="{28A0092B-C50C-407E-A947-70E740481C1C}">
                <a14:useLocalDpi xmlns:a14="http://schemas.microsoft.com/office/drawing/2010/main" val="0"/>
              </a:ext>
            </a:extLst>
          </a:blip>
          <a:srcRect l="37646" t="36364" r="38802" b="5003"/>
          <a:stretch/>
        </p:blipFill>
        <p:spPr>
          <a:xfrm>
            <a:off x="2616911" y="3026383"/>
            <a:ext cx="4210051" cy="4468653"/>
          </a:xfrm>
          <a:prstGeom prst="rect">
            <a:avLst/>
          </a:prstGeom>
        </p:spPr>
      </p:pic>
      <p:sp>
        <p:nvSpPr>
          <p:cNvPr id="19" name="Speech Bubble: Oval 18">
            <a:extLst>
              <a:ext uri="{FF2B5EF4-FFF2-40B4-BE49-F238E27FC236}">
                <a16:creationId xmlns:a16="http://schemas.microsoft.com/office/drawing/2014/main" id="{AE7810F6-9F31-81F5-61CF-C4FEE5BFB763}"/>
              </a:ext>
            </a:extLst>
          </p:cNvPr>
          <p:cNvSpPr/>
          <p:nvPr/>
        </p:nvSpPr>
        <p:spPr>
          <a:xfrm>
            <a:off x="7966405" y="122517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63F52D-210C-CC4C-1BD4-4C07A99470C2}"/>
                  </a:ext>
                </a:extLst>
              </p:cNvPr>
              <p:cNvSpPr txBox="1"/>
              <p:nvPr/>
            </p:nvSpPr>
            <p:spPr>
              <a:xfrm>
                <a:off x="6984742" y="2854749"/>
                <a:ext cx="8807235" cy="5355505"/>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𝑀𝑁𝑃</m:t>
                    </m:r>
                  </m:oMath>
                </a14:m>
                <a:r>
                  <a:rPr lang="vi-VN" sz="4000" dirty="0">
                    <a:solidFill>
                      <a:srgbClr val="000000"/>
                    </a:solidFill>
                    <a:effectLst/>
                    <a:latin typeface="Arial (Body)"/>
                    <a:ea typeface="Calibri" panose="020F050202020403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𝑄𝑁𝑃</m:t>
                    </m:r>
                  </m:oMath>
                </a14:m>
                <a:r>
                  <a:rPr lang="vi-VN" sz="4000" dirty="0">
                    <a:solidFill>
                      <a:srgbClr val="000000"/>
                    </a:solidFill>
                    <a:effectLst/>
                    <a:latin typeface="Arial (Body)"/>
                    <a:ea typeface="Calibri" panose="020F0502020204030204" pitchFamily="34" charset="0"/>
                  </a:rPr>
                  <a:t>, ta có:</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6363F52D-210C-CC4C-1BD4-4C07A99470C2}"/>
                  </a:ext>
                </a:extLst>
              </p:cNvPr>
              <p:cNvSpPr txBox="1">
                <a:spLocks noRot="1" noChangeAspect="1" noMove="1" noResize="1" noEditPoints="1" noAdjustHandles="1" noChangeArrowheads="1" noChangeShapeType="1" noTextEdit="1"/>
              </p:cNvSpPr>
              <p:nvPr/>
            </p:nvSpPr>
            <p:spPr>
              <a:xfrm>
                <a:off x="6984742" y="2854749"/>
                <a:ext cx="8807235" cy="5355505"/>
              </a:xfrm>
              <a:prstGeom prst="rect">
                <a:avLst/>
              </a:prstGeom>
              <a:blipFill>
                <a:blip r:embed="rId17"/>
                <a:stretch>
                  <a:fillRect l="-2491" b="-1593"/>
                </a:stretch>
              </a:blipFill>
            </p:spPr>
            <p:txBody>
              <a:bodyPr/>
              <a:lstStyle/>
              <a:p>
                <a:r>
                  <a:rPr lang="en-US">
                    <a:noFill/>
                  </a:rPr>
                  <a:t> </a:t>
                </a:r>
              </a:p>
            </p:txBody>
          </p:sp>
        </mc:Fallback>
      </mc:AlternateContent>
    </p:spTree>
    <p:extLst>
      <p:ext uri="{BB962C8B-B14F-4D97-AF65-F5344CB8AC3E}">
        <p14:creationId xmlns:p14="http://schemas.microsoft.com/office/powerpoint/2010/main" val="38345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down)">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down)">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A9A149-56EC-2FA1-621E-7F2C5CFD0144}"/>
                  </a:ext>
                </a:extLst>
              </p:cNvPr>
              <p:cNvSpPr txBox="1"/>
              <p:nvPr/>
            </p:nvSpPr>
            <p:spPr>
              <a:xfrm>
                <a:off x="3219449" y="1809215"/>
                <a:ext cx="11849100" cy="2023183"/>
              </a:xfrm>
              <a:prstGeom prst="rect">
                <a:avLst/>
              </a:prstGeom>
              <a:noFill/>
            </p:spPr>
            <p:txBody>
              <a:bodyPr wrap="square" rtlCol="0">
                <a:spAutoFit/>
              </a:bodyPr>
              <a:lstStyle/>
              <a:p>
                <a:pPr algn="just">
                  <a:lnSpc>
                    <a:spcPct val="150000"/>
                  </a:lnSpc>
                </a:pPr>
                <a:r>
                  <a:rPr lang="en-US" sz="4400" b="1" dirty="0">
                    <a:latin typeface="Arial (Body)"/>
                  </a:rPr>
                  <a:t>Bài 2 (SGK – tr.83)</a:t>
                </a:r>
                <a:r>
                  <a:rPr lang="en-US" sz="4400" dirty="0">
                    <a:latin typeface="Arial (Body)"/>
                  </a:rPr>
                  <a:t> Cho </a:t>
                </a:r>
                <a:r>
                  <a:rPr lang="en-US" sz="4400" dirty="0" err="1">
                    <a:latin typeface="Arial (Body)"/>
                  </a:rPr>
                  <a:t>Hình</a:t>
                </a:r>
                <a:r>
                  <a:rPr lang="en-US" sz="4400" dirty="0">
                    <a:latin typeface="Arial (Body)"/>
                  </a:rPr>
                  <a:t> 43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𝐴𝐷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𝐴𝐷𝐶</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𝐴𝐶𝐵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𝐴𝐶𝐷</m:t>
                        </m:r>
                      </m:e>
                    </m:acc>
                  </m:oMath>
                </a14:m>
                <a:r>
                  <a:rPr lang="en-US" sz="4400" dirty="0">
                    <a:latin typeface="Arial (Body)"/>
                  </a:rPr>
                  <a:t>.</a:t>
                </a:r>
              </a:p>
            </p:txBody>
          </p:sp>
        </mc:Choice>
        <mc:Fallback xmlns="">
          <p:sp>
            <p:nvSpPr>
              <p:cNvPr id="17" name="TextBox 16">
                <a:extLst>
                  <a:ext uri="{FF2B5EF4-FFF2-40B4-BE49-F238E27FC236}">
                    <a16:creationId xmlns:a16="http://schemas.microsoft.com/office/drawing/2014/main" id="{D0A9A149-56EC-2FA1-621E-7F2C5CFD0144}"/>
                  </a:ext>
                </a:extLst>
              </p:cNvPr>
              <p:cNvSpPr txBox="1">
                <a:spLocks noRot="1" noChangeAspect="1" noMove="1" noResize="1" noEditPoints="1" noAdjustHandles="1" noChangeArrowheads="1" noChangeShapeType="1" noTextEdit="1"/>
              </p:cNvSpPr>
              <p:nvPr/>
            </p:nvSpPr>
            <p:spPr>
              <a:xfrm>
                <a:off x="3219449" y="1809215"/>
                <a:ext cx="11849100" cy="2023183"/>
              </a:xfrm>
              <a:prstGeom prst="rect">
                <a:avLst/>
              </a:prstGeom>
              <a:blipFill>
                <a:blip r:embed="rId17"/>
                <a:stretch>
                  <a:fillRect l="-2058" r="-2109" b="-13253"/>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DB8DC59-7267-3CCC-7EBC-FB37C73E645E}"/>
              </a:ext>
            </a:extLst>
          </p:cNvPr>
          <p:cNvPicPr>
            <a:picLocks noChangeAspect="1"/>
          </p:cNvPicPr>
          <p:nvPr/>
        </p:nvPicPr>
        <p:blipFill rotWithShape="1">
          <a:blip r:embed="rId18">
            <a:extLst>
              <a:ext uri="{28A0092B-C50C-407E-A947-70E740481C1C}">
                <a14:useLocalDpi xmlns:a14="http://schemas.microsoft.com/office/drawing/2010/main" val="0"/>
              </a:ext>
            </a:extLst>
          </a:blip>
          <a:srcRect l="66652" t="4720" r="6552" b="12266"/>
          <a:stretch/>
        </p:blipFill>
        <p:spPr>
          <a:xfrm>
            <a:off x="6593704" y="4118068"/>
            <a:ext cx="5100591" cy="4878606"/>
          </a:xfrm>
          <a:prstGeom prst="rect">
            <a:avLst/>
          </a:prstGeom>
        </p:spPr>
      </p:pic>
    </p:spTree>
    <p:extLst>
      <p:ext uri="{BB962C8B-B14F-4D97-AF65-F5344CB8AC3E}">
        <p14:creationId xmlns:p14="http://schemas.microsoft.com/office/powerpoint/2010/main" val="349092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9962" y="8578441"/>
            <a:ext cx="1267542" cy="1245360"/>
          </a:xfrm>
          <a:prstGeom prst="rect">
            <a:avLst/>
          </a:prstGeom>
        </p:spPr>
      </p:pic>
      <p:sp>
        <p:nvSpPr>
          <p:cNvPr id="15" name="Speech Bubble: Oval 14">
            <a:extLst>
              <a:ext uri="{FF2B5EF4-FFF2-40B4-BE49-F238E27FC236}">
                <a16:creationId xmlns:a16="http://schemas.microsoft.com/office/drawing/2014/main" id="{17CDF13F-8A30-AA38-FC67-03CDCDE84F12}"/>
              </a:ext>
            </a:extLst>
          </p:cNvPr>
          <p:cNvSpPr/>
          <p:nvPr/>
        </p:nvSpPr>
        <p:spPr>
          <a:xfrm>
            <a:off x="7946052" y="1152525"/>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B7655A-5C66-FAF3-618A-CA699977E03E}"/>
                  </a:ext>
                </a:extLst>
              </p:cNvPr>
              <p:cNvSpPr txBox="1"/>
              <p:nvPr/>
            </p:nvSpPr>
            <p:spPr>
              <a:xfrm>
                <a:off x="1457325" y="3063524"/>
                <a:ext cx="9944100" cy="5201617"/>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𝐴𝐶𝐷</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CDB7655A-5C66-FAF3-618A-CA699977E03E}"/>
                  </a:ext>
                </a:extLst>
              </p:cNvPr>
              <p:cNvSpPr txBox="1">
                <a:spLocks noRot="1" noChangeAspect="1" noMove="1" noResize="1" noEditPoints="1" noAdjustHandles="1" noChangeArrowheads="1" noChangeShapeType="1" noTextEdit="1"/>
              </p:cNvSpPr>
              <p:nvPr/>
            </p:nvSpPr>
            <p:spPr>
              <a:xfrm>
                <a:off x="1457325" y="3063524"/>
                <a:ext cx="9944100" cy="5201617"/>
              </a:xfrm>
              <a:prstGeom prst="rect">
                <a:avLst/>
              </a:prstGeom>
              <a:blipFill>
                <a:blip r:embed="rId14"/>
                <a:stretch>
                  <a:fillRect l="-2146" r="-2207" b="-175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29685D1C-69B3-C8A7-E08F-6794ACCBABA8}"/>
              </a:ext>
            </a:extLst>
          </p:cNvPr>
          <p:cNvPicPr>
            <a:picLocks noChangeAspect="1"/>
          </p:cNvPicPr>
          <p:nvPr/>
        </p:nvPicPr>
        <p:blipFill rotWithShape="1">
          <a:blip r:embed="rId15">
            <a:extLst>
              <a:ext uri="{28A0092B-C50C-407E-A947-70E740481C1C}">
                <a14:useLocalDpi xmlns:a14="http://schemas.microsoft.com/office/drawing/2010/main" val="0"/>
              </a:ext>
            </a:extLst>
          </a:blip>
          <a:srcRect l="66652" t="4720" r="6552" b="12266"/>
          <a:stretch/>
        </p:blipFill>
        <p:spPr>
          <a:xfrm>
            <a:off x="11553910" y="3143512"/>
            <a:ext cx="5100591" cy="4878606"/>
          </a:xfrm>
          <a:prstGeom prst="rect">
            <a:avLst/>
          </a:prstGeom>
        </p:spPr>
      </p:pic>
    </p:spTree>
    <p:extLst>
      <p:ext uri="{BB962C8B-B14F-4D97-AF65-F5344CB8AC3E}">
        <p14:creationId xmlns:p14="http://schemas.microsoft.com/office/powerpoint/2010/main" val="2866187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182306" y="609108"/>
            <a:ext cx="4071481" cy="64125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56FB43-338F-AE26-2C0E-021524C67299}"/>
                  </a:ext>
                </a:extLst>
              </p:cNvPr>
              <p:cNvSpPr txBox="1"/>
              <p:nvPr/>
            </p:nvSpPr>
            <p:spPr>
              <a:xfrm>
                <a:off x="3238499" y="2196092"/>
                <a:ext cx="11811000" cy="2023183"/>
              </a:xfrm>
              <a:prstGeom prst="rect">
                <a:avLst/>
              </a:prstGeom>
              <a:noFill/>
            </p:spPr>
            <p:txBody>
              <a:bodyPr wrap="square" rtlCol="0">
                <a:spAutoFit/>
              </a:bodyPr>
              <a:lstStyle/>
              <a:p>
                <a:pPr algn="just">
                  <a:lnSpc>
                    <a:spcPct val="150000"/>
                  </a:lnSpc>
                </a:pPr>
                <a:r>
                  <a:rPr lang="en-US" sz="4400" b="1" dirty="0">
                    <a:latin typeface="Arial (Body)"/>
                  </a:rPr>
                  <a:t>Bài 3 (SGK – tr.83)</a:t>
                </a:r>
                <a:r>
                  <a:rPr lang="en-US" sz="4400" dirty="0">
                    <a:latin typeface="Arial (Body)"/>
                  </a:rPr>
                  <a:t> Cho </a:t>
                </a:r>
                <a:r>
                  <a:rPr lang="en-US" sz="4400" i="1" dirty="0" err="1">
                    <a:latin typeface="Arial (Body)"/>
                  </a:rPr>
                  <a:t>Hình</a:t>
                </a:r>
                <a:r>
                  <a:rPr lang="en-US" sz="4400" i="1" dirty="0">
                    <a:latin typeface="Arial (Body)"/>
                  </a:rPr>
                  <a:t> 44</a:t>
                </a:r>
                <a:r>
                  <a:rPr lang="en-US" sz="4400" dirty="0">
                    <a:latin typeface="Arial (Body)"/>
                  </a:rPr>
                  <a:t>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𝐵𝐷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𝐵𝐴𝐷</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𝐴𝐷</m:t>
                    </m:r>
                    <m:r>
                      <a:rPr lang="en-US" sz="4400" i="1" dirty="0" smtClean="0">
                        <a:latin typeface="Cambria Math" panose="02040503050406030204" pitchFamily="18" charset="0"/>
                      </a:rPr>
                      <m:t>=</m:t>
                    </m:r>
                    <m:r>
                      <a:rPr lang="en-US" sz="4400" i="1" dirty="0" smtClean="0">
                        <a:latin typeface="Cambria Math" panose="02040503050406030204" pitchFamily="18" charset="0"/>
                      </a:rPr>
                      <m:t>𝐵𝐶</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9056FB43-338F-AE26-2C0E-021524C67299}"/>
                  </a:ext>
                </a:extLst>
              </p:cNvPr>
              <p:cNvSpPr txBox="1">
                <a:spLocks noRot="1" noChangeAspect="1" noMove="1" noResize="1" noEditPoints="1" noAdjustHandles="1" noChangeArrowheads="1" noChangeShapeType="1" noTextEdit="1"/>
              </p:cNvSpPr>
              <p:nvPr/>
            </p:nvSpPr>
            <p:spPr>
              <a:xfrm>
                <a:off x="3238499" y="2196092"/>
                <a:ext cx="11811000" cy="2023183"/>
              </a:xfrm>
              <a:prstGeom prst="rect">
                <a:avLst/>
              </a:prstGeom>
              <a:blipFill>
                <a:blip r:embed="rId15"/>
                <a:stretch>
                  <a:fillRect l="-2064" r="-2064" b="-1325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46082B94-2822-4F9A-5ECC-3B68148AEA60}"/>
              </a:ext>
            </a:extLst>
          </p:cNvPr>
          <p:cNvPicPr>
            <a:picLocks noChangeAspect="1"/>
          </p:cNvPicPr>
          <p:nvPr/>
        </p:nvPicPr>
        <p:blipFill rotWithShape="1">
          <a:blip r:embed="rId16">
            <a:extLst>
              <a:ext uri="{28A0092B-C50C-407E-A947-70E740481C1C}">
                <a14:useLocalDpi xmlns:a14="http://schemas.microsoft.com/office/drawing/2010/main" val="0"/>
              </a:ext>
            </a:extLst>
          </a:blip>
          <a:srcRect l="63397" t="9202" r="8076" b="10621"/>
          <a:stretch/>
        </p:blipFill>
        <p:spPr>
          <a:xfrm>
            <a:off x="6102276" y="4686300"/>
            <a:ext cx="6083447" cy="4150038"/>
          </a:xfrm>
          <a:prstGeom prst="rect">
            <a:avLst/>
          </a:prstGeom>
        </p:spPr>
      </p:pic>
    </p:spTree>
    <p:extLst>
      <p:ext uri="{BB962C8B-B14F-4D97-AF65-F5344CB8AC3E}">
        <p14:creationId xmlns:p14="http://schemas.microsoft.com/office/powerpoint/2010/main" val="380677050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ppt_w*0.7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38853">
            <a:off x="15807487" y="8997715"/>
            <a:ext cx="1684424" cy="437950"/>
          </a:xfrm>
          <a:prstGeom prst="rect">
            <a:avLst/>
          </a:prstGeom>
        </p:spPr>
      </p:pic>
      <p:sp>
        <p:nvSpPr>
          <p:cNvPr id="12" name="Speech Bubble: Oval 11">
            <a:extLst>
              <a:ext uri="{FF2B5EF4-FFF2-40B4-BE49-F238E27FC236}">
                <a16:creationId xmlns:a16="http://schemas.microsoft.com/office/drawing/2014/main" id="{9A9F948A-5F8B-F70C-6874-D741D9C8938E}"/>
              </a:ext>
            </a:extLst>
          </p:cNvPr>
          <p:cNvSpPr/>
          <p:nvPr/>
        </p:nvSpPr>
        <p:spPr>
          <a:xfrm>
            <a:off x="7905750" y="787492"/>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0EB3672-B075-C8C0-8C90-C1A3C3B80956}"/>
              </a:ext>
            </a:extLst>
          </p:cNvPr>
          <p:cNvPicPr>
            <a:picLocks noChangeAspect="1"/>
          </p:cNvPicPr>
          <p:nvPr/>
        </p:nvPicPr>
        <p:blipFill rotWithShape="1">
          <a:blip r:embed="rId12">
            <a:extLst>
              <a:ext uri="{28A0092B-C50C-407E-A947-70E740481C1C}">
                <a14:useLocalDpi xmlns:a14="http://schemas.microsoft.com/office/drawing/2010/main" val="0"/>
              </a:ext>
            </a:extLst>
          </a:blip>
          <a:srcRect l="63397" t="9202" r="8076" b="10621"/>
          <a:stretch/>
        </p:blipFill>
        <p:spPr>
          <a:xfrm>
            <a:off x="1540221" y="3303653"/>
            <a:ext cx="5393980" cy="367969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E0D2F1B-BA2A-59DA-BEA0-928F72CC87CF}"/>
                  </a:ext>
                </a:extLst>
              </p:cNvPr>
              <p:cNvSpPr txBox="1"/>
              <p:nvPr/>
            </p:nvSpPr>
            <p:spPr>
              <a:xfrm>
                <a:off x="6945140" y="2935840"/>
                <a:ext cx="9318278" cy="5056577"/>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vuông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cạnh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7E0D2F1B-BA2A-59DA-BEA0-928F72CC87CF}"/>
                  </a:ext>
                </a:extLst>
              </p:cNvPr>
              <p:cNvSpPr txBox="1">
                <a:spLocks noRot="1" noChangeAspect="1" noMove="1" noResize="1" noEditPoints="1" noAdjustHandles="1" noChangeArrowheads="1" noChangeShapeType="1" noTextEdit="1"/>
              </p:cNvSpPr>
              <p:nvPr/>
            </p:nvSpPr>
            <p:spPr>
              <a:xfrm>
                <a:off x="6945140" y="2935840"/>
                <a:ext cx="9318278" cy="5056577"/>
              </a:xfrm>
              <a:prstGeom prst="rect">
                <a:avLst/>
              </a:prstGeom>
              <a:blipFill>
                <a:blip r:embed="rId13"/>
                <a:stretch>
                  <a:fillRect l="-2289" r="-2289" b="-4343"/>
                </a:stretch>
              </a:blipFill>
            </p:spPr>
            <p:txBody>
              <a:bodyPr/>
              <a:lstStyle/>
              <a:p>
                <a:r>
                  <a:rPr lang="en-US">
                    <a:noFill/>
                  </a:rPr>
                  <a:t> </a:t>
                </a:r>
              </a:p>
            </p:txBody>
          </p:sp>
        </mc:Fallback>
      </mc:AlternateContent>
    </p:spTree>
    <p:extLst>
      <p:ext uri="{BB962C8B-B14F-4D97-AF65-F5344CB8AC3E}">
        <p14:creationId xmlns:p14="http://schemas.microsoft.com/office/powerpoint/2010/main" val="12568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07684" y="9154288"/>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478" y="831634"/>
            <a:ext cx="3321689" cy="3031796"/>
          </a:xfrm>
          <a:prstGeom prst="rect">
            <a:avLst/>
          </a:prstGeom>
        </p:spPr>
      </p:pic>
      <p:pic>
        <p:nvPicPr>
          <p:cNvPr id="17" name="Picture 17"/>
          <p:cNvPicPr>
            <a:picLocks noChangeAspect="1"/>
          </p:cNvPicPr>
          <p:nvPr/>
        </p:nvPicPr>
        <p:blipFill>
          <a:blip r:embed="rId10"/>
          <a:srcRect/>
          <a:stretch>
            <a:fillRect/>
          </a:stretch>
        </p:blipFill>
        <p:spPr>
          <a:xfrm>
            <a:off x="81458" y="6964489"/>
            <a:ext cx="1911401" cy="3239663"/>
          </a:xfrm>
          <a:prstGeom prst="rect">
            <a:avLst/>
          </a:prstGeom>
        </p:spPr>
      </p:pic>
      <p:pic>
        <p:nvPicPr>
          <p:cNvPr id="20" name="Picture 11">
            <a:extLst>
              <a:ext uri="{FF2B5EF4-FFF2-40B4-BE49-F238E27FC236}">
                <a16:creationId xmlns:a16="http://schemas.microsoft.com/office/drawing/2014/main" id="{4CABAAC5-5488-F852-6272-1D6E12DA93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15805" y="587267"/>
            <a:ext cx="15656390" cy="9112466"/>
          </a:xfrm>
          <a:prstGeom prst="rect">
            <a:avLst/>
          </a:prstGeom>
        </p:spPr>
      </p:pic>
      <p:pic>
        <p:nvPicPr>
          <p:cNvPr id="16" name="Picture 16"/>
          <p:cNvPicPr>
            <a:picLocks noChangeAspect="1"/>
          </p:cNvPicPr>
          <p:nvPr/>
        </p:nvPicPr>
        <p:blipFill>
          <a:blip r:embed="rId13"/>
          <a:srcRect/>
          <a:stretch>
            <a:fillRect/>
          </a:stretch>
        </p:blipFill>
        <p:spPr>
          <a:xfrm rot="617186">
            <a:off x="15857913" y="926079"/>
            <a:ext cx="1547986" cy="2211409"/>
          </a:xfrm>
          <a:prstGeom prst="rect">
            <a:avLst/>
          </a:prstGeom>
        </p:spPr>
      </p:pic>
      <p:pic>
        <p:nvPicPr>
          <p:cNvPr id="18" name="Picture 18"/>
          <p:cNvPicPr>
            <a:picLocks noChangeAspect="1"/>
          </p:cNvPicPr>
          <p:nvPr/>
        </p:nvPicPr>
        <p:blipFill>
          <a:blip r:embed="rId14"/>
          <a:srcRect/>
          <a:stretch>
            <a:fillRect/>
          </a:stretch>
        </p:blipFill>
        <p:spPr>
          <a:xfrm rot="1541337">
            <a:off x="15790716" y="8146679"/>
            <a:ext cx="2006199" cy="1996168"/>
          </a:xfrm>
          <a:prstGeom prst="rect">
            <a:avLst/>
          </a:prstGeom>
        </p:spPr>
      </p:pic>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1998176"/>
          </a:xfrm>
          <a:prstGeom prst="rect">
            <a:avLst/>
          </a:prstGeom>
          <a:noFill/>
        </p:spPr>
        <p:txBody>
          <a:bodyPr wrap="square" rtlCol="0">
            <a:spAutoFit/>
          </a:bodyPr>
          <a:lstStyle/>
          <a:p>
            <a:pPr algn="ctr">
              <a:lnSpc>
                <a:spcPct val="150000"/>
              </a:lnSpc>
            </a:pPr>
            <a:r>
              <a:rPr lang="en-US" sz="4400" b="1" dirty="0" err="1">
                <a:latin typeface="Arial" panose="020B0604020202020204" pitchFamily="34" charset="0"/>
                <a:cs typeface="Arial" panose="020B0604020202020204" pitchFamily="34" charset="0"/>
              </a:rPr>
              <a:t>Tiết</a:t>
            </a:r>
            <a:r>
              <a:rPr lang="en-US" sz="4400" b="1">
                <a:latin typeface="Arial" panose="020B0604020202020204" pitchFamily="34" charset="0"/>
                <a:cs typeface="Arial" panose="020B0604020202020204" pitchFamily="34" charset="0"/>
              </a:rPr>
              <a:t> 31,32 </a:t>
            </a:r>
            <a:r>
              <a:rPr lang="en-US" sz="4400" b="1" dirty="0">
                <a:latin typeface="Arial" panose="020B0604020202020204" pitchFamily="34" charset="0"/>
                <a:cs typeface="Arial" panose="020B0604020202020204" pitchFamily="34" charset="0"/>
              </a:rPr>
              <a:t>BÀI 4: TRƯỜNG HỢP BẰNG NHAU THỨ NHẤT   CỦA TAM GIÁC: CẠNH – CẠNH – CẠNH (2 </a:t>
            </a:r>
            <a:r>
              <a:rPr lang="en-US" sz="4400" b="1" dirty="0" err="1">
                <a:latin typeface="Arial" panose="020B0604020202020204" pitchFamily="34" charset="0"/>
                <a:cs typeface="Arial" panose="020B0604020202020204" pitchFamily="34" charset="0"/>
              </a:rPr>
              <a:t>tiết</a:t>
            </a:r>
            <a:r>
              <a:rPr lang="en-US" sz="4400" b="1"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rot="173666">
            <a:off x="2787510" y="680311"/>
            <a:ext cx="12417096" cy="8529878"/>
            <a:chOff x="0" y="0"/>
            <a:chExt cx="16556128" cy="5939618"/>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71196" y="0"/>
              <a:ext cx="10284933" cy="5684763"/>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0675" y="0"/>
            <a:ext cx="1489798" cy="138686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0514" y="372246"/>
            <a:ext cx="750119" cy="64237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57101" y="1646620"/>
            <a:ext cx="3066494" cy="105410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77395" y="6328210"/>
            <a:ext cx="3975926" cy="4114800"/>
          </a:xfrm>
          <a:prstGeom prst="rect">
            <a:avLst/>
          </a:prstGeom>
        </p:spPr>
      </p:pic>
      <p:pic>
        <p:nvPicPr>
          <p:cNvPr id="18" name="Picture 18"/>
          <p:cNvPicPr>
            <a:picLocks noChangeAspect="1"/>
          </p:cNvPicPr>
          <p:nvPr/>
        </p:nvPicPr>
        <p:blipFill>
          <a:blip r:embed="rId14"/>
          <a:srcRect/>
          <a:stretch>
            <a:fillRect/>
          </a:stretch>
        </p:blipFill>
        <p:spPr>
          <a:xfrm>
            <a:off x="14377607" y="5842960"/>
            <a:ext cx="2881693" cy="3415340"/>
          </a:xfrm>
          <a:prstGeom prst="rect">
            <a:avLst/>
          </a:prstGeom>
        </p:spPr>
      </p:pic>
      <p:pic>
        <p:nvPicPr>
          <p:cNvPr id="20"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0277" y="1028700"/>
            <a:ext cx="1267542" cy="124536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66B360-67E5-E5B6-5639-155C198EAC57}"/>
                  </a:ext>
                </a:extLst>
              </p:cNvPr>
              <p:cNvSpPr txBox="1"/>
              <p:nvPr/>
            </p:nvSpPr>
            <p:spPr>
              <a:xfrm>
                <a:off x="3602062" y="3134831"/>
                <a:ext cx="10685438" cy="4063933"/>
              </a:xfrm>
              <a:prstGeom prst="rect">
                <a:avLst/>
              </a:prstGeom>
              <a:noFill/>
            </p:spPr>
            <p:txBody>
              <a:bodyPr wrap="square" rtlCol="0">
                <a:spAutoFit/>
              </a:bodyPr>
              <a:lstStyle/>
              <a:p>
                <a:pPr algn="just">
                  <a:lnSpc>
                    <a:spcPct val="150000"/>
                  </a:lnSpc>
                </a:pPr>
                <a:r>
                  <a:rPr lang="en-US" sz="4400" b="1" dirty="0">
                    <a:latin typeface="Arial (Body)"/>
                  </a:rPr>
                  <a:t>Bài 4 (SGK – tr.83)</a:t>
                </a:r>
                <a:r>
                  <a:rPr lang="en-US" sz="4400" dirty="0">
                    <a:latin typeface="Arial (Body)"/>
                  </a:rPr>
                  <a:t> Cho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𝐴𝐵𝐶</m:t>
                    </m:r>
                  </m:oMath>
                </a14:m>
                <a:r>
                  <a:rPr lang="en-US" sz="4400" dirty="0">
                    <a:latin typeface="Arial (Body)"/>
                  </a:rPr>
                  <a:t> </a:t>
                </a:r>
                <a:r>
                  <a:rPr lang="en-US" sz="4400" dirty="0" err="1">
                    <a:latin typeface="Arial (Body)"/>
                  </a:rPr>
                  <a:t>và</a:t>
                </a:r>
                <a:r>
                  <a:rPr lang="en-US" sz="4400" dirty="0">
                    <a:latin typeface="Arial (Body)"/>
                  </a:rPr>
                  <a:t> </a:t>
                </a:r>
                <a14:m>
                  <m:oMath xmlns:m="http://schemas.openxmlformats.org/officeDocument/2006/math">
                    <m:r>
                      <a:rPr lang="en-US" sz="4400" i="1" dirty="0" smtClean="0">
                        <a:latin typeface="Cambria Math" panose="02040503050406030204" pitchFamily="18" charset="0"/>
                      </a:rPr>
                      <m:t>𝑀𝑁𝑃</m:t>
                    </m:r>
                  </m:oMath>
                </a14:m>
                <a:r>
                  <a:rPr lang="en-US" sz="4400" dirty="0">
                    <a:latin typeface="Arial (Body)"/>
                  </a:rPr>
                  <a:t> </a:t>
                </a:r>
                <a:r>
                  <a:rPr lang="en-US" sz="4400" dirty="0" err="1">
                    <a:latin typeface="Arial (Body)"/>
                  </a:rPr>
                  <a:t>thoả</a:t>
                </a:r>
                <a:r>
                  <a:rPr lang="en-US" sz="4400" dirty="0">
                    <a:latin typeface="Arial (Body)"/>
                  </a:rPr>
                  <a:t> </a:t>
                </a:r>
                <a:r>
                  <a:rPr lang="en-US" sz="4400" dirty="0" err="1">
                    <a:latin typeface="Arial (Body)"/>
                  </a:rPr>
                  <a:t>mãn</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𝑀𝑁</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𝐵𝐶</m:t>
                    </m:r>
                    <m:r>
                      <a:rPr lang="en-US" sz="4400" i="1" dirty="0" smtClean="0">
                        <a:latin typeface="Cambria Math" panose="02040503050406030204" pitchFamily="18" charset="0"/>
                      </a:rPr>
                      <m:t>=</m:t>
                    </m:r>
                    <m:r>
                      <a:rPr lang="en-US" sz="4400" i="1" dirty="0" smtClean="0">
                        <a:latin typeface="Cambria Math" panose="02040503050406030204" pitchFamily="18" charset="0"/>
                      </a:rPr>
                      <m:t>𝑁𝑃</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𝑀𝑃</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=65</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𝑁</m:t>
                        </m:r>
                      </m:e>
                    </m:acc>
                    <m:r>
                      <a:rPr lang="en-US" sz="4400" b="0" i="1" dirty="0" smtClean="0">
                        <a:latin typeface="Cambria Math" panose="02040503050406030204" pitchFamily="18" charset="0"/>
                      </a:rPr>
                      <m:t>=71</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Tính</a:t>
                </a:r>
                <a:r>
                  <a:rPr lang="en-US" sz="4400" dirty="0">
                    <a:latin typeface="Arial (Body)"/>
                  </a:rPr>
                  <a:t> </a:t>
                </a:r>
                <a:r>
                  <a:rPr lang="en-US" sz="4400" dirty="0" err="1">
                    <a:latin typeface="Arial (Body)"/>
                  </a:rPr>
                  <a:t>số</a:t>
                </a:r>
                <a:r>
                  <a:rPr lang="en-US" sz="4400" dirty="0">
                    <a:latin typeface="Arial (Body)"/>
                  </a:rPr>
                  <a:t> </a:t>
                </a:r>
                <a:r>
                  <a:rPr lang="en-US" sz="4400" dirty="0" err="1">
                    <a:latin typeface="Arial (Body)"/>
                  </a:rPr>
                  <a:t>đo</a:t>
                </a:r>
                <a:r>
                  <a:rPr lang="en-US" sz="4400" dirty="0">
                    <a:latin typeface="Arial (Body)"/>
                  </a:rPr>
                  <a:t> </a:t>
                </a:r>
                <a:r>
                  <a:rPr lang="en-US" sz="4400" dirty="0" err="1">
                    <a:latin typeface="Arial (Body)"/>
                  </a:rPr>
                  <a:t>các</a:t>
                </a:r>
                <a:r>
                  <a:rPr lang="en-US" sz="4400" dirty="0">
                    <a:latin typeface="Arial (Body)"/>
                  </a:rPr>
                  <a:t> </a:t>
                </a:r>
                <a:r>
                  <a:rPr lang="en-US" sz="4400" dirty="0" err="1">
                    <a:latin typeface="Arial (Body)"/>
                  </a:rPr>
                  <a:t>góc</a:t>
                </a:r>
                <a:r>
                  <a:rPr lang="en-US" sz="4400" dirty="0">
                    <a:latin typeface="Arial (Body)"/>
                  </a:rPr>
                  <a:t> </a:t>
                </a:r>
                <a:r>
                  <a:rPr lang="en-US" sz="4400" dirty="0" err="1">
                    <a:latin typeface="Arial (Body)"/>
                  </a:rPr>
                  <a:t>còn</a:t>
                </a:r>
                <a:r>
                  <a:rPr lang="en-US" sz="4400" dirty="0">
                    <a:latin typeface="Arial (Body)"/>
                  </a:rPr>
                  <a:t> </a:t>
                </a:r>
                <a:r>
                  <a:rPr lang="en-US" sz="4400" dirty="0" err="1">
                    <a:latin typeface="Arial (Body)"/>
                  </a:rPr>
                  <a:t>lại</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a:t>
                </a:r>
              </a:p>
            </p:txBody>
          </p:sp>
        </mc:Choice>
        <mc:Fallback xmlns="">
          <p:sp>
            <p:nvSpPr>
              <p:cNvPr id="19" name="TextBox 18">
                <a:extLst>
                  <a:ext uri="{FF2B5EF4-FFF2-40B4-BE49-F238E27FC236}">
                    <a16:creationId xmlns:a16="http://schemas.microsoft.com/office/drawing/2014/main" id="{F866B360-67E5-E5B6-5639-155C198EAC57}"/>
                  </a:ext>
                </a:extLst>
              </p:cNvPr>
              <p:cNvSpPr txBox="1">
                <a:spLocks noRot="1" noChangeAspect="1" noMove="1" noResize="1" noEditPoints="1" noAdjustHandles="1" noChangeArrowheads="1" noChangeShapeType="1" noTextEdit="1"/>
              </p:cNvSpPr>
              <p:nvPr/>
            </p:nvSpPr>
            <p:spPr>
              <a:xfrm>
                <a:off x="3602062" y="3134831"/>
                <a:ext cx="10685438" cy="4063933"/>
              </a:xfrm>
              <a:prstGeom prst="rect">
                <a:avLst/>
              </a:prstGeom>
              <a:blipFill>
                <a:blip r:embed="rId17"/>
                <a:stretch>
                  <a:fillRect l="-2339" r="-2282" b="-5997"/>
                </a:stretch>
              </a:blipFill>
            </p:spPr>
            <p:txBody>
              <a:bodyPr/>
              <a:lstStyle/>
              <a:p>
                <a:r>
                  <a:rPr lang="en-US">
                    <a:noFill/>
                  </a:rPr>
                  <a:t> </a:t>
                </a:r>
              </a:p>
            </p:txBody>
          </p:sp>
        </mc:Fallback>
      </mc:AlternateContent>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287759" y="-887946"/>
            <a:ext cx="7713904" cy="1205297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54260" y="5331883"/>
            <a:ext cx="3657382" cy="561594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2"/>
          <a:srcRect/>
          <a:stretch>
            <a:fillRect/>
          </a:stretch>
        </p:blipFill>
        <p:spPr>
          <a:xfrm rot="896793">
            <a:off x="369494" y="6507007"/>
            <a:ext cx="1524494" cy="1926690"/>
          </a:xfrm>
          <a:prstGeom prst="rect">
            <a:avLst/>
          </a:prstGeom>
        </p:spPr>
      </p:pic>
      <p:pic>
        <p:nvPicPr>
          <p:cNvPr id="17" name="Picture 17"/>
          <p:cNvPicPr>
            <a:picLocks noChangeAspect="1"/>
          </p:cNvPicPr>
          <p:nvPr/>
        </p:nvPicPr>
        <p:blipFill>
          <a:blip r:embed="rId13"/>
          <a:srcRect/>
          <a:stretch>
            <a:fillRect/>
          </a:stretch>
        </p:blipFill>
        <p:spPr>
          <a:xfrm rot="-906556">
            <a:off x="13847520" y="7363241"/>
            <a:ext cx="2265234" cy="2468920"/>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254260" y="1028700"/>
            <a:ext cx="1833877" cy="1407084"/>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6AB8BF2-0A15-D3AD-E38F-E84A4706A673}"/>
                  </a:ext>
                </a:extLst>
              </p:cNvPr>
              <p:cNvSpPr txBox="1"/>
              <p:nvPr/>
            </p:nvSpPr>
            <p:spPr>
              <a:xfrm>
                <a:off x="4049841" y="3059306"/>
                <a:ext cx="10290523" cy="4156266"/>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Suy</a:t>
                </a:r>
                <a:r>
                  <a:rPr lang="vi-VN" sz="4000" dirty="0">
                    <a:solidFill>
                      <a:srgbClr val="000000"/>
                    </a:solidFill>
                    <a:effectLst/>
                    <a:latin typeface="Arial (Body)"/>
                    <a:ea typeface="Calibri" panose="020F0502020204030204" pitchFamily="34" charset="0"/>
                    <a:cs typeface="Times New Roman" panose="02020603050405020304" pitchFamily="18" charset="0"/>
                  </a:rPr>
                  <a:t>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=65°</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=71°</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=44°</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76AB8BF2-0A15-D3AD-E38F-E84A4706A673}"/>
                  </a:ext>
                </a:extLst>
              </p:cNvPr>
              <p:cNvSpPr txBox="1">
                <a:spLocks noRot="1" noChangeAspect="1" noMove="1" noResize="1" noEditPoints="1" noAdjustHandles="1" noChangeArrowheads="1" noChangeShapeType="1" noTextEdit="1"/>
              </p:cNvSpPr>
              <p:nvPr/>
            </p:nvSpPr>
            <p:spPr>
              <a:xfrm>
                <a:off x="4049841" y="3059306"/>
                <a:ext cx="10290523" cy="4156266"/>
              </a:xfrm>
              <a:prstGeom prst="rect">
                <a:avLst/>
              </a:prstGeom>
              <a:blipFill>
                <a:blip r:embed="rId16"/>
                <a:stretch>
                  <a:fillRect l="-2073" b="-5279"/>
                </a:stretch>
              </a:blipFill>
            </p:spPr>
            <p:txBody>
              <a:bodyPr/>
              <a:lstStyle/>
              <a:p>
                <a:r>
                  <a:rPr lang="en-US">
                    <a:noFill/>
                  </a:rPr>
                  <a:t> </a:t>
                </a:r>
              </a:p>
            </p:txBody>
          </p:sp>
        </mc:Fallback>
      </mc:AlternateContent>
      <p:sp>
        <p:nvSpPr>
          <p:cNvPr id="21" name="Speech Bubble: Oval 20">
            <a:extLst>
              <a:ext uri="{FF2B5EF4-FFF2-40B4-BE49-F238E27FC236}">
                <a16:creationId xmlns:a16="http://schemas.microsoft.com/office/drawing/2014/main" id="{6C05C2FC-5BC7-CED5-7858-CF4DC4248614}"/>
              </a:ext>
            </a:extLst>
          </p:cNvPr>
          <p:cNvSpPr/>
          <p:nvPr/>
        </p:nvSpPr>
        <p:spPr>
          <a:xfrm>
            <a:off x="7898051" y="109212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dissolve">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dissolve">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dissolv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dissolv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srcRect/>
          <a:stretch>
            <a:fillRect/>
          </a:stretch>
        </p:blipFill>
        <p:spPr>
          <a:xfrm rot="880276">
            <a:off x="16452068" y="591353"/>
            <a:ext cx="1446456" cy="1935058"/>
          </a:xfrm>
          <a:prstGeom prst="rect">
            <a:avLst/>
          </a:prstGeom>
        </p:spPr>
      </p:pic>
      <p:pic>
        <p:nvPicPr>
          <p:cNvPr id="13" name="Picture 13"/>
          <p:cNvPicPr>
            <a:picLocks noChangeAspect="1"/>
          </p:cNvPicPr>
          <p:nvPr/>
        </p:nvPicPr>
        <p:blipFill>
          <a:blip r:embed="rId5"/>
          <a:srcRect/>
          <a:stretch>
            <a:fillRect/>
          </a:stretch>
        </p:blipFill>
        <p:spPr>
          <a:xfrm rot="-899334">
            <a:off x="692202" y="1051153"/>
            <a:ext cx="2730396" cy="2000015"/>
          </a:xfrm>
          <a:prstGeom prst="rect">
            <a:avLst/>
          </a:prstGeom>
        </p:spPr>
      </p:pic>
      <p:pic>
        <p:nvPicPr>
          <p:cNvPr id="14" name="Picture 14"/>
          <p:cNvPicPr>
            <a:picLocks noChangeAspect="1"/>
          </p:cNvPicPr>
          <p:nvPr/>
        </p:nvPicPr>
        <p:blipFill>
          <a:blip r:embed="rId6"/>
          <a:srcRect/>
          <a:stretch>
            <a:fillRect/>
          </a:stretch>
        </p:blipFill>
        <p:spPr>
          <a:xfrm rot="906419">
            <a:off x="1158955" y="7851215"/>
            <a:ext cx="1796889" cy="184060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48224" y="-203730"/>
            <a:ext cx="1718510" cy="1871645"/>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8099" y="5234335"/>
            <a:ext cx="4071481" cy="641258"/>
          </a:xfrm>
          <a:prstGeom prst="rect">
            <a:avLst/>
          </a:prstGeom>
        </p:spPr>
      </p:pic>
      <p:pic>
        <p:nvPicPr>
          <p:cNvPr id="20" name="Picture 11">
            <a:extLst>
              <a:ext uri="{FF2B5EF4-FFF2-40B4-BE49-F238E27FC236}">
                <a16:creationId xmlns:a16="http://schemas.microsoft.com/office/drawing/2014/main" id="{D9579CC2-BB95-3BA8-E58E-CB6AA52C08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947233" y="-1454861"/>
            <a:ext cx="8169437" cy="13621372"/>
          </a:xfrm>
          <a:prstGeom prst="rect">
            <a:avLst/>
          </a:prstGeom>
        </p:spPr>
      </p:pic>
      <p:sp>
        <p:nvSpPr>
          <p:cNvPr id="11" name="TextBox 10">
            <a:extLst>
              <a:ext uri="{FF2B5EF4-FFF2-40B4-BE49-F238E27FC236}">
                <a16:creationId xmlns:a16="http://schemas.microsoft.com/office/drawing/2014/main" id="{BEE1DD79-4051-BD7D-BAD4-9E5B65E1ECA9}"/>
              </a:ext>
            </a:extLst>
          </p:cNvPr>
          <p:cNvSpPr txBox="1"/>
          <p:nvPr/>
        </p:nvSpPr>
        <p:spPr>
          <a:xfrm>
            <a:off x="6467474" y="1667915"/>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6F5568-1FE3-760B-E6D1-AF74C0A4302E}"/>
                  </a:ext>
                </a:extLst>
              </p:cNvPr>
              <p:cNvSpPr txBox="1"/>
              <p:nvPr/>
            </p:nvSpPr>
            <p:spPr>
              <a:xfrm>
                <a:off x="2535901" y="2879035"/>
                <a:ext cx="12992100" cy="1824923"/>
              </a:xfrm>
              <a:prstGeom prst="rect">
                <a:avLst/>
              </a:prstGeom>
              <a:noFill/>
            </p:spPr>
            <p:txBody>
              <a:bodyPr wrap="square">
                <a:spAutoFit/>
              </a:bodyPr>
              <a:lstStyle/>
              <a:p>
                <a:pPr marL="0" marR="0" algn="just">
                  <a:lnSpc>
                    <a:spcPct val="150000"/>
                  </a:lnSpc>
                  <a:spcBef>
                    <a:spcPts val="0"/>
                  </a:spcBef>
                  <a:spcAft>
                    <a:spcPts val="600"/>
                  </a:spcAft>
                </a:pPr>
                <a:r>
                  <a:rPr lang="nl-NL" sz="4000" b="1" dirty="0">
                    <a:effectLst/>
                    <a:latin typeface="Arial (Body)"/>
                    <a:ea typeface="Calibri" panose="020F0502020204030204" pitchFamily="34" charset="0"/>
                    <a:cs typeface="Times New Roman" panose="02020603050405020304" pitchFamily="18" charset="0"/>
                  </a:rPr>
                  <a:t>Câu</a:t>
                </a:r>
                <a:r>
                  <a:rPr lang="vi-VN" sz="4000" b="1" dirty="0">
                    <a:effectLst/>
                    <a:latin typeface="Arial (Body)"/>
                    <a:ea typeface="Calibri" panose="020F0502020204030204" pitchFamily="34" charset="0"/>
                    <a:cs typeface="Times New Roman" panose="02020603050405020304" pitchFamily="18" charset="0"/>
                  </a:rPr>
                  <a:t> 1. </a:t>
                </a:r>
                <a:r>
                  <a:rPr lang="vi-VN" sz="4000" dirty="0">
                    <a:effectLst/>
                    <a:latin typeface="Arial (Body)"/>
                    <a:ea typeface="Calibri" panose="020F0502020204030204" pitchFamily="34" charset="0"/>
                    <a:cs typeface="Times New Roman" panose="02020603050405020304" pitchFamily="18" charset="0"/>
                  </a:rPr>
                  <a:t>Với hai tam giác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bất kì, sao cho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những yêu cầu nào dưới đây là đúng/sai?</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66F5568-1FE3-760B-E6D1-AF74C0A4302E}"/>
                  </a:ext>
                </a:extLst>
              </p:cNvPr>
              <p:cNvSpPr txBox="1">
                <a:spLocks noRot="1" noChangeAspect="1" noMove="1" noResize="1" noEditPoints="1" noAdjustHandles="1" noChangeArrowheads="1" noChangeShapeType="1" noTextEdit="1"/>
              </p:cNvSpPr>
              <p:nvPr/>
            </p:nvSpPr>
            <p:spPr>
              <a:xfrm>
                <a:off x="2535901" y="2879035"/>
                <a:ext cx="12992100" cy="1824923"/>
              </a:xfrm>
              <a:prstGeom prst="rect">
                <a:avLst/>
              </a:prstGeom>
              <a:blipFill>
                <a:blip r:embed="rId13"/>
                <a:stretch>
                  <a:fillRect l="-1689" r="-164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711979">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711979">
                    <a:tc>
                      <a:txBody>
                        <a:bodyPr/>
                        <a:lstStyle/>
                        <a:p>
                          <a:pPr marL="0" marR="0" algn="l">
                            <a:lnSpc>
                              <a:spcPct val="150000"/>
                            </a:lnSpc>
                            <a:spcBef>
                              <a:spcPts val="0"/>
                            </a:spcBef>
                            <a:spcAft>
                              <a:spcPts val="0"/>
                            </a:spcAft>
                          </a:pPr>
                          <a:r>
                            <a:rPr lang="vi-VN" sz="4000" dirty="0">
                              <a:effectLst/>
                            </a:rPr>
                            <a:t>a) </a:t>
                          </a:r>
                          <a14:m>
                            <m:oMath xmlns:m="http://schemas.openxmlformats.org/officeDocument/2006/math">
                              <m:r>
                                <a:rPr lang="vi-VN" sz="4000" i="1" dirty="0" smtClean="0">
                                  <a:effectLst/>
                                  <a:latin typeface="Cambria Math" panose="02040503050406030204" pitchFamily="18" charset="0"/>
                                </a:rPr>
                                <m:t>𝐴𝐵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𝑀𝑁</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𝐴𝐶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𝑀𝑃</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𝐵𝐶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𝑁𝑃</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732216">
                    <a:tc>
                      <a:txBody>
                        <a:bodyPr/>
                        <a:lstStyle/>
                        <a:p>
                          <a:pPr marL="0" marR="0" algn="l">
                            <a:lnSpc>
                              <a:spcPct val="150000"/>
                            </a:lnSpc>
                            <a:spcBef>
                              <a:spcPts val="0"/>
                            </a:spcBef>
                            <a:spcAft>
                              <a:spcPts val="0"/>
                            </a:spcAft>
                          </a:pPr>
                          <a:r>
                            <a:rPr lang="vi-VN" sz="4000" dirty="0">
                              <a:effectLst/>
                            </a:rPr>
                            <a:t>b)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711979">
                    <a:tc>
                      <a:txBody>
                        <a:bodyPr/>
                        <a:lstStyle/>
                        <a:p>
                          <a:pPr marL="0" marR="0" algn="l">
                            <a:lnSpc>
                              <a:spcPct val="150000"/>
                            </a:lnSpc>
                            <a:spcBef>
                              <a:spcPts val="0"/>
                            </a:spcBef>
                            <a:spcAft>
                              <a:spcPts val="0"/>
                            </a:spcAft>
                          </a:pPr>
                          <a:r>
                            <a:rPr lang="vi-VN" sz="4000" dirty="0">
                              <a:effectLst/>
                            </a:rPr>
                            <a:t>c) </a:t>
                          </a:r>
                          <a14:m>
                            <m:oMath xmlns:m="http://schemas.openxmlformats.org/officeDocument/2006/math">
                              <m:r>
                                <a:rPr lang="vi-VN" sz="4000" i="1" dirty="0" smtClean="0">
                                  <a:effectLst/>
                                  <a:latin typeface="Cambria Math" panose="02040503050406030204" pitchFamily="18" charset="0"/>
                                </a:rPr>
                                <m:t>𝐵𝐴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𝑃𝑁</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732216">
                    <a:tc>
                      <a:txBody>
                        <a:bodyPr/>
                        <a:lstStyle/>
                        <a:p>
                          <a:pPr marL="0" marR="0" algn="l">
                            <a:lnSpc>
                              <a:spcPct val="150000"/>
                            </a:lnSpc>
                            <a:spcBef>
                              <a:spcPts val="0"/>
                            </a:spcBef>
                            <a:spcAft>
                              <a:spcPts val="0"/>
                            </a:spcAft>
                          </a:pPr>
                          <a:r>
                            <a:rPr lang="vi-VN" sz="4000" dirty="0">
                              <a:effectLst/>
                            </a:rPr>
                            <a:t>d)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Choice>
        <mc:Fallback xmlns="">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804228">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804228">
                    <a:tc>
                      <a:txBody>
                        <a:bodyPr/>
                        <a:lstStyle/>
                        <a:p>
                          <a:endParaRPr lang="en-US"/>
                        </a:p>
                      </a:txBody>
                      <a:tcPr marL="68580" marR="68580" marT="0" marB="0">
                        <a:blipFill>
                          <a:blip r:embed="rId14"/>
                          <a:stretch>
                            <a:fillRect l="-63" t="-100758" r="-30126" b="-34393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827024">
                    <a:tc>
                      <a:txBody>
                        <a:bodyPr/>
                        <a:lstStyle/>
                        <a:p>
                          <a:endParaRPr lang="en-US"/>
                        </a:p>
                      </a:txBody>
                      <a:tcPr marL="68580" marR="68580" marT="0" marB="0">
                        <a:blipFill>
                          <a:blip r:embed="rId14"/>
                          <a:stretch>
                            <a:fillRect l="-63" t="-194853" r="-30126" b="-233824"/>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804228">
                    <a:tc>
                      <a:txBody>
                        <a:bodyPr/>
                        <a:lstStyle/>
                        <a:p>
                          <a:endParaRPr lang="en-US"/>
                        </a:p>
                      </a:txBody>
                      <a:tcPr marL="68580" marR="68580" marT="0" marB="0">
                        <a:blipFill>
                          <a:blip r:embed="rId14"/>
                          <a:stretch>
                            <a:fillRect l="-63" t="-303788" r="-30126" b="-14090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827024">
                    <a:tc>
                      <a:txBody>
                        <a:bodyPr/>
                        <a:lstStyle/>
                        <a:p>
                          <a:endParaRPr lang="en-US"/>
                        </a:p>
                      </a:txBody>
                      <a:tcPr marL="68580" marR="68580" marT="0" marB="0">
                        <a:blipFill>
                          <a:blip r:embed="rId14"/>
                          <a:stretch>
                            <a:fillRect l="-63" t="-391912" r="-30126" b="-36765"/>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Fallback>
      </mc:AlternateContent>
      <p:sp>
        <p:nvSpPr>
          <p:cNvPr id="22" name="TextBox 21">
            <a:extLst>
              <a:ext uri="{FF2B5EF4-FFF2-40B4-BE49-F238E27FC236}">
                <a16:creationId xmlns:a16="http://schemas.microsoft.com/office/drawing/2014/main" id="{22B81705-B57B-B7A4-7327-7522DBA6F8E7}"/>
              </a:ext>
            </a:extLst>
          </p:cNvPr>
          <p:cNvSpPr txBox="1"/>
          <p:nvPr/>
        </p:nvSpPr>
        <p:spPr>
          <a:xfrm>
            <a:off x="12877800" y="5875593"/>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3" name="TextBox 22">
            <a:extLst>
              <a:ext uri="{FF2B5EF4-FFF2-40B4-BE49-F238E27FC236}">
                <a16:creationId xmlns:a16="http://schemas.microsoft.com/office/drawing/2014/main" id="{742460B7-6EB7-EC42-9F83-69905B156569}"/>
              </a:ext>
            </a:extLst>
          </p:cNvPr>
          <p:cNvSpPr txBox="1"/>
          <p:nvPr/>
        </p:nvSpPr>
        <p:spPr>
          <a:xfrm>
            <a:off x="12924104" y="6657580"/>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4" name="TextBox 23">
            <a:extLst>
              <a:ext uri="{FF2B5EF4-FFF2-40B4-BE49-F238E27FC236}">
                <a16:creationId xmlns:a16="http://schemas.microsoft.com/office/drawing/2014/main" id="{CF650689-C67D-D893-42BC-5CD6CEBA38A1}"/>
              </a:ext>
            </a:extLst>
          </p:cNvPr>
          <p:cNvSpPr txBox="1"/>
          <p:nvPr/>
        </p:nvSpPr>
        <p:spPr>
          <a:xfrm>
            <a:off x="12924104" y="7530809"/>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5" name="TextBox 24">
            <a:extLst>
              <a:ext uri="{FF2B5EF4-FFF2-40B4-BE49-F238E27FC236}">
                <a16:creationId xmlns:a16="http://schemas.microsoft.com/office/drawing/2014/main" id="{13819142-F096-D22A-8206-5C5B4AF485A8}"/>
              </a:ext>
            </a:extLst>
          </p:cNvPr>
          <p:cNvSpPr txBox="1"/>
          <p:nvPr/>
        </p:nvSpPr>
        <p:spPr>
          <a:xfrm>
            <a:off x="14348224" y="8265142"/>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647700"/>
            <a:ext cx="16040099" cy="8991600"/>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3000" y="2057403"/>
            <a:ext cx="4071481" cy="641258"/>
          </a:xfrm>
          <a:prstGeom prst="rect">
            <a:avLst/>
          </a:prstGeom>
        </p:spPr>
      </p:pic>
      <p:pic>
        <p:nvPicPr>
          <p:cNvPr id="26" name="Picture 26"/>
          <p:cNvPicPr>
            <a:picLocks noChangeAspect="1"/>
          </p:cNvPicPr>
          <p:nvPr/>
        </p:nvPicPr>
        <p:blipFill>
          <a:blip r:embed="rId10"/>
          <a:srcRect/>
          <a:stretch>
            <a:fillRect/>
          </a:stretch>
        </p:blipFill>
        <p:spPr>
          <a:xfrm>
            <a:off x="14078402" y="5738634"/>
            <a:ext cx="3180898" cy="3519666"/>
          </a:xfrm>
          <a:prstGeom prst="rect">
            <a:avLst/>
          </a:prstGeom>
        </p:spPr>
      </p:pic>
      <p:pic>
        <p:nvPicPr>
          <p:cNvPr id="39" name="Picture 3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7015" y="7044160"/>
            <a:ext cx="1363675" cy="1426066"/>
          </a:xfrm>
          <a:prstGeom prst="rect">
            <a:avLst/>
          </a:prstGeom>
        </p:spPr>
      </p:pic>
      <p:sp>
        <p:nvSpPr>
          <p:cNvPr id="12" name="TextBox 11">
            <a:extLst>
              <a:ext uri="{FF2B5EF4-FFF2-40B4-BE49-F238E27FC236}">
                <a16:creationId xmlns:a16="http://schemas.microsoft.com/office/drawing/2014/main" id="{618068BA-CD4C-FDBA-A782-D68F7AFFCBAE}"/>
              </a:ext>
            </a:extLst>
          </p:cNvPr>
          <p:cNvSpPr txBox="1"/>
          <p:nvPr/>
        </p:nvSpPr>
        <p:spPr>
          <a:xfrm>
            <a:off x="3138129" y="1845968"/>
            <a:ext cx="12001500" cy="1839606"/>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2.</a:t>
            </a:r>
            <a:r>
              <a:rPr lang="vi-VN" sz="4000" dirty="0">
                <a:effectLst/>
                <a:ea typeface="Calibri" panose="020F0502020204030204" pitchFamily="34" charset="0"/>
                <a:cs typeface="Times New Roman" panose="02020603050405020304" pitchFamily="18" charset="0"/>
              </a:rPr>
              <a:t> Trong mỗi hình vẽ trên lới ô vuông dưới đây, hãy chỉ ra một cặp hai tam giác bằng nhau</a:t>
            </a:r>
            <a:r>
              <a:rPr lang="en-US" sz="4000" dirty="0">
                <a:effectLst/>
                <a:ea typeface="Calibri" panose="020F050202020403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A3CED8BD-A2FE-10C7-0045-1767F8EE69A8}"/>
              </a:ext>
            </a:extLst>
          </p:cNvPr>
          <p:cNvPicPr>
            <a:picLocks noChangeAspect="1"/>
          </p:cNvPicPr>
          <p:nvPr/>
        </p:nvPicPr>
        <p:blipFill>
          <a:blip r:embed="rId13"/>
          <a:stretch>
            <a:fillRect/>
          </a:stretch>
        </p:blipFill>
        <p:spPr>
          <a:xfrm>
            <a:off x="3004071" y="4294629"/>
            <a:ext cx="11074331" cy="3155668"/>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D23F1C-875C-57BC-7010-5BA98B9EEE18}"/>
                  </a:ext>
                </a:extLst>
              </p:cNvPr>
              <p:cNvSpPr txBox="1"/>
              <p:nvPr/>
            </p:nvSpPr>
            <p:spPr>
              <a:xfrm>
                <a:off x="3421596" y="7894728"/>
                <a:ext cx="3424760" cy="1092607"/>
              </a:xfrm>
              <a:prstGeom prst="rect">
                <a:avLst/>
              </a:prstGeom>
              <a:noFill/>
            </p:spPr>
            <p:txBody>
              <a:bodyPr wrap="square">
                <a:spAutoFit/>
              </a:bodyPr>
              <a:lstStyle/>
              <a:p>
                <a:pPr marL="0" marR="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b="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𝐷𝐶𝐴</m:t>
                      </m:r>
                    </m:oMath>
                  </m:oMathPara>
                </a14:m>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DD23F1C-875C-57BC-7010-5BA98B9EEE18}"/>
                  </a:ext>
                </a:extLst>
              </p:cNvPr>
              <p:cNvSpPr txBox="1">
                <a:spLocks noRot="1" noChangeAspect="1" noMove="1" noResize="1" noEditPoints="1" noAdjustHandles="1" noChangeArrowheads="1" noChangeShapeType="1" noTextEdit="1"/>
              </p:cNvSpPr>
              <p:nvPr/>
            </p:nvSpPr>
            <p:spPr>
              <a:xfrm>
                <a:off x="3421596" y="7894728"/>
                <a:ext cx="3424760" cy="10926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E7CD15-FFAE-99AA-54A3-8BA9755B69F4}"/>
                  </a:ext>
                </a:extLst>
              </p:cNvPr>
              <p:cNvSpPr txBox="1"/>
              <p:nvPr/>
            </p:nvSpPr>
            <p:spPr>
              <a:xfrm>
                <a:off x="9334500" y="7923922"/>
                <a:ext cx="4152900" cy="10926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4000" b="0" i="0"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𝑁𝑀𝑄</m:t>
                      </m:r>
                    </m:oMath>
                  </m:oMathPara>
                </a14:m>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6AE7CD15-FFAE-99AA-54A3-8BA9755B69F4}"/>
                  </a:ext>
                </a:extLst>
              </p:cNvPr>
              <p:cNvSpPr txBox="1">
                <a:spLocks noRot="1" noChangeAspect="1" noMove="1" noResize="1" noEditPoints="1" noAdjustHandles="1" noChangeArrowheads="1" noChangeShapeType="1" noTextEdit="1"/>
              </p:cNvSpPr>
              <p:nvPr/>
            </p:nvSpPr>
            <p:spPr>
              <a:xfrm>
                <a:off x="9334500" y="7923922"/>
                <a:ext cx="4152900" cy="1092607"/>
              </a:xfrm>
              <a:prstGeom prst="rect">
                <a:avLst/>
              </a:prstGeom>
              <a:blipFill>
                <a:blip r:embed="rId15"/>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890EF114-7644-3F2B-9C87-CA53477E3ABC}"/>
              </a:ext>
            </a:extLst>
          </p:cNvPr>
          <p:cNvSpPr/>
          <p:nvPr/>
        </p:nvSpPr>
        <p:spPr>
          <a:xfrm>
            <a:off x="4843464" y="7242763"/>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B14235-02FD-E7E4-F0EC-E413F3D2D461}"/>
              </a:ext>
            </a:extLst>
          </p:cNvPr>
          <p:cNvSpPr/>
          <p:nvPr/>
        </p:nvSpPr>
        <p:spPr>
          <a:xfrm>
            <a:off x="11120438" y="7180920"/>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4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161317" y="3552298"/>
            <a:ext cx="1363675" cy="142606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3064044"/>
              </a:xfrm>
              <a:prstGeom prst="rect">
                <a:avLst/>
              </a:prstGeom>
              <a:noFill/>
            </p:spPr>
            <p:txBody>
              <a:bodyPr wrap="square">
                <a:spAutoFit/>
              </a:bodyPr>
              <a:lstStyle/>
              <a:p>
                <a:pPr marL="0" marR="0" algn="just">
                  <a:lnSpc>
                    <a:spcPct val="150000"/>
                  </a:lnSpc>
                  <a:spcBef>
                    <a:spcPts val="0"/>
                  </a:spcBef>
                  <a:spcAft>
                    <a:spcPts val="600"/>
                  </a:spcAft>
                </a:pPr>
                <a:r>
                  <a:rPr lang="vi-VN" sz="4400" b="1" dirty="0">
                    <a:effectLst/>
                    <a:ea typeface="Calibri" panose="020F0502020204030204" pitchFamily="34" charset="0"/>
                    <a:cs typeface="Times New Roman" panose="02020603050405020304" pitchFamily="18" charset="0"/>
                  </a:rPr>
                  <a:t>Câu 3. </a:t>
                </a:r>
                <a:r>
                  <a:rPr lang="vi-VN" sz="4400" dirty="0">
                    <a:effectLst/>
                    <a:ea typeface="Calibri" panose="020F0502020204030204" pitchFamily="34" charset="0"/>
                    <a:cs typeface="Times New Roman" panose="02020603050405020304" pitchFamily="18" charset="0"/>
                  </a:rPr>
                  <a:t>Cho hình vẽ sau, biết rằng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400" dirty="0">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en-US" sz="4400" dirty="0">
                    <a:effectLst/>
                    <a:ea typeface="Calibri" panose="020F0502020204030204" pitchFamily="34" charset="0"/>
                    <a:cs typeface="Times New Roman" panose="02020603050405020304" pitchFamily="18" charset="0"/>
                  </a:rPr>
                  <a:t> </a:t>
                </a:r>
                <a:r>
                  <a:rPr lang="vi-VN" sz="4400" dirty="0">
                    <a:effectLst/>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vi-VN" sz="4400" dirty="0">
                    <a:effectLst/>
                    <a:ea typeface="Yu Mincho" panose="02020400000000000000" pitchFamily="18" charset="-128"/>
                    <a:cs typeface="Times New Roman" panose="02020603050405020304" pitchFamily="18" charset="0"/>
                  </a:rPr>
                  <a:t>, hãy tính số đo của góc </a:t>
                </a:r>
                <a14:m>
                  <m:oMath xmlns:m="http://schemas.openxmlformats.org/officeDocument/2006/math">
                    <m:r>
                      <a:rPr lang="vi-VN" sz="4400" i="1" dirty="0" smtClean="0">
                        <a:effectLst/>
                        <a:latin typeface="Cambria Math" panose="02040503050406030204" pitchFamily="18" charset="0"/>
                        <a:ea typeface="Yu Mincho" panose="02020400000000000000" pitchFamily="18" charset="-128"/>
                        <a:cs typeface="Times New Roman" panose="02020603050405020304" pitchFamily="18" charset="0"/>
                      </a:rPr>
                      <m:t>𝐷𝐸𝐶</m:t>
                    </m:r>
                  </m:oMath>
                </a14:m>
                <a:r>
                  <a:rPr lang="en-US" sz="4400" dirty="0">
                    <a:effectLst/>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3064044"/>
              </a:xfrm>
              <a:prstGeom prst="rect">
                <a:avLst/>
              </a:prstGeom>
              <a:blipFill>
                <a:blip r:embed="rId19"/>
                <a:stretch>
                  <a:fillRect l="-2553" r="-2491" b="-8549"/>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0"/>
          <a:stretch>
            <a:fillRect/>
          </a:stretch>
        </p:blipFill>
        <p:spPr>
          <a:xfrm>
            <a:off x="6496792" y="5072330"/>
            <a:ext cx="5519426" cy="3239663"/>
          </a:xfrm>
          <a:prstGeom prst="rect">
            <a:avLst/>
          </a:prstGeom>
        </p:spPr>
      </p:pic>
    </p:spTree>
    <p:extLst>
      <p:ext uri="{BB962C8B-B14F-4D97-AF65-F5344CB8AC3E}">
        <p14:creationId xmlns:p14="http://schemas.microsoft.com/office/powerpoint/2010/main" val="2290055040"/>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301078" y="6964489"/>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478" y="831634"/>
            <a:ext cx="3321689" cy="3031796"/>
          </a:xfrm>
          <a:prstGeom prst="rect">
            <a:avLst/>
          </a:prstGeom>
        </p:spPr>
      </p:pic>
      <p:pic>
        <p:nvPicPr>
          <p:cNvPr id="19" name="Picture 14">
            <a:extLst>
              <a:ext uri="{FF2B5EF4-FFF2-40B4-BE49-F238E27FC236}">
                <a16:creationId xmlns:a16="http://schemas.microsoft.com/office/drawing/2014/main" id="{6AE33BE5-8FF1-9D02-4E20-3E1F1CDDA7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7325" y="639102"/>
            <a:ext cx="15740989" cy="9125531"/>
          </a:xfrm>
          <a:prstGeom prst="rect">
            <a:avLst/>
          </a:prstGeom>
        </p:spPr>
      </p:pic>
      <p:pic>
        <p:nvPicPr>
          <p:cNvPr id="18" name="Picture 18"/>
          <p:cNvPicPr>
            <a:picLocks noChangeAspect="1"/>
          </p:cNvPicPr>
          <p:nvPr/>
        </p:nvPicPr>
        <p:blipFill>
          <a:blip r:embed="rId12"/>
          <a:srcRect/>
          <a:stretch>
            <a:fillRect/>
          </a:stretch>
        </p:blipFill>
        <p:spPr>
          <a:xfrm rot="1541337">
            <a:off x="15628806" y="968044"/>
            <a:ext cx="2006199" cy="1996168"/>
          </a:xfrm>
          <a:prstGeom prst="rect">
            <a:avLst/>
          </a:prstGeom>
        </p:spPr>
      </p:pic>
      <p:pic>
        <p:nvPicPr>
          <p:cNvPr id="16" name="Picture 16"/>
          <p:cNvPicPr>
            <a:picLocks noChangeAspect="1"/>
          </p:cNvPicPr>
          <p:nvPr/>
        </p:nvPicPr>
        <p:blipFill>
          <a:blip r:embed="rId13"/>
          <a:srcRect/>
          <a:stretch>
            <a:fillRect/>
          </a:stretch>
        </p:blipFill>
        <p:spPr>
          <a:xfrm rot="617186">
            <a:off x="865116" y="457257"/>
            <a:ext cx="1547986" cy="2211409"/>
          </a:xfrm>
          <a:prstGeom prst="rect">
            <a:avLst/>
          </a:prstGeom>
        </p:spPr>
      </p:pic>
      <p:pic>
        <p:nvPicPr>
          <p:cNvPr id="17" name="Picture 17"/>
          <p:cNvPicPr>
            <a:picLocks noChangeAspect="1"/>
          </p:cNvPicPr>
          <p:nvPr/>
        </p:nvPicPr>
        <p:blipFill>
          <a:blip r:embed="rId14"/>
          <a:srcRect/>
          <a:stretch>
            <a:fillRect/>
          </a:stretch>
        </p:blipFill>
        <p:spPr>
          <a:xfrm>
            <a:off x="173843" y="6743700"/>
            <a:ext cx="1911401" cy="3239663"/>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1BA3082-D1AE-9249-06BE-221A9DD092E3}"/>
                  </a:ext>
                </a:extLst>
              </p:cNvPr>
              <p:cNvSpPr txBox="1"/>
              <p:nvPr/>
            </p:nvSpPr>
            <p:spPr>
              <a:xfrm>
                <a:off x="7134313" y="2769563"/>
                <a:ext cx="9497592" cy="6366679"/>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𝐵𝐴𝐷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effectLst/>
                    <a:latin typeface="Arial (Body)"/>
                    <a:ea typeface="Calibri" panose="020F0502020204030204" pitchFamily="34" charset="0"/>
                    <a:cs typeface="Times New Roman" panose="02020603050405020304" pitchFamily="18" charset="0"/>
                  </a:rPr>
                  <a:t>Do</a:t>
                </a:r>
                <a:r>
                  <a:rPr lang="vi-VN" sz="4000" dirty="0">
                    <a:effectLst/>
                    <a:latin typeface="Arial (Body)"/>
                    <a:ea typeface="Calibri" panose="020F0502020204030204" pitchFamily="34" charset="0"/>
                    <a:cs typeface="Times New Roman" panose="02020603050405020304" pitchFamily="18" charset="0"/>
                  </a:rPr>
                  <a:t> đó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oMath>
                </a14:m>
                <a:endParaRPr lang="en-US" sz="4000" i="1"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Vì vậy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𝐷𝐸𝐶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𝐴𝐵𝐸</m:t>
                        </m:r>
                      </m:e>
                    </m:acc>
                  </m:oMath>
                </a14:m>
                <a:endParaRPr lang="en-US" sz="4000" i="1"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1BA3082-D1AE-9249-06BE-221A9DD092E3}"/>
                  </a:ext>
                </a:extLst>
              </p:cNvPr>
              <p:cNvSpPr txBox="1">
                <a:spLocks noRot="1" noChangeAspect="1" noMove="1" noResize="1" noEditPoints="1" noAdjustHandles="1" noChangeArrowheads="1" noChangeShapeType="1" noTextEdit="1"/>
              </p:cNvSpPr>
              <p:nvPr/>
            </p:nvSpPr>
            <p:spPr>
              <a:xfrm>
                <a:off x="7134313" y="2769563"/>
                <a:ext cx="9497592" cy="6366679"/>
              </a:xfrm>
              <a:prstGeom prst="rect">
                <a:avLst/>
              </a:prstGeom>
              <a:blipFill>
                <a:blip r:embed="rId15"/>
                <a:stretch>
                  <a:fillRect l="-2246"/>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6384996-8557-F29C-52A6-07D39A05CE1F}"/>
              </a:ext>
            </a:extLst>
          </p:cNvPr>
          <p:cNvPicPr>
            <a:picLocks noChangeAspect="1"/>
          </p:cNvPicPr>
          <p:nvPr/>
        </p:nvPicPr>
        <p:blipFill>
          <a:blip r:embed="rId16"/>
          <a:stretch>
            <a:fillRect/>
          </a:stretch>
        </p:blipFill>
        <p:spPr>
          <a:xfrm>
            <a:off x="1474309" y="3633034"/>
            <a:ext cx="5519426" cy="3239663"/>
          </a:xfrm>
          <a:prstGeom prst="rect">
            <a:avLst/>
          </a:prstGeom>
        </p:spPr>
      </p:pic>
      <p:sp>
        <p:nvSpPr>
          <p:cNvPr id="26" name="Speech Bubble: Oval 25">
            <a:extLst>
              <a:ext uri="{FF2B5EF4-FFF2-40B4-BE49-F238E27FC236}">
                <a16:creationId xmlns:a16="http://schemas.microsoft.com/office/drawing/2014/main" id="{9A5AC641-0F51-4A2C-D932-8EC0C62987A8}"/>
              </a:ext>
            </a:extLst>
          </p:cNvPr>
          <p:cNvSpPr/>
          <p:nvPr/>
        </p:nvSpPr>
        <p:spPr>
          <a:xfrm>
            <a:off x="7925819" y="104318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7079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500"/>
                                        <p:tgtEl>
                                          <p:spTgt spid="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500"/>
                                        <p:tgtEl>
                                          <p:spTgt spid="2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xEl>
                                              <p:pRg st="5" end="5"/>
                                            </p:txEl>
                                          </p:spTgt>
                                        </p:tgtEl>
                                        <p:attrNameLst>
                                          <p:attrName>style.visibility</p:attrName>
                                        </p:attrNameLst>
                                      </p:cBhvr>
                                      <p:to>
                                        <p:strVal val="visible"/>
                                      </p:to>
                                    </p:set>
                                    <p:animEffect transition="in" filter="fade">
                                      <p:cBhvr>
                                        <p:cTn id="44"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5898" y="1028700"/>
            <a:ext cx="16040100" cy="82296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00977" y="-28460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4979" y="8953500"/>
            <a:ext cx="1267542" cy="1245360"/>
          </a:xfrm>
          <a:prstGeom prst="rect">
            <a:avLst/>
          </a:prstGeom>
        </p:spPr>
      </p:pic>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7270644" y="6756403"/>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được giao. </a:t>
            </a:r>
            <a:endParaRPr lang="en-US" sz="4000" dirty="0">
              <a:effectLst/>
              <a:latin typeface="Arial" panose="020B0604020202020204" pitchFamily="34" charset="0"/>
              <a:ea typeface="Noto Sans Symbols"/>
              <a:cs typeface="Arial" panose="020B0604020202020204" pitchFamily="34" charset="0"/>
            </a:endParaRPr>
          </a:p>
        </p:txBody>
      </p:sp>
      <p:sp>
        <p:nvSpPr>
          <p:cNvPr id="27" name="TextBox 26">
            <a:extLst>
              <a:ext uri="{FF2B5EF4-FFF2-40B4-BE49-F238E27FC236}">
                <a16:creationId xmlns:a16="http://schemas.microsoft.com/office/drawing/2014/main" id="{7B67B34E-6ECD-95A2-9585-B44650C89062}"/>
              </a:ext>
            </a:extLst>
          </p:cNvPr>
          <p:cNvSpPr txBox="1"/>
          <p:nvPr/>
        </p:nvSpPr>
        <p:spPr>
          <a:xfrm>
            <a:off x="12770610" y="6695336"/>
            <a:ext cx="292896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Chuẩn bị bài mới. </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14"/>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14"/>
          <a:srcRect/>
          <a:stretch>
            <a:fillRect/>
          </a:stretch>
        </p:blipFill>
        <p:spPr>
          <a:xfrm>
            <a:off x="8424671" y="4391145"/>
            <a:ext cx="1861708" cy="2206469"/>
          </a:xfrm>
          <a:prstGeom prst="rect">
            <a:avLst/>
          </a:prstGeom>
        </p:spPr>
      </p:pic>
      <p:pic>
        <p:nvPicPr>
          <p:cNvPr id="32" name="Picture 18">
            <a:extLst>
              <a:ext uri="{FF2B5EF4-FFF2-40B4-BE49-F238E27FC236}">
                <a16:creationId xmlns:a16="http://schemas.microsoft.com/office/drawing/2014/main" id="{911B02D7-C2E1-CBC4-5F56-9802B7ACC6AF}"/>
              </a:ext>
            </a:extLst>
          </p:cNvPr>
          <p:cNvPicPr>
            <a:picLocks noChangeAspect="1"/>
          </p:cNvPicPr>
          <p:nvPr/>
        </p:nvPicPr>
        <p:blipFill>
          <a:blip r:embed="rId14"/>
          <a:srcRect/>
          <a:stretch>
            <a:fillRect/>
          </a:stretch>
        </p:blipFill>
        <p:spPr>
          <a:xfrm>
            <a:off x="13410072" y="4442433"/>
            <a:ext cx="1861708" cy="2206469"/>
          </a:xfrm>
          <a:prstGeom prst="rect">
            <a:avLst/>
          </a:prstGeom>
        </p:spPr>
      </p:pic>
    </p:spTree>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srcRect/>
          <a:stretch>
            <a:fillRect/>
          </a:stretch>
        </p:blipFill>
        <p:spPr>
          <a:xfrm>
            <a:off x="13809310" y="4975064"/>
            <a:ext cx="3164240" cy="4283236"/>
          </a:xfrm>
          <a:prstGeom prst="rect">
            <a:avLst/>
          </a:prstGeom>
        </p:spPr>
      </p:pic>
      <p:pic>
        <p:nvPicPr>
          <p:cNvPr id="12" name="Picture 12"/>
          <p:cNvPicPr>
            <a:picLocks noChangeAspect="1"/>
          </p:cNvPicPr>
          <p:nvPr/>
        </p:nvPicPr>
        <p:blipFill>
          <a:blip r:embed="rId5"/>
          <a:srcRect/>
          <a:stretch>
            <a:fillRect/>
          </a:stretch>
        </p:blipFill>
        <p:spPr>
          <a:xfrm rot="880276">
            <a:off x="15215018" y="1527176"/>
            <a:ext cx="1446456" cy="1935058"/>
          </a:xfrm>
          <a:prstGeom prst="rect">
            <a:avLst/>
          </a:prstGeom>
        </p:spPr>
      </p:pic>
      <p:pic>
        <p:nvPicPr>
          <p:cNvPr id="13" name="Picture 13"/>
          <p:cNvPicPr>
            <a:picLocks noChangeAspect="1"/>
          </p:cNvPicPr>
          <p:nvPr/>
        </p:nvPicPr>
        <p:blipFill>
          <a:blip r:embed="rId6"/>
          <a:srcRect/>
          <a:stretch>
            <a:fillRect/>
          </a:stretch>
        </p:blipFill>
        <p:spPr>
          <a:xfrm rot="-899334">
            <a:off x="1240884" y="1678032"/>
            <a:ext cx="2730396" cy="2000015"/>
          </a:xfrm>
          <a:prstGeom prst="rect">
            <a:avLst/>
          </a:prstGeom>
        </p:spPr>
      </p:pic>
      <p:pic>
        <p:nvPicPr>
          <p:cNvPr id="14" name="Picture 14"/>
          <p:cNvPicPr>
            <a:picLocks noChangeAspect="1"/>
          </p:cNvPicPr>
          <p:nvPr/>
        </p:nvPicPr>
        <p:blipFill>
          <a:blip r:embed="rId7"/>
          <a:srcRect/>
          <a:stretch>
            <a:fillRect/>
          </a:stretch>
        </p:blipFill>
        <p:spPr>
          <a:xfrm rot="906419">
            <a:off x="2084938" y="6980324"/>
            <a:ext cx="1796889" cy="184060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67058">
            <a:off x="3791064" y="-828707"/>
            <a:ext cx="9513699" cy="10982626"/>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20259" y="332560"/>
            <a:ext cx="1718510" cy="1871645"/>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88099" y="5234335"/>
            <a:ext cx="4071481" cy="641258"/>
          </a:xfrm>
          <a:prstGeom prst="rect">
            <a:avLst/>
          </a:prstGeom>
        </p:spPr>
      </p:pic>
      <p:sp>
        <p:nvSpPr>
          <p:cNvPr id="16" name="TextBox 15">
            <a:extLst>
              <a:ext uri="{FF2B5EF4-FFF2-40B4-BE49-F238E27FC236}">
                <a16:creationId xmlns:a16="http://schemas.microsoft.com/office/drawing/2014/main" id="{279C5874-461F-358F-261E-4E62451B583D}"/>
              </a:ext>
            </a:extLst>
          </p:cNvPr>
          <p:cNvSpPr txBox="1"/>
          <p:nvPr/>
        </p:nvSpPr>
        <p:spPr>
          <a:xfrm>
            <a:off x="5031905" y="3280526"/>
            <a:ext cx="7129626"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a:t>
            </a:r>
          </a:p>
        </p:txBody>
      </p:sp>
    </p:spTree>
    <p:extLst>
      <p:ext uri="{BB962C8B-B14F-4D97-AF65-F5344CB8AC3E}">
        <p14:creationId xmlns:p14="http://schemas.microsoft.com/office/powerpoint/2010/main" val="37167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9599" y="3376855"/>
            <a:ext cx="17205076" cy="6700854"/>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9599" y="296272"/>
            <a:ext cx="1267542" cy="124536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7838" y="3316915"/>
            <a:ext cx="2033143" cy="1371448"/>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95224" y="9091480"/>
            <a:ext cx="2033143" cy="1371448"/>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6"/>
          <a:srcRect/>
          <a:stretch>
            <a:fillRect/>
          </a:stretch>
        </p:blipFill>
        <p:spPr>
          <a:xfrm>
            <a:off x="13189799" y="1162254"/>
            <a:ext cx="3746506" cy="2271319"/>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2"/>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3">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84983" y="4888871"/>
            <a:ext cx="3657382" cy="561594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61317" y="3552298"/>
            <a:ext cx="1363675" cy="1426066"/>
          </a:xfrm>
          <a:prstGeom prst="rect">
            <a:avLst/>
          </a:prstGeom>
        </p:spPr>
      </p:pic>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10688" y="1198155"/>
            <a:ext cx="14568763" cy="8569131"/>
          </a:xfrm>
          <a:prstGeom prst="rect">
            <a:avLst/>
          </a:prstGeom>
        </p:spPr>
      </p:pic>
      <p:pic>
        <p:nvPicPr>
          <p:cNvPr id="18" name="Picture 18"/>
          <p:cNvPicPr>
            <a:picLocks noChangeAspect="1"/>
          </p:cNvPicPr>
          <p:nvPr/>
        </p:nvPicPr>
        <p:blipFill>
          <a:blip r:embed="rId16"/>
          <a:srcRect/>
          <a:stretch>
            <a:fillRect/>
          </a:stretch>
        </p:blipFill>
        <p:spPr>
          <a:xfrm>
            <a:off x="15555232" y="1028700"/>
            <a:ext cx="1704068" cy="174552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7"/>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8">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9059" y="746128"/>
            <a:ext cx="16497300" cy="8839200"/>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14">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2250" y="1223963"/>
            <a:ext cx="15798493" cy="822960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331059" y="6410302"/>
            <a:ext cx="3084955" cy="3362348"/>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594912"/>
              </a:xfrm>
              <a:prstGeom prst="rect">
                <a:avLst/>
              </a:prstGeom>
              <a:blipFill>
                <a:blip r:embed="rId11"/>
                <a:stretch>
                  <a:fillRect l="-2500" b="-477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2">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2">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6"/>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7">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7">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1730</Words>
  <Application>Microsoft Office PowerPoint</Application>
  <PresentationFormat>Custom</PresentationFormat>
  <Paragraphs>162</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DM Serif Display</vt:lpstr>
      <vt:lpstr>Arial</vt:lpstr>
      <vt:lpstr>Cambria Math</vt:lpstr>
      <vt:lpstr>Calibri</vt:lpstr>
      <vt:lpstr>Symbol</vt:lpstr>
      <vt:lpstr>Arial (Body)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Classroom Rules Education Presentation</dc:title>
  <dc:creator>Lê Thảo</dc:creator>
  <cp:lastModifiedBy>Đinh</cp:lastModifiedBy>
  <cp:revision>7</cp:revision>
  <dcterms:created xsi:type="dcterms:W3CDTF">2006-08-16T00:00:00Z</dcterms:created>
  <dcterms:modified xsi:type="dcterms:W3CDTF">2023-05-30T22:06:36Z</dcterms:modified>
  <dc:identifier>DAFPXz5jK6c</dc:identifier>
</cp:coreProperties>
</file>