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37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80" r:id="rId8"/>
    <p:sldId id="265" r:id="rId9"/>
    <p:sldId id="264" r:id="rId10"/>
    <p:sldId id="285" r:id="rId11"/>
    <p:sldId id="283" r:id="rId12"/>
    <p:sldId id="266" r:id="rId13"/>
    <p:sldId id="268" r:id="rId14"/>
    <p:sldId id="286" r:id="rId15"/>
    <p:sldId id="273" r:id="rId16"/>
    <p:sldId id="276" r:id="rId17"/>
    <p:sldId id="274" r:id="rId18"/>
    <p:sldId id="284" r:id="rId19"/>
    <p:sldId id="270" r:id="rId20"/>
    <p:sldId id="269" r:id="rId21"/>
    <p:sldId id="279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56" d="100"/>
          <a:sy n="56" d="100"/>
        </p:scale>
        <p:origin x="12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10:20:3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52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4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61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3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5/31/2023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slide" Target="slide12.xml"/><Relationship Id="rId18" Type="http://schemas.openxmlformats.org/officeDocument/2006/relationships/image" Target="../media/image3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microsoft.com/office/2007/relationships/media" Target="../media/media1.mp4"/><Relationship Id="rId16" Type="http://schemas.openxmlformats.org/officeDocument/2006/relationships/slide" Target="slide17.xml"/><Relationship Id="rId1" Type="http://schemas.openxmlformats.org/officeDocument/2006/relationships/video" Target="NULL" TargetMode="Externa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image" Target="../media/image27.jpeg"/><Relationship Id="rId15" Type="http://schemas.openxmlformats.org/officeDocument/2006/relationships/slide" Target="slide14.xml"/><Relationship Id="rId10" Type="http://schemas.openxmlformats.org/officeDocument/2006/relationships/image" Target="../media/image34.png"/><Relationship Id="rId19" Type="http://schemas.openxmlformats.org/officeDocument/2006/relationships/image" Target="../media/image3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3.png"/><Relationship Id="rId1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slide" Target="slide12.xml"/><Relationship Id="rId18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12" Type="http://schemas.openxmlformats.org/officeDocument/2006/relationships/image" Target="../media/image30.png"/><Relationship Id="rId17" Type="http://schemas.openxmlformats.org/officeDocument/2006/relationships/image" Target="../media/image42.png"/><Relationship Id="rId2" Type="http://schemas.microsoft.com/office/2007/relationships/media" Target="../media/media1.mp4"/><Relationship Id="rId16" Type="http://schemas.openxmlformats.org/officeDocument/2006/relationships/slide" Target="slide17.xml"/><Relationship Id="rId1" Type="http://schemas.openxmlformats.org/officeDocument/2006/relationships/video" Target="NULL" TargetMode="External"/><Relationship Id="rId6" Type="http://schemas.openxmlformats.org/officeDocument/2006/relationships/image" Target="../media/image28.png"/><Relationship Id="rId11" Type="http://schemas.openxmlformats.org/officeDocument/2006/relationships/image" Target="../media/image36.gif"/><Relationship Id="rId5" Type="http://schemas.openxmlformats.org/officeDocument/2006/relationships/image" Target="../media/image27.jpeg"/><Relationship Id="rId15" Type="http://schemas.openxmlformats.org/officeDocument/2006/relationships/slide" Target="slide14.xml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9.png"/><Relationship Id="rId1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5.png"/><Relationship Id="rId18" Type="http://schemas.openxmlformats.org/officeDocument/2006/relationships/slide" Target="slide1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12" Type="http://schemas.openxmlformats.org/officeDocument/2006/relationships/image" Target="../media/image29.png"/><Relationship Id="rId17" Type="http://schemas.openxmlformats.org/officeDocument/2006/relationships/slide" Target="slide13.xml"/><Relationship Id="rId2" Type="http://schemas.microsoft.com/office/2007/relationships/media" Target="../media/media1.mp4"/><Relationship Id="rId16" Type="http://schemas.openxmlformats.org/officeDocument/2006/relationships/slide" Target="slide12.xml"/><Relationship Id="rId1" Type="http://schemas.openxmlformats.org/officeDocument/2006/relationships/video" Target="NULL" TargetMode="External"/><Relationship Id="rId6" Type="http://schemas.openxmlformats.org/officeDocument/2006/relationships/image" Target="../media/image28.png"/><Relationship Id="rId11" Type="http://schemas.openxmlformats.org/officeDocument/2006/relationships/image" Target="../media/image46.png"/><Relationship Id="rId5" Type="http://schemas.openxmlformats.org/officeDocument/2006/relationships/image" Target="../media/image27.jpeg"/><Relationship Id="rId15" Type="http://schemas.openxmlformats.org/officeDocument/2006/relationships/image" Target="../media/image30.png"/><Relationship Id="rId10" Type="http://schemas.openxmlformats.org/officeDocument/2006/relationships/image" Target="../media/image410.png"/><Relationship Id="rId19" Type="http://schemas.openxmlformats.org/officeDocument/2006/relationships/slide" Target="slide17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00.png"/><Relationship Id="rId1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35.png"/><Relationship Id="rId18" Type="http://schemas.openxmlformats.org/officeDocument/2006/relationships/slide" Target="slide1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0.png"/><Relationship Id="rId12" Type="http://schemas.openxmlformats.org/officeDocument/2006/relationships/image" Target="../media/image29.png"/><Relationship Id="rId17" Type="http://schemas.openxmlformats.org/officeDocument/2006/relationships/slide" Target="slide13.xml"/><Relationship Id="rId2" Type="http://schemas.microsoft.com/office/2007/relationships/media" Target="../media/media1.mp4"/><Relationship Id="rId16" Type="http://schemas.openxmlformats.org/officeDocument/2006/relationships/slide" Target="slide12.xml"/><Relationship Id="rId1" Type="http://schemas.openxmlformats.org/officeDocument/2006/relationships/video" Target="NULL" TargetMode="External"/><Relationship Id="rId6" Type="http://schemas.openxmlformats.org/officeDocument/2006/relationships/image" Target="../media/image28.png"/><Relationship Id="rId11" Type="http://schemas.openxmlformats.org/officeDocument/2006/relationships/image" Target="../media/image47.png"/><Relationship Id="rId5" Type="http://schemas.openxmlformats.org/officeDocument/2006/relationships/image" Target="../media/image27.jpeg"/><Relationship Id="rId15" Type="http://schemas.openxmlformats.org/officeDocument/2006/relationships/image" Target="../media/image30.png"/><Relationship Id="rId10" Type="http://schemas.openxmlformats.org/officeDocument/2006/relationships/image" Target="../media/image460.png"/><Relationship Id="rId19" Type="http://schemas.openxmlformats.org/officeDocument/2006/relationships/slide" Target="slide17.xm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50.png"/><Relationship Id="rId1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4" y="2201071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26: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1" y="950026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B32F49-3D44-4F28-BF72-F7004207C04D}"/>
                  </a:ext>
                </a:extLst>
              </p:cNvPr>
              <p:cNvSpPr txBox="1"/>
              <p:nvPr/>
            </p:nvSpPr>
            <p:spPr>
              <a:xfrm>
                <a:off x="3458762" y="3729449"/>
                <a:ext cx="5581400" cy="28315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endParaRPr lang="en-US" sz="36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𝑶𝑨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𝑶𝑨</m:t>
                    </m:r>
                  </m:oMath>
                </a14:m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endParaRPr lang="en-US" sz="36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𝑶𝑨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𝑶𝑩</m:t>
                    </m:r>
                  </m:oMath>
                </a14:m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3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EB32F49-3D44-4F28-BF72-F7004207C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762" y="3729449"/>
                <a:ext cx="5581400" cy="2831544"/>
              </a:xfrm>
              <a:prstGeom prst="rect">
                <a:avLst/>
              </a:prstGeom>
              <a:blipFill>
                <a:blip r:embed="rId4"/>
                <a:stretch>
                  <a:fillRect l="-4913" t="-5172" r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2ABB740-8E4A-FCE7-53EE-47F41C11D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126" y="690335"/>
            <a:ext cx="7192604" cy="3077766"/>
          </a:xfrm>
          <a:prstGeom prst="rect">
            <a:avLst/>
          </a:prstGeom>
        </p:spPr>
      </p:pic>
      <p:sp>
        <p:nvSpPr>
          <p:cNvPr id="11" name="!!4">
            <a:extLst>
              <a:ext uri="{FF2B5EF4-FFF2-40B4-BE49-F238E27FC236}">
                <a16:creationId xmlns:a16="http://schemas.microsoft.com/office/drawing/2014/main" id="{8E1E6F70-3528-FB64-C8BF-901881C64943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>
            <a:extLst>
              <a:ext uri="{FF2B5EF4-FFF2-40B4-BE49-F238E27FC236}">
                <a16:creationId xmlns:a16="http://schemas.microsoft.com/office/drawing/2014/main" id="{2186F126-16B6-3E46-AAC2-644A4BB7817F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29C85-F695-19B3-CE3E-4B33761B0A31}"/>
              </a:ext>
            </a:extLst>
          </p:cNvPr>
          <p:cNvSpPr txBox="1"/>
          <p:nvPr/>
        </p:nvSpPr>
        <p:spPr>
          <a:xfrm>
            <a:off x="326571" y="770795"/>
            <a:ext cx="7615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E10C3-D972-C7A0-2888-E646E8C7C271}"/>
              </a:ext>
            </a:extLst>
          </p:cNvPr>
          <p:cNvSpPr txBox="1"/>
          <p:nvPr/>
        </p:nvSpPr>
        <p:spPr>
          <a:xfrm>
            <a:off x="457198" y="1680071"/>
            <a:ext cx="102412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phic 7" descr="Clipboard">
            <a:extLst>
              <a:ext uri="{FF2B5EF4-FFF2-40B4-BE49-F238E27FC236}">
                <a16:creationId xmlns:a16="http://schemas.microsoft.com/office/drawing/2014/main" id="{DC543F94-FA6E-625C-978A-AB2B6D76D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75614">
            <a:off x="22573" y="3775293"/>
            <a:ext cx="2532753" cy="2532753"/>
          </a:xfrm>
          <a:prstGeom prst="rect">
            <a:avLst/>
          </a:prstGeom>
        </p:spPr>
      </p:pic>
      <p:pic>
        <p:nvPicPr>
          <p:cNvPr id="9" name="Graphic 8" descr="Pencil">
            <a:extLst>
              <a:ext uri="{FF2B5EF4-FFF2-40B4-BE49-F238E27FC236}">
                <a16:creationId xmlns:a16="http://schemas.microsoft.com/office/drawing/2014/main" id="{251D0134-5ED9-92E7-15F0-781F602BB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760350">
            <a:off x="1001566" y="4433728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3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893C64-7B6D-4758-A07B-72940896F5F6}"/>
              </a:ext>
            </a:extLst>
          </p:cNvPr>
          <p:cNvGrpSpPr/>
          <p:nvPr/>
        </p:nvGrpSpPr>
        <p:grpSpPr>
          <a:xfrm>
            <a:off x="336087" y="2877486"/>
            <a:ext cx="8941582" cy="3698546"/>
            <a:chOff x="1432860" y="490127"/>
            <a:chExt cx="8884620" cy="3163580"/>
          </a:xfrm>
          <a:blipFill dpi="0" rotWithShape="1">
            <a:blip r:embed="rId5"/>
            <a:srcRect/>
            <a:tile tx="0" ty="-57150" sx="100000" sy="100000" flip="none" algn="tl"/>
          </a:blipFill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4FF967-4AC6-48FA-A4BE-9F59040FE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/>
            </a:blip>
            <a:srcRect b="72771"/>
            <a:stretch/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A9A1B4-A0DE-44B4-97C9-C4C580B0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0730"/>
            <a:stretch/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E2F699-CECF-4651-A7FD-F0FE6468499E}"/>
                  </a:ext>
                </a:extLst>
              </p:cNvPr>
              <p:cNvSpPr/>
              <p:nvPr/>
            </p:nvSpPr>
            <p:spPr>
              <a:xfrm>
                <a:off x="1052792" y="4878097"/>
                <a:ext cx="3435380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       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𝟓𝟗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à −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𝟓𝟗</m:t>
                    </m:r>
                  </m:oMath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E2F699-CECF-4651-A7FD-F0FE64684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92" y="4878097"/>
                <a:ext cx="3435380" cy="6082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7D286A7-C544-435B-8936-BFA035CE71F3}"/>
                  </a:ext>
                </a:extLst>
              </p:cNvPr>
              <p:cNvSpPr/>
              <p:nvPr/>
            </p:nvSpPr>
            <p:spPr>
              <a:xfrm>
                <a:off x="5347395" y="4807757"/>
                <a:ext cx="3435380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𝟓𝟗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7D286A7-C544-435B-8936-BFA035CE7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395" y="4807757"/>
                <a:ext cx="3435380" cy="6082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2F75EC-BDC7-4CAD-A2A9-990C47AE2714}"/>
                  </a:ext>
                </a:extLst>
              </p:cNvPr>
              <p:cNvSpPr/>
              <p:nvPr/>
            </p:nvSpPr>
            <p:spPr>
              <a:xfrm>
                <a:off x="996519" y="5761368"/>
                <a:ext cx="3435380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𝟓𝟗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2F75EC-BDC7-4CAD-A2A9-990C47AE2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19" y="5761368"/>
                <a:ext cx="3435380" cy="6082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23EC2F4-EBBA-42F3-9CEB-93CB1CAB88AD}"/>
                  </a:ext>
                </a:extLst>
              </p:cNvPr>
              <p:cNvSpPr/>
              <p:nvPr/>
            </p:nvSpPr>
            <p:spPr>
              <a:xfrm>
                <a:off x="5412711" y="5719164"/>
                <a:ext cx="3435380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𝒉𝒐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𝟓𝟗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23EC2F4-EBBA-42F3-9CEB-93CB1CAB8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11" y="5719164"/>
                <a:ext cx="3435380" cy="6082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7655" y="530538"/>
            <a:ext cx="2892462" cy="2346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22C233-CCB8-416C-A4D2-B6F6107C7B1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1863"/>
          <a:stretch/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4" name="Rectangle 3">
            <a:hlinkClick r:id="rId13" action="ppaction://hlinksldjump"/>
            <a:extLst>
              <a:ext uri="{FF2B5EF4-FFF2-40B4-BE49-F238E27FC236}">
                <a16:creationId xmlns:a16="http://schemas.microsoft.com/office/drawing/2014/main" id="{9E91B55A-8317-485F-B493-B852C56DD2BF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</a:p>
        </p:txBody>
      </p:sp>
      <p:sp>
        <p:nvSpPr>
          <p:cNvPr id="18" name="Rectangle 17">
            <a:hlinkClick r:id="rId14" action="ppaction://hlinksldjump"/>
            <a:extLst>
              <a:ext uri="{FF2B5EF4-FFF2-40B4-BE49-F238E27FC236}">
                <a16:creationId xmlns:a16="http://schemas.microsoft.com/office/drawing/2014/main" id="{8B69B7A7-2DCD-4FA1-9EE4-CDAE036C1551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</a:p>
        </p:txBody>
      </p:sp>
      <p:sp>
        <p:nvSpPr>
          <p:cNvPr id="19" name="Rectangle 18">
            <a:hlinkClick r:id="rId15" action="ppaction://hlinksldjump"/>
            <a:extLst>
              <a:ext uri="{FF2B5EF4-FFF2-40B4-BE49-F238E27FC236}">
                <a16:creationId xmlns:a16="http://schemas.microsoft.com/office/drawing/2014/main" id="{7CF36AC4-609B-4F2B-AC90-ABD9778C61F2}"/>
              </a:ext>
            </a:extLst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3</a:t>
            </a:r>
          </a:p>
        </p:txBody>
      </p:sp>
      <p:sp>
        <p:nvSpPr>
          <p:cNvPr id="20" name="Rectangle 19">
            <a:hlinkClick r:id="rId16" action="ppaction://hlinksldjump"/>
            <a:extLst>
              <a:ext uri="{FF2B5EF4-FFF2-40B4-BE49-F238E27FC236}">
                <a16:creationId xmlns:a16="http://schemas.microsoft.com/office/drawing/2014/main" id="{1D07E247-F2BE-4AC6-96CA-0A467E9B3763}"/>
              </a:ext>
            </a:extLst>
          </p:cNvPr>
          <p:cNvSpPr/>
          <p:nvPr/>
        </p:nvSpPr>
        <p:spPr>
          <a:xfrm>
            <a:off x="10290384" y="3066575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4</a:t>
            </a:r>
          </a:p>
        </p:txBody>
      </p:sp>
      <p:pic>
        <p:nvPicPr>
          <p:cNvPr id="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405479" y="4599293"/>
            <a:ext cx="1113729" cy="71466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8" name="Picture 7" descr="A group of stuffed animals&#10;&#10;Description automatically generated with low confidence">
            <a:extLst>
              <a:ext uri="{FF2B5EF4-FFF2-40B4-BE49-F238E27FC236}">
                <a16:creationId xmlns:a16="http://schemas.microsoft.com/office/drawing/2014/main" id="{0B3F91F6-7279-41DA-89E7-24F3DD7F567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25425" y="99607"/>
            <a:ext cx="2713042" cy="265652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FBF689B-2F2E-72BA-3D5A-E9995C6FB96D}"/>
              </a:ext>
            </a:extLst>
          </p:cNvPr>
          <p:cNvSpPr/>
          <p:nvPr/>
        </p:nvSpPr>
        <p:spPr>
          <a:xfrm>
            <a:off x="1010739" y="3103562"/>
            <a:ext cx="7493182" cy="1361749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en-US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B1314E-5F65-8311-77F8-6CE6C83567BE}"/>
                  </a:ext>
                </a:extLst>
              </p:cNvPr>
              <p:cNvSpPr txBox="1"/>
              <p:nvPr/>
            </p:nvSpPr>
            <p:spPr>
              <a:xfrm>
                <a:off x="1398732" y="3437165"/>
                <a:ext cx="231111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</a:rPr>
                  <a:t>1)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−59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là:</a:t>
                </a:r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B1314E-5F65-8311-77F8-6CE6C8356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732" y="3437165"/>
                <a:ext cx="2311117" cy="492443"/>
              </a:xfrm>
              <a:prstGeom prst="rect">
                <a:avLst/>
              </a:prstGeom>
              <a:blipFill>
                <a:blip r:embed="rId19"/>
                <a:stretch>
                  <a:fillRect l="-10526" t="-24691" b="-49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536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893C64-7B6D-4758-A07B-72940896F5F6}"/>
              </a:ext>
            </a:extLst>
          </p:cNvPr>
          <p:cNvGrpSpPr/>
          <p:nvPr/>
        </p:nvGrpSpPr>
        <p:grpSpPr>
          <a:xfrm>
            <a:off x="233949" y="1280161"/>
            <a:ext cx="9635770" cy="5337512"/>
            <a:chOff x="1432860" y="490127"/>
            <a:chExt cx="8884620" cy="3163580"/>
          </a:xfrm>
          <a:blipFill dpi="0" rotWithShape="1">
            <a:blip r:embed="rId5"/>
            <a:srcRect/>
            <a:tile tx="0" ty="-57150" sx="100000" sy="100000" flip="none" algn="tl"/>
          </a:blipFill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4FF967-4AC6-48FA-A4BE-9F59040FE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/>
            </a:blip>
            <a:srcRect b="72771"/>
            <a:stretch/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A9A1B4-A0DE-44B4-97C9-C4C580B0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0730"/>
            <a:stretch/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DAEECCB-41B1-4C54-B558-0EF73EDB00C0}"/>
              </a:ext>
            </a:extLst>
          </p:cNvPr>
          <p:cNvSpPr/>
          <p:nvPr/>
        </p:nvSpPr>
        <p:spPr>
          <a:xfrm>
            <a:off x="954317" y="2207755"/>
            <a:ext cx="8187337" cy="1361749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en-US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E2F699-CECF-4651-A7FD-F0FE6468499E}"/>
                  </a:ext>
                </a:extLst>
              </p:cNvPr>
              <p:cNvSpPr/>
              <p:nvPr/>
            </p:nvSpPr>
            <p:spPr>
              <a:xfrm>
                <a:off x="1008522" y="4018647"/>
                <a:ext cx="3702089" cy="1037804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E2F699-CECF-4651-A7FD-F0FE64684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22" y="4018647"/>
                <a:ext cx="3702089" cy="1037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27D286A7-C544-435B-8936-BFA035CE71F3}"/>
              </a:ext>
            </a:extLst>
          </p:cNvPr>
          <p:cNvSpPr/>
          <p:nvPr/>
        </p:nvSpPr>
        <p:spPr>
          <a:xfrm>
            <a:off x="989692" y="5764965"/>
            <a:ext cx="3702089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2F75EC-BDC7-4CAD-A2A9-990C47AE2714}"/>
                  </a:ext>
                </a:extLst>
              </p:cNvPr>
              <p:cNvSpPr/>
              <p:nvPr/>
            </p:nvSpPr>
            <p:spPr>
              <a:xfrm>
                <a:off x="5625266" y="3998869"/>
                <a:ext cx="3702089" cy="1003116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2F75EC-BDC7-4CAD-A2A9-990C47AE2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266" y="3998869"/>
                <a:ext cx="3702089" cy="10031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B23EC2F4-EBBA-42F3-9CEB-93CB1CAB88AD}"/>
              </a:ext>
            </a:extLst>
          </p:cNvPr>
          <p:cNvSpPr/>
          <p:nvPr/>
        </p:nvSpPr>
        <p:spPr>
          <a:xfrm>
            <a:off x="5681941" y="5764965"/>
            <a:ext cx="3702089" cy="608298"/>
          </a:xfrm>
          <a:prstGeom prst="rect">
            <a:avLst/>
          </a:prstGeom>
          <a:solidFill>
            <a:srgbClr val="0C0D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0194" y="346468"/>
            <a:ext cx="2892462" cy="2273609"/>
          </a:xfrm>
          <a:prstGeom prst="rect">
            <a:avLst/>
          </a:prstGeom>
        </p:spPr>
      </p:pic>
      <p:pic>
        <p:nvPicPr>
          <p:cNvPr id="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25479" y="5067300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28" name="Picture 27" descr="A group of stuffed animals&#10;&#10;Description automatically generated with low confidence">
            <a:extLst>
              <a:ext uri="{FF2B5EF4-FFF2-40B4-BE49-F238E27FC236}">
                <a16:creationId xmlns:a16="http://schemas.microsoft.com/office/drawing/2014/main" id="{C0974EC8-EB07-4168-8570-594B38776A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5514" y="195937"/>
            <a:ext cx="2713042" cy="26565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5586BE3-ECEB-47A2-9946-2291AB92985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1863"/>
          <a:stretch/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33" name="Rectangle 32">
            <a:hlinkClick r:id="rId13" action="ppaction://hlinksldjump"/>
            <a:extLst>
              <a:ext uri="{FF2B5EF4-FFF2-40B4-BE49-F238E27FC236}">
                <a16:creationId xmlns:a16="http://schemas.microsoft.com/office/drawing/2014/main" id="{620563D4-D516-4DDD-816E-8579047BF6FE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</a:p>
        </p:txBody>
      </p:sp>
      <p:sp>
        <p:nvSpPr>
          <p:cNvPr id="34" name="Rectangle 33">
            <a:hlinkClick r:id="rId14" action="ppaction://hlinksldjump"/>
            <a:extLst>
              <a:ext uri="{FF2B5EF4-FFF2-40B4-BE49-F238E27FC236}">
                <a16:creationId xmlns:a16="http://schemas.microsoft.com/office/drawing/2014/main" id="{5E516ED1-9CF8-4BF5-8709-69FF9F8E39A3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</a:p>
        </p:txBody>
      </p:sp>
      <p:sp>
        <p:nvSpPr>
          <p:cNvPr id="35" name="Rectangle 34">
            <a:hlinkClick r:id="rId15" action="ppaction://hlinksldjump"/>
            <a:extLst>
              <a:ext uri="{FF2B5EF4-FFF2-40B4-BE49-F238E27FC236}">
                <a16:creationId xmlns:a16="http://schemas.microsoft.com/office/drawing/2014/main" id="{4122F209-2247-4A4E-B865-14E17194DC77}"/>
              </a:ext>
            </a:extLst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3</a:t>
            </a:r>
          </a:p>
        </p:txBody>
      </p:sp>
      <p:sp>
        <p:nvSpPr>
          <p:cNvPr id="36" name="Rectangle 35">
            <a:hlinkClick r:id="rId16" action="ppaction://hlinksldjump"/>
            <a:extLst>
              <a:ext uri="{FF2B5EF4-FFF2-40B4-BE49-F238E27FC236}">
                <a16:creationId xmlns:a16="http://schemas.microsoft.com/office/drawing/2014/main" id="{3F402FE5-C810-4457-A8A6-390E114D837C}"/>
              </a:ext>
            </a:extLst>
          </p:cNvPr>
          <p:cNvSpPr/>
          <p:nvPr/>
        </p:nvSpPr>
        <p:spPr>
          <a:xfrm>
            <a:off x="10290384" y="3066575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63EC95-C538-A71A-E095-1B1C4C514C96}"/>
                  </a:ext>
                </a:extLst>
              </p:cNvPr>
              <p:cNvSpPr txBox="1"/>
              <p:nvPr/>
            </p:nvSpPr>
            <p:spPr>
              <a:xfrm>
                <a:off x="1139152" y="2347090"/>
                <a:ext cx="5408023" cy="917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</a:rPr>
                  <a:t>2)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600" dirty="0">
                    <a:solidFill>
                      <a:schemeClr val="bg1"/>
                    </a:solidFill>
                  </a:rPr>
                  <a:t> là:</a:t>
                </a:r>
                <a:r>
                  <a:rPr lang="en-US" sz="3600" dirty="0"/>
                  <a:t>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63EC95-C538-A71A-E095-1B1C4C514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152" y="2347090"/>
                <a:ext cx="5408023" cy="917431"/>
              </a:xfrm>
              <a:prstGeom prst="rect">
                <a:avLst/>
              </a:prstGeom>
              <a:blipFill>
                <a:blip r:embed="rId17"/>
                <a:stretch>
                  <a:fillRect l="-3495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BA01619-6F8B-337A-A219-FEB33727B063}"/>
                  </a:ext>
                </a:extLst>
              </p:cNvPr>
              <p:cNvSpPr/>
              <p:nvPr/>
            </p:nvSpPr>
            <p:spPr>
              <a:xfrm>
                <a:off x="1152939" y="5513822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BA01619-6F8B-337A-A219-FEB33727B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939" y="5513822"/>
                <a:ext cx="3702089" cy="608298"/>
              </a:xfrm>
              <a:prstGeom prst="rect">
                <a:avLst/>
              </a:prstGeom>
              <a:blipFill>
                <a:blip r:embed="rId18"/>
                <a:stretch>
                  <a:fillRect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334E5AA-DA35-C188-F029-E1E8821BF131}"/>
                  </a:ext>
                </a:extLst>
              </p:cNvPr>
              <p:cNvSpPr txBox="1"/>
              <p:nvPr/>
            </p:nvSpPr>
            <p:spPr>
              <a:xfrm>
                <a:off x="3931657" y="5411810"/>
                <a:ext cx="6093822" cy="899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𝒉𝒐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334E5AA-DA35-C188-F029-E1E8821BF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657" y="5411810"/>
                <a:ext cx="6093822" cy="89954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692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893C64-7B6D-4758-A07B-72940896F5F6}"/>
              </a:ext>
            </a:extLst>
          </p:cNvPr>
          <p:cNvGrpSpPr/>
          <p:nvPr/>
        </p:nvGrpSpPr>
        <p:grpSpPr>
          <a:xfrm>
            <a:off x="233949" y="2919126"/>
            <a:ext cx="9635770" cy="3698546"/>
            <a:chOff x="1432860" y="490127"/>
            <a:chExt cx="8884620" cy="3163580"/>
          </a:xfrm>
          <a:blipFill dpi="0" rotWithShape="1">
            <a:blip r:embed="rId5"/>
            <a:srcRect/>
            <a:tile tx="0" ty="-57150" sx="100000" sy="100000" flip="none" algn="tl"/>
          </a:blipFill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74FF967-4AC6-48FA-A4BE-9F59040FE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/>
            </a:blip>
            <a:srcRect b="72771"/>
            <a:stretch/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A9A1B4-A0DE-44B4-97C9-C4C580B0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0730"/>
            <a:stretch/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DAEECCB-41B1-4C54-B558-0EF73EDB00C0}"/>
                  </a:ext>
                </a:extLst>
              </p:cNvPr>
              <p:cNvSpPr/>
              <p:nvPr/>
            </p:nvSpPr>
            <p:spPr>
              <a:xfrm>
                <a:off x="954317" y="3135218"/>
                <a:ext cx="8187337" cy="1361749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     </a:t>
                </a:r>
                <a:r>
                  <a:rPr lang="en-US" sz="3200" dirty="0">
                    <a:solidFill>
                      <a:schemeClr val="bg1"/>
                    </a:solidFill>
                  </a:rPr>
                  <a:t>3)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1,23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là</a:t>
                </a:r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DAEECCB-41B1-4C54-B558-0EF73EDB00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17" y="3135218"/>
                <a:ext cx="8187337" cy="13617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E2F699-CECF-4651-A7FD-F0FE6468499E}"/>
                  </a:ext>
                </a:extLst>
              </p:cNvPr>
              <p:cNvSpPr/>
              <p:nvPr/>
            </p:nvSpPr>
            <p:spPr>
              <a:xfrm>
                <a:off x="1052791" y="4878097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𝟏𝟐𝟑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E2F699-CECF-4651-A7FD-F0FE64684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91" y="4878097"/>
                <a:ext cx="3702089" cy="6082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7D286A7-C544-435B-8936-BFA035CE71F3}"/>
                  </a:ext>
                </a:extLst>
              </p:cNvPr>
              <p:cNvSpPr/>
              <p:nvPr/>
            </p:nvSpPr>
            <p:spPr>
              <a:xfrm>
                <a:off x="5673969" y="4807757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7D286A7-C544-435B-8936-BFA035CE7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969" y="4807757"/>
                <a:ext cx="3702089" cy="608298"/>
              </a:xfrm>
              <a:prstGeom prst="rect">
                <a:avLst/>
              </a:prstGeom>
              <a:blipFill>
                <a:blip r:embed="rId9"/>
                <a:stretch>
                  <a:fillRect b="-141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2F75EC-BDC7-4CAD-A2A9-990C47AE2714}"/>
                  </a:ext>
                </a:extLst>
              </p:cNvPr>
              <p:cNvSpPr/>
              <p:nvPr/>
            </p:nvSpPr>
            <p:spPr>
              <a:xfrm>
                <a:off x="5702543" y="5764648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D2F75EC-BDC7-4CAD-A2A9-990C47AE2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543" y="5764648"/>
                <a:ext cx="3702089" cy="608298"/>
              </a:xfrm>
              <a:prstGeom prst="rect">
                <a:avLst/>
              </a:prstGeom>
              <a:blipFill>
                <a:blip r:embed="rId10"/>
                <a:stretch>
                  <a:fillRect b="-141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23EC2F4-EBBA-42F3-9CEB-93CB1CAB88AD}"/>
                  </a:ext>
                </a:extLst>
              </p:cNvPr>
              <p:cNvSpPr/>
              <p:nvPr/>
            </p:nvSpPr>
            <p:spPr>
              <a:xfrm>
                <a:off x="1005166" y="5764648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𝟏𝟐𝟑</m:t>
                      </m:r>
                    </m:oMath>
                  </m:oMathPara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23EC2F4-EBBA-42F3-9CEB-93CB1CAB8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66" y="5764648"/>
                <a:ext cx="3702089" cy="6082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2034A75-1033-4255-8E53-5C11E2ADC0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2483" y="484737"/>
            <a:ext cx="2892462" cy="2273609"/>
          </a:xfrm>
          <a:prstGeom prst="rect">
            <a:avLst/>
          </a:prstGeom>
        </p:spPr>
      </p:pic>
      <p:pic>
        <p:nvPicPr>
          <p:cNvPr id="5" name="15s">
            <a:hlinkClick r:id="" action="ppaction://media"/>
            <a:extLst>
              <a:ext uri="{FF2B5EF4-FFF2-40B4-BE49-F238E27FC236}">
                <a16:creationId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025479" y="5067300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28" name="Picture 27" descr="A group of stuffed animals&#10;&#10;Description automatically generated with low confidence">
            <a:extLst>
              <a:ext uri="{FF2B5EF4-FFF2-40B4-BE49-F238E27FC236}">
                <a16:creationId xmlns:a16="http://schemas.microsoft.com/office/drawing/2014/main" id="{C01D58F9-D1F8-4DE4-B7CA-C72BCE1795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2958" y="240759"/>
            <a:ext cx="2713042" cy="26565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5464AD-41AE-4C38-A501-DACBE37B6AC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1863"/>
          <a:stretch/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33" name="Rectangle 32">
            <a:hlinkClick r:id="rId16" action="ppaction://hlinksldjump"/>
            <a:extLst>
              <a:ext uri="{FF2B5EF4-FFF2-40B4-BE49-F238E27FC236}">
                <a16:creationId xmlns:a16="http://schemas.microsoft.com/office/drawing/2014/main" id="{9AC5DAA1-D054-4EA2-8E33-72724894C5AB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</a:p>
        </p:txBody>
      </p:sp>
      <p:sp>
        <p:nvSpPr>
          <p:cNvPr id="34" name="Rectangle 33">
            <a:hlinkClick r:id="rId17" action="ppaction://hlinksldjump"/>
            <a:extLst>
              <a:ext uri="{FF2B5EF4-FFF2-40B4-BE49-F238E27FC236}">
                <a16:creationId xmlns:a16="http://schemas.microsoft.com/office/drawing/2014/main" id="{49E4CE87-5EFE-452B-932F-03741B25706B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</a:p>
        </p:txBody>
      </p:sp>
      <p:sp>
        <p:nvSpPr>
          <p:cNvPr id="35" name="Rectangle 34">
            <a:hlinkClick r:id="rId18" action="ppaction://hlinksldjump"/>
            <a:extLst>
              <a:ext uri="{FF2B5EF4-FFF2-40B4-BE49-F238E27FC236}">
                <a16:creationId xmlns:a16="http://schemas.microsoft.com/office/drawing/2014/main" id="{7EC8AFFF-D435-4478-82D1-209020B964BA}"/>
              </a:ext>
            </a:extLst>
          </p:cNvPr>
          <p:cNvSpPr/>
          <p:nvPr/>
        </p:nvSpPr>
        <p:spPr>
          <a:xfrm>
            <a:off x="10290384" y="3430269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1600" b="1" dirty="0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3</a:t>
            </a:r>
          </a:p>
        </p:txBody>
      </p:sp>
      <p:sp>
        <p:nvSpPr>
          <p:cNvPr id="36" name="Rectangle 35">
            <a:hlinkClick r:id="rId19" action="ppaction://hlinksldjump"/>
            <a:extLst>
              <a:ext uri="{FF2B5EF4-FFF2-40B4-BE49-F238E27FC236}">
                <a16:creationId xmlns:a16="http://schemas.microsoft.com/office/drawing/2014/main" id="{DDA29C8C-94F7-4926-B657-11FA7DB9BE65}"/>
              </a:ext>
            </a:extLst>
          </p:cNvPr>
          <p:cNvSpPr/>
          <p:nvPr/>
        </p:nvSpPr>
        <p:spPr>
          <a:xfrm>
            <a:off x="10290384" y="3066575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4</a:t>
            </a:r>
          </a:p>
        </p:txBody>
      </p:sp>
    </p:spTree>
    <p:extLst>
      <p:ext uri="{BB962C8B-B14F-4D97-AF65-F5344CB8AC3E}">
        <p14:creationId xmlns:p14="http://schemas.microsoft.com/office/powerpoint/2010/main" val="979583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664F24F-C556-FFCA-F30C-8B0A5BB1EE79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!!4">
            <a:extLst>
              <a:ext uri="{FF2B5EF4-FFF2-40B4-BE49-F238E27FC236}">
                <a16:creationId xmlns:a16="http://schemas.microsoft.com/office/drawing/2014/main" id="{7B8622FF-1A77-5D71-311A-9CED4BE4523A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2AAFFB-0D96-B913-5E49-9D49252004E4}"/>
              </a:ext>
            </a:extLst>
          </p:cNvPr>
          <p:cNvGrpSpPr/>
          <p:nvPr/>
        </p:nvGrpSpPr>
        <p:grpSpPr>
          <a:xfrm>
            <a:off x="233949" y="2919126"/>
            <a:ext cx="9635770" cy="3698546"/>
            <a:chOff x="1432860" y="490127"/>
            <a:chExt cx="8884620" cy="3163580"/>
          </a:xfrm>
          <a:blipFill dpi="0" rotWithShape="1">
            <a:blip r:embed="rId5"/>
            <a:srcRect/>
            <a:tile tx="0" ty="-57150" sx="100000" sy="100000" flip="none" algn="tl"/>
          </a:blipFill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A37E1E-28CF-CA31-2D45-3F8E2AAE7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/>
            </a:blip>
            <a:srcRect b="72771"/>
            <a:stretch/>
          </p:blipFill>
          <p:spPr>
            <a:xfrm>
              <a:off x="1432861" y="490127"/>
              <a:ext cx="8884619" cy="1524653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0BF62FD-7CA5-9087-6037-BA3D69C3C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0730"/>
            <a:stretch/>
          </p:blipFill>
          <p:spPr>
            <a:xfrm>
              <a:off x="1432860" y="2014780"/>
              <a:ext cx="8884619" cy="1638927"/>
            </a:xfrm>
            <a:prstGeom prst="rect">
              <a:avLst/>
            </a:prstGeom>
            <a:grpFill/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4E044F-ACB2-EB5D-B5F4-6BA2F3151AF5}"/>
                  </a:ext>
                </a:extLst>
              </p:cNvPr>
              <p:cNvSpPr/>
              <p:nvPr/>
            </p:nvSpPr>
            <p:spPr>
              <a:xfrm>
                <a:off x="954317" y="3135218"/>
                <a:ext cx="8187337" cy="1361749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bg1"/>
                    </a:solidFill>
                  </a:rPr>
                  <a:t>     </a:t>
                </a:r>
                <a:r>
                  <a:rPr lang="en-US" sz="3200" dirty="0">
                    <a:solidFill>
                      <a:schemeClr val="bg1"/>
                    </a:solidFill>
                  </a:rPr>
                  <a:t>4)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là</a:t>
                </a:r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4E044F-ACB2-EB5D-B5F4-6BA2F3151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17" y="3135218"/>
                <a:ext cx="8187337" cy="13617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78BFA8D-30EC-6E15-B665-34DA8E77CD03}"/>
                  </a:ext>
                </a:extLst>
              </p:cNvPr>
              <p:cNvSpPr/>
              <p:nvPr/>
            </p:nvSpPr>
            <p:spPr>
              <a:xfrm>
                <a:off x="1052791" y="4878097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78BFA8D-30EC-6E15-B665-34DA8E77C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91" y="4878097"/>
                <a:ext cx="3702089" cy="6082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981E620-4E55-9C7A-886A-6D2BCC113B81}"/>
                  </a:ext>
                </a:extLst>
              </p:cNvPr>
              <p:cNvSpPr/>
              <p:nvPr/>
            </p:nvSpPr>
            <p:spPr>
              <a:xfrm>
                <a:off x="5673969" y="4807757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:r>
                  <a:rPr lang="en-US" sz="2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</m:e>
                    </m:rad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981E620-4E55-9C7A-886A-6D2BCC113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969" y="4807757"/>
                <a:ext cx="3702089" cy="608298"/>
              </a:xfrm>
              <a:prstGeom prst="rect">
                <a:avLst/>
              </a:prstGeom>
              <a:blipFill>
                <a:blip r:embed="rId9"/>
                <a:stretch>
                  <a:fillRect b="-191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200A915-4C0C-16C0-DE67-A0AA410F24E5}"/>
                  </a:ext>
                </a:extLst>
              </p:cNvPr>
              <p:cNvSpPr/>
              <p:nvPr/>
            </p:nvSpPr>
            <p:spPr>
              <a:xfrm>
                <a:off x="5702543" y="5764648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200A915-4C0C-16C0-DE67-A0AA410F2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543" y="5764648"/>
                <a:ext cx="3702089" cy="6082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04681E2-77CC-0DDE-C78F-7576CA28897B}"/>
                  </a:ext>
                </a:extLst>
              </p:cNvPr>
              <p:cNvSpPr/>
              <p:nvPr/>
            </p:nvSpPr>
            <p:spPr>
              <a:xfrm>
                <a:off x="1005166" y="5764648"/>
                <a:ext cx="3702089" cy="608298"/>
              </a:xfrm>
              <a:prstGeom prst="rect">
                <a:avLst/>
              </a:prstGeom>
              <a:solidFill>
                <a:srgbClr val="0C0D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04681E2-77CC-0DDE-C78F-7576CA288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66" y="5764648"/>
                <a:ext cx="3702089" cy="6082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2DD037C1-BD08-E88F-2EDE-7C4C2AAA136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2483" y="484737"/>
            <a:ext cx="2892462" cy="2273609"/>
          </a:xfrm>
          <a:prstGeom prst="rect">
            <a:avLst/>
          </a:prstGeom>
        </p:spPr>
      </p:pic>
      <p:pic>
        <p:nvPicPr>
          <p:cNvPr id="16" name="15s">
            <a:hlinkClick r:id="" action="ppaction://media"/>
            <a:extLst>
              <a:ext uri="{FF2B5EF4-FFF2-40B4-BE49-F238E27FC236}">
                <a16:creationId xmlns:a16="http://schemas.microsoft.com/office/drawing/2014/main" id="{3DD89CD4-2399-E1D2-B94D-253CA9812B6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025479" y="5067300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  <p:pic>
        <p:nvPicPr>
          <p:cNvPr id="17" name="Picture 16" descr="A group of stuffed animals&#10;&#10;Description automatically generated with low confidence">
            <a:extLst>
              <a:ext uri="{FF2B5EF4-FFF2-40B4-BE49-F238E27FC236}">
                <a16:creationId xmlns:a16="http://schemas.microsoft.com/office/drawing/2014/main" id="{F470E611-A74E-BC27-1E6F-C081F4B510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2958" y="240759"/>
            <a:ext cx="2713042" cy="2656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23BBDB-88C2-6138-4F1F-594AE4B75CE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1863"/>
          <a:stretch/>
        </p:blipFill>
        <p:spPr>
          <a:xfrm>
            <a:off x="10030011" y="3014656"/>
            <a:ext cx="1825902" cy="1497168"/>
          </a:xfrm>
          <a:prstGeom prst="rect">
            <a:avLst/>
          </a:prstGeom>
        </p:spPr>
      </p:pic>
      <p:sp>
        <p:nvSpPr>
          <p:cNvPr id="19" name="Rectangle 18">
            <a:hlinkClick r:id="rId16" action="ppaction://hlinksldjump"/>
            <a:extLst>
              <a:ext uri="{FF2B5EF4-FFF2-40B4-BE49-F238E27FC236}">
                <a16:creationId xmlns:a16="http://schemas.microsoft.com/office/drawing/2014/main" id="{B9C9040B-A2CB-CEA3-4263-D740F813CF23}"/>
              </a:ext>
            </a:extLst>
          </p:cNvPr>
          <p:cNvSpPr/>
          <p:nvPr/>
        </p:nvSpPr>
        <p:spPr>
          <a:xfrm>
            <a:off x="10290384" y="4148131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1</a:t>
            </a:r>
          </a:p>
        </p:txBody>
      </p:sp>
      <p:sp>
        <p:nvSpPr>
          <p:cNvPr id="20" name="Rectangle 19">
            <a:hlinkClick r:id="rId17" action="ppaction://hlinksldjump"/>
            <a:extLst>
              <a:ext uri="{FF2B5EF4-FFF2-40B4-BE49-F238E27FC236}">
                <a16:creationId xmlns:a16="http://schemas.microsoft.com/office/drawing/2014/main" id="{17B0E9FC-1169-C34B-E42A-ADCC4AE9DFA6}"/>
              </a:ext>
            </a:extLst>
          </p:cNvPr>
          <p:cNvSpPr/>
          <p:nvPr/>
        </p:nvSpPr>
        <p:spPr>
          <a:xfrm>
            <a:off x="10290384" y="3784437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 2</a:t>
            </a:r>
          </a:p>
        </p:txBody>
      </p:sp>
      <p:sp>
        <p:nvSpPr>
          <p:cNvPr id="21" name="Rectangle 20">
            <a:hlinkClick r:id="rId18" action="ppaction://hlinksldjump"/>
            <a:extLst>
              <a:ext uri="{FF2B5EF4-FFF2-40B4-BE49-F238E27FC236}">
                <a16:creationId xmlns:a16="http://schemas.microsoft.com/office/drawing/2014/main" id="{B458151E-3B75-CBE0-F948-5702BB20DE01}"/>
              </a:ext>
            </a:extLst>
          </p:cNvPr>
          <p:cNvSpPr/>
          <p:nvPr/>
        </p:nvSpPr>
        <p:spPr>
          <a:xfrm>
            <a:off x="10290384" y="3090848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1600" b="1" dirty="0">
                <a:solidFill>
                  <a:srgbClr val="FAED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  <p:sp>
        <p:nvSpPr>
          <p:cNvPr id="22" name="Rectangle 21">
            <a:hlinkClick r:id="rId19" action="ppaction://hlinksldjump"/>
            <a:extLst>
              <a:ext uri="{FF2B5EF4-FFF2-40B4-BE49-F238E27FC236}">
                <a16:creationId xmlns:a16="http://schemas.microsoft.com/office/drawing/2014/main" id="{C3955205-D955-9944-C374-FBB313C599D5}"/>
              </a:ext>
            </a:extLst>
          </p:cNvPr>
          <p:cNvSpPr/>
          <p:nvPr/>
        </p:nvSpPr>
        <p:spPr>
          <a:xfrm>
            <a:off x="10269149" y="3420743"/>
            <a:ext cx="1301541" cy="276225"/>
          </a:xfrm>
          <a:prstGeom prst="rect">
            <a:avLst/>
          </a:prstGeom>
          <a:solidFill>
            <a:srgbClr val="15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1949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5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7873351" y="3344218"/>
            <a:ext cx="2532753" cy="2532753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31180" y="3939943"/>
            <a:ext cx="1488402" cy="148840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369995" y="5380672"/>
            <a:ext cx="8384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cặp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đôi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BT 2-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sgk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T 47</a:t>
            </a:r>
          </a:p>
          <a:p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8" name="!!4">
            <a:extLst>
              <a:ext uri="{FF2B5EF4-FFF2-40B4-BE49-F238E27FC236}">
                <a16:creationId xmlns:a16="http://schemas.microsoft.com/office/drawing/2014/main" id="{D3B70EA4-AC63-DC33-6629-BC6CB727B590}"/>
              </a:ext>
            </a:extLst>
          </p:cNvPr>
          <p:cNvSpPr/>
          <p:nvPr/>
        </p:nvSpPr>
        <p:spPr>
          <a:xfrm>
            <a:off x="6335486" y="99607"/>
            <a:ext cx="5733338" cy="44903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60C0E-BB28-BEE2-66D1-CF20C57112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78878"/>
            <a:ext cx="12068824" cy="1772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52112C-157E-70DA-100B-3B2B0670FE0C}"/>
              </a:ext>
            </a:extLst>
          </p:cNvPr>
          <p:cNvSpPr txBox="1"/>
          <p:nvPr/>
        </p:nvSpPr>
        <p:spPr>
          <a:xfrm>
            <a:off x="692331" y="849086"/>
            <a:ext cx="573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4">
            <a:extLst>
              <a:ext uri="{FF2B5EF4-FFF2-40B4-BE49-F238E27FC236}">
                <a16:creationId xmlns:a16="http://schemas.microsoft.com/office/drawing/2014/main" id="{F5A184DD-D94D-F0E5-8DC8-505C95011713}"/>
              </a:ext>
            </a:extLst>
          </p:cNvPr>
          <p:cNvSpPr/>
          <p:nvPr/>
        </p:nvSpPr>
        <p:spPr>
          <a:xfrm>
            <a:off x="6453053" y="8166"/>
            <a:ext cx="5733338" cy="44903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CCC32A-F528-50A4-D08F-9C16CC84C7D8}"/>
                  </a:ext>
                </a:extLst>
              </p:cNvPr>
              <p:cNvSpPr txBox="1"/>
              <p:nvPr/>
            </p:nvSpPr>
            <p:spPr>
              <a:xfrm>
                <a:off x="457200" y="966651"/>
                <a:ext cx="8543109" cy="162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eriod"/>
                </a:pPr>
                <a:r>
                  <a:rPr lang="en-US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3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3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3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𝟔𝟗</m:t>
                        </m:r>
                      </m:num>
                      <m:den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3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US" sz="3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num>
                      <m:den>
                        <m:r>
                          <a:rPr lang="en-US" sz="3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</m:oMath>
                </a14:m>
                <a:endPara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CCC32A-F528-50A4-D08F-9C16CC84C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66651"/>
                <a:ext cx="8543109" cy="1627240"/>
              </a:xfrm>
              <a:prstGeom prst="rect">
                <a:avLst/>
              </a:prstGeom>
              <a:blipFill>
                <a:blip r:embed="rId3"/>
                <a:stretch>
                  <a:fillRect l="-1999" b="-3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167257ED-7C54-6497-7A4A-4628C3D011B9}"/>
              </a:ext>
            </a:extLst>
          </p:cNvPr>
          <p:cNvSpPr/>
          <p:nvPr/>
        </p:nvSpPr>
        <p:spPr>
          <a:xfrm>
            <a:off x="6740434" y="1084217"/>
            <a:ext cx="287383" cy="15567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4873AC-57BD-B440-816C-122F7140057E}"/>
                  </a:ext>
                </a:extLst>
              </p:cNvPr>
              <p:cNvSpPr txBox="1"/>
              <p:nvPr/>
            </p:nvSpPr>
            <p:spPr>
              <a:xfrm>
                <a:off x="7367455" y="1371602"/>
                <a:ext cx="5146765" cy="845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𝟔𝟗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4873AC-57BD-B440-816C-122F71400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455" y="1371602"/>
                <a:ext cx="5146765" cy="845360"/>
              </a:xfrm>
              <a:prstGeom prst="rect">
                <a:avLst/>
              </a:prstGeom>
              <a:blipFill>
                <a:blip r:embed="rId4"/>
                <a:stretch>
                  <a:fillRect l="-3081"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66FFE2-4AE9-9253-B4F4-0B63F7B29798}"/>
                  </a:ext>
                </a:extLst>
              </p:cNvPr>
              <p:cNvSpPr txBox="1"/>
              <p:nvPr/>
            </p:nvSpPr>
            <p:spPr>
              <a:xfrm>
                <a:off x="535577" y="2928310"/>
                <a:ext cx="6570618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Ta </a:t>
                </a:r>
                <a:r>
                  <a:rPr lang="en-US" sz="3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e>
                    </m:d>
                    <m:r>
                      <a:rPr lang="en-US" sz="3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𝟏𝟒</m:t>
                    </m:r>
                  </m:oMath>
                </a14:m>
                <a:endParaRPr lang="en-US" sz="3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 &lt; 14 </a:t>
                </a:r>
                <a:r>
                  <a:rPr lang="en-US" sz="3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 &lt;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e>
                    </m:d>
                  </m:oMath>
                </a14:m>
                <a:endParaRPr lang="en-US" sz="3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66FFE2-4AE9-9253-B4F4-0B63F7B29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" y="2928310"/>
                <a:ext cx="6570618" cy="1138773"/>
              </a:xfrm>
              <a:prstGeom prst="rect">
                <a:avLst/>
              </a:prstGeom>
              <a:blipFill>
                <a:blip r:embed="rId5"/>
                <a:stretch>
                  <a:fillRect l="-2597" t="-802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CF16A2-A17D-1228-3508-DE49BCD2D802}"/>
                  </a:ext>
                </a:extLst>
              </p:cNvPr>
              <p:cNvSpPr txBox="1"/>
              <p:nvPr/>
            </p:nvSpPr>
            <p:spPr>
              <a:xfrm>
                <a:off x="535577" y="4292913"/>
                <a:ext cx="6309357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Ta </a:t>
                </a:r>
                <a:r>
                  <a:rPr lang="en-US" sz="3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3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3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3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7,5 &gt; - 7,5 </a:t>
                </a:r>
                <a:r>
                  <a:rPr lang="en-US" sz="3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3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≻</m:t>
                    </m:r>
                    <m:r>
                      <a:rPr lang="en-US" sz="3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3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3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CF16A2-A17D-1228-3508-DE49BCD2D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" y="4292913"/>
                <a:ext cx="6309357" cy="1138773"/>
              </a:xfrm>
              <a:prstGeom prst="rect">
                <a:avLst/>
              </a:prstGeom>
              <a:blipFill>
                <a:blip r:embed="rId6"/>
                <a:stretch>
                  <a:fillRect l="-2705" t="-802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070100" y="1690724"/>
            <a:ext cx="9601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Bài tập về nhà bài 3/trang 47/SGK.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lvl="1" algn="just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2587887" y="-2015314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284EBEF6-5E9A-5A07-EA77-687C6FB24B46}"/>
              </a:ext>
            </a:extLst>
          </p:cNvPr>
          <p:cNvSpPr/>
          <p:nvPr/>
        </p:nvSpPr>
        <p:spPr>
          <a:xfrm>
            <a:off x="392714" y="4102690"/>
            <a:ext cx="10489474" cy="2651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ctr">
              <a:buFontTx/>
              <a:buChar char="-"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30C747-EE6F-8F10-825B-E9037BC49E20}"/>
              </a:ext>
            </a:extLst>
          </p:cNvPr>
          <p:cNvSpPr txBox="1"/>
          <p:nvPr/>
        </p:nvSpPr>
        <p:spPr>
          <a:xfrm>
            <a:off x="61322" y="743629"/>
            <a:ext cx="112601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1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- 40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 –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1EB56BB9-C13B-4AE7-A189-D9E53C167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2724883"/>
            <a:ext cx="10742655" cy="12189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714BE9-B7C8-5E5D-473B-221C8093C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43" y="2109219"/>
            <a:ext cx="1961861" cy="8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4 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72043" y="739943"/>
            <a:ext cx="1056547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-5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trục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0.</a:t>
            </a:r>
          </a:p>
          <a:p>
            <a:pPr marL="514350" indent="-514350" algn="just">
              <a:buFontTx/>
              <a:buAutoNum type="alphaLcParenR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- 5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0.</a:t>
            </a:r>
          </a:p>
          <a:p>
            <a:pPr marL="514350" indent="-514350" algn="just">
              <a:buAutoNum type="alphaLcParenR"/>
            </a:pP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7404A8E-16E2-3889-B55C-574ED5D87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" y="17716"/>
            <a:ext cx="1656958" cy="18372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DBA2885-0AA3-871F-931E-2B9F56AF8906}"/>
                  </a:ext>
                </a:extLst>
              </p14:cNvPr>
              <p14:cNvContentPartPr/>
              <p14:nvPr/>
            </p14:nvContentPartPr>
            <p14:xfrm>
              <a:off x="1371291" y="107043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DBA2885-0AA3-871F-931E-2B9F56AF89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2291" y="106179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841B008-C6FA-DDBB-B68A-4A17E90F7434}"/>
              </a:ext>
            </a:extLst>
          </p:cNvPr>
          <p:cNvSpPr txBox="1"/>
          <p:nvPr/>
        </p:nvSpPr>
        <p:spPr>
          <a:xfrm>
            <a:off x="914086" y="744578"/>
            <a:ext cx="390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F1D12D-B871-C8B1-AD33-486016287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22" y="2488534"/>
            <a:ext cx="11403107" cy="235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BE33EA-2F9E-7CFF-64CB-7415767BDCB9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9856BB-0146-E44E-9D5F-A58C584A98FA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6F2D11-01E0-8891-7703-CE63B5077C27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AAA52D-F40F-713D-E8DC-1219D69382E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FCE407-D8FE-9855-4B6F-CDBD302083E9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2BE4E5-2DE0-41F3-92E4-FEEBBDF544AD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3357DD-7527-6D68-1D78-12F913F325B2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CF5D94C-ADBC-575E-05A8-F2490C3425B1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1DF19C-6F1E-4375-8EA4-012D017E7A43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56F34AE7-2A02-8159-6E19-F1FA99B98C92}"/>
                  </a:ext>
                </a:extLst>
              </p:cNvPr>
              <p:cNvSpPr/>
              <p:nvPr/>
            </p:nvSpPr>
            <p:spPr>
              <a:xfrm>
                <a:off x="1520097" y="697913"/>
                <a:ext cx="9405258" cy="2476017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hiểu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tuyệt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56F34AE7-2A02-8159-6E19-F1FA99B98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097" y="697913"/>
                <a:ext cx="9405258" cy="2476017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!!3" descr="Wondering | Grappige gezichten, Smiley, Grappige plaatjes">
            <a:extLst>
              <a:ext uri="{FF2B5EF4-FFF2-40B4-BE49-F238E27FC236}">
                <a16:creationId xmlns:a16="http://schemas.microsoft.com/office/drawing/2014/main" id="{40885614-CE38-E6A2-C6B0-78C7858B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68" y="3820789"/>
            <a:ext cx="2390381" cy="286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94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166671" y="2612779"/>
                <a:ext cx="11335502" cy="3170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ctr">
                  <a:buFontTx/>
                  <a:buChar char="-"/>
                </a:pP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Giá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trị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tuyệt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đối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một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luôn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một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không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âm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với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mọi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thực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marL="571500" indent="-571500" algn="ctr">
                  <a:buFontTx/>
                  <a:buChar char="-"/>
                </a:pP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Hai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thực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đối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nhau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giá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trị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tuyệt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đối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nhau</a:t>
                </a:r>
                <a:r>
                  <a:rPr lang="en-US" sz="4000" b="1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algn="ctr"/>
                <a:endParaRPr lang="en-US" sz="4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1" y="2612779"/>
                <a:ext cx="11335502" cy="3170099"/>
              </a:xfrm>
              <a:prstGeom prst="rect">
                <a:avLst/>
              </a:prstGeom>
              <a:blipFill>
                <a:blip r:embed="rId2"/>
                <a:stretch>
                  <a:fillRect l="-1667" t="-3462" r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478" y="-61473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000" y="445129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/>
              <p:nvPr/>
            </p:nvSpPr>
            <p:spPr>
              <a:xfrm>
                <a:off x="2877168" y="1071871"/>
                <a:ext cx="8194331" cy="1324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tuyệt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 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3A062DA-93BF-4842-B601-4404401BC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168" y="1071871"/>
                <a:ext cx="8194331" cy="1324786"/>
              </a:xfrm>
              <a:prstGeom prst="rect">
                <a:avLst/>
              </a:prstGeom>
              <a:blipFill>
                <a:blip r:embed="rId3"/>
                <a:stretch>
                  <a:fillRect l="-670" t="-6452" r="-670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1B3E336-AD95-518E-905A-472D9AF95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86" y="2930774"/>
            <a:ext cx="10126848" cy="275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71B2250-2C0C-17D2-930F-C21DDF46F71C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113C11-1C91-5DF3-EEA6-CFA5331F7FD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C03E51-9951-67D0-4DF4-460BBF7DE7C0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A61C7C-22E2-7045-931C-B2B4B4382E8F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C293A3-8DCD-3D8E-8FF1-E695897A1D12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5B182A-DE03-948A-A4D1-2FB2D5694216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C85BC2-210A-C536-76D2-96983FEA81FD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42B0FF8-E740-BEEE-796B-6F855F20C886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EBD85B-3C3E-1527-D797-71211200CD50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99ECA2-6ED9-6D90-AF8C-29A8FBF23B18}"/>
                  </a:ext>
                </a:extLst>
              </p:cNvPr>
              <p:cNvSpPr txBox="1"/>
              <p:nvPr/>
            </p:nvSpPr>
            <p:spPr>
              <a:xfrm>
                <a:off x="969989" y="26840"/>
                <a:ext cx="8194331" cy="1324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tuyệt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 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99ECA2-6ED9-6D90-AF8C-29A8FBF23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89" y="26840"/>
                <a:ext cx="8194331" cy="1324786"/>
              </a:xfrm>
              <a:prstGeom prst="rect">
                <a:avLst/>
              </a:prstGeom>
              <a:blipFill>
                <a:blip r:embed="rId2"/>
                <a:stretch>
                  <a:fillRect l="-670" t="-6422" r="-670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8406958E-4A27-3BAE-BD61-EBA68E64B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6" y="1310980"/>
            <a:ext cx="10126848" cy="2759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AF6B08-3A42-C4EA-CCA4-39743E459DC9}"/>
                  </a:ext>
                </a:extLst>
              </p:cNvPr>
              <p:cNvSpPr txBox="1"/>
              <p:nvPr/>
            </p:nvSpPr>
            <p:spPr>
              <a:xfrm>
                <a:off x="2246808" y="4565468"/>
                <a:ext cx="16835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AF6B08-3A42-C4EA-CCA4-39743E459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808" y="4565468"/>
                <a:ext cx="168353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9C6DBE-6FA6-C4DA-8C3E-0A5B0490C48A}"/>
                  </a:ext>
                </a:extLst>
              </p:cNvPr>
              <p:cNvSpPr txBox="1"/>
              <p:nvPr/>
            </p:nvSpPr>
            <p:spPr>
              <a:xfrm>
                <a:off x="2220682" y="5505994"/>
                <a:ext cx="1757212" cy="9352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9C6DBE-6FA6-C4DA-8C3E-0A5B0490C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82" y="5505994"/>
                <a:ext cx="1757212" cy="9352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815D05-2151-75D4-6105-6BAE6495EAC7}"/>
                  </a:ext>
                </a:extLst>
              </p:cNvPr>
              <p:cNvSpPr txBox="1"/>
              <p:nvPr/>
            </p:nvSpPr>
            <p:spPr>
              <a:xfrm>
                <a:off x="5834748" y="4339043"/>
                <a:ext cx="1382622" cy="936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815D05-2151-75D4-6105-6BAE6495E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8" y="4339043"/>
                <a:ext cx="1382622" cy="9366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F13E60-362B-B932-CC9B-D5DC068CD56E}"/>
                  </a:ext>
                </a:extLst>
              </p:cNvPr>
              <p:cNvSpPr txBox="1"/>
              <p:nvPr/>
            </p:nvSpPr>
            <p:spPr>
              <a:xfrm>
                <a:off x="5821679" y="5762896"/>
                <a:ext cx="137736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F13E60-362B-B932-CC9B-D5DC068CD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79" y="5762896"/>
                <a:ext cx="1377364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64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3">
            <a:extLst>
              <a:ext uri="{FF2B5EF4-FFF2-40B4-BE49-F238E27FC236}">
                <a16:creationId xmlns:a16="http://schemas.microsoft.com/office/drawing/2014/main" id="{2B117D81-55A9-3963-BA6C-6FC18B70A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000" y="445129"/>
            <a:ext cx="2857500" cy="25717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505AAE4-94F9-14F3-B2D1-09718AB7D9F0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D0F281-74E3-A969-381D-E9364C13FCB6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FEBE33-7B3D-C38A-D01F-F71FD3A5FFFA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22F108-0693-5DBC-4446-0F6E7837E5AC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F296C2-E01A-2B9C-E4DB-A658CF171F8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417238-4D29-5E87-D6B0-181AC265881C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36AFE-7B99-FCEA-220D-C691C51F998F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393905-A143-226A-45EA-3B08C9C6C07B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F5C32C-E4DA-DED4-6655-7DC1A831740E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86D6161-E9D3-7B7F-9F8E-F834175FBB5E}"/>
              </a:ext>
            </a:extLst>
          </p:cNvPr>
          <p:cNvSpPr txBox="1"/>
          <p:nvPr/>
        </p:nvSpPr>
        <p:spPr>
          <a:xfrm>
            <a:off x="2661919" y="1255227"/>
            <a:ext cx="81943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010DB3E-7CC1-197F-5F10-918133746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380" y="2700168"/>
            <a:ext cx="5473809" cy="234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5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80" y="348936"/>
            <a:ext cx="2933725" cy="26163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748385" y="-2522153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-418524" y="6408473"/>
            <a:ext cx="3439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theo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cặp</a:t>
            </a:r>
            <a:r>
              <a:rPr lang="en-US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đôi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0115A-9645-BE4C-22DD-C79CC459FAEE}"/>
              </a:ext>
            </a:extLst>
          </p:cNvPr>
          <p:cNvSpPr txBox="1"/>
          <p:nvPr/>
        </p:nvSpPr>
        <p:spPr>
          <a:xfrm>
            <a:off x="4357182" y="1547715"/>
            <a:ext cx="6420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6FF9B-CFD2-B053-C1D2-EC4635EB2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520" y="3378434"/>
            <a:ext cx="7316146" cy="31306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A6A069-8C6A-3551-8589-44777859E552}"/>
              </a:ext>
            </a:extLst>
          </p:cNvPr>
          <p:cNvSpPr txBox="1"/>
          <p:nvPr/>
        </p:nvSpPr>
        <p:spPr>
          <a:xfrm>
            <a:off x="4362994" y="817578"/>
            <a:ext cx="410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777</TotalTime>
  <Words>667</Words>
  <Application>Microsoft Office PowerPoint</Application>
  <PresentationFormat>Widescreen</PresentationFormat>
  <Paragraphs>104</Paragraphs>
  <Slides>19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Verdana</vt:lpstr>
      <vt:lpstr>Office Theme</vt:lpstr>
      <vt:lpstr> Tiết 26: Bài 3 :Giá trị tuyệt đối của  một số thực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Đinh</cp:lastModifiedBy>
  <cp:revision>16</cp:revision>
  <dcterms:created xsi:type="dcterms:W3CDTF">2021-06-07T13:44:30Z</dcterms:created>
  <dcterms:modified xsi:type="dcterms:W3CDTF">2023-05-30T20:44:01Z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