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395" r:id="rId2"/>
    <p:sldId id="256" r:id="rId3"/>
    <p:sldId id="257" r:id="rId4"/>
    <p:sldId id="396" r:id="rId5"/>
    <p:sldId id="258" r:id="rId6"/>
    <p:sldId id="281" r:id="rId7"/>
    <p:sldId id="282" r:id="rId8"/>
    <p:sldId id="259" r:id="rId9"/>
    <p:sldId id="260" r:id="rId10"/>
    <p:sldId id="393" r:id="rId11"/>
    <p:sldId id="261" r:id="rId12"/>
    <p:sldId id="262" r:id="rId13"/>
    <p:sldId id="283" r:id="rId14"/>
    <p:sldId id="284" r:id="rId15"/>
    <p:sldId id="263" r:id="rId16"/>
    <p:sldId id="264" r:id="rId17"/>
    <p:sldId id="285" r:id="rId18"/>
    <p:sldId id="265" r:id="rId19"/>
    <p:sldId id="267" r:id="rId20"/>
    <p:sldId id="298" r:id="rId21"/>
    <p:sldId id="304" r:id="rId22"/>
    <p:sldId id="308" r:id="rId23"/>
    <p:sldId id="306" r:id="rId24"/>
    <p:sldId id="307" r:id="rId25"/>
    <p:sldId id="305" r:id="rId26"/>
    <p:sldId id="394" r:id="rId27"/>
    <p:sldId id="268" r:id="rId28"/>
    <p:sldId id="266" r:id="rId29"/>
  </p:sldIdLst>
  <p:sldSz cx="18288000" cy="10287000"/>
  <p:notesSz cx="6858000" cy="9144000"/>
  <p:embeddedFontLst>
    <p:embeddedFont>
      <p:font typeface="#9Slide07 SVNZiclets" panose="02000603000000000000" charset="0"/>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5FAAB-8A47-41A6-8969-EB632C3FB368}" type="datetimeFigureOut">
              <a:rPr lang="vi-VN" smtClean="0"/>
              <a:t>30/10/2023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719CC-7F16-455F-BCFA-694E350C380F}" type="slidenum">
              <a:rPr lang="vi-VN" smtClean="0"/>
              <a:t>‹#›</a:t>
            </a:fld>
            <a:endParaRPr lang="vi-VN"/>
          </a:p>
        </p:txBody>
      </p:sp>
    </p:spTree>
    <p:extLst>
      <p:ext uri="{BB962C8B-B14F-4D97-AF65-F5344CB8AC3E}">
        <p14:creationId xmlns:p14="http://schemas.microsoft.com/office/powerpoint/2010/main" val="398500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12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0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60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437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dembuon.vn/threads/nguoi-thay-dau-tien-chinghiz-aitmatov.3558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5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slideLayout" Target="../slideLayouts/slideLayout7.xml"/><Relationship Id="rId10" Type="http://schemas.openxmlformats.org/officeDocument/2006/relationships/image" Target="../media/image56.png"/><Relationship Id="rId4" Type="http://schemas.openxmlformats.org/officeDocument/2006/relationships/audio" Target="../media/media3.mp3"/><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5163" y="258512"/>
            <a:ext cx="5263175" cy="10028487"/>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4" name="TextBox 13">
            <a:extLst>
              <a:ext uri="{FF2B5EF4-FFF2-40B4-BE49-F238E27FC236}">
                <a16:creationId xmlns:a16="http://schemas.microsoft.com/office/drawing/2014/main" id="{761421B1-1906-4F8E-BF53-DF1E9D07C1F2}"/>
              </a:ext>
            </a:extLst>
          </p:cNvPr>
          <p:cNvSpPr txBox="1"/>
          <p:nvPr/>
        </p:nvSpPr>
        <p:spPr>
          <a:xfrm>
            <a:off x="7823409" y="295883"/>
            <a:ext cx="6256485" cy="1015663"/>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900"/>
              </a:spcBef>
            </a:pPr>
            <a:r>
              <a:rPr lang="en-US" sz="6000" b="1" dirty="0">
                <a:solidFill>
                  <a:schemeClr val="bg1"/>
                </a:solidFill>
                <a:latin typeface="Times New Roman" panose="02020603050405020304" pitchFamily="18" charset="0"/>
                <a:cs typeface="Times New Roman" panose="02020603050405020304" pitchFamily="18" charset="0"/>
              </a:rPr>
              <a:t>KHỞI ĐỘNG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2" y="0"/>
            <a:ext cx="5248011" cy="10287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accent2">
                  <a:lumMod val="75000"/>
                </a:schemeClr>
              </a:solidFill>
            </a:endParaRPr>
          </a:p>
        </p:txBody>
      </p:sp>
      <p:pic>
        <p:nvPicPr>
          <p:cNvPr id="6" name="Hình ảnh 5">
            <a:extLst>
              <a:ext uri="{FF2B5EF4-FFF2-40B4-BE49-F238E27FC236}">
                <a16:creationId xmlns:a16="http://schemas.microsoft.com/office/drawing/2014/main"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70" y="1"/>
            <a:ext cx="5888204" cy="5888204"/>
          </a:xfrm>
          <a:prstGeom prst="rect">
            <a:avLst/>
          </a:prstGeom>
        </p:spPr>
      </p:pic>
      <p:pic>
        <p:nvPicPr>
          <p:cNvPr id="1026" name="Picture 2" descr="LỜI GIẢI] Chọn đáp án đúngAn làm bài tập nhà hết 1 giờ 15 phút và - Tự Học  365">
            <a:extLst>
              <a:ext uri="{FF2B5EF4-FFF2-40B4-BE49-F238E27FC236}">
                <a16:creationId xmlns:a16="http://schemas.microsoft.com/office/drawing/2014/main" id="{F12A9DD4-15CA-6945-7821-7BA405F81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3784" y="7678985"/>
            <a:ext cx="4715289" cy="2608014"/>
          </a:xfrm>
          <a:prstGeom prst="rect">
            <a:avLst/>
          </a:prstGeom>
          <a:noFill/>
          <a:extLst>
            <a:ext uri="{909E8E84-426E-40DD-AFC4-6F175D3DCCD1}">
              <a14:hiddenFill xmlns:a14="http://schemas.microsoft.com/office/drawing/2010/main">
                <a:solidFill>
                  <a:srgbClr val="FFFFFF"/>
                </a:solidFill>
              </a14:hiddenFill>
            </a:ext>
          </a:extLst>
        </p:spPr>
      </p:pic>
      <p:sp>
        <p:nvSpPr>
          <p:cNvPr id="7" name="Cuộn: Ngang 6">
            <a:extLst>
              <a:ext uri="{FF2B5EF4-FFF2-40B4-BE49-F238E27FC236}">
                <a16:creationId xmlns:a16="http://schemas.microsoft.com/office/drawing/2014/main" id="{B9A1B083-C88B-7E06-0DBE-546C838EF879}"/>
              </a:ext>
            </a:extLst>
          </p:cNvPr>
          <p:cNvSpPr/>
          <p:nvPr/>
        </p:nvSpPr>
        <p:spPr>
          <a:xfrm>
            <a:off x="4233611" y="1667000"/>
            <a:ext cx="13436082" cy="6270170"/>
          </a:xfrm>
          <a:prstGeom prst="horizontalScroll">
            <a:avLst>
              <a:gd name="adj" fmla="val 6929"/>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200" dirty="0">
              <a:solidFill>
                <a:schemeClr val="bg1"/>
              </a:solidFill>
            </a:endParaRPr>
          </a:p>
        </p:txBody>
      </p:sp>
      <p:sp>
        <p:nvSpPr>
          <p:cNvPr id="9" name="Hộp Văn bản 8">
            <a:extLst>
              <a:ext uri="{FF2B5EF4-FFF2-40B4-BE49-F238E27FC236}">
                <a16:creationId xmlns:a16="http://schemas.microsoft.com/office/drawing/2014/main" id="{33508D0F-D19F-B108-706B-A48E8793C8BB}"/>
              </a:ext>
            </a:extLst>
          </p:cNvPr>
          <p:cNvSpPr txBox="1"/>
          <p:nvPr/>
        </p:nvSpPr>
        <p:spPr>
          <a:xfrm>
            <a:off x="5077233" y="2093324"/>
            <a:ext cx="12991497" cy="5415778"/>
          </a:xfrm>
          <a:prstGeom prst="rect">
            <a:avLst/>
          </a:prstGeom>
          <a:noFill/>
        </p:spPr>
        <p:txBody>
          <a:bodyPr wrap="square">
            <a:spAutoFit/>
          </a:bodyPr>
          <a:lstStyle/>
          <a:p>
            <a:pPr>
              <a:lnSpc>
                <a:spcPct val="115000"/>
              </a:lnSpc>
              <a:spcBef>
                <a:spcPts val="900"/>
              </a:spcBef>
              <a:spcAft>
                <a:spcPts val="900"/>
              </a:spcAft>
              <a:tabLst>
                <a:tab pos="2080260" algn="l"/>
              </a:tabLst>
            </a:pPr>
            <a:r>
              <a:rPr lang="en-US" sz="4200" b="1" dirty="0" err="1">
                <a:solidFill>
                  <a:srgbClr val="C00000"/>
                </a:solidFill>
                <a:latin typeface="Times New Roman" panose="02020603050405020304" pitchFamily="18" charset="0"/>
                <a:ea typeface="Times New Roman" panose="02020603050405020304" pitchFamily="18" charset="0"/>
              </a:rPr>
              <a:t>Yêu</a:t>
            </a:r>
            <a:r>
              <a:rPr lang="en-US" sz="4200" b="1" dirty="0">
                <a:solidFill>
                  <a:srgbClr val="C00000"/>
                </a:solidFill>
                <a:latin typeface="Times New Roman" panose="02020603050405020304" pitchFamily="18" charset="0"/>
                <a:ea typeface="Times New Roman" panose="02020603050405020304" pitchFamily="18" charset="0"/>
              </a:rPr>
              <a:t> </a:t>
            </a:r>
            <a:r>
              <a:rPr lang="en-US" sz="4200" b="1" dirty="0" err="1">
                <a:solidFill>
                  <a:srgbClr val="C00000"/>
                </a:solidFill>
                <a:latin typeface="Times New Roman" panose="02020603050405020304" pitchFamily="18" charset="0"/>
                <a:ea typeface="Times New Roman" panose="02020603050405020304" pitchFamily="18" charset="0"/>
              </a:rPr>
              <a:t>cầu</a:t>
            </a:r>
            <a:r>
              <a:rPr lang="en-US" sz="4200" b="1" dirty="0">
                <a:solidFill>
                  <a:srgbClr val="C00000"/>
                </a:solidFill>
                <a:latin typeface="Times New Roman" panose="02020603050405020304" pitchFamily="18" charset="0"/>
                <a:ea typeface="Times New Roman" panose="02020603050405020304" pitchFamily="18" charset="0"/>
              </a:rPr>
              <a:t>: </a:t>
            </a:r>
          </a:p>
          <a:p>
            <a:pPr>
              <a:lnSpc>
                <a:spcPct val="115000"/>
              </a:lnSpc>
              <a:spcBef>
                <a:spcPts val="900"/>
              </a:spcBef>
              <a:spcAft>
                <a:spcPts val="900"/>
              </a:spcAft>
              <a:tabLst>
                <a:tab pos="2080260" algn="l"/>
              </a:tabLst>
            </a:pPr>
            <a:r>
              <a:rPr lang="en-US" sz="4200" dirty="0">
                <a:solidFill>
                  <a:srgbClr val="0D0D0D"/>
                </a:solidFill>
                <a:latin typeface="Times New Roman" panose="02020603050405020304" pitchFamily="18" charset="0"/>
                <a:ea typeface="Times New Roman" panose="02020603050405020304" pitchFamily="18" charset="0"/>
              </a:rPr>
              <a:t>- Cho </a:t>
            </a:r>
            <a:r>
              <a:rPr lang="en-US" sz="4200" dirty="0" err="1">
                <a:solidFill>
                  <a:srgbClr val="0D0D0D"/>
                </a:solidFill>
                <a:latin typeface="Times New Roman" panose="02020603050405020304" pitchFamily="18" charset="0"/>
                <a:ea typeface="Times New Roman" panose="02020603050405020304" pitchFamily="18" charset="0"/>
              </a:rPr>
              <a:t>câu</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văn</a:t>
            </a:r>
            <a:r>
              <a:rPr lang="en-US" sz="4200" dirty="0">
                <a:solidFill>
                  <a:srgbClr val="0D0D0D"/>
                </a:solidFill>
                <a:latin typeface="Times New Roman" panose="02020603050405020304" pitchFamily="18" charset="0"/>
                <a:ea typeface="Times New Roman" panose="02020603050405020304" pitchFamily="18" charset="0"/>
              </a:rPr>
              <a:t>: </a:t>
            </a:r>
            <a:r>
              <a:rPr lang="en-US" sz="4200" b="1" i="1" dirty="0" err="1">
                <a:solidFill>
                  <a:srgbClr val="0D0D0D"/>
                </a:solidFill>
                <a:latin typeface="Times New Roman" panose="02020603050405020304" pitchFamily="18" charset="0"/>
                <a:ea typeface="Times New Roman" panose="02020603050405020304" pitchFamily="18" charset="0"/>
              </a:rPr>
              <a:t>Tôi</a:t>
            </a:r>
            <a:r>
              <a:rPr lang="en-US" sz="4200" b="1" i="1" dirty="0">
                <a:solidFill>
                  <a:srgbClr val="0D0D0D"/>
                </a:solidFill>
                <a:latin typeface="Times New Roman" panose="02020603050405020304" pitchFamily="18" charset="0"/>
                <a:ea typeface="Times New Roman" panose="02020603050405020304" pitchFamily="18" charset="0"/>
              </a:rPr>
              <a:t> </a:t>
            </a:r>
            <a:r>
              <a:rPr lang="en-US" sz="4200" b="1" i="1" dirty="0" err="1">
                <a:solidFill>
                  <a:srgbClr val="0D0D0D"/>
                </a:solidFill>
                <a:latin typeface="Times New Roman" panose="02020603050405020304" pitchFamily="18" charset="0"/>
                <a:ea typeface="Times New Roman" panose="02020603050405020304" pitchFamily="18" charset="0"/>
              </a:rPr>
              <a:t>ăn</a:t>
            </a:r>
            <a:r>
              <a:rPr lang="en-US" sz="4200" b="1" i="1" dirty="0">
                <a:solidFill>
                  <a:srgbClr val="0D0D0D"/>
                </a:solidFill>
                <a:latin typeface="Times New Roman" panose="02020603050405020304" pitchFamily="18" charset="0"/>
                <a:ea typeface="Times New Roman" panose="02020603050405020304" pitchFamily="18" charset="0"/>
              </a:rPr>
              <a:t> </a:t>
            </a:r>
            <a:r>
              <a:rPr lang="en-US" sz="4200" b="1" i="1" dirty="0" err="1">
                <a:solidFill>
                  <a:srgbClr val="0D0D0D"/>
                </a:solidFill>
                <a:latin typeface="Times New Roman" panose="02020603050405020304" pitchFamily="18" charset="0"/>
                <a:ea typeface="Times New Roman" panose="02020603050405020304" pitchFamily="18" charset="0"/>
              </a:rPr>
              <a:t>cơm</a:t>
            </a:r>
            <a:r>
              <a:rPr lang="en-US" sz="4200" b="1" i="1" dirty="0">
                <a:solidFill>
                  <a:srgbClr val="0D0D0D"/>
                </a:solidFill>
                <a:latin typeface="Times New Roman" panose="02020603050405020304" pitchFamily="18" charset="0"/>
                <a:ea typeface="Times New Roman" panose="02020603050405020304" pitchFamily="18" charset="0"/>
              </a:rPr>
              <a:t>.</a:t>
            </a:r>
            <a:endParaRPr lang="en-US" sz="4200" dirty="0">
              <a:latin typeface="Times New Roman" panose="02020603050405020304" pitchFamily="18" charset="0"/>
              <a:ea typeface="Times New Roman" panose="02020603050405020304" pitchFamily="18" charset="0"/>
            </a:endParaRPr>
          </a:p>
          <a:p>
            <a:pPr marL="571500" indent="-571500">
              <a:lnSpc>
                <a:spcPct val="115000"/>
              </a:lnSpc>
              <a:spcBef>
                <a:spcPts val="900"/>
              </a:spcBef>
              <a:spcAft>
                <a:spcPts val="900"/>
              </a:spcAft>
              <a:buFontTx/>
              <a:buChar char="-"/>
              <a:tabLst>
                <a:tab pos="2080260" algn="l"/>
              </a:tabLst>
            </a:pPr>
            <a:r>
              <a:rPr lang="en-US" sz="4200" dirty="0" err="1">
                <a:solidFill>
                  <a:srgbClr val="0D0D0D"/>
                </a:solidFill>
                <a:latin typeface="Times New Roman" panose="02020603050405020304" pitchFamily="18" charset="0"/>
                <a:ea typeface="Times New Roman" panose="02020603050405020304" pitchFamily="18" charset="0"/>
              </a:rPr>
              <a:t>Lần</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lượt</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thêm</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vào</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câu</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văn</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một</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trong</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các</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từ</a:t>
            </a:r>
            <a:r>
              <a:rPr lang="en-US" sz="4200" dirty="0">
                <a:solidFill>
                  <a:srgbClr val="0D0D0D"/>
                </a:solidFill>
                <a:latin typeface="Times New Roman" panose="02020603050405020304" pitchFamily="18" charset="0"/>
                <a:ea typeface="Times New Roman" panose="02020603050405020304" pitchFamily="18" charset="0"/>
              </a:rPr>
              <a:t> </a:t>
            </a:r>
            <a:r>
              <a:rPr lang="en-US" sz="4200" dirty="0" err="1">
                <a:solidFill>
                  <a:srgbClr val="0D0D0D"/>
                </a:solidFill>
                <a:latin typeface="Times New Roman" panose="02020603050405020304" pitchFamily="18" charset="0"/>
                <a:ea typeface="Times New Roman" panose="02020603050405020304" pitchFamily="18" charset="0"/>
              </a:rPr>
              <a:t>sau</a:t>
            </a:r>
            <a:r>
              <a:rPr lang="en-US" sz="4200" dirty="0">
                <a:solidFill>
                  <a:srgbClr val="0D0D0D"/>
                </a:solidFill>
                <a:latin typeface="Times New Roman" panose="02020603050405020304" pitchFamily="18" charset="0"/>
                <a:ea typeface="Times New Roman" panose="02020603050405020304" pitchFamily="18" charset="0"/>
              </a:rPr>
              <a:t>: </a:t>
            </a:r>
          </a:p>
          <a:p>
            <a:pPr>
              <a:lnSpc>
                <a:spcPct val="115000"/>
              </a:lnSpc>
              <a:spcBef>
                <a:spcPts val="900"/>
              </a:spcBef>
              <a:spcAft>
                <a:spcPts val="900"/>
              </a:spcAft>
              <a:tabLst>
                <a:tab pos="2080260" algn="l"/>
              </a:tabLst>
            </a:pPr>
            <a:r>
              <a:rPr lang="en-US" sz="4200" b="1" i="1" dirty="0">
                <a:solidFill>
                  <a:srgbClr val="0D0D0D"/>
                </a:solidFill>
                <a:latin typeface="Times New Roman" panose="02020603050405020304" pitchFamily="18" charset="0"/>
                <a:ea typeface="Times New Roman" panose="02020603050405020304" pitchFamily="18" charset="0"/>
              </a:rPr>
              <a:t>	</a:t>
            </a:r>
            <a:r>
              <a:rPr lang="en-US" sz="4200" b="1" i="1" dirty="0" err="1">
                <a:ln w="6600">
                  <a:solidFill>
                    <a:schemeClr val="accent2"/>
                  </a:solidFill>
                  <a:prstDash val="solid"/>
                </a:ln>
                <a:solidFill>
                  <a:schemeClr val="accent6"/>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đã</a:t>
            </a:r>
            <a:r>
              <a:rPr lang="en-US" sz="4200" b="1" i="1" dirty="0">
                <a:ln w="6600">
                  <a:solidFill>
                    <a:schemeClr val="accent2"/>
                  </a:solidFill>
                  <a:prstDash val="solid"/>
                </a:ln>
                <a:solidFill>
                  <a:schemeClr val="accent6"/>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 </a:t>
            </a:r>
            <a:r>
              <a:rPr lang="en-US" sz="4200" b="1" i="1" dirty="0" err="1">
                <a:ln w="6600">
                  <a:solidFill>
                    <a:schemeClr val="accent2"/>
                  </a:solidFill>
                  <a:prstDash val="solid"/>
                </a:ln>
                <a:solidFill>
                  <a:schemeClr val="accent6"/>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đang</a:t>
            </a:r>
            <a:r>
              <a:rPr lang="en-US" sz="4200" b="1" i="1" dirty="0">
                <a:ln w="6600">
                  <a:solidFill>
                    <a:schemeClr val="accent2"/>
                  </a:solidFill>
                  <a:prstDash val="solid"/>
                </a:ln>
                <a:solidFill>
                  <a:schemeClr val="accent6"/>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 </a:t>
            </a:r>
            <a:r>
              <a:rPr lang="en-US" sz="4200" b="1" i="1" dirty="0" err="1">
                <a:ln w="6600">
                  <a:solidFill>
                    <a:schemeClr val="accent2"/>
                  </a:solidFill>
                  <a:prstDash val="solid"/>
                </a:ln>
                <a:solidFill>
                  <a:schemeClr val="accent6"/>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sắp</a:t>
            </a:r>
            <a:endParaRPr lang="en-US" sz="4200" b="1" dirty="0">
              <a:solidFill>
                <a:schemeClr val="accent6"/>
              </a:solidFill>
              <a:latin typeface="Times New Roman" panose="02020603050405020304" pitchFamily="18" charset="0"/>
              <a:ea typeface="Times New Roman" panose="02020603050405020304" pitchFamily="18" charset="0"/>
            </a:endParaRPr>
          </a:p>
          <a:p>
            <a:pPr>
              <a:lnSpc>
                <a:spcPct val="115000"/>
              </a:lnSpc>
              <a:spcBef>
                <a:spcPts val="900"/>
              </a:spcBef>
              <a:spcAft>
                <a:spcPts val="900"/>
              </a:spcAft>
              <a:tabLst>
                <a:tab pos="2080260" algn="l"/>
              </a:tabLst>
            </a:pPr>
            <a:r>
              <a:rPr lang="en-US" sz="4200" dirty="0" err="1">
                <a:solidFill>
                  <a:srgbClr val="333333"/>
                </a:solidFill>
                <a:latin typeface="Times New Roman" panose="02020603050405020304" pitchFamily="18" charset="0"/>
                <a:ea typeface="Times New Roman" panose="02020603050405020304" pitchFamily="18" charset="0"/>
              </a:rPr>
              <a:t>Nhận</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xét</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sự</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khác</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biệt</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về</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nghĩa</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của</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câu</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văn</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trong</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từng</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trường</a:t>
            </a:r>
            <a:r>
              <a:rPr lang="en-US" sz="4200" dirty="0">
                <a:solidFill>
                  <a:srgbClr val="333333"/>
                </a:solidFill>
                <a:latin typeface="Times New Roman" panose="02020603050405020304" pitchFamily="18" charset="0"/>
                <a:ea typeface="Times New Roman" panose="02020603050405020304" pitchFamily="18" charset="0"/>
              </a:rPr>
              <a:t> </a:t>
            </a:r>
            <a:r>
              <a:rPr lang="en-US" sz="4200" dirty="0" err="1">
                <a:solidFill>
                  <a:srgbClr val="333333"/>
                </a:solidFill>
                <a:latin typeface="Times New Roman" panose="02020603050405020304" pitchFamily="18" charset="0"/>
                <a:ea typeface="Times New Roman" panose="02020603050405020304" pitchFamily="18" charset="0"/>
              </a:rPr>
              <a:t>hợp</a:t>
            </a:r>
            <a:r>
              <a:rPr lang="en-US" sz="4200" dirty="0">
                <a:solidFill>
                  <a:srgbClr val="333333"/>
                </a:solidFill>
                <a:latin typeface="Times New Roman" panose="02020603050405020304" pitchFamily="18" charset="0"/>
                <a:ea typeface="Times New Roman" panose="02020603050405020304" pitchFamily="18" charset="0"/>
              </a:rPr>
              <a:t>.</a:t>
            </a:r>
            <a:endParaRPr lang="en-US"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ồng hồ đếm ngược 3 phút - 3 Minute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2393523" y="-1375722"/>
            <a:ext cx="5382001" cy="868064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266" b="5266"/>
          <a:stretch/>
        </p:blipFill>
        <p:spPr>
          <a:xfrm>
            <a:off x="11277600" y="1028700"/>
            <a:ext cx="5923407" cy="7962558"/>
          </a:xfrm>
          <a:prstGeom prst="rect">
            <a:avLst/>
          </a:prstGeom>
        </p:spPr>
      </p:pic>
      <p:pic>
        <p:nvPicPr>
          <p:cNvPr id="9" name="Picture 9"/>
          <p:cNvPicPr>
            <a:picLocks noChangeAspect="1"/>
          </p:cNvPicPr>
          <p:nvPr/>
        </p:nvPicPr>
        <p:blipFill>
          <a:blip r:embed="rId5"/>
          <a:srcRect/>
          <a:stretch>
            <a:fillRect/>
          </a:stretch>
        </p:blipFill>
        <p:spPr>
          <a:xfrm rot="10292232">
            <a:off x="13178160" y="8285857"/>
            <a:ext cx="5074979" cy="1116495"/>
          </a:xfrm>
          <a:prstGeom prst="rect">
            <a:avLst/>
          </a:prstGeom>
        </p:spPr>
      </p:pic>
      <p:sp>
        <p:nvSpPr>
          <p:cNvPr id="10" name="Hộp Văn bản 9">
            <a:extLst>
              <a:ext uri="{FF2B5EF4-FFF2-40B4-BE49-F238E27FC236}">
                <a16:creationId xmlns:a16="http://schemas.microsoft.com/office/drawing/2014/main" id="{B4711BCF-F125-13C3-4FB4-5BC2C8514BAF}"/>
              </a:ext>
            </a:extLst>
          </p:cNvPr>
          <p:cNvSpPr txBox="1"/>
          <p:nvPr/>
        </p:nvSpPr>
        <p:spPr>
          <a:xfrm>
            <a:off x="381000" y="2171700"/>
            <a:ext cx="10134600" cy="6672404"/>
          </a:xfrm>
          <a:prstGeom prst="rect">
            <a:avLst/>
          </a:prstGeom>
          <a:noFill/>
        </p:spPr>
        <p:txBody>
          <a:bodyPr wrap="square" rtlCol="0">
            <a:spAutoFit/>
          </a:bodyPr>
          <a:lstStyle/>
          <a:p>
            <a:pPr>
              <a:lnSpc>
                <a:spcPct val="120000"/>
              </a:lnSpc>
            </a:pPr>
            <a:r>
              <a:rPr lang="en-US" sz="4000" b="1" dirty="0">
                <a:latin typeface="Arial" panose="020B0604020202020204" pitchFamily="34" charset="0"/>
                <a:cs typeface="Arial" panose="020B0604020202020204" pitchFamily="34" charset="0"/>
                <a:sym typeface="Arial" panose="020B0604020202020204" pitchFamily="34" charset="0"/>
              </a:rPr>
              <a:t>a. </a:t>
            </a:r>
            <a:r>
              <a:rPr lang="en-US" sz="4000" b="1" i="1" dirty="0" err="1">
                <a:latin typeface="Arial" panose="020B0604020202020204" pitchFamily="34" charset="0"/>
                <a:cs typeface="Arial" panose="020B0604020202020204" pitchFamily="34" charset="0"/>
                <a:sym typeface="Arial" panose="020B0604020202020204" pitchFamily="34" charset="0"/>
              </a:rPr>
              <a:t>Và</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tôi</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không</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nghĩ</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được</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ra</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cách</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gì</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hơn</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là</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thay</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mặt</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bà</a:t>
            </a:r>
            <a:r>
              <a:rPr lang="en-US" sz="4000" b="1" i="1" dirty="0">
                <a:latin typeface="Arial" panose="020B0604020202020204" pitchFamily="34" charset="0"/>
                <a:cs typeface="Arial" panose="020B0604020202020204" pitchFamily="34" charset="0"/>
                <a:sym typeface="Arial" panose="020B0604020202020204" pitchFamily="34" charset="0"/>
              </a:rPr>
              <a:t> An-</a:t>
            </a:r>
            <a:r>
              <a:rPr lang="en-US" sz="4000" b="1" i="1" dirty="0" err="1">
                <a:latin typeface="Arial" panose="020B0604020202020204" pitchFamily="34" charset="0"/>
                <a:cs typeface="Arial" panose="020B0604020202020204" pitchFamily="34" charset="0"/>
                <a:sym typeface="Arial" panose="020B0604020202020204" pitchFamily="34" charset="0"/>
              </a:rPr>
              <a:t>tư</a:t>
            </a:r>
            <a:r>
              <a:rPr lang="en-US" sz="4000" b="1" i="1" dirty="0">
                <a:latin typeface="Arial" panose="020B0604020202020204" pitchFamily="34" charset="0"/>
                <a:cs typeface="Arial" panose="020B0604020202020204" pitchFamily="34" charset="0"/>
                <a:sym typeface="Arial" panose="020B0604020202020204" pitchFamily="34" charset="0"/>
              </a:rPr>
              <a:t>-</a:t>
            </a:r>
            <a:r>
              <a:rPr lang="en-US" sz="4000" b="1" i="1" dirty="0" err="1">
                <a:latin typeface="Arial" panose="020B0604020202020204" pitchFamily="34" charset="0"/>
                <a:cs typeface="Arial" panose="020B0604020202020204" pitchFamily="34" charset="0"/>
                <a:sym typeface="Arial" panose="020B0604020202020204" pitchFamily="34" charset="0"/>
              </a:rPr>
              <a:t>nai</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Xulai</a:t>
            </a:r>
            <a:r>
              <a:rPr lang="en-US" sz="4000" b="1" i="1" dirty="0">
                <a:latin typeface="Arial" panose="020B0604020202020204" pitchFamily="34" charset="0"/>
                <a:cs typeface="Arial" panose="020B0604020202020204" pitchFamily="34" charset="0"/>
                <a:sym typeface="Arial" panose="020B0604020202020204" pitchFamily="34" charset="0"/>
              </a:rPr>
              <a:t>-ma-</a:t>
            </a:r>
            <a:r>
              <a:rPr lang="en-US" sz="4000" b="1" i="1" dirty="0" err="1">
                <a:latin typeface="Arial" panose="020B0604020202020204" pitchFamily="34" charset="0"/>
                <a:cs typeface="Arial" panose="020B0604020202020204" pitchFamily="34" charset="0"/>
                <a:sym typeface="Arial" panose="020B0604020202020204" pitchFamily="34" charset="0"/>
              </a:rPr>
              <a:t>nô</a:t>
            </a:r>
            <a:r>
              <a:rPr lang="en-US" sz="4000" b="1" i="1" dirty="0">
                <a:latin typeface="Arial" panose="020B0604020202020204" pitchFamily="34" charset="0"/>
                <a:cs typeface="Arial" panose="020B0604020202020204" pitchFamily="34" charset="0"/>
                <a:sym typeface="Arial" panose="020B0604020202020204" pitchFamily="34" charset="0"/>
              </a:rPr>
              <a:t>-</a:t>
            </a:r>
            <a:r>
              <a:rPr lang="en-US" sz="4000" b="1" i="1" dirty="0" err="1">
                <a:latin typeface="Arial" panose="020B0604020202020204" pitchFamily="34" charset="0"/>
                <a:cs typeface="Arial" panose="020B0604020202020204" pitchFamily="34" charset="0"/>
                <a:sym typeface="Arial" panose="020B0604020202020204" pitchFamily="34" charset="0"/>
              </a:rPr>
              <a:t>va</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để</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kể</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hết</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chuyện</a:t>
            </a:r>
            <a:r>
              <a:rPr lang="en-US" sz="4000" b="1" i="1" dirty="0">
                <a:latin typeface="Arial" panose="020B0604020202020204" pitchFamily="34" charset="0"/>
                <a:cs typeface="Arial" panose="020B0604020202020204" pitchFamily="34" charset="0"/>
                <a:sym typeface="Arial" panose="020B0604020202020204" pitchFamily="34" charset="0"/>
              </a:rPr>
              <a:t> </a:t>
            </a:r>
            <a:r>
              <a:rPr lang="en-US" sz="4000" b="1" i="1" dirty="0" err="1">
                <a:latin typeface="Arial" panose="020B0604020202020204" pitchFamily="34" charset="0"/>
                <a:cs typeface="Arial" panose="020B0604020202020204" pitchFamily="34" charset="0"/>
                <a:sym typeface="Arial" panose="020B0604020202020204" pitchFamily="34" charset="0"/>
              </a:rPr>
              <a:t>này</a:t>
            </a:r>
            <a:r>
              <a:rPr lang="en-US" sz="4000" b="1" i="1" dirty="0">
                <a:latin typeface="Arial" panose="020B0604020202020204" pitchFamily="34" charset="0"/>
                <a:cs typeface="Arial" panose="020B0604020202020204" pitchFamily="34" charset="0"/>
                <a:sym typeface="Arial" panose="020B0604020202020204" pitchFamily="34" charset="0"/>
              </a:rPr>
              <a:t>.</a:t>
            </a:r>
          </a:p>
          <a:p>
            <a:pPr>
              <a:lnSpc>
                <a:spcPct val="120000"/>
              </a:lnSpc>
            </a:pPr>
            <a:r>
              <a:rPr lang="en-US" sz="40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vi-VN" sz="4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nghĩ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ra được </a:t>
            </a:r>
            <a:r>
              <a:rPr lang="vi-VN" sz="4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cách gì</a:t>
            </a:r>
            <a:r>
              <a:rPr lang="vi-VN"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p>
          <a:p>
            <a:pPr>
              <a:lnSpc>
                <a:spcPct val="120000"/>
              </a:lnSpc>
            </a:pP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bổ</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sung cho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t>
            </a:r>
            <a:r>
              <a:rPr lang="vi-VN"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ý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phủ</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định</a:t>
            </a:r>
            <a:endPar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20000"/>
              </a:lnSpc>
            </a:pP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ra</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được</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kết</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quả</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hành</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t>
            </a:r>
            <a:r>
              <a:rPr lang="vi-VN"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20000"/>
              </a:lnSpc>
            </a:pPr>
            <a:endParaRPr lang="vi-VN" sz="4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75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75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75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538681">
            <a:off x="5339421" y="-1207375"/>
            <a:ext cx="13052707" cy="2414751"/>
          </a:xfrm>
          <a:prstGeom prst="rect">
            <a:avLst/>
          </a:prstGeom>
        </p:spPr>
      </p:pic>
      <p:pic>
        <p:nvPicPr>
          <p:cNvPr id="3" name="Picture 3"/>
          <p:cNvPicPr>
            <a:picLocks noChangeAspect="1"/>
          </p:cNvPicPr>
          <p:nvPr/>
        </p:nvPicPr>
        <p:blipFill>
          <a:blip r:embed="rId3"/>
          <a:srcRect/>
          <a:stretch>
            <a:fillRect/>
          </a:stretch>
        </p:blipFill>
        <p:spPr>
          <a:xfrm>
            <a:off x="-929848" y="-625337"/>
            <a:ext cx="8239225" cy="1730237"/>
          </a:xfrm>
          <a:prstGeom prst="rect">
            <a:avLst/>
          </a:prstGeom>
        </p:spPr>
      </p:pic>
      <p:pic>
        <p:nvPicPr>
          <p:cNvPr id="11" name="Picture 11"/>
          <p:cNvPicPr>
            <a:picLocks noChangeAspect="1"/>
          </p:cNvPicPr>
          <p:nvPr/>
        </p:nvPicPr>
        <p:blipFill>
          <a:blip r:embed="rId4"/>
          <a:srcRect/>
          <a:stretch>
            <a:fillRect/>
          </a:stretch>
        </p:blipFill>
        <p:spPr>
          <a:xfrm rot="11477395">
            <a:off x="11626946" y="5168937"/>
            <a:ext cx="6232284" cy="2627998"/>
          </a:xfrm>
          <a:prstGeom prst="rect">
            <a:avLst/>
          </a:prstGeom>
        </p:spPr>
      </p:pic>
      <p:pic>
        <p:nvPicPr>
          <p:cNvPr id="12" name="Picture 12"/>
          <p:cNvPicPr>
            <a:picLocks noChangeAspect="1"/>
          </p:cNvPicPr>
          <p:nvPr/>
        </p:nvPicPr>
        <p:blipFill>
          <a:blip r:embed="rId5"/>
          <a:srcRect/>
          <a:stretch>
            <a:fillRect/>
          </a:stretch>
        </p:blipFill>
        <p:spPr>
          <a:xfrm>
            <a:off x="-396231" y="9503470"/>
            <a:ext cx="9817654" cy="1914443"/>
          </a:xfrm>
          <a:prstGeom prst="rect">
            <a:avLst/>
          </a:prstGeom>
        </p:spPr>
      </p:pic>
      <p:sp>
        <p:nvSpPr>
          <p:cNvPr id="18" name="TextBox 18"/>
          <p:cNvSpPr txBox="1"/>
          <p:nvPr/>
        </p:nvSpPr>
        <p:spPr>
          <a:xfrm>
            <a:off x="457200" y="1699511"/>
            <a:ext cx="10695389" cy="5613011"/>
          </a:xfrm>
          <a:prstGeom prst="rect">
            <a:avLst/>
          </a:prstGeom>
        </p:spPr>
        <p:txBody>
          <a:bodyPr wrap="square" lIns="0" tIns="0" rIns="0" bIns="0" rtlCol="0" anchor="t">
            <a:spAutoFit/>
          </a:bodyPr>
          <a:lstStyle/>
          <a:p>
            <a:pPr>
              <a:lnSpc>
                <a:spcPct val="120000"/>
              </a:lnSpc>
            </a:pPr>
            <a:r>
              <a:rPr lang="en-US" sz="4400" b="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b.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Các</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em</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ghé</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vào</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đây</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xem</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là</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hay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lắm</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các</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em</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chả</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phải</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học</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tập</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ở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đây</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là</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400" b="1" i="1" spc="26"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gì</a:t>
            </a:r>
            <a:r>
              <a:rPr lang="en-US" sz="4400" b="1" i="1" spc="26"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a:t>
            </a:r>
          </a:p>
          <a:p>
            <a:pPr>
              <a:lnSpc>
                <a:spcPct val="120000"/>
              </a:lnSpc>
            </a:pP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hay </a:t>
            </a:r>
            <a:r>
              <a:rPr lang="vi-VN"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mức</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cho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tính</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chất</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hay</a:t>
            </a:r>
            <a:endPar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20000"/>
              </a:lnSpc>
            </a:pPr>
            <a:r>
              <a:rPr lang="en-US" sz="44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chả</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sẽ</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học tập ở đây: phó từ </a:t>
            </a:r>
            <a:r>
              <a:rPr lang="vi-VN" sz="44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chả</a:t>
            </a:r>
            <a:r>
              <a:rPr lang="vi-VN"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 ý nghĩa phủ định </a:t>
            </a:r>
          </a:p>
          <a:p>
            <a:pPr>
              <a:lnSpc>
                <a:spcPct val="120000"/>
              </a:lnSpc>
            </a:pPr>
            <a:r>
              <a:rPr lang="en-US" sz="44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 từ </a:t>
            </a:r>
            <a:r>
              <a:rPr lang="vi-VN" sz="44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sẽ</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 thời gian tương lai.</a:t>
            </a:r>
          </a:p>
        </p:txBody>
      </p:sp>
      <p:pic>
        <p:nvPicPr>
          <p:cNvPr id="3074" name="Picture 2" descr="Đọc lại tác phẩm “Người thầy đầu tiên” của Aitmatov">
            <a:extLst>
              <a:ext uri="{FF2B5EF4-FFF2-40B4-BE49-F238E27FC236}">
                <a16:creationId xmlns:a16="http://schemas.microsoft.com/office/drawing/2014/main" id="{54CC435D-91E7-7783-5D1A-DA88E6E53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998" y="1899289"/>
            <a:ext cx="6019801" cy="4414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75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 calcmode="lin" valueType="num">
                                      <p:cBhvr additive="base">
                                        <p:cTn id="19" dur="75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75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2489392" y="-1677591"/>
            <a:ext cx="5382001" cy="8680648"/>
          </a:xfrm>
          <a:prstGeom prst="rect">
            <a:avLst/>
          </a:prstGeom>
        </p:spPr>
      </p:pic>
      <p:pic>
        <p:nvPicPr>
          <p:cNvPr id="9" name="Picture 9"/>
          <p:cNvPicPr>
            <a:picLocks noChangeAspect="1"/>
          </p:cNvPicPr>
          <p:nvPr/>
        </p:nvPicPr>
        <p:blipFill>
          <a:blip r:embed="rId3"/>
          <a:srcRect/>
          <a:stretch>
            <a:fillRect/>
          </a:stretch>
        </p:blipFill>
        <p:spPr>
          <a:xfrm rot="10292232">
            <a:off x="10935213" y="6786301"/>
            <a:ext cx="7925448" cy="1743598"/>
          </a:xfrm>
          <a:prstGeom prst="rect">
            <a:avLst/>
          </a:prstGeom>
        </p:spPr>
      </p:pic>
      <p:sp>
        <p:nvSpPr>
          <p:cNvPr id="10" name="Hộp Văn bản 9">
            <a:extLst>
              <a:ext uri="{FF2B5EF4-FFF2-40B4-BE49-F238E27FC236}">
                <a16:creationId xmlns:a16="http://schemas.microsoft.com/office/drawing/2014/main" id="{B4711BCF-F125-13C3-4FB4-5BC2C8514BAF}"/>
              </a:ext>
            </a:extLst>
          </p:cNvPr>
          <p:cNvSpPr txBox="1"/>
          <p:nvPr/>
        </p:nvSpPr>
        <p:spPr>
          <a:xfrm>
            <a:off x="762000" y="2922090"/>
            <a:ext cx="9372600" cy="4442819"/>
          </a:xfrm>
          <a:prstGeom prst="rect">
            <a:avLst/>
          </a:prstGeom>
          <a:noFill/>
        </p:spPr>
        <p:txBody>
          <a:bodyPr wrap="square" rtlCol="0">
            <a:spAutoFit/>
          </a:bodyPr>
          <a:lstStyle/>
          <a:p>
            <a:pPr>
              <a:lnSpc>
                <a:spcPct val="120000"/>
              </a:lnSpc>
            </a:pPr>
            <a:r>
              <a:rPr lang="vi-VN" sz="4800" b="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Chúng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tôi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cũng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đứng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dậy</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cõng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những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bao ki-</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giắc</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lên lưng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và</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rảo</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bước</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về</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làng</a:t>
            </a:r>
            <a:r>
              <a:rPr lang="vi-VN" sz="4800" b="1" i="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a:t>
            </a:r>
          </a:p>
          <a:p>
            <a:pPr>
              <a:lnSpc>
                <a:spcPct val="120000"/>
              </a:lnSpc>
            </a:pP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cũng</a:t>
            </a:r>
            <a:r>
              <a:rPr lang="vi-VN"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đứng</a:t>
            </a:r>
            <a:r>
              <a:rPr lang="vi-VN"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dậy</a:t>
            </a:r>
            <a:r>
              <a:rPr lang="vi-VN" sz="4800" b="1" i="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cũng</a:t>
            </a:r>
            <a:r>
              <a:rPr lang="vi-VN" sz="4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sự</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tiếp</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diễn</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tương </a:t>
            </a:r>
            <a:r>
              <a:rPr lang="vi-VN" sz="48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tự</a:t>
            </a:r>
            <a:r>
              <a:rPr lang="vi-VN" sz="48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800" b="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4098" name="Picture 2" descr="Truyện Người Thầy Đầu Tiên - FAHASA.COM">
            <a:extLst>
              <a:ext uri="{FF2B5EF4-FFF2-40B4-BE49-F238E27FC236}">
                <a16:creationId xmlns:a16="http://schemas.microsoft.com/office/drawing/2014/main" id="{7890293B-B34D-5C4F-5DC5-CBB92B60B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1943100"/>
            <a:ext cx="57150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085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anim calcmode="lin" valueType="num">
                                      <p:cBhvr>
                                        <p:cTn id="8"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750"/>
                                        <p:tgtEl>
                                          <p:spTgt spid="10">
                                            <p:txEl>
                                              <p:pRg st="1" end="1"/>
                                            </p:txEl>
                                          </p:spTgt>
                                        </p:tgtEl>
                                      </p:cBhvr>
                                    </p:animEffect>
                                    <p:anim calcmode="lin" valueType="num">
                                      <p:cBhvr>
                                        <p:cTn id="15" dur="75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5122" name="Picture 2" descr="Người Thầy Đầu Tiên | Tiki">
            <a:extLst>
              <a:ext uri="{FF2B5EF4-FFF2-40B4-BE49-F238E27FC236}">
                <a16:creationId xmlns:a16="http://schemas.microsoft.com/office/drawing/2014/main" id="{40B3DEBB-E419-4E70-1A63-F67E7C2914D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7600" y="-190500"/>
            <a:ext cx="10287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srcRect/>
          <a:stretch>
            <a:fillRect/>
          </a:stretch>
        </p:blipFill>
        <p:spPr>
          <a:xfrm rot="-3067665">
            <a:off x="-456632" y="3782755"/>
            <a:ext cx="6823907" cy="11006302"/>
          </a:xfrm>
          <a:prstGeom prst="rect">
            <a:avLst/>
          </a:prstGeom>
        </p:spPr>
      </p:pic>
      <p:sp>
        <p:nvSpPr>
          <p:cNvPr id="3" name="AutoShape 3"/>
          <p:cNvSpPr/>
          <p:nvPr/>
        </p:nvSpPr>
        <p:spPr>
          <a:xfrm>
            <a:off x="1129585" y="997647"/>
            <a:ext cx="9844921" cy="8288259"/>
          </a:xfrm>
          <a:prstGeom prst="rect">
            <a:avLst/>
          </a:prstGeom>
          <a:solidFill>
            <a:srgbClr val="FFFDF5"/>
          </a:solidFill>
        </p:spPr>
        <p:txBody>
          <a:bodyPr/>
          <a:lstStyle/>
          <a:p>
            <a:pPr>
              <a:lnSpc>
                <a:spcPct val="120000"/>
              </a:lnSpc>
            </a:pPr>
            <a:endParaRPr lang="vi-VN">
              <a:latin typeface="Arial" panose="020B0604020202020204" pitchFamily="34" charset="0"/>
              <a:cs typeface="Arial" panose="020B0604020202020204" pitchFamily="34" charset="0"/>
              <a:sym typeface="Arial" panose="020B0604020202020204" pitchFamily="34" charset="0"/>
            </a:endParaRPr>
          </a:p>
        </p:txBody>
      </p:sp>
      <p:sp>
        <p:nvSpPr>
          <p:cNvPr id="6" name="TextBox 6"/>
          <p:cNvSpPr txBox="1"/>
          <p:nvPr/>
        </p:nvSpPr>
        <p:spPr>
          <a:xfrm>
            <a:off x="1524000" y="2933700"/>
            <a:ext cx="9220200" cy="5639364"/>
          </a:xfrm>
          <a:prstGeom prst="rect">
            <a:avLst/>
          </a:prstGeom>
        </p:spPr>
        <p:txBody>
          <a:bodyPr wrap="square" lIns="0" tIns="0" rIns="0" bIns="0" rtlCol="0" anchor="t">
            <a:spAutoFit/>
          </a:bodyPr>
          <a:lstStyle/>
          <a:p>
            <a:pPr marL="0" marR="0">
              <a:lnSpc>
                <a:spcPct val="120000"/>
              </a:lnSpc>
              <a:spcBef>
                <a:spcPct val="0"/>
              </a:spcBef>
              <a:spcAft>
                <a:spcPct val="0"/>
              </a:spcAft>
              <a:tabLst>
                <a:tab pos="192405" algn="l"/>
              </a:tabLst>
            </a:pP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An-tư-nai,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cái</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tên hay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quá</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mà</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em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thì</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chắc</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là</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ngoan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phải</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không?</a:t>
            </a:r>
          </a:p>
          <a:p>
            <a:pPr marL="0" marR="0">
              <a:lnSpc>
                <a:spcPct val="120000"/>
              </a:lnSpc>
              <a:spcBef>
                <a:spcPct val="0"/>
              </a:spcBef>
              <a:spcAft>
                <a:spcPct val="0"/>
              </a:spcAft>
              <a:tabLst>
                <a:tab pos="192405" algn="l"/>
              </a:tabLst>
            </a:pPr>
            <a:r>
              <a:rPr lang="en-US" sz="40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hay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quá</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phó từ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quá</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chỉ mức độ của đặc điểm </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hay</a:t>
            </a:r>
          </a:p>
          <a:p>
            <a:pPr marL="0" marR="0">
              <a:lnSpc>
                <a:spcPct val="120000"/>
              </a:lnSpc>
              <a:spcBef>
                <a:spcPct val="0"/>
              </a:spcBef>
              <a:spcAft>
                <a:spcPct val="0"/>
              </a:spcAft>
              <a:tabLst>
                <a:tab pos="192405" algn="l"/>
              </a:tabLst>
            </a:pPr>
            <a:r>
              <a:rPr lang="en-US" sz="40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ngoan </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phó từ </a:t>
            </a: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a:t>
            </a:r>
            <a:r>
              <a:rPr lang="vi-VN"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ắm</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 mức độ của đặc điểm </a:t>
            </a:r>
            <a:r>
              <a:rPr lang="vi-VN" sz="40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ngoan</a:t>
            </a:r>
          </a:p>
          <a:p>
            <a:pPr>
              <a:lnSpc>
                <a:spcPct val="120000"/>
              </a:lnSpc>
              <a:spcBef>
                <a:spcPct val="0"/>
              </a:spcBef>
              <a:spcAft>
                <a:spcPct val="0"/>
              </a:spcAft>
            </a:pPr>
            <a:endParaRPr lang="en-US" sz="7200" b="1" spc="128"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8"/>
          <p:cNvPicPr>
            <a:picLocks noChangeAspect="1"/>
          </p:cNvPicPr>
          <p:nvPr/>
        </p:nvPicPr>
        <p:blipFill>
          <a:blip r:embed="rId4"/>
          <a:srcRect/>
          <a:stretch>
            <a:fillRect/>
          </a:stretch>
        </p:blipFill>
        <p:spPr>
          <a:xfrm>
            <a:off x="10957504" y="240791"/>
            <a:ext cx="6177937" cy="525125"/>
          </a:xfrm>
          <a:prstGeom prst="rect">
            <a:avLst/>
          </a:prstGeom>
        </p:spPr>
      </p:pic>
      <p:pic>
        <p:nvPicPr>
          <p:cNvPr id="9" name="Picture 9"/>
          <p:cNvPicPr>
            <a:picLocks noChangeAspect="1"/>
          </p:cNvPicPr>
          <p:nvPr/>
        </p:nvPicPr>
        <p:blipFill>
          <a:blip r:embed="rId5"/>
          <a:srcRect t="5218" b="5218"/>
          <a:stretch>
            <a:fillRect/>
          </a:stretch>
        </p:blipFill>
        <p:spPr>
          <a:xfrm>
            <a:off x="10887695" y="8624040"/>
            <a:ext cx="6183910" cy="1052312"/>
          </a:xfrm>
          <a:prstGeom prst="rect">
            <a:avLst/>
          </a:prstGeom>
        </p:spPr>
      </p:pic>
      <p:pic>
        <p:nvPicPr>
          <p:cNvPr id="10" name="Picture 10"/>
          <p:cNvPicPr>
            <a:picLocks noChangeAspect="1"/>
          </p:cNvPicPr>
          <p:nvPr/>
        </p:nvPicPr>
        <p:blipFill>
          <a:blip r:embed="rId6"/>
          <a:srcRect/>
          <a:stretch>
            <a:fillRect/>
          </a:stretch>
        </p:blipFill>
        <p:spPr>
          <a:xfrm rot="10292232">
            <a:off x="643977" y="-56547"/>
            <a:ext cx="8253182" cy="1815700"/>
          </a:xfrm>
          <a:prstGeom prst="rect">
            <a:avLst/>
          </a:prstGeom>
        </p:spPr>
      </p:pic>
    </p:spTree>
    <p:extLst>
      <p:ext uri="{BB962C8B-B14F-4D97-AF65-F5344CB8AC3E}">
        <p14:creationId xmlns:p14="http://schemas.microsoft.com/office/powerpoint/2010/main" val="224595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anim calcmode="lin" valueType="num">
                                      <p:cBhvr>
                                        <p:cTn id="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750"/>
                                        <p:tgtEl>
                                          <p:spTgt spid="6">
                                            <p:txEl>
                                              <p:pRg st="1" end="1"/>
                                            </p:txEl>
                                          </p:spTgt>
                                        </p:tgtEl>
                                      </p:cBhvr>
                                    </p:animEffect>
                                    <p:anim calcmode="lin" valueType="num">
                                      <p:cBhvr>
                                        <p:cTn id="15"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750"/>
                                        <p:tgtEl>
                                          <p:spTgt spid="6">
                                            <p:txEl>
                                              <p:pRg st="2" end="2"/>
                                            </p:txEl>
                                          </p:spTgt>
                                        </p:tgtEl>
                                      </p:cBhvr>
                                    </p:animEffect>
                                    <p:anim calcmode="lin" valueType="num">
                                      <p:cBhvr>
                                        <p:cTn id="22"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8100000">
            <a:off x="12713369" y="2067028"/>
            <a:ext cx="7086312" cy="11429535"/>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l="9783" r="9783"/>
          <a:stretch/>
        </p:blipFill>
        <p:spPr>
          <a:xfrm rot="-744492">
            <a:off x="12022449" y="-1057506"/>
            <a:ext cx="7139976" cy="8538724"/>
          </a:xfrm>
          <a:prstGeom prst="rect">
            <a:avLst/>
          </a:prstGeom>
        </p:spPr>
      </p:pic>
      <p:grpSp>
        <p:nvGrpSpPr>
          <p:cNvPr id="6" name="Group 6"/>
          <p:cNvGrpSpPr/>
          <p:nvPr/>
        </p:nvGrpSpPr>
        <p:grpSpPr>
          <a:xfrm>
            <a:off x="-110594" y="-145526"/>
            <a:ext cx="13052207" cy="8294120"/>
            <a:chOff x="223078" y="-3162752"/>
            <a:chExt cx="17402943" cy="6524597"/>
          </a:xfrm>
        </p:grpSpPr>
        <p:pic>
          <p:nvPicPr>
            <p:cNvPr id="7" name="Picture 7"/>
            <p:cNvPicPr>
              <a:picLocks noChangeAspect="1"/>
            </p:cNvPicPr>
            <p:nvPr/>
          </p:nvPicPr>
          <p:blipFill>
            <a:blip r:embed="rId4"/>
            <a:srcRect l="4137" b="2864"/>
            <a:stretch>
              <a:fillRect/>
            </a:stretch>
          </p:blipFill>
          <p:spPr>
            <a:xfrm rot="10978199">
              <a:off x="223078" y="-3162752"/>
              <a:ext cx="17402943" cy="6524597"/>
            </a:xfrm>
            <a:prstGeom prst="rect">
              <a:avLst/>
            </a:prstGeom>
          </p:spPr>
        </p:pic>
        <p:sp>
          <p:nvSpPr>
            <p:cNvPr id="8" name="TextBox 8"/>
            <p:cNvSpPr txBox="1"/>
            <p:nvPr/>
          </p:nvSpPr>
          <p:spPr>
            <a:xfrm>
              <a:off x="1792937" y="-1459784"/>
              <a:ext cx="15220663" cy="1055312"/>
            </a:xfrm>
            <a:prstGeom prst="rect">
              <a:avLst/>
            </a:prstGeom>
          </p:spPr>
          <p:txBody>
            <a:bodyPr wrap="square" lIns="0" tIns="0" rIns="0" bIns="0" rtlCol="0" anchor="t">
              <a:spAutoFit/>
            </a:bodyPr>
            <a:lstStyle/>
            <a:p>
              <a:pPr>
                <a:lnSpc>
                  <a:spcPct val="120000"/>
                </a:lnSpc>
              </a:pPr>
              <a:r>
                <a:rPr lang="en-US" sz="8000" b="1" spc="-100" dirty="0" err="1">
                  <a:solidFill>
                    <a:srgbClr val="FFA173"/>
                  </a:solidFill>
                  <a:latin typeface="Arial" panose="020B0604020202020204" pitchFamily="34" charset="0"/>
                  <a:cs typeface="Arial" panose="020B0604020202020204" pitchFamily="34" charset="0"/>
                  <a:sym typeface="Arial" panose="020B0604020202020204" pitchFamily="34" charset="0"/>
                </a:rPr>
                <a:t>Bài</a:t>
              </a:r>
              <a:r>
                <a:rPr lang="en-US" sz="8000" b="1" spc="-100" dirty="0">
                  <a:solidFill>
                    <a:srgbClr val="FFA173"/>
                  </a:solidFill>
                  <a:latin typeface="Arial" panose="020B0604020202020204" pitchFamily="34" charset="0"/>
                  <a:cs typeface="Arial" panose="020B0604020202020204" pitchFamily="34" charset="0"/>
                  <a:sym typeface="Arial" panose="020B0604020202020204" pitchFamily="34" charset="0"/>
                </a:rPr>
                <a:t> 3:</a:t>
              </a:r>
            </a:p>
          </p:txBody>
        </p:sp>
      </p:grpSp>
      <p:pic>
        <p:nvPicPr>
          <p:cNvPr id="9" name="Picture 9"/>
          <p:cNvPicPr>
            <a:picLocks noChangeAspect="1"/>
          </p:cNvPicPr>
          <p:nvPr/>
        </p:nvPicPr>
        <p:blipFill>
          <a:blip r:embed="rId5"/>
          <a:srcRect/>
          <a:stretch>
            <a:fillRect/>
          </a:stretch>
        </p:blipFill>
        <p:spPr>
          <a:xfrm rot="10651028">
            <a:off x="12051045" y="6859053"/>
            <a:ext cx="7082784" cy="1558212"/>
          </a:xfrm>
          <a:prstGeom prst="rect">
            <a:avLst/>
          </a:prstGeom>
        </p:spPr>
      </p:pic>
      <p:sp>
        <p:nvSpPr>
          <p:cNvPr id="10" name="TextBox 3">
            <a:extLst>
              <a:ext uri="{FF2B5EF4-FFF2-40B4-BE49-F238E27FC236}">
                <a16:creationId xmlns:a16="http://schemas.microsoft.com/office/drawing/2014/main" id="{00999A8C-2E69-3EFD-77D7-E2DD87F05EFF}"/>
              </a:ext>
            </a:extLst>
          </p:cNvPr>
          <p:cNvSpPr txBox="1"/>
          <p:nvPr/>
        </p:nvSpPr>
        <p:spPr>
          <a:xfrm>
            <a:off x="307813" y="3701506"/>
            <a:ext cx="12215391" cy="2148089"/>
          </a:xfrm>
          <a:prstGeom prst="rect">
            <a:avLst/>
          </a:prstGeom>
        </p:spPr>
        <p:txBody>
          <a:bodyPr wrap="square" lIns="0" tIns="0" rIns="0" bIns="0" rtlCol="0" anchor="t">
            <a:spAutoFit/>
          </a:bodyPr>
          <a:lstStyle/>
          <a:p>
            <a:pPr marL="0" marR="0" indent="228600" algn="just">
              <a:lnSpc>
                <a:spcPct val="120000"/>
              </a:lnSpc>
              <a:tabLst>
                <a:tab pos="354965" algn="l"/>
              </a:tabLst>
            </a:pPr>
            <a:r>
              <a:rPr lang="nl-NL"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Xác định phó từ “hãy” đứng trước danh từ, động từ hay tính từ. Dựa vào phần phân loại và tác dụng đã học, hãy xác định tác dụng của chúng.</a:t>
            </a: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4" name="TextBox 4"/>
          <p:cNvSpPr txBox="1"/>
          <p:nvPr/>
        </p:nvSpPr>
        <p:spPr>
          <a:xfrm>
            <a:off x="1497245" y="2628900"/>
            <a:ext cx="10529240" cy="5613011"/>
          </a:xfrm>
          <a:prstGeom prst="rect">
            <a:avLst/>
          </a:prstGeom>
        </p:spPr>
        <p:txBody>
          <a:bodyPr wrap="square" lIns="0" tIns="0" rIns="0" bIns="0" rtlCol="0" anchor="t">
            <a:spAutoFit/>
          </a:bodyPr>
          <a:lstStyle/>
          <a:p>
            <a:pPr marL="0" marR="0" indent="228600" algn="just">
              <a:lnSpc>
                <a:spcPct val="120000"/>
              </a:lnSpc>
            </a:pP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Trong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a:t>
            </a:r>
            <a:r>
              <a:rPr lang="en-US"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ầ</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 (4)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VB </a:t>
            </a:r>
            <a:r>
              <a:rPr lang="vi-VN" sz="44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thầy</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i="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đầu</a:t>
            </a:r>
            <a:r>
              <a:rPr lang="vi-VN"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tiên</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hãy</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được</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lặp</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nhiều</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l</a:t>
            </a:r>
            <a:r>
              <a:rPr lang="en-US"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ầ</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 (6 l</a:t>
            </a:r>
            <a:r>
              <a:rPr lang="en-US"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ầ</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 </a:t>
            </a:r>
          </a:p>
          <a:p>
            <a:pPr marL="0" marR="0" indent="228600" algn="just">
              <a:lnSpc>
                <a:spcPct val="120000"/>
              </a:lnSpc>
            </a:pP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hãy</a:t>
            </a:r>
            <a:r>
              <a:rPr lang="vi-VN"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đứng</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trước</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ý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mệnh</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lệnh</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a:t>
            </a:r>
            <a:r>
              <a:rPr lang="en-US"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ầ</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u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khiến</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thuyết</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phục</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viên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làm</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việc</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gì</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4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đó</a:t>
            </a:r>
            <a:r>
              <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p>
          <a:p>
            <a:pPr marL="0" marR="0" indent="228600" algn="just">
              <a:lnSpc>
                <a:spcPct val="120000"/>
              </a:lnSpc>
            </a:pPr>
            <a:endParaRPr lang="vi-VN" sz="4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6" name="Picture 6"/>
          <p:cNvPicPr>
            <a:picLocks noChangeAspect="1"/>
          </p:cNvPicPr>
          <p:nvPr/>
        </p:nvPicPr>
        <p:blipFill>
          <a:blip r:embed="rId2"/>
          <a:srcRect t="1797" b="1797"/>
          <a:stretch>
            <a:fillRect/>
          </a:stretch>
        </p:blipFill>
        <p:spPr>
          <a:xfrm rot="5400000">
            <a:off x="13067194" y="324822"/>
            <a:ext cx="5410201" cy="6817959"/>
          </a:xfrm>
          <a:prstGeom prst="rect">
            <a:avLst/>
          </a:prstGeom>
        </p:spPr>
      </p:pic>
      <p:pic>
        <p:nvPicPr>
          <p:cNvPr id="13" name="Picture 13"/>
          <p:cNvPicPr>
            <a:picLocks noChangeAspect="1"/>
          </p:cNvPicPr>
          <p:nvPr/>
        </p:nvPicPr>
        <p:blipFill>
          <a:blip r:embed="rId3"/>
          <a:srcRect/>
          <a:stretch>
            <a:fillRect/>
          </a:stretch>
        </p:blipFill>
        <p:spPr>
          <a:xfrm rot="-290571">
            <a:off x="12023100" y="103033"/>
            <a:ext cx="6534813" cy="1372311"/>
          </a:xfrm>
          <a:prstGeom prst="rect">
            <a:avLst/>
          </a:prstGeom>
        </p:spPr>
      </p:pic>
      <p:pic>
        <p:nvPicPr>
          <p:cNvPr id="6146" name="Picture 2" descr="Người thầy đầu tiên -áng văn hay của mọi thời đại – Sách hay nên đọc">
            <a:extLst>
              <a:ext uri="{FF2B5EF4-FFF2-40B4-BE49-F238E27FC236}">
                <a16:creationId xmlns:a16="http://schemas.microsoft.com/office/drawing/2014/main" id="{B7666EF6-6342-F518-AC26-7C53A0F98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1430812"/>
            <a:ext cx="5050510" cy="7217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750"/>
                                        <p:tgtEl>
                                          <p:spTgt spid="4">
                                            <p:txEl>
                                              <p:pRg st="1" end="1"/>
                                            </p:txEl>
                                          </p:spTgt>
                                        </p:tgtEl>
                                      </p:cBhvr>
                                    </p:animEffect>
                                    <p:anim calcmode="lin" valueType="num">
                                      <p:cBhvr>
                                        <p:cTn id="15"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4" name="TextBox 4"/>
          <p:cNvSpPr txBox="1"/>
          <p:nvPr/>
        </p:nvSpPr>
        <p:spPr>
          <a:xfrm>
            <a:off x="1372092" y="2171700"/>
            <a:ext cx="11201400" cy="5102744"/>
          </a:xfrm>
          <a:prstGeom prst="rect">
            <a:avLst/>
          </a:prstGeom>
        </p:spPr>
        <p:txBody>
          <a:bodyPr wrap="square" lIns="0" tIns="0" rIns="0" bIns="0" rtlCol="0" anchor="t">
            <a:spAutoFit/>
          </a:bodyPr>
          <a:lstStyle/>
          <a:p>
            <a:pPr marL="0" marR="0" indent="228600" algn="just">
              <a:lnSpc>
                <a:spcPct val="120000"/>
              </a:lnSpc>
            </a:pP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Đoạn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a:t>
            </a:r>
            <a:r>
              <a:rPr lang="en-US"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ă</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nói</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đến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suy tư, trăn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trở</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kể</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Câu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xúc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a:t>
            </a:r>
            <a:r>
              <a:rPr lang="en-US"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ề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a:t>
            </a:r>
            <a:r>
              <a:rPr lang="en-US"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ầ</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y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Đuy</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-sen đ</a:t>
            </a:r>
            <a:r>
              <a:rPr lang="en-US"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ã</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thôi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thúc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k</a:t>
            </a:r>
            <a:r>
              <a:rPr lang="en-US"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ể</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muốn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được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sáng</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tác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muốn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được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vẽ</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chi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tiết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trong câu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hay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vẽ</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chân dung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thầy</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đặc</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biệt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này</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để</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tỏ</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ơn, yêu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mến</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kính</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40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trọng</a:t>
            </a:r>
            <a:r>
              <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p>
        </p:txBody>
      </p:sp>
      <p:pic>
        <p:nvPicPr>
          <p:cNvPr id="6" name="Picture 6"/>
          <p:cNvPicPr>
            <a:picLocks noChangeAspect="1"/>
          </p:cNvPicPr>
          <p:nvPr/>
        </p:nvPicPr>
        <p:blipFill>
          <a:blip r:embed="rId2"/>
          <a:srcRect t="1797" b="1797"/>
          <a:stretch>
            <a:fillRect/>
          </a:stretch>
        </p:blipFill>
        <p:spPr>
          <a:xfrm rot="5400000">
            <a:off x="13790730" y="408118"/>
            <a:ext cx="4769961" cy="6011126"/>
          </a:xfrm>
          <a:prstGeom prst="rect">
            <a:avLst/>
          </a:prstGeom>
        </p:spPr>
      </p:pic>
      <p:pic>
        <p:nvPicPr>
          <p:cNvPr id="13" name="Picture 13"/>
          <p:cNvPicPr>
            <a:picLocks noChangeAspect="1"/>
          </p:cNvPicPr>
          <p:nvPr/>
        </p:nvPicPr>
        <p:blipFill>
          <a:blip r:embed="rId3"/>
          <a:srcRect/>
          <a:stretch>
            <a:fillRect/>
          </a:stretch>
        </p:blipFill>
        <p:spPr>
          <a:xfrm rot="-290571">
            <a:off x="12023100" y="103033"/>
            <a:ext cx="6534813" cy="1372311"/>
          </a:xfrm>
          <a:prstGeom prst="rect">
            <a:avLst/>
          </a:prstGeom>
        </p:spPr>
      </p:pic>
      <p:pic>
        <p:nvPicPr>
          <p:cNvPr id="6146" name="Picture 2" descr="Người thầy đầu tiên -áng văn hay của mọi thời đại – Sách hay nên đọc">
            <a:extLst>
              <a:ext uri="{FF2B5EF4-FFF2-40B4-BE49-F238E27FC236}">
                <a16:creationId xmlns:a16="http://schemas.microsoft.com/office/drawing/2014/main" id="{B7666EF6-6342-F518-AC26-7C53A0F98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0710" y="1430813"/>
            <a:ext cx="3810000" cy="611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06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100000">
            <a:off x="12120095" y="-4119856"/>
            <a:ext cx="7086312" cy="11429535"/>
          </a:xfrm>
          <a:prstGeom prst="rect">
            <a:avLst/>
          </a:prstGeom>
        </p:spPr>
      </p:pic>
      <p:sp>
        <p:nvSpPr>
          <p:cNvPr id="4" name="AutoShape 4"/>
          <p:cNvSpPr/>
          <p:nvPr/>
        </p:nvSpPr>
        <p:spPr>
          <a:xfrm>
            <a:off x="636490" y="2599521"/>
            <a:ext cx="9867901" cy="5087958"/>
          </a:xfrm>
          <a:prstGeom prst="rect">
            <a:avLst/>
          </a:prstGeom>
          <a:solidFill>
            <a:srgbClr val="FFFDF5"/>
          </a:solidFill>
        </p:spPr>
        <p:txBody>
          <a:bodyPr/>
          <a:lstStyle/>
          <a:p>
            <a:pPr>
              <a:lnSpc>
                <a:spcPct val="120000"/>
              </a:lnSpc>
            </a:pPr>
            <a:endParaRPr lang="vi-VN">
              <a:latin typeface="Arial" panose="020B0604020202020204" pitchFamily="34" charset="0"/>
              <a:cs typeface="Arial" panose="020B0604020202020204" pitchFamily="34" charset="0"/>
              <a:sym typeface="Arial" panose="020B0604020202020204" pitchFamily="34" charset="0"/>
            </a:endParaRPr>
          </a:p>
        </p:txBody>
      </p:sp>
      <p:sp>
        <p:nvSpPr>
          <p:cNvPr id="5" name="TextBox 5"/>
          <p:cNvSpPr txBox="1"/>
          <p:nvPr/>
        </p:nvSpPr>
        <p:spPr>
          <a:xfrm>
            <a:off x="1028700" y="3162300"/>
            <a:ext cx="9213421" cy="3625416"/>
          </a:xfrm>
          <a:prstGeom prst="rect">
            <a:avLst/>
          </a:prstGeom>
        </p:spPr>
        <p:txBody>
          <a:bodyPr wrap="square" lIns="0" tIns="0" rIns="0" bIns="0" rtlCol="0" anchor="t">
            <a:spAutoFit/>
          </a:bodyPr>
          <a:lstStyle/>
          <a:p>
            <a:pPr marL="0" marR="0" indent="228600" algn="just">
              <a:lnSpc>
                <a:spcPct val="120000"/>
              </a:lnSpc>
            </a:pP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Viết</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đoạn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văn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khoảng</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5 - 7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câu</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trình</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bày</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cảm</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nhận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về</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nhân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thầy</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Đuy-sen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hoặc</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An-</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tư</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nai</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trong</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đoạn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văn</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sử</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dụng</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ít</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nhất</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3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en-US" sz="4000" b="1" i="1" dirty="0">
                <a:solidFill>
                  <a:srgbClr val="33333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6" name="Picture 6"/>
          <p:cNvPicPr>
            <a:picLocks noChangeAspect="1"/>
          </p:cNvPicPr>
          <p:nvPr/>
        </p:nvPicPr>
        <p:blipFill rotWithShape="1">
          <a:blip r:embed="rId3">
            <a:extLst>
              <a:ext uri="{28A0092B-C50C-407E-A947-70E740481C1C}">
                <a14:useLocalDpi xmlns:a14="http://schemas.microsoft.com/office/drawing/2010/main" val="0"/>
              </a:ext>
            </a:extLst>
          </a:blip>
          <a:srcRect l="-459" t="41658" r="459" b="1616"/>
          <a:stretch/>
        </p:blipFill>
        <p:spPr>
          <a:xfrm>
            <a:off x="11268121" y="1028701"/>
            <a:ext cx="5991179" cy="4876800"/>
          </a:xfrm>
          <a:prstGeom prst="rect">
            <a:avLst/>
          </a:prstGeom>
        </p:spPr>
      </p:pic>
      <p:pic>
        <p:nvPicPr>
          <p:cNvPr id="7" name="Picture 7"/>
          <p:cNvPicPr>
            <a:picLocks noChangeAspect="1"/>
          </p:cNvPicPr>
          <p:nvPr/>
        </p:nvPicPr>
        <p:blipFill>
          <a:blip r:embed="rId4"/>
          <a:srcRect/>
          <a:stretch>
            <a:fillRect/>
          </a:stretch>
        </p:blipFill>
        <p:spPr>
          <a:xfrm rot="-290571">
            <a:off x="12403602" y="441364"/>
            <a:ext cx="5593681" cy="1174673"/>
          </a:xfrm>
          <a:prstGeom prst="rect">
            <a:avLst/>
          </a:prstGeom>
        </p:spPr>
      </p:pic>
      <p:pic>
        <p:nvPicPr>
          <p:cNvPr id="8" name="Picture 8"/>
          <p:cNvPicPr>
            <a:picLocks noChangeAspect="1"/>
          </p:cNvPicPr>
          <p:nvPr/>
        </p:nvPicPr>
        <p:blipFill>
          <a:blip r:embed="rId5"/>
          <a:srcRect/>
          <a:stretch>
            <a:fillRect/>
          </a:stretch>
        </p:blipFill>
        <p:spPr>
          <a:xfrm rot="177796">
            <a:off x="-547886" y="-690061"/>
            <a:ext cx="7615203" cy="15991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785" b="11785"/>
          <a:stretch>
            <a:fillRect/>
          </a:stretch>
        </p:blipFill>
        <p:spPr>
          <a:xfrm>
            <a:off x="11223595" y="1451856"/>
            <a:ext cx="7230674" cy="7368392"/>
          </a:xfrm>
          <a:prstGeom prst="rect">
            <a:avLst/>
          </a:prstGeom>
        </p:spPr>
      </p:pic>
      <p:pic>
        <p:nvPicPr>
          <p:cNvPr id="3" name="Picture 3"/>
          <p:cNvPicPr>
            <a:picLocks noChangeAspect="1"/>
          </p:cNvPicPr>
          <p:nvPr/>
        </p:nvPicPr>
        <p:blipFill>
          <a:blip r:embed="rId3"/>
          <a:srcRect/>
          <a:stretch>
            <a:fillRect/>
          </a:stretch>
        </p:blipFill>
        <p:spPr>
          <a:xfrm>
            <a:off x="11686053" y="673324"/>
            <a:ext cx="7984946" cy="1557064"/>
          </a:xfrm>
          <a:prstGeom prst="rect">
            <a:avLst/>
          </a:prstGeom>
        </p:spPr>
      </p:pic>
      <p:pic>
        <p:nvPicPr>
          <p:cNvPr id="4" name="Picture 4"/>
          <p:cNvPicPr>
            <a:picLocks noChangeAspect="1"/>
          </p:cNvPicPr>
          <p:nvPr/>
        </p:nvPicPr>
        <p:blipFill>
          <a:blip r:embed="rId4"/>
          <a:srcRect/>
          <a:stretch>
            <a:fillRect/>
          </a:stretch>
        </p:blipFill>
        <p:spPr>
          <a:xfrm>
            <a:off x="-503212" y="-158649"/>
            <a:ext cx="7086312" cy="11429535"/>
          </a:xfrm>
          <a:prstGeom prst="rect">
            <a:avLst/>
          </a:prstGeom>
        </p:spPr>
      </p:pic>
      <p:sp>
        <p:nvSpPr>
          <p:cNvPr id="5" name="AutoShape 5"/>
          <p:cNvSpPr/>
          <p:nvPr/>
        </p:nvSpPr>
        <p:spPr>
          <a:xfrm>
            <a:off x="885377" y="2230388"/>
            <a:ext cx="9241684" cy="7383679"/>
          </a:xfrm>
          <a:prstGeom prst="rect">
            <a:avLst/>
          </a:prstGeom>
          <a:solidFill>
            <a:srgbClr val="FFFDF5"/>
          </a:solidFill>
        </p:spPr>
        <p:txBody>
          <a:bodyPr/>
          <a:lstStyle/>
          <a:p>
            <a:pPr>
              <a:lnSpc>
                <a:spcPct val="120000"/>
              </a:lnSpc>
            </a:pPr>
            <a:endParaRPr lang="vi-VN">
              <a:latin typeface="Arial" panose="020B0604020202020204" pitchFamily="34" charset="0"/>
              <a:cs typeface="Arial" panose="020B0604020202020204" pitchFamily="34" charset="0"/>
              <a:sym typeface="Arial" panose="020B0604020202020204" pitchFamily="34" charset="0"/>
            </a:endParaRPr>
          </a:p>
        </p:txBody>
      </p:sp>
      <p:sp>
        <p:nvSpPr>
          <p:cNvPr id="8" name="TextBox 8"/>
          <p:cNvSpPr txBox="1"/>
          <p:nvPr/>
        </p:nvSpPr>
        <p:spPr>
          <a:xfrm>
            <a:off x="1239019" y="2628793"/>
            <a:ext cx="8534400" cy="6586868"/>
          </a:xfrm>
          <a:prstGeom prst="rect">
            <a:avLst/>
          </a:prstGeom>
        </p:spPr>
        <p:txBody>
          <a:bodyPr wrap="square" lIns="0" tIns="0" rIns="0" bIns="0" rtlCol="0" anchor="t">
            <a:spAutoFit/>
          </a:bodyPr>
          <a:lstStyle/>
          <a:p>
            <a:pPr marL="0" marR="0" indent="228600">
              <a:lnSpc>
                <a:spcPct val="120000"/>
              </a:lnSpc>
            </a:pP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HƯỚNG DẪN:</a:t>
            </a:r>
          </a:p>
          <a:p>
            <a:pPr marL="0" marR="0" indent="228600">
              <a:lnSpc>
                <a:spcPct val="120000"/>
              </a:lnSpc>
            </a:pP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họn</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nhân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em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định</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viết</a:t>
            </a: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28600">
              <a:lnSpc>
                <a:spcPct val="120000"/>
              </a:lnSpc>
            </a:pP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iết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nháp</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vài</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mô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tả</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đặc</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điểm</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ổi</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bật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nhân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28600">
              <a:lnSpc>
                <a:spcPct val="120000"/>
              </a:lnSpc>
            </a:pP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Tì</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vài</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nêu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cảm</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nhận</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suy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em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về</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nhân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28600">
              <a:lnSpc>
                <a:spcPct val="120000"/>
              </a:lnSpc>
            </a:pPr>
            <a:r>
              <a:rPr lang="en-US"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iễn</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đạt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thành</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đoạn</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văn</a:t>
            </a:r>
          </a:p>
          <a:p>
            <a:pPr marL="0" marR="0" indent="228600">
              <a:lnSpc>
                <a:spcPct val="120000"/>
              </a:lnSpc>
            </a:pP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hú</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ý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sử</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dụng</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ít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nhất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3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36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gạch</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dưới</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phó</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em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đã</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sử</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dụng</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trong </a:t>
            </a:r>
            <a:r>
              <a:rPr lang="vi-VN" sz="3600" b="1"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đoạn</a:t>
            </a:r>
            <a:r>
              <a:rPr lang="vi-VN" sz="36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văn.</a:t>
            </a:r>
          </a:p>
        </p:txBody>
      </p:sp>
      <p:pic>
        <p:nvPicPr>
          <p:cNvPr id="9" name="Picture 9"/>
          <p:cNvPicPr>
            <a:picLocks noChangeAspect="1"/>
          </p:cNvPicPr>
          <p:nvPr/>
        </p:nvPicPr>
        <p:blipFill>
          <a:blip r:embed="rId5"/>
          <a:srcRect/>
          <a:stretch>
            <a:fillRect/>
          </a:stretch>
        </p:blipFill>
        <p:spPr>
          <a:xfrm rot="513745">
            <a:off x="10518034" y="8083951"/>
            <a:ext cx="7513364" cy="16529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anim calcmode="lin" valueType="num">
                                      <p:cBhvr>
                                        <p:cTn id="8"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750"/>
                                        <p:tgtEl>
                                          <p:spTgt spid="8">
                                            <p:txEl>
                                              <p:pRg st="1" end="1"/>
                                            </p:txEl>
                                          </p:spTgt>
                                        </p:tgtEl>
                                      </p:cBhvr>
                                    </p:animEffect>
                                    <p:anim calcmode="lin" valueType="num">
                                      <p:cBhvr>
                                        <p:cTn id="15" dur="7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750"/>
                                        <p:tgtEl>
                                          <p:spTgt spid="8">
                                            <p:txEl>
                                              <p:pRg st="2" end="2"/>
                                            </p:txEl>
                                          </p:spTgt>
                                        </p:tgtEl>
                                      </p:cBhvr>
                                    </p:animEffect>
                                    <p:anim calcmode="lin" valueType="num">
                                      <p:cBhvr>
                                        <p:cTn id="22" dur="75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750"/>
                                        <p:tgtEl>
                                          <p:spTgt spid="8">
                                            <p:txEl>
                                              <p:pRg st="3" end="3"/>
                                            </p:txEl>
                                          </p:spTgt>
                                        </p:tgtEl>
                                      </p:cBhvr>
                                    </p:animEffect>
                                    <p:anim calcmode="lin" valueType="num">
                                      <p:cBhvr>
                                        <p:cTn id="29" dur="75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75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750"/>
                                        <p:tgtEl>
                                          <p:spTgt spid="8">
                                            <p:txEl>
                                              <p:pRg st="4" end="4"/>
                                            </p:txEl>
                                          </p:spTgt>
                                        </p:tgtEl>
                                      </p:cBhvr>
                                    </p:animEffect>
                                    <p:anim calcmode="lin" valueType="num">
                                      <p:cBhvr>
                                        <p:cTn id="36" dur="75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750"/>
                                        <p:tgtEl>
                                          <p:spTgt spid="8">
                                            <p:txEl>
                                              <p:pRg st="5" end="5"/>
                                            </p:txEl>
                                          </p:spTgt>
                                        </p:tgtEl>
                                      </p:cBhvr>
                                    </p:animEffect>
                                    <p:anim calcmode="lin" valueType="num">
                                      <p:cBhvr>
                                        <p:cTn id="43" dur="75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75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23221" r="23221"/>
          <a:stretch/>
        </p:blipFill>
        <p:spPr>
          <a:xfrm>
            <a:off x="10255935" y="116750"/>
            <a:ext cx="8032065" cy="9944646"/>
          </a:xfrm>
          <a:prstGeom prst="rect">
            <a:avLst/>
          </a:prstGeom>
          <a:blipFill dpi="0" rotWithShape="1">
            <a:blip r:embed="rId2"/>
            <a:srcRect/>
            <a:stretch>
              <a:fillRect l="3000" t="2000" r="3000" b="2000"/>
            </a:stretch>
          </a:blipFill>
        </p:spPr>
      </p:pic>
      <p:pic>
        <p:nvPicPr>
          <p:cNvPr id="3" name="Picture 3"/>
          <p:cNvPicPr>
            <a:picLocks noChangeAspect="1"/>
          </p:cNvPicPr>
          <p:nvPr/>
        </p:nvPicPr>
        <p:blipFill>
          <a:blip r:embed="rId3"/>
          <a:srcRect l="24403" r="29836"/>
          <a:stretch>
            <a:fillRect/>
          </a:stretch>
        </p:blipFill>
        <p:spPr>
          <a:xfrm rot="-5665821">
            <a:off x="3295221" y="-2210810"/>
            <a:ext cx="6878509" cy="13979222"/>
          </a:xfrm>
          <a:prstGeom prst="rect">
            <a:avLst/>
          </a:prstGeom>
        </p:spPr>
      </p:pic>
      <p:sp>
        <p:nvSpPr>
          <p:cNvPr id="5" name="TextBox 5"/>
          <p:cNvSpPr txBox="1"/>
          <p:nvPr/>
        </p:nvSpPr>
        <p:spPr>
          <a:xfrm>
            <a:off x="1295400" y="3325591"/>
            <a:ext cx="10100395" cy="3134320"/>
          </a:xfrm>
          <a:prstGeom prst="rect">
            <a:avLst/>
          </a:prstGeom>
        </p:spPr>
        <p:txBody>
          <a:bodyPr wrap="square" lIns="0" tIns="0" rIns="0" bIns="0" rtlCol="0" anchor="t">
            <a:spAutoFit/>
          </a:bodyPr>
          <a:lstStyle/>
          <a:p>
            <a:pPr marL="0" marR="0" algn="ctr">
              <a:lnSpc>
                <a:spcPct val="120000"/>
              </a:lnSpc>
            </a:pPr>
            <a:r>
              <a:rPr lang="en-US" sz="4800" b="1" spc="-96" dirty="0">
                <a:solidFill>
                  <a:srgbClr val="FFFDF5"/>
                </a:solidFill>
                <a:latin typeface="Arial" panose="020B0604020202020204" pitchFamily="34" charset="0"/>
                <a:cs typeface="Arial" panose="020B0604020202020204" pitchFamily="34" charset="0"/>
                <a:sym typeface="Arial" panose="020B0604020202020204" pitchFamily="34" charset="0"/>
              </a:rPr>
              <a:t>THỰC HÀNH TIẾNG VIỆT</a:t>
            </a:r>
          </a:p>
          <a:p>
            <a:pPr marL="0" marR="0" algn="ctr">
              <a:lnSpc>
                <a:spcPct val="120000"/>
              </a:lnSpc>
            </a:pPr>
            <a:r>
              <a:rPr lang="en-US" sz="13800" spc="-96" dirty="0">
                <a:solidFill>
                  <a:srgbClr val="FFFDF5"/>
                </a:solidFill>
                <a:latin typeface="#9Slide07 SVNZiclets" panose="02000603000000000000" pitchFamily="2" charset="0"/>
                <a:cs typeface="Arial" panose="020B0604020202020204" pitchFamily="34" charset="0"/>
                <a:sym typeface="Arial" panose="020B0604020202020204" pitchFamily="34" charset="0"/>
              </a:rPr>
              <a:t>PHÓ TỪ</a:t>
            </a:r>
          </a:p>
        </p:txBody>
      </p:sp>
      <p:pic>
        <p:nvPicPr>
          <p:cNvPr id="7" name="Picture 7"/>
          <p:cNvPicPr>
            <a:picLocks noChangeAspect="1"/>
          </p:cNvPicPr>
          <p:nvPr/>
        </p:nvPicPr>
        <p:blipFill>
          <a:blip r:embed="rId4"/>
          <a:srcRect/>
          <a:stretch>
            <a:fillRect/>
          </a:stretch>
        </p:blipFill>
        <p:spPr>
          <a:xfrm rot="10538681">
            <a:off x="5339421" y="-1207375"/>
            <a:ext cx="13052707" cy="2414751"/>
          </a:xfrm>
          <a:prstGeom prst="rect">
            <a:avLst/>
          </a:prstGeom>
        </p:spPr>
      </p:pic>
      <p:pic>
        <p:nvPicPr>
          <p:cNvPr id="8" name="Picture 8"/>
          <p:cNvPicPr>
            <a:picLocks noChangeAspect="1"/>
          </p:cNvPicPr>
          <p:nvPr/>
        </p:nvPicPr>
        <p:blipFill>
          <a:blip r:embed="rId5"/>
          <a:srcRect/>
          <a:stretch>
            <a:fillRect/>
          </a:stretch>
        </p:blipFill>
        <p:spPr>
          <a:xfrm rot="-10294228">
            <a:off x="9024716" y="9028108"/>
            <a:ext cx="9888315" cy="2175429"/>
          </a:xfrm>
          <a:prstGeom prst="rect">
            <a:avLst/>
          </a:prstGeom>
        </p:spPr>
      </p:pic>
      <p:pic>
        <p:nvPicPr>
          <p:cNvPr id="9" name="Picture 9"/>
          <p:cNvPicPr>
            <a:picLocks noChangeAspect="1"/>
          </p:cNvPicPr>
          <p:nvPr/>
        </p:nvPicPr>
        <p:blipFill>
          <a:blip r:embed="rId6"/>
          <a:srcRect/>
          <a:stretch>
            <a:fillRect/>
          </a:stretch>
        </p:blipFill>
        <p:spPr>
          <a:xfrm>
            <a:off x="-929848" y="-625337"/>
            <a:ext cx="8239225" cy="1730237"/>
          </a:xfrm>
          <a:prstGeom prst="rect">
            <a:avLst/>
          </a:prstGeom>
        </p:spPr>
      </p:pic>
      <p:pic>
        <p:nvPicPr>
          <p:cNvPr id="10" name="Picture 10"/>
          <p:cNvPicPr>
            <a:picLocks noChangeAspect="1"/>
          </p:cNvPicPr>
          <p:nvPr/>
        </p:nvPicPr>
        <p:blipFill>
          <a:blip r:embed="rId7"/>
          <a:srcRect/>
          <a:stretch>
            <a:fillRect/>
          </a:stretch>
        </p:blipFill>
        <p:spPr>
          <a:xfrm>
            <a:off x="-396231" y="9655836"/>
            <a:ext cx="9817654" cy="19144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5364328" y="95690"/>
            <a:ext cx="7342523" cy="3185487"/>
          </a:xfrm>
          <a:prstGeom prst="rect">
            <a:avLst/>
          </a:prstGeom>
          <a:noFill/>
        </p:spPr>
        <p:txBody>
          <a:bodyPr wrap="none" lIns="137160" tIns="68580" rIns="137160" bIns="68580">
            <a:spAutoFit/>
          </a:bodyPr>
          <a:lstStyle/>
          <a:p>
            <a:pPr algn="ctr" defTabSz="1371600">
              <a:defRPr/>
            </a:pPr>
            <a:r>
              <a:rPr lang="en-US" sz="99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Rung </a:t>
            </a:r>
          </a:p>
          <a:p>
            <a:pPr algn="ctr" defTabSz="1371600">
              <a:defRPr/>
            </a:pPr>
            <a:r>
              <a:rPr lang="en-US" sz="99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Chuông</a:t>
            </a:r>
            <a:r>
              <a:rPr lang="en-US" sz="99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 </a:t>
            </a:r>
            <a:r>
              <a:rPr lang="en-US" sz="99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Vàng</a:t>
            </a:r>
            <a:endParaRPr lang="en-US" sz="99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201" y="3465638"/>
            <a:ext cx="5462888" cy="5517519"/>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718" y="5218338"/>
            <a:ext cx="10281842" cy="2012118"/>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7439804" y="4574475"/>
            <a:ext cx="2735664" cy="3299844"/>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6233" y="212745"/>
            <a:ext cx="1475688" cy="1475688"/>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3300" y="212745"/>
            <a:ext cx="1475688" cy="1475688"/>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7242973" y="9503228"/>
            <a:ext cx="1045028" cy="78377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2868" y="10874826"/>
            <a:ext cx="783773" cy="783773"/>
          </a:xfrm>
          <a:prstGeom prst="rect">
            <a:avLst/>
          </a:prstGeom>
        </p:spPr>
      </p:pic>
      <p:sp>
        <p:nvSpPr>
          <p:cNvPr id="11" name="TextBox 10"/>
          <p:cNvSpPr txBox="1"/>
          <p:nvPr/>
        </p:nvSpPr>
        <p:spPr>
          <a:xfrm>
            <a:off x="7424531" y="2534479"/>
            <a:ext cx="184731" cy="507831"/>
          </a:xfrm>
          <a:prstGeom prst="rect">
            <a:avLst/>
          </a:prstGeom>
          <a:noFill/>
        </p:spPr>
        <p:txBody>
          <a:bodyPr wrap="none" rtlCol="0">
            <a:spAutoFit/>
          </a:bodyPr>
          <a:lstStyle/>
          <a:p>
            <a:pPr defTabSz="1371600">
              <a:defRPr/>
            </a:pPr>
            <a:endParaRPr lang="en-US" sz="2700">
              <a:solidFill>
                <a:prstClr val="black"/>
              </a:solidFill>
              <a:latin typeface="Calibri"/>
              <a:cs typeface="Arial"/>
              <a:sym typeface="Arial"/>
            </a:endParaRPr>
          </a:p>
        </p:txBody>
      </p:sp>
    </p:spTree>
    <p:extLst>
      <p:ext uri="{BB962C8B-B14F-4D97-AF65-F5344CB8AC3E}">
        <p14:creationId xmlns:p14="http://schemas.microsoft.com/office/powerpoint/2010/main" val="13647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28639" y="2741777"/>
            <a:ext cx="1743481" cy="1477328"/>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7952" y="6096295"/>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749224" y="666478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8" name="TextBox 37">
            <a:extLst>
              <a:ext uri="{FF2B5EF4-FFF2-40B4-BE49-F238E27FC236}">
                <a16:creationId xmlns:a16="http://schemas.microsoft.com/office/drawing/2014/main" id="{2176A376-B6B8-474A-8EB1-F5F9B9AB52CF}"/>
              </a:ext>
            </a:extLst>
          </p:cNvPr>
          <p:cNvSpPr txBox="1"/>
          <p:nvPr/>
        </p:nvSpPr>
        <p:spPr>
          <a:xfrm>
            <a:off x="3690576" y="2232270"/>
            <a:ext cx="13758073" cy="240065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5000" b="1" dirty="0" err="1">
                <a:latin typeface="Times New Roman" panose="02020603050405020304" pitchFamily="18" charset="0"/>
                <a:ea typeface="Times New Roman" panose="02020603050405020304" pitchFamily="18" charset="0"/>
              </a:rPr>
              <a:t>Câu</a:t>
            </a:r>
            <a:r>
              <a:rPr lang="en-US" sz="5000" b="1" dirty="0">
                <a:latin typeface="Times New Roman" panose="02020603050405020304" pitchFamily="18" charset="0"/>
                <a:ea typeface="Times New Roman" panose="02020603050405020304" pitchFamily="18" charset="0"/>
              </a:rPr>
              <a:t> 1</a:t>
            </a:r>
            <a:r>
              <a:rPr lang="en-US" sz="5000" dirty="0">
                <a:latin typeface="Times New Roman" panose="02020603050405020304" pitchFamily="18" charset="0"/>
                <a:ea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rPr>
              <a:t>Tìm</a:t>
            </a:r>
            <a:r>
              <a:rPr lang="en-US" sz="5000" dirty="0">
                <a:latin typeface="Times New Roman" panose="02020603050405020304" pitchFamily="18" charset="0"/>
                <a:ea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rPr>
              <a:t>phó</a:t>
            </a:r>
            <a:r>
              <a:rPr lang="en-US" sz="5000" dirty="0">
                <a:latin typeface="Times New Roman" panose="02020603050405020304" pitchFamily="18" charset="0"/>
                <a:ea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rPr>
              <a:t>trong</a:t>
            </a:r>
            <a:r>
              <a:rPr lang="en-US" sz="5000" dirty="0">
                <a:latin typeface="Times New Roman" panose="02020603050405020304" pitchFamily="18" charset="0"/>
                <a:ea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rPr>
              <a:t>câu</a:t>
            </a:r>
            <a:r>
              <a:rPr lang="en-US" sz="5000" dirty="0">
                <a:latin typeface="Times New Roman" panose="02020603050405020304" pitchFamily="18" charset="0"/>
                <a:ea typeface="Times New Roman" panose="02020603050405020304" pitchFamily="18" charset="0"/>
              </a:rPr>
              <a:t>: </a:t>
            </a:r>
            <a:r>
              <a:rPr lang="en-US" sz="5000" i="1" dirty="0">
                <a:latin typeface="Times New Roman" panose="02020603050405020304" pitchFamily="18" charset="0"/>
                <a:ea typeface="Times New Roman" panose="02020603050405020304" pitchFamily="18" charset="0"/>
              </a:rPr>
              <a:t>“</a:t>
            </a:r>
            <a:r>
              <a:rPr lang="en-US" sz="5000" i="1" dirty="0" err="1">
                <a:latin typeface="Times New Roman" panose="02020603050405020304" pitchFamily="18" charset="0"/>
                <a:ea typeface="Times New Roman" panose="02020603050405020304" pitchFamily="18" charset="0"/>
              </a:rPr>
              <a:t>Chỉ</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một</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chốc</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sau</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chúng</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tôi</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đã</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đến</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ngã</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ba</a:t>
            </a:r>
            <a:r>
              <a:rPr lang="en-US" sz="5000" i="1" dirty="0">
                <a:latin typeface="Times New Roman" panose="02020603050405020304" pitchFamily="18" charset="0"/>
                <a:ea typeface="Times New Roman" panose="02020603050405020304" pitchFamily="18" charset="0"/>
              </a:rPr>
              <a:t> song, </a:t>
            </a:r>
            <a:r>
              <a:rPr lang="en-US" sz="5000" i="1" dirty="0" err="1">
                <a:latin typeface="Times New Roman" panose="02020603050405020304" pitchFamily="18" charset="0"/>
                <a:ea typeface="Times New Roman" panose="02020603050405020304" pitchFamily="18" charset="0"/>
              </a:rPr>
              <a:t>chung</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quanh</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là</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những</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bãi</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dâu</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trải</a:t>
            </a:r>
            <a:r>
              <a:rPr lang="en-US" sz="5000" i="1" dirty="0">
                <a:latin typeface="Times New Roman" panose="02020603050405020304" pitchFamily="18" charset="0"/>
                <a:ea typeface="Times New Roman" panose="02020603050405020304" pitchFamily="18" charset="0"/>
              </a:rPr>
              <a:t> ra </a:t>
            </a:r>
            <a:r>
              <a:rPr lang="en-US" sz="5000" i="1" dirty="0" err="1">
                <a:latin typeface="Times New Roman" panose="02020603050405020304" pitchFamily="18" charset="0"/>
                <a:ea typeface="Times New Roman" panose="02020603050405020304" pitchFamily="18" charset="0"/>
              </a:rPr>
              <a:t>bạt</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ngàn</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đến</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tận</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những</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làng</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tít</a:t>
            </a:r>
            <a:r>
              <a:rPr lang="en-US" sz="5000" i="1" dirty="0">
                <a:latin typeface="Times New Roman" panose="02020603050405020304" pitchFamily="18" charset="0"/>
                <a:ea typeface="Times New Roman" panose="02020603050405020304" pitchFamily="18" charset="0"/>
              </a:rPr>
              <a:t> </a:t>
            </a:r>
            <a:r>
              <a:rPr lang="en-US" sz="5000" i="1" dirty="0" err="1">
                <a:latin typeface="Times New Roman" panose="02020603050405020304" pitchFamily="18" charset="0"/>
                <a:ea typeface="Times New Roman" panose="02020603050405020304" pitchFamily="18" charset="0"/>
              </a:rPr>
              <a:t>xa</a:t>
            </a:r>
            <a:r>
              <a:rPr lang="en-US" sz="5000" i="1" dirty="0">
                <a:latin typeface="Times New Roman" panose="02020603050405020304" pitchFamily="18" charset="0"/>
                <a:ea typeface="Times New Roman" panose="02020603050405020304" pitchFamily="18" charset="0"/>
              </a:rPr>
              <a:t>.”  </a:t>
            </a:r>
          </a:p>
        </p:txBody>
      </p:sp>
      <p:sp>
        <p:nvSpPr>
          <p:cNvPr id="39" name="TextBox 38">
            <a:extLst>
              <a:ext uri="{FF2B5EF4-FFF2-40B4-BE49-F238E27FC236}">
                <a16:creationId xmlns:a16="http://schemas.microsoft.com/office/drawing/2014/main" id="{67161A95-CEBC-4D50-884D-46A693610555}"/>
              </a:ext>
            </a:extLst>
          </p:cNvPr>
          <p:cNvSpPr txBox="1"/>
          <p:nvPr/>
        </p:nvSpPr>
        <p:spPr>
          <a:xfrm>
            <a:off x="1949636" y="6041198"/>
            <a:ext cx="5601091"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400" b="1" dirty="0">
                <a:latin typeface="Times New Roman" panose="02020603050405020304" pitchFamily="18" charset="0"/>
                <a:ea typeface="Times New Roman" panose="02020603050405020304" pitchFamily="18" charset="0"/>
              </a:rPr>
              <a:t>A. </a:t>
            </a:r>
            <a:r>
              <a:rPr lang="en-US" sz="4400" b="1" dirty="0" err="1">
                <a:latin typeface="Times New Roman" panose="02020603050405020304" pitchFamily="18" charset="0"/>
                <a:ea typeface="Times New Roman" panose="02020603050405020304" pitchFamily="18" charset="0"/>
              </a:rPr>
              <a:t>là</a:t>
            </a:r>
            <a:r>
              <a:rPr lang="en-US" sz="4400" b="1" dirty="0">
                <a:latin typeface="Times New Roman" panose="02020603050405020304" pitchFamily="18" charset="0"/>
                <a:ea typeface="Times New Roman" panose="02020603050405020304" pitchFamily="18" charset="0"/>
              </a:rPr>
              <a:t> </a:t>
            </a:r>
          </a:p>
        </p:txBody>
      </p:sp>
      <p:sp>
        <p:nvSpPr>
          <p:cNvPr id="40" name="TextBox 39">
            <a:extLst>
              <a:ext uri="{FF2B5EF4-FFF2-40B4-BE49-F238E27FC236}">
                <a16:creationId xmlns:a16="http://schemas.microsoft.com/office/drawing/2014/main" id="{BCDC8651-304C-4864-BA1D-FFDEA657DBC6}"/>
              </a:ext>
            </a:extLst>
          </p:cNvPr>
          <p:cNvSpPr txBox="1"/>
          <p:nvPr/>
        </p:nvSpPr>
        <p:spPr>
          <a:xfrm>
            <a:off x="11139860" y="6096295"/>
            <a:ext cx="5624140"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400" b="1" dirty="0">
                <a:latin typeface="Times New Roman" panose="02020603050405020304" pitchFamily="18" charset="0"/>
                <a:ea typeface="Times New Roman" panose="02020603050405020304" pitchFamily="18" charset="0"/>
              </a:rPr>
              <a:t>B. </a:t>
            </a:r>
            <a:r>
              <a:rPr lang="en-US" sz="4400" b="1" dirty="0" err="1">
                <a:latin typeface="Times New Roman" panose="02020603050405020304" pitchFamily="18" charset="0"/>
                <a:ea typeface="Times New Roman" panose="02020603050405020304" pitchFamily="18" charset="0"/>
              </a:rPr>
              <a:t>chung</a:t>
            </a:r>
            <a:endParaRPr lang="en-US" sz="4400" b="1" dirty="0">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629C4809-C8D3-4AE0-B4C7-7ADF2F9D0D0F}"/>
              </a:ext>
            </a:extLst>
          </p:cNvPr>
          <p:cNvSpPr txBox="1"/>
          <p:nvPr/>
        </p:nvSpPr>
        <p:spPr>
          <a:xfrm>
            <a:off x="1949636" y="8031732"/>
            <a:ext cx="5601091"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400" b="1" dirty="0">
                <a:solidFill>
                  <a:srgbClr val="0D0D0D"/>
                </a:solidFill>
                <a:latin typeface="Times New Roman" panose="02020603050405020304" pitchFamily="18" charset="0"/>
                <a:ea typeface="Times New Roman" panose="02020603050405020304" pitchFamily="18" charset="0"/>
              </a:rPr>
              <a:t>C. </a:t>
            </a:r>
            <a:r>
              <a:rPr lang="en-US" sz="4400" b="1" dirty="0" err="1">
                <a:solidFill>
                  <a:srgbClr val="0D0D0D"/>
                </a:solidFill>
                <a:latin typeface="Times New Roman" panose="02020603050405020304" pitchFamily="18" charset="0"/>
                <a:ea typeface="Times New Roman" panose="02020603050405020304" pitchFamily="18" charset="0"/>
              </a:rPr>
              <a:t>đã</a:t>
            </a:r>
            <a:r>
              <a:rPr lang="en-US" sz="4400" b="1" dirty="0">
                <a:solidFill>
                  <a:srgbClr val="0D0D0D"/>
                </a:solidFill>
                <a:latin typeface="Times New Roman" panose="02020603050405020304" pitchFamily="18" charset="0"/>
                <a:ea typeface="Times New Roman" panose="02020603050405020304" pitchFamily="18" charset="0"/>
              </a:rPr>
              <a:t> </a:t>
            </a:r>
            <a:endParaRPr lang="en-US" sz="4400" b="1" dirty="0">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FEBB534A-3E97-43FB-817F-9CE6C45313C3}"/>
              </a:ext>
            </a:extLst>
          </p:cNvPr>
          <p:cNvSpPr txBox="1"/>
          <p:nvPr/>
        </p:nvSpPr>
        <p:spPr>
          <a:xfrm>
            <a:off x="11139861" y="8054730"/>
            <a:ext cx="5624140"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400" b="1" dirty="0">
                <a:latin typeface="Times New Roman" panose="02020603050405020304" pitchFamily="18" charset="0"/>
                <a:ea typeface="Times New Roman" panose="02020603050405020304" pitchFamily="18" charset="0"/>
              </a:rPr>
              <a:t>D. </a:t>
            </a:r>
            <a:r>
              <a:rPr lang="en-US" sz="4400" b="1" dirty="0" err="1">
                <a:latin typeface="Times New Roman" panose="02020603050405020304" pitchFamily="18" charset="0"/>
                <a:ea typeface="Times New Roman" panose="02020603050405020304" pitchFamily="18" charset="0"/>
              </a:rPr>
              <a:t>Không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có</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phó</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từ</a:t>
            </a:r>
            <a:endParaRPr lang="en-US" sz="4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7912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04518" y="3045561"/>
            <a:ext cx="1743481"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7952" y="6122500"/>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749224" y="669099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7" name="TextBox 36">
            <a:extLst>
              <a:ext uri="{FF2B5EF4-FFF2-40B4-BE49-F238E27FC236}">
                <a16:creationId xmlns:a16="http://schemas.microsoft.com/office/drawing/2014/main" id="{514E4800-4E66-4D89-82AE-D1B99E3C296C}"/>
              </a:ext>
            </a:extLst>
          </p:cNvPr>
          <p:cNvSpPr txBox="1"/>
          <p:nvPr/>
        </p:nvSpPr>
        <p:spPr>
          <a:xfrm>
            <a:off x="4746242" y="3244635"/>
            <a:ext cx="11388741"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5400" b="1" dirty="0" err="1">
                <a:latin typeface="Times New Roman" panose="02020603050405020304" pitchFamily="18" charset="0"/>
                <a:ea typeface="Times New Roman" panose="02020603050405020304" pitchFamily="18" charset="0"/>
              </a:rPr>
              <a:t>Câu</a:t>
            </a:r>
            <a:r>
              <a:rPr lang="en-US" sz="5400" b="1" dirty="0">
                <a:latin typeface="Times New Roman" panose="02020603050405020304" pitchFamily="18" charset="0"/>
                <a:ea typeface="Times New Roman" panose="02020603050405020304" pitchFamily="18" charset="0"/>
              </a:rPr>
              <a:t> 2</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Phó</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từ</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là</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gì</a:t>
            </a:r>
            <a:r>
              <a:rPr lang="en-US" sz="5400" dirty="0">
                <a:latin typeface="Times New Roman" panose="02020603050405020304" pitchFamily="18" charset="0"/>
                <a:ea typeface="Times New Roman" panose="02020603050405020304" pitchFamily="18" charset="0"/>
              </a:rPr>
              <a:t>? </a:t>
            </a:r>
          </a:p>
        </p:txBody>
      </p:sp>
      <p:sp>
        <p:nvSpPr>
          <p:cNvPr id="38" name="TextBox 37">
            <a:extLst>
              <a:ext uri="{FF2B5EF4-FFF2-40B4-BE49-F238E27FC236}">
                <a16:creationId xmlns:a16="http://schemas.microsoft.com/office/drawing/2014/main" id="{5E3B73F2-13A1-48BC-A9A7-5AF3C6517272}"/>
              </a:ext>
            </a:extLst>
          </p:cNvPr>
          <p:cNvSpPr txBox="1"/>
          <p:nvPr/>
        </p:nvSpPr>
        <p:spPr>
          <a:xfrm>
            <a:off x="1304518" y="5373170"/>
            <a:ext cx="638204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3600" b="1" dirty="0">
                <a:latin typeface="Times New Roman" panose="02020603050405020304" pitchFamily="18" charset="0"/>
                <a:ea typeface="Times New Roman" panose="02020603050405020304" pitchFamily="18" charset="0"/>
              </a:rPr>
              <a:t>A. </a:t>
            </a:r>
            <a:r>
              <a:rPr lang="en-US" sz="3600" b="1" dirty="0" err="1">
                <a:latin typeface="Times New Roman" panose="02020603050405020304" pitchFamily="18" charset="0"/>
                <a:ea typeface="Times New Roman" panose="02020603050405020304" pitchFamily="18" charset="0"/>
              </a:rPr>
              <a:t>Là</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những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từ</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chuyên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kèm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phụ</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sau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danh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từ</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bổ</a:t>
            </a:r>
            <a:r>
              <a:rPr lang="en-US" sz="3600" b="1" dirty="0">
                <a:latin typeface="Times New Roman" panose="02020603050405020304" pitchFamily="18" charset="0"/>
                <a:ea typeface="Times New Roman" panose="02020603050405020304" pitchFamily="18" charset="0"/>
              </a:rPr>
              <a:t> sung ý </a:t>
            </a:r>
            <a:r>
              <a:rPr lang="en-US" sz="3600" b="1" dirty="0" err="1">
                <a:latin typeface="Times New Roman" panose="02020603050405020304" pitchFamily="18" charset="0"/>
                <a:ea typeface="Times New Roman" panose="02020603050405020304" pitchFamily="18" charset="0"/>
              </a:rPr>
              <a:t>nghĩa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cho</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danh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từ</a:t>
            </a:r>
            <a:endParaRPr lang="en-US" sz="3600" b="1" dirty="0">
              <a:latin typeface="Times New Roman" panose="02020603050405020304" pitchFamily="18" charset="0"/>
              <a:ea typeface="Times New Roman" panose="02020603050405020304" pitchFamily="18" charset="0"/>
            </a:endParaRPr>
          </a:p>
        </p:txBody>
      </p:sp>
      <p:sp>
        <p:nvSpPr>
          <p:cNvPr id="39" name="TextBox 38">
            <a:extLst>
              <a:ext uri="{FF2B5EF4-FFF2-40B4-BE49-F238E27FC236}">
                <a16:creationId xmlns:a16="http://schemas.microsoft.com/office/drawing/2014/main" id="{DA0BD3B7-7B32-430C-B0ED-BF2D2A5FB471}"/>
              </a:ext>
            </a:extLst>
          </p:cNvPr>
          <p:cNvSpPr txBox="1"/>
          <p:nvPr/>
        </p:nvSpPr>
        <p:spPr>
          <a:xfrm>
            <a:off x="10601436" y="5271780"/>
            <a:ext cx="638204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3600" b="1" dirty="0">
                <a:solidFill>
                  <a:srgbClr val="0D0D0D"/>
                </a:solidFill>
                <a:latin typeface="Times New Roman" panose="02020603050405020304" pitchFamily="18" charset="0"/>
                <a:ea typeface="Times New Roman" panose="02020603050405020304" pitchFamily="18" charset="0"/>
              </a:rPr>
              <a:t>B. </a:t>
            </a:r>
            <a:r>
              <a:rPr lang="en-US" sz="3600" b="1" dirty="0" err="1">
                <a:solidFill>
                  <a:srgbClr val="0D0D0D"/>
                </a:solidFill>
                <a:latin typeface="Times New Roman" panose="02020603050405020304" pitchFamily="18" charset="0"/>
                <a:ea typeface="Times New Roman" panose="02020603050405020304" pitchFamily="18" charset="0"/>
              </a:rPr>
              <a:t>Là</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những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chuyên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đi</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kèm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với</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danh</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động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tính</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để</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bổ</a:t>
            </a:r>
            <a:r>
              <a:rPr lang="en-US" sz="3600" b="1" dirty="0">
                <a:solidFill>
                  <a:srgbClr val="0D0D0D"/>
                </a:solidFill>
                <a:latin typeface="Times New Roman" panose="02020603050405020304" pitchFamily="18" charset="0"/>
                <a:ea typeface="Times New Roman" panose="02020603050405020304" pitchFamily="18" charset="0"/>
              </a:rPr>
              <a:t> sung ý </a:t>
            </a:r>
            <a:r>
              <a:rPr lang="en-US" sz="3600" b="1" dirty="0" err="1">
                <a:solidFill>
                  <a:srgbClr val="0D0D0D"/>
                </a:solidFill>
                <a:latin typeface="Times New Roman" panose="02020603050405020304" pitchFamily="18" charset="0"/>
                <a:ea typeface="Times New Roman" panose="02020603050405020304" pitchFamily="18" charset="0"/>
              </a:rPr>
              <a:t>nghĩa</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cho</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danh</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động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tính</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endParaRPr lang="en-US" sz="3600" b="1" dirty="0">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EE12F727-AE62-4F0C-A5E9-105A3CF4CC07}"/>
              </a:ext>
            </a:extLst>
          </p:cNvPr>
          <p:cNvSpPr txBox="1"/>
          <p:nvPr/>
        </p:nvSpPr>
        <p:spPr>
          <a:xfrm>
            <a:off x="1304518" y="8139321"/>
            <a:ext cx="6434600"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3600" b="1" dirty="0">
                <a:latin typeface="Times New Roman" panose="02020603050405020304" pitchFamily="18" charset="0"/>
                <a:ea typeface="Times New Roman" panose="02020603050405020304" pitchFamily="18" charset="0"/>
              </a:rPr>
              <a:t>C. </a:t>
            </a:r>
            <a:r>
              <a:rPr lang="en-US" sz="3600" b="1" dirty="0" err="1">
                <a:latin typeface="Times New Roman" panose="02020603050405020304" pitchFamily="18" charset="0"/>
                <a:ea typeface="Times New Roman" panose="02020603050405020304" pitchFamily="18" charset="0"/>
              </a:rPr>
              <a:t>Là</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những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từ</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có</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chức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năng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như</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thành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phần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trung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tâm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cụm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danh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từ</a:t>
            </a:r>
            <a:endParaRPr lang="en-US" sz="3600" b="1" dirty="0">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95174D5F-B262-4F48-BD03-225929BE8136}"/>
              </a:ext>
            </a:extLst>
          </p:cNvPr>
          <p:cNvSpPr txBox="1"/>
          <p:nvPr/>
        </p:nvSpPr>
        <p:spPr>
          <a:xfrm>
            <a:off x="10601436" y="8139321"/>
            <a:ext cx="643460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3600" b="1" dirty="0">
                <a:latin typeface="Times New Roman" panose="02020603050405020304" pitchFamily="18" charset="0"/>
                <a:ea typeface="Times New Roman" panose="02020603050405020304" pitchFamily="18" charset="0"/>
              </a:rPr>
              <a:t>D. </a:t>
            </a:r>
            <a:r>
              <a:rPr lang="en-US" sz="3600" b="1" dirty="0" err="1">
                <a:latin typeface="Times New Roman" panose="02020603050405020304" pitchFamily="18" charset="0"/>
                <a:ea typeface="Times New Roman" panose="02020603050405020304" pitchFamily="18" charset="0"/>
              </a:rPr>
              <a:t>Không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xác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định</a:t>
            </a:r>
            <a:endParaRPr lang="en-US" sz="36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059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3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04518" y="3045561"/>
            <a:ext cx="1819682"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0552" y="6866740"/>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071824" y="743523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7" name="TextBox 36">
            <a:extLst>
              <a:ext uri="{FF2B5EF4-FFF2-40B4-BE49-F238E27FC236}">
                <a16:creationId xmlns:a16="http://schemas.microsoft.com/office/drawing/2014/main" id="{28326C8A-107F-42F2-9F04-365EC0C0B1B1}"/>
              </a:ext>
            </a:extLst>
          </p:cNvPr>
          <p:cNvSpPr txBox="1"/>
          <p:nvPr/>
        </p:nvSpPr>
        <p:spPr>
          <a:xfrm>
            <a:off x="4572000" y="3350405"/>
            <a:ext cx="11512173"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5400" b="1" dirty="0" err="1">
                <a:latin typeface="Times New Roman" panose="02020603050405020304" pitchFamily="18" charset="0"/>
                <a:ea typeface="Times New Roman" panose="02020603050405020304" pitchFamily="18" charset="0"/>
              </a:rPr>
              <a:t>Câu</a:t>
            </a:r>
            <a:r>
              <a:rPr lang="en-US" sz="5400" b="1" dirty="0">
                <a:latin typeface="Times New Roman" panose="02020603050405020304" pitchFamily="18" charset="0"/>
                <a:ea typeface="Times New Roman" panose="02020603050405020304" pitchFamily="18" charset="0"/>
              </a:rPr>
              <a:t> 3.</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Phó</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từ</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gồm</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mấy</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nhóm</a:t>
            </a:r>
            <a:r>
              <a:rPr lang="en-US" sz="5400" dirty="0">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AB730E3C-C482-4177-9747-25A651B7EE73}"/>
              </a:ext>
            </a:extLst>
          </p:cNvPr>
          <p:cNvSpPr txBox="1"/>
          <p:nvPr/>
        </p:nvSpPr>
        <p:spPr>
          <a:xfrm>
            <a:off x="1487739" y="6326785"/>
            <a:ext cx="483686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200" b="1" dirty="0">
                <a:solidFill>
                  <a:srgbClr val="0D0D0D"/>
                </a:solidFill>
                <a:latin typeface="Times New Roman" panose="02020603050405020304" pitchFamily="18" charset="0"/>
                <a:ea typeface="Times New Roman" panose="02020603050405020304" pitchFamily="18" charset="0"/>
              </a:rPr>
              <a:t>A. 5 </a:t>
            </a:r>
            <a:r>
              <a:rPr lang="en-US" sz="4200" b="1" dirty="0" err="1">
                <a:solidFill>
                  <a:srgbClr val="0D0D0D"/>
                </a:solidFill>
                <a:latin typeface="Times New Roman" panose="02020603050405020304" pitchFamily="18" charset="0"/>
                <a:ea typeface="Times New Roman" panose="02020603050405020304" pitchFamily="18" charset="0"/>
              </a:rPr>
              <a:t>nhóm</a:t>
            </a:r>
            <a:endParaRPr lang="en-US" sz="4200" b="1" dirty="0"/>
          </a:p>
        </p:txBody>
      </p:sp>
      <p:sp>
        <p:nvSpPr>
          <p:cNvPr id="39" name="TextBox 38">
            <a:extLst>
              <a:ext uri="{FF2B5EF4-FFF2-40B4-BE49-F238E27FC236}">
                <a16:creationId xmlns:a16="http://schemas.microsoft.com/office/drawing/2014/main" id="{84E84C58-A05D-439D-A063-DBDE74B5E89D}"/>
              </a:ext>
            </a:extLst>
          </p:cNvPr>
          <p:cNvSpPr txBox="1"/>
          <p:nvPr/>
        </p:nvSpPr>
        <p:spPr>
          <a:xfrm>
            <a:off x="10634286" y="6326785"/>
            <a:ext cx="5159830"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200" b="1" dirty="0">
                <a:solidFill>
                  <a:srgbClr val="0D0D0D"/>
                </a:solidFill>
                <a:latin typeface="Times New Roman" panose="02020603050405020304" pitchFamily="18" charset="0"/>
                <a:ea typeface="Times New Roman" panose="02020603050405020304" pitchFamily="18" charset="0"/>
              </a:rPr>
              <a:t>B. 4 </a:t>
            </a:r>
            <a:r>
              <a:rPr lang="en-US" sz="4200" b="1" dirty="0" err="1">
                <a:solidFill>
                  <a:srgbClr val="0D0D0D"/>
                </a:solidFill>
                <a:latin typeface="Times New Roman" panose="02020603050405020304" pitchFamily="18" charset="0"/>
                <a:ea typeface="Times New Roman" panose="02020603050405020304" pitchFamily="18" charset="0"/>
              </a:rPr>
              <a:t>nhóm</a:t>
            </a:r>
            <a:endParaRPr lang="en-US" sz="4200" b="1" dirty="0"/>
          </a:p>
        </p:txBody>
      </p:sp>
      <p:sp>
        <p:nvSpPr>
          <p:cNvPr id="40" name="TextBox 39">
            <a:extLst>
              <a:ext uri="{FF2B5EF4-FFF2-40B4-BE49-F238E27FC236}">
                <a16:creationId xmlns:a16="http://schemas.microsoft.com/office/drawing/2014/main" id="{B33E0D7C-A6C5-4F63-81E7-80DE08AE27F1}"/>
              </a:ext>
            </a:extLst>
          </p:cNvPr>
          <p:cNvSpPr txBox="1"/>
          <p:nvPr/>
        </p:nvSpPr>
        <p:spPr>
          <a:xfrm>
            <a:off x="1487738" y="8337982"/>
            <a:ext cx="483686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200" b="1" dirty="0">
                <a:solidFill>
                  <a:srgbClr val="0D0D0D"/>
                </a:solidFill>
                <a:latin typeface="Times New Roman" panose="02020603050405020304" pitchFamily="18" charset="0"/>
                <a:ea typeface="Times New Roman" panose="02020603050405020304" pitchFamily="18" charset="0"/>
              </a:rPr>
              <a:t>C. 3 </a:t>
            </a:r>
            <a:r>
              <a:rPr lang="en-US" sz="4200" b="1" dirty="0" err="1">
                <a:solidFill>
                  <a:srgbClr val="0D0D0D"/>
                </a:solidFill>
                <a:latin typeface="Times New Roman" panose="02020603050405020304" pitchFamily="18" charset="0"/>
                <a:ea typeface="Times New Roman" panose="02020603050405020304" pitchFamily="18" charset="0"/>
              </a:rPr>
              <a:t>nhóm</a:t>
            </a:r>
            <a:endParaRPr lang="en-US" sz="4200" b="1" dirty="0"/>
          </a:p>
        </p:txBody>
      </p:sp>
      <p:sp>
        <p:nvSpPr>
          <p:cNvPr id="41" name="TextBox 40">
            <a:extLst>
              <a:ext uri="{FF2B5EF4-FFF2-40B4-BE49-F238E27FC236}">
                <a16:creationId xmlns:a16="http://schemas.microsoft.com/office/drawing/2014/main" id="{CFFC1582-650B-4DD9-87B6-13EA4972C4A7}"/>
              </a:ext>
            </a:extLst>
          </p:cNvPr>
          <p:cNvSpPr txBox="1"/>
          <p:nvPr/>
        </p:nvSpPr>
        <p:spPr>
          <a:xfrm>
            <a:off x="10634287" y="8326208"/>
            <a:ext cx="5159829"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200" b="1" dirty="0">
                <a:solidFill>
                  <a:srgbClr val="0D0D0D"/>
                </a:solidFill>
                <a:latin typeface="Times New Roman" panose="02020603050405020304" pitchFamily="18" charset="0"/>
                <a:ea typeface="Times New Roman" panose="02020603050405020304" pitchFamily="18" charset="0"/>
              </a:rPr>
              <a:t>D. 2 </a:t>
            </a:r>
            <a:r>
              <a:rPr lang="en-US" sz="4200" b="1" dirty="0" err="1">
                <a:solidFill>
                  <a:srgbClr val="0D0D0D"/>
                </a:solidFill>
                <a:latin typeface="Times New Roman" panose="02020603050405020304" pitchFamily="18" charset="0"/>
                <a:ea typeface="Times New Roman" panose="02020603050405020304" pitchFamily="18" charset="0"/>
              </a:rPr>
              <a:t>nhóm</a:t>
            </a:r>
            <a:endParaRPr lang="en-US" sz="4200" b="1" dirty="0"/>
          </a:p>
        </p:txBody>
      </p:sp>
    </p:spTree>
    <p:extLst>
      <p:ext uri="{BB962C8B-B14F-4D97-AF65-F5344CB8AC3E}">
        <p14:creationId xmlns:p14="http://schemas.microsoft.com/office/powerpoint/2010/main" val="2057801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04518" y="3045561"/>
            <a:ext cx="1743482"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32628" y="6732067"/>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9093900" y="7300561"/>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7" name="TextBox 36">
            <a:extLst>
              <a:ext uri="{FF2B5EF4-FFF2-40B4-BE49-F238E27FC236}">
                <a16:creationId xmlns:a16="http://schemas.microsoft.com/office/drawing/2014/main" id="{4482C137-4E4F-4288-BBD1-AA4ADF7E732E}"/>
              </a:ext>
            </a:extLst>
          </p:cNvPr>
          <p:cNvSpPr txBox="1"/>
          <p:nvPr/>
        </p:nvSpPr>
        <p:spPr>
          <a:xfrm>
            <a:off x="3992134" y="2729072"/>
            <a:ext cx="12735493" cy="230832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4800" b="1" dirty="0" err="1">
                <a:latin typeface="Times New Roman" panose="02020603050405020304" pitchFamily="18" charset="0"/>
                <a:ea typeface="Times New Roman" panose="02020603050405020304" pitchFamily="18" charset="0"/>
              </a:rPr>
              <a:t>Câu</a:t>
            </a:r>
            <a:r>
              <a:rPr lang="en-US" sz="4800" b="1" dirty="0">
                <a:latin typeface="Times New Roman" panose="02020603050405020304" pitchFamily="18" charset="0"/>
                <a:ea typeface="Times New Roman" panose="02020603050405020304" pitchFamily="18" charset="0"/>
              </a:rPr>
              <a:t> 4</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Phó</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từ</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thường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bổ</a:t>
            </a:r>
            <a:r>
              <a:rPr lang="en-US" sz="4800" dirty="0">
                <a:latin typeface="Times New Roman" panose="02020603050405020304" pitchFamily="18" charset="0"/>
                <a:ea typeface="Times New Roman" panose="02020603050405020304" pitchFamily="18" charset="0"/>
              </a:rPr>
              <a:t> sung ý </a:t>
            </a:r>
            <a:r>
              <a:rPr lang="en-US" sz="4800" dirty="0" err="1">
                <a:latin typeface="Times New Roman" panose="02020603050405020304" pitchFamily="18" charset="0"/>
                <a:ea typeface="Times New Roman" panose="02020603050405020304" pitchFamily="18" charset="0"/>
              </a:rPr>
              <a:t>nghĩa</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liên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quan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đến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hành</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động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trạng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thái</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đặc</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điểm</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tính</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chất</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nêu</a:t>
            </a:r>
            <a:r>
              <a:rPr lang="en-US" sz="4800" dirty="0">
                <a:latin typeface="Times New Roman" panose="02020603050405020304" pitchFamily="18" charset="0"/>
                <a:ea typeface="Times New Roman" panose="02020603050405020304" pitchFamily="18" charset="0"/>
              </a:rPr>
              <a:t> ở </a:t>
            </a:r>
            <a:r>
              <a:rPr lang="en-US" sz="4800" dirty="0" err="1">
                <a:latin typeface="Times New Roman" panose="02020603050405020304" pitchFamily="18" charset="0"/>
                <a:ea typeface="Times New Roman" panose="02020603050405020304" pitchFamily="18" charset="0"/>
              </a:rPr>
              <a:t>động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từ</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hoạc</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tính</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từ</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trên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phương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diện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nào</a:t>
            </a:r>
            <a:r>
              <a:rPr lang="en-US" sz="4800" dirty="0">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1A3D5A6A-A970-4886-8C20-F41CC25F7325}"/>
              </a:ext>
            </a:extLst>
          </p:cNvPr>
          <p:cNvSpPr txBox="1"/>
          <p:nvPr/>
        </p:nvSpPr>
        <p:spPr>
          <a:xfrm>
            <a:off x="1304518" y="6261472"/>
            <a:ext cx="673876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200" b="1" dirty="0">
                <a:latin typeface="Times New Roman" panose="02020603050405020304" pitchFamily="18" charset="0"/>
                <a:ea typeface="Times New Roman" panose="02020603050405020304" pitchFamily="18" charset="0"/>
              </a:rPr>
              <a:t>A. Quan </a:t>
            </a:r>
            <a:r>
              <a:rPr lang="en-US" sz="4200" b="1" dirty="0" err="1">
                <a:latin typeface="Times New Roman" panose="02020603050405020304" pitchFamily="18" charset="0"/>
                <a:ea typeface="Times New Roman" panose="02020603050405020304" pitchFamily="18" charset="0"/>
              </a:rPr>
              <a:t>hệ</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thời</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gian</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mức</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độ</a:t>
            </a:r>
            <a:r>
              <a:rPr lang="en-US" sz="4200" b="1" dirty="0">
                <a:latin typeface="Times New Roman" panose="02020603050405020304" pitchFamily="18" charset="0"/>
                <a:ea typeface="Times New Roman" panose="02020603050405020304" pitchFamily="18" charset="0"/>
              </a:rPr>
              <a:t> </a:t>
            </a:r>
          </a:p>
        </p:txBody>
      </p:sp>
      <p:sp>
        <p:nvSpPr>
          <p:cNvPr id="39" name="TextBox 38">
            <a:extLst>
              <a:ext uri="{FF2B5EF4-FFF2-40B4-BE49-F238E27FC236}">
                <a16:creationId xmlns:a16="http://schemas.microsoft.com/office/drawing/2014/main" id="{ADA9FB0E-941A-4AC2-B6D3-399B02A437D1}"/>
              </a:ext>
            </a:extLst>
          </p:cNvPr>
          <p:cNvSpPr txBox="1"/>
          <p:nvPr/>
        </p:nvSpPr>
        <p:spPr>
          <a:xfrm>
            <a:off x="10966343" y="6261472"/>
            <a:ext cx="628552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200" b="1" dirty="0">
                <a:latin typeface="Times New Roman" panose="02020603050405020304" pitchFamily="18" charset="0"/>
                <a:ea typeface="Times New Roman" panose="02020603050405020304" pitchFamily="18" charset="0"/>
              </a:rPr>
              <a:t>B. </a:t>
            </a:r>
            <a:r>
              <a:rPr lang="en-US" sz="4200" b="1" dirty="0" err="1">
                <a:latin typeface="Times New Roman" panose="02020603050405020304" pitchFamily="18" charset="0"/>
                <a:ea typeface="Times New Roman" panose="02020603050405020304" pitchFamily="18" charset="0"/>
              </a:rPr>
              <a:t>Sự</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tiếp</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diễn</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tương</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tự</a:t>
            </a:r>
            <a:endParaRPr lang="en-US" sz="4200" b="1" dirty="0">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528E3F14-0C83-40D4-8CEC-2A54AEEFAE32}"/>
              </a:ext>
            </a:extLst>
          </p:cNvPr>
          <p:cNvSpPr txBox="1"/>
          <p:nvPr/>
        </p:nvSpPr>
        <p:spPr>
          <a:xfrm>
            <a:off x="1304518" y="8247488"/>
            <a:ext cx="6106223"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200" b="1" dirty="0">
                <a:latin typeface="Times New Roman" panose="02020603050405020304" pitchFamily="18" charset="0"/>
                <a:ea typeface="Times New Roman" panose="02020603050405020304" pitchFamily="18" charset="0"/>
              </a:rPr>
              <a:t>C. </a:t>
            </a:r>
            <a:r>
              <a:rPr lang="en-US" sz="4200" b="1" dirty="0" err="1">
                <a:latin typeface="Times New Roman" panose="02020603050405020304" pitchFamily="18" charset="0"/>
                <a:ea typeface="Times New Roman" panose="02020603050405020304" pitchFamily="18" charset="0"/>
              </a:rPr>
              <a:t>Sự</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phủ</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định</a:t>
            </a:r>
            <a:endParaRPr lang="en-US" sz="4200" b="1" dirty="0">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74675969-71D6-4751-8EBE-7AC4F2A59D40}"/>
              </a:ext>
            </a:extLst>
          </p:cNvPr>
          <p:cNvSpPr txBox="1"/>
          <p:nvPr/>
        </p:nvSpPr>
        <p:spPr>
          <a:xfrm>
            <a:off x="10993393" y="8247488"/>
            <a:ext cx="6281457"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tabLst>
                <a:tab pos="135255" algn="l"/>
                <a:tab pos="270510" algn="l"/>
                <a:tab pos="405765" algn="l"/>
              </a:tabLst>
            </a:pPr>
            <a:r>
              <a:rPr lang="en-US" sz="4200" b="1" dirty="0">
                <a:latin typeface="Times New Roman" panose="02020603050405020304" pitchFamily="18" charset="0"/>
                <a:ea typeface="Times New Roman" panose="02020603050405020304" pitchFamily="18" charset="0"/>
              </a:rPr>
              <a:t>D. </a:t>
            </a:r>
            <a:r>
              <a:rPr lang="en-US" sz="4200" b="1" dirty="0" err="1">
                <a:latin typeface="Times New Roman" panose="02020603050405020304" pitchFamily="18" charset="0"/>
                <a:ea typeface="Times New Roman" panose="02020603050405020304" pitchFamily="18" charset="0"/>
              </a:rPr>
              <a:t>Cả</a:t>
            </a:r>
            <a:r>
              <a:rPr lang="en-US" sz="4200" b="1" dirty="0">
                <a:latin typeface="Times New Roman" panose="02020603050405020304" pitchFamily="18" charset="0"/>
                <a:ea typeface="Times New Roman" panose="02020603050405020304" pitchFamily="18" charset="0"/>
              </a:rPr>
              <a:t> 3 </a:t>
            </a:r>
            <a:r>
              <a:rPr lang="en-US" sz="4200" b="1" dirty="0" err="1">
                <a:latin typeface="Times New Roman" panose="02020603050405020304" pitchFamily="18" charset="0"/>
                <a:ea typeface="Times New Roman" panose="02020603050405020304" pitchFamily="18" charset="0"/>
              </a:rPr>
              <a:t>đáp</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án</a:t>
            </a:r>
            <a:r>
              <a:rPr lang="en-US" sz="4200" b="1" dirty="0">
                <a:latin typeface="Times New Roman" panose="02020603050405020304" pitchFamily="18" charset="0"/>
                <a:ea typeface="Times New Roman" panose="02020603050405020304" pitchFamily="18" charset="0"/>
              </a:rPr>
              <a:t> </a:t>
            </a:r>
            <a:r>
              <a:rPr lang="en-US" sz="4200" b="1" dirty="0" err="1">
                <a:latin typeface="Times New Roman" panose="02020603050405020304" pitchFamily="18" charset="0"/>
                <a:ea typeface="Times New Roman" panose="02020603050405020304" pitchFamily="18" charset="0"/>
              </a:rPr>
              <a:t>trên</a:t>
            </a:r>
            <a:endParaRPr lang="en-US" sz="42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5298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04518" y="3045561"/>
            <a:ext cx="1667281"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4002" y="7042365"/>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8755274" y="7610859"/>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4340276" y="2662369"/>
            <a:ext cx="12400158" cy="230832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4800" b="1" dirty="0" err="1">
                <a:latin typeface="Times New Roman" panose="02020603050405020304" pitchFamily="18" charset="0"/>
                <a:ea typeface="Times New Roman" panose="02020603050405020304" pitchFamily="18" charset="0"/>
              </a:rPr>
              <a:t>Câu</a:t>
            </a:r>
            <a:r>
              <a:rPr lang="en-US" sz="4800" b="1" dirty="0">
                <a:latin typeface="Times New Roman" panose="02020603050405020304" pitchFamily="18" charset="0"/>
                <a:ea typeface="Times New Roman" panose="02020603050405020304" pitchFamily="18" charset="0"/>
              </a:rPr>
              <a:t> 5.</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Phó</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từ</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trong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câu</a:t>
            </a:r>
            <a:r>
              <a:rPr lang="en-US" sz="4800"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Nó</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đang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lầm</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lũi</a:t>
            </a:r>
            <a:r>
              <a:rPr lang="en-US" sz="4800" i="1" dirty="0">
                <a:latin typeface="Times New Roman" panose="02020603050405020304" pitchFamily="18" charset="0"/>
                <a:ea typeface="Times New Roman" panose="02020603050405020304" pitchFamily="18" charset="0"/>
              </a:rPr>
              <a:t> b</a:t>
            </a:r>
            <a:r>
              <a:rPr lang="vi-VN" sz="4800" i="1" dirty="0">
                <a:latin typeface="Times New Roman" panose="02020603050405020304" pitchFamily="18" charset="0"/>
                <a:ea typeface="Times New Roman" panose="02020603050405020304" pitchFamily="18" charset="0"/>
              </a:rPr>
              <a:t>ư</a:t>
            </a:r>
            <a:r>
              <a:rPr lang="en-US" sz="4800" i="1" dirty="0" err="1">
                <a:latin typeface="Times New Roman" panose="02020603050405020304" pitchFamily="18" charset="0"/>
                <a:ea typeface="Times New Roman" panose="02020603050405020304" pitchFamily="18" charset="0"/>
              </a:rPr>
              <a:t>ớc</a:t>
            </a:r>
            <a:r>
              <a:rPr lang="en-US" sz="4800" i="1" dirty="0">
                <a:latin typeface="Times New Roman" panose="02020603050405020304" pitchFamily="18" charset="0"/>
                <a:ea typeface="Times New Roman" panose="02020603050405020304" pitchFamily="18" charset="0"/>
              </a:rPr>
              <a:t> qua </a:t>
            </a:r>
            <a:r>
              <a:rPr lang="en-US" sz="4800" i="1" dirty="0" err="1">
                <a:latin typeface="Times New Roman" panose="02020603050405020304" pitchFamily="18" charset="0"/>
                <a:ea typeface="Times New Roman" panose="02020603050405020304" pitchFamily="18" charset="0"/>
              </a:rPr>
              <a:t>đống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tro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tàn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trong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trận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cháy</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hôm</a:t>
            </a:r>
            <a:r>
              <a:rPr lang="en-US" sz="4800" i="1" dirty="0">
                <a:latin typeface="Times New Roman" panose="02020603050405020304" pitchFamily="18" charset="0"/>
                <a:ea typeface="Times New Roman" panose="02020603050405020304" pitchFamily="18" charset="0"/>
              </a:rPr>
              <a:t> qua </a:t>
            </a:r>
            <a:r>
              <a:rPr lang="en-US" sz="4800" i="1" dirty="0" err="1">
                <a:latin typeface="Times New Roman" panose="02020603050405020304" pitchFamily="18" charset="0"/>
                <a:ea typeface="Times New Roman" panose="02020603050405020304" pitchFamily="18" charset="0"/>
              </a:rPr>
              <a:t>nhạnh</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nhạnh</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chút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gì</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đó</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còn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sót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lại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cho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bữa</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tối</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là</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gì</a:t>
            </a:r>
            <a:r>
              <a:rPr lang="en-US" sz="4800" dirty="0">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619201" y="6375575"/>
            <a:ext cx="626205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A. </a:t>
            </a:r>
            <a:r>
              <a:rPr lang="en-US" sz="3600" b="1" dirty="0" err="1">
                <a:solidFill>
                  <a:srgbClr val="0D0D0D"/>
                </a:solidFill>
                <a:latin typeface="Times New Roman" panose="02020603050405020304" pitchFamily="18" charset="0"/>
                <a:ea typeface="Times New Roman" panose="02020603050405020304" pitchFamily="18" charset="0"/>
              </a:rPr>
              <a:t>bữa</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tối</a:t>
            </a:r>
            <a:r>
              <a:rPr lang="en-US" sz="3600" b="1" dirty="0">
                <a:solidFill>
                  <a:srgbClr val="0D0D0D"/>
                </a:solidFill>
                <a:latin typeface="Times New Roman" panose="02020603050405020304" pitchFamily="18" charset="0"/>
                <a:ea typeface="Times New Roman" panose="02020603050405020304" pitchFamily="18" charset="0"/>
              </a:rPr>
              <a:t> </a:t>
            </a:r>
            <a:endParaRPr lang="en-US" sz="3600" b="1"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10406745" y="6343754"/>
            <a:ext cx="62620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C. </a:t>
            </a:r>
            <a:r>
              <a:rPr lang="en-US" sz="3600" b="1" dirty="0" err="1">
                <a:solidFill>
                  <a:srgbClr val="0D0D0D"/>
                </a:solidFill>
                <a:latin typeface="Times New Roman" panose="02020603050405020304" pitchFamily="18" charset="0"/>
                <a:ea typeface="Times New Roman" panose="02020603050405020304" pitchFamily="18" charset="0"/>
              </a:rPr>
              <a:t>đang</a:t>
            </a:r>
            <a:endParaRPr lang="en-US" sz="3600" b="1"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607686" y="8440773"/>
            <a:ext cx="627357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B. </a:t>
            </a:r>
            <a:r>
              <a:rPr lang="en-US" sz="3600" b="1" dirty="0" err="1">
                <a:solidFill>
                  <a:srgbClr val="0D0D0D"/>
                </a:solidFill>
                <a:latin typeface="Times New Roman" panose="02020603050405020304" pitchFamily="18" charset="0"/>
                <a:ea typeface="Times New Roman" panose="02020603050405020304" pitchFamily="18" charset="0"/>
              </a:rPr>
              <a:t>đó</a:t>
            </a:r>
            <a:r>
              <a:rPr lang="en-US" sz="3600" b="1" dirty="0">
                <a:solidFill>
                  <a:srgbClr val="0D0D0D"/>
                </a:solidFill>
                <a:latin typeface="Times New Roman" panose="02020603050405020304" pitchFamily="18" charset="0"/>
                <a:ea typeface="Times New Roman" panose="02020603050405020304" pitchFamily="18" charset="0"/>
              </a:rPr>
              <a:t> </a:t>
            </a:r>
            <a:endParaRPr lang="en-US" sz="3600" b="1"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10418841" y="8455877"/>
            <a:ext cx="62620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D. </a:t>
            </a:r>
            <a:r>
              <a:rPr lang="en-US" sz="3600" b="1" dirty="0" err="1">
                <a:solidFill>
                  <a:srgbClr val="0D0D0D"/>
                </a:solidFill>
                <a:latin typeface="Times New Roman" panose="02020603050405020304" pitchFamily="18" charset="0"/>
                <a:ea typeface="Times New Roman" panose="02020603050405020304" pitchFamily="18" charset="0"/>
              </a:rPr>
              <a:t>tro</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tàn</a:t>
            </a:r>
            <a:endParaRPr lang="en-US" sz="3600" b="1" dirty="0"/>
          </a:p>
        </p:txBody>
      </p:sp>
    </p:spTree>
    <p:extLst>
      <p:ext uri="{BB962C8B-B14F-4D97-AF65-F5344CB8AC3E}">
        <p14:creationId xmlns:p14="http://schemas.microsoft.com/office/powerpoint/2010/main" val="885967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3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04518" y="3045561"/>
            <a:ext cx="1667281" cy="147732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defTabSz="1371600">
              <a:defRPr/>
            </a:pPr>
            <a:r>
              <a:rPr lang="vi-VN"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sz="90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615" y="290370"/>
            <a:ext cx="1730885" cy="1748193"/>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528" y="677359"/>
            <a:ext cx="4978218" cy="97421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756224" y="594298"/>
            <a:ext cx="963885" cy="116266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772" y="332906"/>
            <a:ext cx="1730885" cy="1748193"/>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0576" y="517859"/>
            <a:ext cx="4978218" cy="97421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5589272" y="434798"/>
            <a:ext cx="963885" cy="1162667"/>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96503" y="6615530"/>
            <a:ext cx="151209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15</a:t>
            </a:r>
          </a:p>
        </p:txBody>
      </p:sp>
      <p:sp>
        <p:nvSpPr>
          <p:cNvPr id="22"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14</a:t>
            </a:r>
          </a:p>
        </p:txBody>
      </p:sp>
      <p:sp>
        <p:nvSpPr>
          <p:cNvPr id="23"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13</a:t>
            </a:r>
          </a:p>
        </p:txBody>
      </p:sp>
      <p:sp>
        <p:nvSpPr>
          <p:cNvPr id="24"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12</a:t>
            </a:r>
          </a:p>
        </p:txBody>
      </p:sp>
      <p:sp>
        <p:nvSpPr>
          <p:cNvPr id="25"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11</a:t>
            </a:r>
          </a:p>
        </p:txBody>
      </p:sp>
      <p:sp>
        <p:nvSpPr>
          <p:cNvPr id="26"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10</a:t>
            </a:r>
          </a:p>
        </p:txBody>
      </p:sp>
      <p:sp>
        <p:nvSpPr>
          <p:cNvPr id="27"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9</a:t>
            </a:r>
          </a:p>
        </p:txBody>
      </p:sp>
      <p:sp>
        <p:nvSpPr>
          <p:cNvPr id="28"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8</a:t>
            </a:r>
          </a:p>
        </p:txBody>
      </p:sp>
      <p:sp>
        <p:nvSpPr>
          <p:cNvPr id="29"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7</a:t>
            </a:r>
          </a:p>
        </p:txBody>
      </p:sp>
      <p:sp>
        <p:nvSpPr>
          <p:cNvPr id="30"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6</a:t>
            </a:r>
          </a:p>
        </p:txBody>
      </p:sp>
      <p:sp>
        <p:nvSpPr>
          <p:cNvPr id="31"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5</a:t>
            </a:r>
          </a:p>
        </p:txBody>
      </p:sp>
      <p:sp>
        <p:nvSpPr>
          <p:cNvPr id="32"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4</a:t>
            </a:r>
          </a:p>
        </p:txBody>
      </p:sp>
      <p:sp>
        <p:nvSpPr>
          <p:cNvPr id="33"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3</a:t>
            </a:r>
          </a:p>
        </p:txBody>
      </p:sp>
      <p:sp>
        <p:nvSpPr>
          <p:cNvPr id="34"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2</a:t>
            </a:r>
          </a:p>
        </p:txBody>
      </p:sp>
      <p:sp>
        <p:nvSpPr>
          <p:cNvPr id="35"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0" fontAlgn="base" hangingPunct="0">
              <a:spcBef>
                <a:spcPct val="0"/>
              </a:spcBef>
              <a:spcAft>
                <a:spcPct val="0"/>
              </a:spcAft>
              <a:defRPr/>
            </a:pPr>
            <a:r>
              <a:rPr lang="en-US" altLang="en-US" sz="4200">
                <a:solidFill>
                  <a:srgbClr val="DC2608"/>
                </a:solidFill>
                <a:latin typeface=".VnBlack" pitchFamily="34" charset="0"/>
                <a:sym typeface="Arial"/>
              </a:rPr>
              <a:t>1</a:t>
            </a:r>
          </a:p>
        </p:txBody>
      </p:sp>
      <p:sp>
        <p:nvSpPr>
          <p:cNvPr id="36" name="Oval 176"/>
          <p:cNvSpPr>
            <a:spLocks noChangeArrowheads="1"/>
          </p:cNvSpPr>
          <p:nvPr/>
        </p:nvSpPr>
        <p:spPr bwMode="auto">
          <a:xfrm>
            <a:off x="9057775" y="7184024"/>
            <a:ext cx="800100" cy="8001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defTabSz="1371600" eaLnBrk="0" fontAlgn="base" hangingPunct="0">
              <a:spcBef>
                <a:spcPct val="0"/>
              </a:spcBef>
              <a:spcAft>
                <a:spcPct val="0"/>
              </a:spcAft>
              <a:defRPr/>
            </a:pPr>
            <a:r>
              <a:rPr lang="en-US" sz="4200" dirty="0">
                <a:solidFill>
                  <a:srgbClr val="DC2608"/>
                </a:solidFill>
                <a:latin typeface=".VnBlack" pitchFamily="34" charset="0"/>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4046955" y="3344764"/>
            <a:ext cx="11788791"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tabLst>
                <a:tab pos="135255" algn="l"/>
                <a:tab pos="270510" algn="l"/>
                <a:tab pos="405765" algn="l"/>
              </a:tabLst>
            </a:pPr>
            <a:r>
              <a:rPr lang="en-US" sz="4800" b="1" dirty="0" err="1">
                <a:latin typeface="Times New Roman" panose="02020603050405020304" pitchFamily="18" charset="0"/>
                <a:ea typeface="Times New Roman" panose="02020603050405020304" pitchFamily="18" charset="0"/>
              </a:rPr>
              <a:t>Câu</a:t>
            </a:r>
            <a:r>
              <a:rPr lang="en-US" sz="4800" b="1" dirty="0">
                <a:latin typeface="Times New Roman" panose="02020603050405020304" pitchFamily="18" charset="0"/>
                <a:ea typeface="Times New Roman" panose="02020603050405020304" pitchFamily="18" charset="0"/>
              </a:rPr>
              <a:t> 6.</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Câu</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nào</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dưới</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đây</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có</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sử</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dụng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phó</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từ</a:t>
            </a:r>
            <a:r>
              <a:rPr lang="en-US" sz="4800" dirty="0">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560128" y="5764112"/>
            <a:ext cx="710866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A. </a:t>
            </a:r>
            <a:r>
              <a:rPr lang="en-US" sz="3600" b="1" dirty="0" err="1">
                <a:solidFill>
                  <a:srgbClr val="0D0D0D"/>
                </a:solidFill>
                <a:latin typeface="Times New Roman" panose="02020603050405020304" pitchFamily="18" charset="0"/>
                <a:ea typeface="Times New Roman" panose="02020603050405020304" pitchFamily="18" charset="0"/>
              </a:rPr>
              <a:t>Mặt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em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bé</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tròn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như</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trăng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rằm</a:t>
            </a:r>
            <a:r>
              <a:rPr lang="en-US" sz="3600" b="1" dirty="0">
                <a:solidFill>
                  <a:srgbClr val="0D0D0D"/>
                </a:solidFill>
                <a:latin typeface="Times New Roman" panose="02020603050405020304" pitchFamily="18" charset="0"/>
                <a:ea typeface="Times New Roman" panose="02020603050405020304" pitchFamily="18" charset="0"/>
              </a:rPr>
              <a:t>.</a:t>
            </a:r>
            <a:endParaRPr lang="en-US" sz="3600" b="1"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10465819" y="5764111"/>
            <a:ext cx="62620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B. </a:t>
            </a:r>
            <a:r>
              <a:rPr lang="en-US" sz="3600" b="1" dirty="0" err="1">
                <a:solidFill>
                  <a:srgbClr val="0D0D0D"/>
                </a:solidFill>
                <a:latin typeface="Times New Roman" panose="02020603050405020304" pitchFamily="18" charset="0"/>
                <a:ea typeface="Times New Roman" panose="02020603050405020304" pitchFamily="18" charset="0"/>
              </a:rPr>
              <a:t>Mùa</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hè</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sắp</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đến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gần</a:t>
            </a:r>
            <a:r>
              <a:rPr lang="en-US" sz="3600" b="1" dirty="0">
                <a:solidFill>
                  <a:srgbClr val="0D0D0D"/>
                </a:solidFill>
                <a:latin typeface="Times New Roman" panose="02020603050405020304" pitchFamily="18" charset="0"/>
                <a:ea typeface="Times New Roman" panose="02020603050405020304" pitchFamily="18" charset="0"/>
              </a:rPr>
              <a:t>.</a:t>
            </a:r>
            <a:endParaRPr lang="en-US" sz="3600" b="1"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560128" y="8447795"/>
            <a:ext cx="627357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C. Da </a:t>
            </a:r>
            <a:r>
              <a:rPr lang="en-US" sz="3600" b="1" dirty="0" err="1">
                <a:solidFill>
                  <a:srgbClr val="0D0D0D"/>
                </a:solidFill>
                <a:latin typeface="Times New Roman" panose="02020603050405020304" pitchFamily="18" charset="0"/>
                <a:ea typeface="Times New Roman" panose="02020603050405020304" pitchFamily="18" charset="0"/>
              </a:rPr>
              <a:t>chị</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ấy</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mịn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như</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nhung</a:t>
            </a:r>
            <a:r>
              <a:rPr lang="en-US" sz="3600" b="1" dirty="0">
                <a:solidFill>
                  <a:srgbClr val="0D0D0D"/>
                </a:solidFill>
                <a:latin typeface="Times New Roman" panose="02020603050405020304" pitchFamily="18" charset="0"/>
                <a:ea typeface="Times New Roman" panose="02020603050405020304" pitchFamily="18" charset="0"/>
              </a:rPr>
              <a:t>.</a:t>
            </a:r>
            <a:endParaRPr lang="en-US" sz="3600" b="1"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10472746" y="8447794"/>
            <a:ext cx="62620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D0D0D"/>
                </a:solidFill>
                <a:latin typeface="Times New Roman" panose="02020603050405020304" pitchFamily="18" charset="0"/>
                <a:ea typeface="Times New Roman" panose="02020603050405020304" pitchFamily="18" charset="0"/>
              </a:rPr>
              <a:t>D. </a:t>
            </a:r>
            <a:r>
              <a:rPr lang="en-US" sz="3600" b="1" dirty="0" err="1">
                <a:solidFill>
                  <a:srgbClr val="0D0D0D"/>
                </a:solidFill>
                <a:latin typeface="Times New Roman" panose="02020603050405020304" pitchFamily="18" charset="0"/>
                <a:ea typeface="Times New Roman" panose="02020603050405020304" pitchFamily="18" charset="0"/>
              </a:rPr>
              <a:t>Chân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anh</a:t>
            </a:r>
            <a:r>
              <a:rPr lang="en-US" sz="3600" b="1" dirty="0">
                <a:solidFill>
                  <a:srgbClr val="0D0D0D"/>
                </a:solidFill>
                <a:latin typeface="Times New Roman" panose="02020603050405020304" pitchFamily="18" charset="0"/>
                <a:ea typeface="Times New Roman" panose="02020603050405020304" pitchFamily="18" charset="0"/>
              </a:rPr>
              <a:t> ta </a:t>
            </a:r>
            <a:r>
              <a:rPr lang="en-US" sz="3600" b="1" dirty="0" err="1">
                <a:solidFill>
                  <a:srgbClr val="0D0D0D"/>
                </a:solidFill>
                <a:latin typeface="Times New Roman" panose="02020603050405020304" pitchFamily="18" charset="0"/>
                <a:ea typeface="Times New Roman" panose="02020603050405020304" pitchFamily="18" charset="0"/>
              </a:rPr>
              <a:t>dài</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lêu</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nghêu</a:t>
            </a:r>
            <a:r>
              <a:rPr lang="en-US" sz="3600" b="1" dirty="0">
                <a:solidFill>
                  <a:srgbClr val="0D0D0D"/>
                </a:solidFill>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2305344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3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animBg="1"/>
      <p:bldP spid="11"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TextBox 2"/>
          <p:cNvSpPr txBox="1"/>
          <p:nvPr/>
        </p:nvSpPr>
        <p:spPr>
          <a:xfrm>
            <a:off x="9144000" y="3238500"/>
            <a:ext cx="7287393" cy="1099532"/>
          </a:xfrm>
          <a:prstGeom prst="rect">
            <a:avLst/>
          </a:prstGeom>
        </p:spPr>
        <p:txBody>
          <a:bodyPr lIns="0" tIns="0" rIns="0" bIns="0" rtlCol="0" anchor="t">
            <a:spAutoFit/>
          </a:bodyPr>
          <a:lstStyle/>
          <a:p>
            <a:pPr>
              <a:lnSpc>
                <a:spcPct val="120000"/>
              </a:lnSpc>
            </a:pPr>
            <a:r>
              <a:rPr lang="en-US" sz="6500" b="1" spc="65" dirty="0">
                <a:solidFill>
                  <a:srgbClr val="FFA173"/>
                </a:solidFill>
                <a:latin typeface="Arial" panose="020B0604020202020204" pitchFamily="34" charset="0"/>
                <a:cs typeface="Arial" panose="020B0604020202020204" pitchFamily="34" charset="0"/>
                <a:sym typeface="Arial" panose="020B0604020202020204" pitchFamily="34" charset="0"/>
              </a:rPr>
              <a:t>DẶN DÒ:</a:t>
            </a:r>
          </a:p>
        </p:txBody>
      </p:sp>
      <p:pic>
        <p:nvPicPr>
          <p:cNvPr id="3" name="Picture 3"/>
          <p:cNvPicPr>
            <a:picLocks noChangeAspect="1"/>
          </p:cNvPicPr>
          <p:nvPr/>
        </p:nvPicPr>
        <p:blipFill>
          <a:blip r:embed="rId2"/>
          <a:srcRect/>
          <a:stretch>
            <a:fillRect/>
          </a:stretch>
        </p:blipFill>
        <p:spPr>
          <a:xfrm rot="5172052">
            <a:off x="492647" y="1005275"/>
            <a:ext cx="5293073" cy="853721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l="4598" r="4598"/>
          <a:stretch/>
        </p:blipFill>
        <p:spPr>
          <a:xfrm rot="-604351">
            <a:off x="-9475" y="772819"/>
            <a:ext cx="7503247" cy="6197277"/>
          </a:xfrm>
          <a:prstGeom prst="rect">
            <a:avLst/>
          </a:prstGeom>
        </p:spPr>
      </p:pic>
      <p:pic>
        <p:nvPicPr>
          <p:cNvPr id="5" name="Picture 5"/>
          <p:cNvPicPr>
            <a:picLocks noChangeAspect="1"/>
          </p:cNvPicPr>
          <p:nvPr/>
        </p:nvPicPr>
        <p:blipFill>
          <a:blip r:embed="rId4"/>
          <a:srcRect/>
          <a:stretch>
            <a:fillRect/>
          </a:stretch>
        </p:blipFill>
        <p:spPr>
          <a:xfrm rot="-290571">
            <a:off x="11282802" y="-666011"/>
            <a:ext cx="7909063" cy="1660903"/>
          </a:xfrm>
          <a:prstGeom prst="rect">
            <a:avLst/>
          </a:prstGeom>
        </p:spPr>
      </p:pic>
      <p:sp>
        <p:nvSpPr>
          <p:cNvPr id="8" name="TextBox 8"/>
          <p:cNvSpPr txBox="1"/>
          <p:nvPr/>
        </p:nvSpPr>
        <p:spPr>
          <a:xfrm>
            <a:off x="8763000" y="4914900"/>
            <a:ext cx="8648700" cy="2148089"/>
          </a:xfrm>
          <a:prstGeom prst="rect">
            <a:avLst/>
          </a:prstGeom>
        </p:spPr>
        <p:txBody>
          <a:bodyPr wrap="square" lIns="0" tIns="0" rIns="0" bIns="0" rtlCol="0" anchor="t">
            <a:spAutoFit/>
          </a:bodyPr>
          <a:lstStyle/>
          <a:p>
            <a:pPr marL="180340" marR="0">
              <a:lnSpc>
                <a:spcPct val="120000"/>
              </a:lnSpc>
              <a:tabLst>
                <a:tab pos="90170" algn="l"/>
                <a:tab pos="180340" algn="l"/>
                <a:tab pos="270510" algn="l"/>
              </a:tabLst>
            </a:pPr>
            <a:r>
              <a:rPr lang="nl-NL" sz="40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nl-NL"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Hoàn thành các bài tập.</a:t>
            </a: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pPr>
            <a:r>
              <a:rPr lang="nl-NL"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 Soạn bài: </a:t>
            </a:r>
            <a:r>
              <a:rPr lang="nl-NL" sz="4000" b="1" i="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Chuẩn bị ôn tập thi giữa HK I</a:t>
            </a: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13" name="Picture 13"/>
          <p:cNvPicPr>
            <a:picLocks noChangeAspect="1"/>
          </p:cNvPicPr>
          <p:nvPr/>
        </p:nvPicPr>
        <p:blipFill>
          <a:blip r:embed="rId5"/>
          <a:srcRect/>
          <a:stretch>
            <a:fillRect/>
          </a:stretch>
        </p:blipFill>
        <p:spPr>
          <a:xfrm rot="-239065">
            <a:off x="9536673" y="9346018"/>
            <a:ext cx="10628023" cy="20724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0746638" y="2278824"/>
            <a:ext cx="7086312" cy="11429535"/>
          </a:xfrm>
          <a:prstGeom prst="rect">
            <a:avLst/>
          </a:prstGeom>
        </p:spPr>
      </p:pic>
      <p:pic>
        <p:nvPicPr>
          <p:cNvPr id="3" name="Picture 3"/>
          <p:cNvPicPr>
            <a:picLocks noChangeAspect="1"/>
          </p:cNvPicPr>
          <p:nvPr/>
        </p:nvPicPr>
        <p:blipFill>
          <a:blip r:embed="rId4"/>
          <a:srcRect/>
          <a:stretch>
            <a:fillRect/>
          </a:stretch>
        </p:blipFill>
        <p:spPr>
          <a:xfrm rot="5400000">
            <a:off x="870079" y="-1330331"/>
            <a:ext cx="6914654" cy="9038764"/>
          </a:xfrm>
          <a:prstGeom prst="rect">
            <a:avLst/>
          </a:prstGeom>
        </p:spPr>
      </p:pic>
      <p:pic>
        <p:nvPicPr>
          <p:cNvPr id="4" name="Picture 4"/>
          <p:cNvPicPr>
            <a:picLocks noChangeAspect="1"/>
          </p:cNvPicPr>
          <p:nvPr/>
        </p:nvPicPr>
        <p:blipFill>
          <a:blip r:embed="rId5"/>
          <a:srcRect t="31471" b="31471"/>
          <a:stretch>
            <a:fillRect/>
          </a:stretch>
        </p:blipFill>
        <p:spPr>
          <a:xfrm>
            <a:off x="1086269" y="1162221"/>
            <a:ext cx="16115462" cy="7962558"/>
          </a:xfrm>
          <a:prstGeom prst="rect">
            <a:avLst/>
          </a:prstGeom>
        </p:spPr>
      </p:pic>
      <p:grpSp>
        <p:nvGrpSpPr>
          <p:cNvPr id="5" name="Group 5"/>
          <p:cNvGrpSpPr/>
          <p:nvPr/>
        </p:nvGrpSpPr>
        <p:grpSpPr>
          <a:xfrm>
            <a:off x="4653257" y="3315126"/>
            <a:ext cx="9601200" cy="3656747"/>
            <a:chOff x="-909796" y="-1071354"/>
            <a:chExt cx="12801601" cy="4875663"/>
          </a:xfrm>
        </p:grpSpPr>
        <p:sp>
          <p:nvSpPr>
            <p:cNvPr id="6" name="AutoShape 6"/>
            <p:cNvSpPr/>
            <p:nvPr/>
          </p:nvSpPr>
          <p:spPr>
            <a:xfrm>
              <a:off x="-909796" y="-1071354"/>
              <a:ext cx="12801601" cy="4875663"/>
            </a:xfrm>
            <a:prstGeom prst="rect">
              <a:avLst/>
            </a:prstGeom>
            <a:solidFill>
              <a:srgbClr val="FFFDF5"/>
            </a:solidFill>
          </p:spPr>
          <p:txBody>
            <a:bodyPr/>
            <a:lstStyle/>
            <a:p>
              <a:pPr>
                <a:lnSpc>
                  <a:spcPct val="120000"/>
                </a:lnSpc>
              </a:pPr>
              <a:endParaRPr lang="vi-VN">
                <a:latin typeface="Arial" panose="020B0604020202020204" pitchFamily="34" charset="0"/>
                <a:cs typeface="Arial" panose="020B0604020202020204" pitchFamily="34" charset="0"/>
                <a:sym typeface="Arial" panose="020B0604020202020204" pitchFamily="34" charset="0"/>
              </a:endParaRPr>
            </a:p>
          </p:txBody>
        </p:sp>
        <p:sp>
          <p:nvSpPr>
            <p:cNvPr id="7" name="TextBox 7"/>
            <p:cNvSpPr txBox="1"/>
            <p:nvPr/>
          </p:nvSpPr>
          <p:spPr>
            <a:xfrm>
              <a:off x="810661" y="-324842"/>
              <a:ext cx="9823315" cy="3382636"/>
            </a:xfrm>
            <a:prstGeom prst="rect">
              <a:avLst/>
            </a:prstGeom>
          </p:spPr>
          <p:txBody>
            <a:bodyPr wrap="square" lIns="0" tIns="0" rIns="0" bIns="0" rtlCol="0" anchor="t">
              <a:spAutoFit/>
            </a:bodyPr>
            <a:lstStyle/>
            <a:p>
              <a:pPr algn="ctr">
                <a:lnSpc>
                  <a:spcPct val="120000"/>
                </a:lnSpc>
              </a:pP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Cảm</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ơn</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thầy</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cô</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và</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các</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 </a:t>
              </a:r>
              <a:r>
                <a:rPr lang="en-US" sz="7200" b="1" i="1" spc="33" dirty="0" err="1">
                  <a:solidFill>
                    <a:srgbClr val="645B53"/>
                  </a:solidFill>
                  <a:latin typeface="Arial" panose="020B0604020202020204" pitchFamily="34" charset="0"/>
                  <a:cs typeface="Arial" panose="020B0604020202020204" pitchFamily="34" charset="0"/>
                  <a:sym typeface="Arial" panose="020B0604020202020204" pitchFamily="34" charset="0"/>
                </a:rPr>
                <a:t>em</a:t>
              </a:r>
              <a:r>
                <a:rPr lang="en-US" sz="7200" b="1" i="1" spc="33" dirty="0">
                  <a:solidFill>
                    <a:srgbClr val="645B53"/>
                  </a:solidFill>
                  <a:latin typeface="Arial" panose="020B0604020202020204" pitchFamily="34" charset="0"/>
                  <a:cs typeface="Arial" panose="020B0604020202020204" pitchFamily="34" charset="0"/>
                  <a:sym typeface="Arial" panose="020B0604020202020204" pitchFamily="34" charset="0"/>
                </a:rPr>
                <a:t>!</a:t>
              </a:r>
            </a:p>
          </p:txBody>
        </p:sp>
      </p:grpSp>
      <p:pic>
        <p:nvPicPr>
          <p:cNvPr id="8" name="Picture 8"/>
          <p:cNvPicPr>
            <a:picLocks noChangeAspect="1"/>
          </p:cNvPicPr>
          <p:nvPr/>
        </p:nvPicPr>
        <p:blipFill>
          <a:blip r:embed="rId6"/>
          <a:srcRect/>
          <a:stretch>
            <a:fillRect/>
          </a:stretch>
        </p:blipFill>
        <p:spPr>
          <a:xfrm>
            <a:off x="695501" y="8517669"/>
            <a:ext cx="8178121" cy="1349390"/>
          </a:xfrm>
          <a:prstGeom prst="rect">
            <a:avLst/>
          </a:prstGeom>
        </p:spPr>
      </p:pic>
      <p:pic>
        <p:nvPicPr>
          <p:cNvPr id="9" name="Picture 9"/>
          <p:cNvPicPr>
            <a:picLocks noChangeAspect="1"/>
          </p:cNvPicPr>
          <p:nvPr/>
        </p:nvPicPr>
        <p:blipFill>
          <a:blip r:embed="rId7"/>
          <a:srcRect/>
          <a:stretch>
            <a:fillRect/>
          </a:stretch>
        </p:blipFill>
        <p:spPr>
          <a:xfrm rot="-10294228">
            <a:off x="10141767" y="199454"/>
            <a:ext cx="7538598" cy="165849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applause.wav"/>
          </p:stSnd>
        </p:sndAc>
      </p:transition>
    </mc:Choice>
    <mc:Fallback xmlns="">
      <p:transition spd="slow">
        <p:fade/>
        <p:sndAc>
          <p:stSnd>
            <p:snd r:embed="rId8"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00000">
            <a:off x="1209342" y="2096001"/>
            <a:ext cx="13299555" cy="6984959"/>
          </a:xfrm>
          <a:prstGeom prst="rect">
            <a:avLst/>
          </a:prstGeom>
        </p:spPr>
      </p:pic>
      <p:sp>
        <p:nvSpPr>
          <p:cNvPr id="5" name="TextBox 5"/>
          <p:cNvSpPr txBox="1"/>
          <p:nvPr/>
        </p:nvSpPr>
        <p:spPr>
          <a:xfrm>
            <a:off x="2009214" y="3243297"/>
            <a:ext cx="11699812" cy="670761"/>
          </a:xfrm>
          <a:prstGeom prst="rect">
            <a:avLst/>
          </a:prstGeom>
        </p:spPr>
        <p:txBody>
          <a:bodyPr wrap="square" lIns="0" tIns="0" rIns="0" bIns="0" rtlCol="0" anchor="t">
            <a:spAutoFit/>
          </a:bodyPr>
          <a:lstStyle/>
          <a:p>
            <a:pPr marR="0" algn="just">
              <a:lnSpc>
                <a:spcPct val="120000"/>
              </a:lnSpc>
              <a:spcBef>
                <a:spcPct val="0"/>
              </a:spcBef>
              <a:spcAft>
                <a:spcPct val="0"/>
              </a:spcAft>
              <a:tabLst>
                <a:tab pos="17780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nl-NL"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nl-NL" sz="4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bức tranh </a:t>
            </a:r>
            <a:r>
              <a:rPr lang="nl-NL"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ấy đẹp.</a:t>
            </a:r>
            <a:endParaRPr lang="vi-VN"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6" name="TextBox 6"/>
          <p:cNvSpPr txBox="1"/>
          <p:nvPr/>
        </p:nvSpPr>
        <p:spPr>
          <a:xfrm>
            <a:off x="10233521" y="4357007"/>
            <a:ext cx="3875441" cy="1806792"/>
          </a:xfrm>
          <a:prstGeom prst="flowChartPunchedTape">
            <a:avLst/>
          </a:prstGeom>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lnSpc>
                <a:spcPct val="120000"/>
              </a:lnSpc>
            </a:pPr>
            <a:r>
              <a:rPr lang="en-US" sz="6500" b="1" spc="65" dirty="0">
                <a:solidFill>
                  <a:schemeClr val="accent6"/>
                </a:solidFill>
                <a:latin typeface="Arial" panose="020B0604020202020204" pitchFamily="34" charset="0"/>
                <a:cs typeface="Arial" panose="020B0604020202020204" pitchFamily="34" charset="0"/>
                <a:sym typeface="Arial" panose="020B0604020202020204" pitchFamily="34" charset="0"/>
              </a:rPr>
              <a:t>PHÓ TỪ</a:t>
            </a:r>
          </a:p>
        </p:txBody>
      </p:sp>
      <p:pic>
        <p:nvPicPr>
          <p:cNvPr id="7" name="Picture 7"/>
          <p:cNvPicPr>
            <a:picLocks noChangeAspect="1"/>
          </p:cNvPicPr>
          <p:nvPr/>
        </p:nvPicPr>
        <p:blipFill>
          <a:blip r:embed="rId3"/>
          <a:srcRect/>
          <a:stretch>
            <a:fillRect/>
          </a:stretch>
        </p:blipFill>
        <p:spPr>
          <a:xfrm>
            <a:off x="8614418" y="9655836"/>
            <a:ext cx="9817654" cy="1914443"/>
          </a:xfrm>
          <a:prstGeom prst="rect">
            <a:avLst/>
          </a:prstGeom>
        </p:spPr>
      </p:pic>
      <p:pic>
        <p:nvPicPr>
          <p:cNvPr id="8" name="Picture 8"/>
          <p:cNvPicPr>
            <a:picLocks noChangeAspect="1"/>
          </p:cNvPicPr>
          <p:nvPr/>
        </p:nvPicPr>
        <p:blipFill>
          <a:blip r:embed="rId4"/>
          <a:srcRect/>
          <a:stretch>
            <a:fillRect/>
          </a:stretch>
        </p:blipFill>
        <p:spPr>
          <a:xfrm rot="10337661">
            <a:off x="-658126" y="9066208"/>
            <a:ext cx="9888315" cy="2175429"/>
          </a:xfrm>
          <a:prstGeom prst="rect">
            <a:avLst/>
          </a:prstGeom>
        </p:spPr>
      </p:pic>
      <p:pic>
        <p:nvPicPr>
          <p:cNvPr id="9" name="Picture 9"/>
          <p:cNvPicPr>
            <a:picLocks noChangeAspect="1"/>
          </p:cNvPicPr>
          <p:nvPr/>
        </p:nvPicPr>
        <p:blipFill>
          <a:blip r:embed="rId5"/>
          <a:srcRect/>
          <a:stretch>
            <a:fillRect/>
          </a:stretch>
        </p:blipFill>
        <p:spPr>
          <a:xfrm>
            <a:off x="3779102" y="1268352"/>
            <a:ext cx="2982527" cy="1655302"/>
          </a:xfrm>
          <a:prstGeom prst="rect">
            <a:avLst/>
          </a:prstGeom>
        </p:spPr>
      </p:pic>
      <p:pic>
        <p:nvPicPr>
          <p:cNvPr id="10" name="Picture 10"/>
          <p:cNvPicPr>
            <a:picLocks noChangeAspect="1"/>
          </p:cNvPicPr>
          <p:nvPr/>
        </p:nvPicPr>
        <p:blipFill>
          <a:blip r:embed="rId6"/>
          <a:srcRect/>
          <a:stretch>
            <a:fillRect/>
          </a:stretch>
        </p:blipFill>
        <p:spPr>
          <a:xfrm rot="-213941">
            <a:off x="8962022" y="-1034306"/>
            <a:ext cx="9823837" cy="2063006"/>
          </a:xfrm>
          <a:prstGeom prst="rect">
            <a:avLst/>
          </a:prstGeom>
        </p:spPr>
      </p:pic>
      <p:sp>
        <p:nvSpPr>
          <p:cNvPr id="11" name="TextBox 5">
            <a:extLst>
              <a:ext uri="{FF2B5EF4-FFF2-40B4-BE49-F238E27FC236}">
                <a16:creationId xmlns:a16="http://schemas.microsoft.com/office/drawing/2014/main" id="{10892803-D766-49DC-8759-67EABA61296A}"/>
              </a:ext>
            </a:extLst>
          </p:cNvPr>
          <p:cNvSpPr txBox="1"/>
          <p:nvPr/>
        </p:nvSpPr>
        <p:spPr>
          <a:xfrm>
            <a:off x="2009214" y="4808119"/>
            <a:ext cx="11699812" cy="670761"/>
          </a:xfrm>
          <a:prstGeom prst="rect">
            <a:avLst/>
          </a:prstGeom>
        </p:spPr>
        <p:txBody>
          <a:bodyPr wrap="square" lIns="0" tIns="0" rIns="0" bIns="0" rtlCol="0" anchor="t">
            <a:spAutoFit/>
          </a:bodyPr>
          <a:lstStyle/>
          <a:p>
            <a:pPr marR="0" algn="just">
              <a:lnSpc>
                <a:spcPct val="120000"/>
              </a:lnSpc>
              <a:spcBef>
                <a:spcPct val="0"/>
              </a:spcBef>
              <a:spcAft>
                <a:spcPct val="0"/>
              </a:spcAft>
              <a:tabLst>
                <a:tab pos="177800" algn="l"/>
              </a:tabLst>
            </a:pP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Hãy</a:t>
            </a:r>
            <a:r>
              <a:rPr lang="en-US"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dirty="0" err="1">
                <a:solidFill>
                  <a:schemeClr val="accent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nhìn</a:t>
            </a:r>
            <a:r>
              <a:rPr lang="en-US"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đây</a:t>
            </a:r>
            <a:r>
              <a:rPr lang="en-US"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12" name="TextBox 5">
            <a:extLst>
              <a:ext uri="{FF2B5EF4-FFF2-40B4-BE49-F238E27FC236}">
                <a16:creationId xmlns:a16="http://schemas.microsoft.com/office/drawing/2014/main" id="{6F723166-E57E-4F2B-8DD9-813C7B558B69}"/>
              </a:ext>
            </a:extLst>
          </p:cNvPr>
          <p:cNvSpPr txBox="1"/>
          <p:nvPr/>
        </p:nvSpPr>
        <p:spPr>
          <a:xfrm>
            <a:off x="2009214" y="6610608"/>
            <a:ext cx="11699812" cy="670761"/>
          </a:xfrm>
          <a:prstGeom prst="rect">
            <a:avLst/>
          </a:prstGeom>
        </p:spPr>
        <p:txBody>
          <a:bodyPr wrap="square" lIns="0" tIns="0" rIns="0" bIns="0" rtlCol="0" anchor="t">
            <a:spAutoFit/>
          </a:bodyPr>
          <a:lstStyle/>
          <a:p>
            <a:pPr marR="0" algn="just">
              <a:lnSpc>
                <a:spcPct val="120000"/>
              </a:lnSpc>
              <a:spcBef>
                <a:spcPct val="0"/>
              </a:spcBef>
              <a:spcAft>
                <a:spcPct val="0"/>
              </a:spcAft>
              <a:tabLst>
                <a:tab pos="17780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Em </a:t>
            </a:r>
            <a:r>
              <a:rPr lang="nl-NL" sz="4000" b="1" dirty="0">
                <a:solidFill>
                  <a:schemeClr val="accent3">
                    <a:lumMod val="7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thông minh </a:t>
            </a: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nl-NL"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22" name="Arrow: Curved Up 21">
            <a:extLst>
              <a:ext uri="{FF2B5EF4-FFF2-40B4-BE49-F238E27FC236}">
                <a16:creationId xmlns:a16="http://schemas.microsoft.com/office/drawing/2014/main" id="{FFF09735-FFC1-4579-B2E7-EF99DF3ABB34}"/>
              </a:ext>
            </a:extLst>
          </p:cNvPr>
          <p:cNvSpPr/>
          <p:nvPr/>
        </p:nvSpPr>
        <p:spPr>
          <a:xfrm>
            <a:off x="2743200" y="3914058"/>
            <a:ext cx="1828800" cy="612291"/>
          </a:xfrm>
          <a:prstGeom prst="curvedUp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solidFill>
                <a:schemeClr val="tx1"/>
              </a:solidFill>
            </a:endParaRPr>
          </a:p>
        </p:txBody>
      </p:sp>
      <p:sp>
        <p:nvSpPr>
          <p:cNvPr id="23" name="Arrow: Curved Up 22">
            <a:extLst>
              <a:ext uri="{FF2B5EF4-FFF2-40B4-BE49-F238E27FC236}">
                <a16:creationId xmlns:a16="http://schemas.microsoft.com/office/drawing/2014/main" id="{F2BBEB9B-ED10-4F07-8F34-C59571E610BE}"/>
              </a:ext>
            </a:extLst>
          </p:cNvPr>
          <p:cNvSpPr/>
          <p:nvPr/>
        </p:nvSpPr>
        <p:spPr>
          <a:xfrm>
            <a:off x="2286000" y="5551508"/>
            <a:ext cx="1574688" cy="612291"/>
          </a:xfrm>
          <a:prstGeom prst="curvedUp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solidFill>
                <a:schemeClr val="tx1"/>
              </a:solidFill>
            </a:endParaRPr>
          </a:p>
        </p:txBody>
      </p:sp>
      <p:sp>
        <p:nvSpPr>
          <p:cNvPr id="30" name="Arrow: Curved Left 29">
            <a:extLst>
              <a:ext uri="{FF2B5EF4-FFF2-40B4-BE49-F238E27FC236}">
                <a16:creationId xmlns:a16="http://schemas.microsoft.com/office/drawing/2014/main" id="{ADA08C1D-0B1B-44F5-AFC7-05F533FBF7F6}"/>
              </a:ext>
            </a:extLst>
          </p:cNvPr>
          <p:cNvSpPr/>
          <p:nvPr/>
        </p:nvSpPr>
        <p:spPr>
          <a:xfrm rot="5400000">
            <a:off x="5567145" y="6943771"/>
            <a:ext cx="524309" cy="1209153"/>
          </a:xfrm>
          <a:prstGeom prst="curved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anim calcmode="lin" valueType="num">
                                      <p:cBhvr>
                                        <p:cTn id="8"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750"/>
                                        <p:tgtEl>
                                          <p:spTgt spid="11">
                                            <p:txEl>
                                              <p:pRg st="0" end="0"/>
                                            </p:txEl>
                                          </p:spTgt>
                                        </p:tgtEl>
                                      </p:cBhvr>
                                    </p:animEffect>
                                    <p:anim calcmode="lin" valueType="num">
                                      <p:cBhvr>
                                        <p:cTn id="15"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750"/>
                                        <p:tgtEl>
                                          <p:spTgt spid="12">
                                            <p:txEl>
                                              <p:pRg st="0" end="0"/>
                                            </p:txEl>
                                          </p:spTgt>
                                        </p:tgtEl>
                                      </p:cBhvr>
                                    </p:animEffect>
                                    <p:anim calcmode="lin" valueType="num">
                                      <p:cBhvr>
                                        <p:cTn id="2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anim calcmode="lin" valueType="num">
                                      <p:cBhvr>
                                        <p:cTn id="29" dur="2000" fill="hold"/>
                                        <p:tgtEl>
                                          <p:spTgt spid="22"/>
                                        </p:tgtEl>
                                        <p:attrNameLst>
                                          <p:attrName>ppt_w</p:attrName>
                                        </p:attrNameLst>
                                      </p:cBhvr>
                                      <p:tavLst>
                                        <p:tav tm="0" fmla="#ppt_w*sin(2.5*pi*$)">
                                          <p:val>
                                            <p:fltVal val="0"/>
                                          </p:val>
                                        </p:tav>
                                        <p:tav tm="100000">
                                          <p:val>
                                            <p:fltVal val="1"/>
                                          </p:val>
                                        </p:tav>
                                      </p:tavLst>
                                    </p:anim>
                                    <p:anim calcmode="lin" valueType="num">
                                      <p:cBhvr>
                                        <p:cTn id="30"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anim calcmode="lin" valueType="num">
                                      <p:cBhvr>
                                        <p:cTn id="36" dur="2000" fill="hold"/>
                                        <p:tgtEl>
                                          <p:spTgt spid="23"/>
                                        </p:tgtEl>
                                        <p:attrNameLst>
                                          <p:attrName>ppt_w</p:attrName>
                                        </p:attrNameLst>
                                      </p:cBhvr>
                                      <p:tavLst>
                                        <p:tav tm="0" fmla="#ppt_w*sin(2.5*pi*$)">
                                          <p:val>
                                            <p:fltVal val="0"/>
                                          </p:val>
                                        </p:tav>
                                        <p:tav tm="100000">
                                          <p:val>
                                            <p:fltVal val="1"/>
                                          </p:val>
                                        </p:tav>
                                      </p:tavLst>
                                    </p:anim>
                                    <p:anim calcmode="lin" valueType="num">
                                      <p:cBhvr>
                                        <p:cTn id="37"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2000"/>
                                        <p:tgtEl>
                                          <p:spTgt spid="30"/>
                                        </p:tgtEl>
                                      </p:cBhvr>
                                    </p:animEffect>
                                    <p:anim calcmode="lin" valueType="num">
                                      <p:cBhvr>
                                        <p:cTn id="43" dur="2000" fill="hold"/>
                                        <p:tgtEl>
                                          <p:spTgt spid="30"/>
                                        </p:tgtEl>
                                        <p:attrNameLst>
                                          <p:attrName>ppt_w</p:attrName>
                                        </p:attrNameLst>
                                      </p:cBhvr>
                                      <p:tavLst>
                                        <p:tav tm="0" fmla="#ppt_w*sin(2.5*pi*$)">
                                          <p:val>
                                            <p:fltVal val="0"/>
                                          </p:val>
                                        </p:tav>
                                        <p:tav tm="100000">
                                          <p:val>
                                            <p:fltVal val="1"/>
                                          </p:val>
                                        </p:tav>
                                      </p:tavLst>
                                    </p:anim>
                                    <p:anim calcmode="lin" valueType="num">
                                      <p:cBhvr>
                                        <p:cTn id="4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11" grpId="0" build="p"/>
      <p:bldP spid="12" grpId="0" build="p"/>
      <p:bldP spid="22" grpId="0" animBg="1"/>
      <p:bldP spid="23"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a:extLst>
              <a:ext uri="{FF2B5EF4-FFF2-40B4-BE49-F238E27FC236}">
                <a16:creationId xmlns:a16="http://schemas.microsoft.com/office/drawing/2014/main" id="{D0042CF3-029F-4821-AC2E-8A80B6330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7238" y="8615363"/>
            <a:ext cx="3707607" cy="928688"/>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a:extLst>
              <a:ext uri="{FF2B5EF4-FFF2-40B4-BE49-F238E27FC236}">
                <a16:creationId xmlns:a16="http://schemas.microsoft.com/office/drawing/2014/main" id="{C165BF30-4FB6-438C-BD12-4BC0C66B7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7238" y="8236745"/>
            <a:ext cx="2883695" cy="707231"/>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id="{5C4D9B0A-DA40-4DEE-A7F0-53CD8EBD1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0088" y="7510463"/>
            <a:ext cx="2990850" cy="14239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id="{4D309DA2-085D-4895-8A99-28845E762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7413" y="6746082"/>
            <a:ext cx="2662238" cy="218836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id="{CE543FC7-0643-44A0-90A4-50ED4C55F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53888" y="5545933"/>
            <a:ext cx="3474245" cy="2043113"/>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02D51250-52B4-4B14-8651-4BC1A6F20E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53888" y="5526883"/>
            <a:ext cx="372665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E0A48A76-00A5-42FD-8A24-F22A9A1760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53888" y="5498308"/>
            <a:ext cx="3938588" cy="764381"/>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A90C0113-6F57-4F41-8011-5AD0EF3758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53888" y="5091113"/>
            <a:ext cx="2845595" cy="74533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2C0FAEFA-FDFB-4312-9DAB-3D00ACB4E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03882" y="4355308"/>
            <a:ext cx="3505200" cy="147161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A65E2820-D674-4CD9-A7C6-83AC576B2B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0738" y="5314951"/>
            <a:ext cx="2593182" cy="170259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43CF10EF-ED40-4B43-A39C-073E13E117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5070" y="5934076"/>
            <a:ext cx="3755231" cy="108347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17625EA2-4381-463D-81C6-9CAD5F4623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1133" y="3726657"/>
            <a:ext cx="4491038" cy="666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F9C6B0EA-A60B-42C1-B0D5-A8C153F276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93983" y="2602707"/>
            <a:ext cx="2738438" cy="160734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5336467B-7386-43D2-BE32-C55D47839C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6013" y="3659983"/>
            <a:ext cx="3107532" cy="25836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44A34123-0596-40E8-8F67-98BBC3DEB27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64657" y="3359945"/>
            <a:ext cx="4083843" cy="342661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863328A7-418D-4191-8B6A-6461E9C083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6375" y="1781176"/>
            <a:ext cx="4162425" cy="9191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82D35874-E217-49E9-9AC2-86CA3343AB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38751" y="666751"/>
            <a:ext cx="4007645"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CEFC4D1B-A35F-4709-80EA-1F8E3BD8D8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4658" y="1316832"/>
            <a:ext cx="3098006" cy="339804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EDEB7C43-FC48-4BA3-B9CC-04060C55FDA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1" y="3233738"/>
            <a:ext cx="2652713" cy="1626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481103">
            <a:off x="12381148" y="2605106"/>
            <a:ext cx="5109227" cy="8240689"/>
          </a:xfrm>
          <a:prstGeom prst="rect">
            <a:avLst/>
          </a:prstGeom>
        </p:spPr>
      </p:pic>
      <p:sp>
        <p:nvSpPr>
          <p:cNvPr id="4" name="TextBox 4"/>
          <p:cNvSpPr txBox="1"/>
          <p:nvPr/>
        </p:nvSpPr>
        <p:spPr>
          <a:xfrm>
            <a:off x="892469" y="2165035"/>
            <a:ext cx="9067800" cy="4364080"/>
          </a:xfrm>
          <a:prstGeom prst="rect">
            <a:avLst/>
          </a:prstGeom>
        </p:spPr>
        <p:txBody>
          <a:bodyPr wrap="square" lIns="0" tIns="0" rIns="0" bIns="0" rtlCol="0" anchor="t">
            <a:spAutoFit/>
          </a:bodyPr>
          <a:lstStyle/>
          <a:p>
            <a:pPr marL="457200" marR="0" indent="-457200">
              <a:lnSpc>
                <a:spcPct val="120000"/>
              </a:lnSpc>
              <a:spcBef>
                <a:spcPct val="0"/>
              </a:spcBef>
              <a:spcAft>
                <a:spcPct val="0"/>
              </a:spcAft>
              <a:buFontTx/>
              <a:buChar char="-"/>
            </a:pP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Phó</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đi</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kèm</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danh</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endParaRPr lang="en-US" sz="4000" b="1" kern="100" spc="3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a:p>
            <a:pPr>
              <a:lnSpc>
                <a:spcPct val="120000"/>
              </a:lnSpc>
              <a:spcBef>
                <a:spcPct val="0"/>
              </a:spcBef>
              <a:spcAft>
                <a:spcPct val="0"/>
              </a:spcAft>
            </a:pPr>
            <a:r>
              <a:rPr lang="en-US" sz="4000" b="1" i="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Tôi</a:t>
            </a:r>
            <a:r>
              <a:rPr lang="en-US" sz="4000" b="1" i="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i="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thích</a:t>
            </a:r>
            <a:r>
              <a:rPr lang="en-US" sz="4000" b="1" i="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i="1" kern="100" dirty="0" err="1">
                <a:solidFill>
                  <a:srgbClr val="FF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những</a:t>
            </a:r>
            <a:r>
              <a:rPr lang="en-US" sz="4000" b="1" i="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con </a:t>
            </a:r>
            <a:r>
              <a:rPr lang="en-US" sz="4000" b="1" i="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búp</a:t>
            </a:r>
            <a:r>
              <a:rPr lang="en-US" sz="4000" b="1" i="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i="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bê</a:t>
            </a:r>
            <a:r>
              <a:rPr lang="en-US" sz="4000" b="1" i="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a:t>
            </a: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R="0" lvl="0" algn="just">
              <a:lnSpc>
                <a:spcPct val="120000"/>
              </a:lnSpc>
              <a:spcBef>
                <a:spcPct val="0"/>
              </a:spcBef>
              <a:spcAft>
                <a:spcPct val="0"/>
              </a:spcAft>
            </a:pPr>
            <a:r>
              <a:rPr lang="en-US" sz="4000" kern="100" dirty="0">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Phó</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những</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trước</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danh</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“con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búp</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bê</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chỉ</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số</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lượng</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a:t>
            </a: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spcBef>
                <a:spcPct val="0"/>
              </a:spcBef>
              <a:spcAft>
                <a:spcPct val="0"/>
              </a:spcAft>
            </a:pP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20000"/>
              </a:lnSpc>
              <a:spcBef>
                <a:spcPct val="0"/>
              </a:spcBef>
              <a:spcAft>
                <a:spcPct val="0"/>
              </a:spcAft>
            </a:pPr>
            <a:endPar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6"/>
          <p:cNvPicPr>
            <a:picLocks noChangeAspect="1"/>
          </p:cNvPicPr>
          <p:nvPr/>
        </p:nvPicPr>
        <p:blipFill>
          <a:blip r:embed="rId3"/>
          <a:srcRect/>
          <a:stretch>
            <a:fillRect/>
          </a:stretch>
        </p:blipFill>
        <p:spPr>
          <a:xfrm rot="-250780">
            <a:off x="-399684" y="-759559"/>
            <a:ext cx="7765992" cy="1514368"/>
          </a:xfrm>
          <a:prstGeom prst="rect">
            <a:avLst/>
          </a:prstGeom>
        </p:spPr>
      </p:pic>
      <p:pic>
        <p:nvPicPr>
          <p:cNvPr id="7" name="Picture 7"/>
          <p:cNvPicPr>
            <a:picLocks noChangeAspect="1"/>
          </p:cNvPicPr>
          <p:nvPr/>
        </p:nvPicPr>
        <p:blipFill>
          <a:blip r:embed="rId4"/>
          <a:srcRect/>
          <a:stretch>
            <a:fillRect/>
          </a:stretch>
        </p:blipFill>
        <p:spPr>
          <a:xfrm rot="-246468">
            <a:off x="9199958" y="9359827"/>
            <a:ext cx="9817654" cy="1914443"/>
          </a:xfrm>
          <a:prstGeom prst="rect">
            <a:avLst/>
          </a:prstGeom>
        </p:spPr>
      </p:pic>
      <p:pic>
        <p:nvPicPr>
          <p:cNvPr id="1026" name="Picture 2">
            <a:extLst>
              <a:ext uri="{FF2B5EF4-FFF2-40B4-BE49-F238E27FC236}">
                <a16:creationId xmlns:a16="http://schemas.microsoft.com/office/drawing/2014/main" id="{AB99BA49-1D5C-A80D-6295-10B4F3385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0" y="1008948"/>
            <a:ext cx="5362575" cy="67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750"/>
                                        <p:tgtEl>
                                          <p:spTgt spid="4">
                                            <p:txEl>
                                              <p:pRg st="1" end="1"/>
                                            </p:txEl>
                                          </p:spTgt>
                                        </p:tgtEl>
                                      </p:cBhvr>
                                    </p:animEffect>
                                    <p:anim calcmode="lin" valueType="num">
                                      <p:cBhvr>
                                        <p:cTn id="8"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750"/>
                                        <p:tgtEl>
                                          <p:spTgt spid="4">
                                            <p:txEl>
                                              <p:pRg st="0" end="0"/>
                                            </p:txEl>
                                          </p:spTgt>
                                        </p:tgtEl>
                                      </p:cBhvr>
                                    </p:animEffect>
                                    <p:anim calcmode="lin" valueType="num">
                                      <p:cBhvr>
                                        <p:cTn id="15"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750"/>
                                        <p:tgtEl>
                                          <p:spTgt spid="1026"/>
                                        </p:tgtEl>
                                      </p:cBhvr>
                                    </p:animEffect>
                                    <p:anim calcmode="lin" valueType="num">
                                      <p:cBhvr>
                                        <p:cTn id="20" dur="750" fill="hold"/>
                                        <p:tgtEl>
                                          <p:spTgt spid="1026"/>
                                        </p:tgtEl>
                                        <p:attrNameLst>
                                          <p:attrName>ppt_x</p:attrName>
                                        </p:attrNameLst>
                                      </p:cBhvr>
                                      <p:tavLst>
                                        <p:tav tm="0">
                                          <p:val>
                                            <p:strVal val="#ppt_x"/>
                                          </p:val>
                                        </p:tav>
                                        <p:tav tm="100000">
                                          <p:val>
                                            <p:strVal val="#ppt_x"/>
                                          </p:val>
                                        </p:tav>
                                      </p:tavLst>
                                    </p:anim>
                                    <p:anim calcmode="lin" valueType="num">
                                      <p:cBhvr>
                                        <p:cTn id="21" dur="7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750"/>
                                        <p:tgtEl>
                                          <p:spTgt spid="4">
                                            <p:txEl>
                                              <p:pRg st="2" end="2"/>
                                            </p:txEl>
                                          </p:spTgt>
                                        </p:tgtEl>
                                      </p:cBhvr>
                                    </p:animEffect>
                                    <p:anim calcmode="lin" valueType="num">
                                      <p:cBhvr>
                                        <p:cTn id="27"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676629">
            <a:off x="12261243" y="323842"/>
            <a:ext cx="6519466" cy="10515268"/>
          </a:xfrm>
          <a:prstGeom prst="rect">
            <a:avLst/>
          </a:prstGeom>
        </p:spPr>
      </p:pic>
      <p:sp>
        <p:nvSpPr>
          <p:cNvPr id="4" name="TextBox 4"/>
          <p:cNvSpPr txBox="1"/>
          <p:nvPr/>
        </p:nvSpPr>
        <p:spPr>
          <a:xfrm>
            <a:off x="914400" y="1714500"/>
            <a:ext cx="8763000" cy="5337551"/>
          </a:xfrm>
          <a:prstGeom prst="rect">
            <a:avLst/>
          </a:prstGeom>
        </p:spPr>
        <p:txBody>
          <a:bodyPr wrap="square" lIns="0" tIns="0" rIns="0" bIns="0" rtlCol="0" anchor="t">
            <a:spAutoFit/>
          </a:bodyPr>
          <a:lstStyle/>
          <a:p>
            <a:pPr marL="571500" marR="0" indent="-571500">
              <a:lnSpc>
                <a:spcPct val="120000"/>
              </a:lnSpc>
              <a:spcBef>
                <a:spcPct val="0"/>
              </a:spcBef>
              <a:spcAft>
                <a:spcPct val="0"/>
              </a:spcAft>
              <a:buFontTx/>
              <a:buChar char="-"/>
            </a:pP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Phó</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đi</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kèm</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động</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tính</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4000" b="1" kern="100" dirty="0" err="1">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từ</a:t>
            </a:r>
            <a:r>
              <a:rPr lang="en-US" sz="4000" b="1" kern="100" dirty="0">
                <a:solidFill>
                  <a:schemeClr val="tx1">
                    <a:lumMod val="65000"/>
                    <a:lumOff val="35000"/>
                  </a:schemeClr>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p>
          <a:p>
            <a:pPr marR="0">
              <a:lnSpc>
                <a:spcPct val="120000"/>
              </a:lnSpc>
              <a:spcBef>
                <a:spcPct val="0"/>
              </a:spcBef>
              <a:spcAft>
                <a:spcPct val="0"/>
              </a:spcAft>
            </a:pPr>
            <a:r>
              <a:rPr lang="en-US" sz="4000" b="1" i="1" spc="30" dirty="0" err="1">
                <a:solidFill>
                  <a:srgbClr val="FF0000"/>
                </a:solidFill>
                <a:latin typeface="Arial" panose="020B0604020202020204" pitchFamily="34" charset="0"/>
                <a:cs typeface="Arial" panose="020B0604020202020204" pitchFamily="34" charset="0"/>
                <a:sym typeface="Arial" panose="020B0604020202020204" pitchFamily="34" charset="0"/>
              </a:rPr>
              <a:t>Hãy</a:t>
            </a:r>
            <a:r>
              <a:rPr lang="en-US" sz="4000" b="1" i="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bảo</a:t>
            </a:r>
            <a:r>
              <a:rPr lang="en-US" sz="4000" b="1" i="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vệ</a:t>
            </a:r>
            <a:r>
              <a:rPr lang="en-US" sz="4000" b="1" i="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thiên</a:t>
            </a:r>
            <a:r>
              <a:rPr lang="en-US" sz="4000" b="1" i="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nhiên</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a:t>
            </a:r>
          </a:p>
          <a:p>
            <a:pPr marR="0">
              <a:lnSpc>
                <a:spcPct val="120000"/>
              </a:lnSpc>
              <a:spcBef>
                <a:spcPct val="0"/>
              </a:spcBef>
              <a:spcAft>
                <a:spcPct val="0"/>
              </a:spcAft>
            </a:pPr>
            <a:r>
              <a:rPr lang="en-US" sz="4000" spc="30" dirty="0">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chỉ</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sự</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cầu</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khiến</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mệnh</a:t>
            </a:r>
            <a:r>
              <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lệnh</a:t>
            </a:r>
            <a:endParaRPr lang="en-US" sz="40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a:p>
            <a:pPr marR="0">
              <a:lnSpc>
                <a:spcPct val="120000"/>
              </a:lnSpc>
              <a:spcBef>
                <a:spcPct val="0"/>
              </a:spcBef>
              <a:spcAft>
                <a:spcPct val="0"/>
              </a:spcAft>
            </a:pPr>
            <a:r>
              <a:rPr lang="en-US" sz="4000" b="1" i="1" spc="3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Bé</a:t>
            </a:r>
            <a:r>
              <a:rPr lang="en-US" sz="4000" b="1" i="1" spc="3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gái</a:t>
            </a:r>
            <a:r>
              <a:rPr lang="en-US" sz="4000" b="1" i="1" spc="3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dễ</a:t>
            </a:r>
            <a:r>
              <a:rPr lang="en-US" sz="4000" b="1" i="1" spc="3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spc="30" dirty="0" err="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thương</a:t>
            </a:r>
            <a:r>
              <a:rPr lang="en-US" sz="4000" b="1" i="1" spc="3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i="1" spc="3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lắm</a:t>
            </a:r>
            <a:r>
              <a:rPr lang="en-US" sz="4000" b="1" spc="3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p>
          <a:p>
            <a:pPr marR="0">
              <a:lnSpc>
                <a:spcPct val="120000"/>
              </a:lnSpc>
              <a:spcBef>
                <a:spcPct val="0"/>
              </a:spcBef>
              <a:spcAft>
                <a:spcPct val="0"/>
              </a:spcAft>
            </a:pPr>
            <a:r>
              <a:rPr lang="en-US" sz="4000" spc="30"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r>
              <a:rPr lang="en-US" sz="4000" b="1" spc="3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mức</a:t>
            </a:r>
            <a:r>
              <a:rPr lang="en-US" sz="4000" b="1" spc="3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000" b="1" spc="3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a:t>
            </a:r>
            <a:endParaRPr lang="vi-VN" sz="2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spcBef>
                <a:spcPct val="0"/>
              </a:spcBef>
              <a:spcAft>
                <a:spcPct val="0"/>
              </a:spcAft>
            </a:pPr>
            <a:endParaRPr lang="vi-VN" sz="40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20000"/>
              </a:lnSpc>
              <a:spcBef>
                <a:spcPct val="0"/>
              </a:spcBef>
              <a:spcAft>
                <a:spcPct val="0"/>
              </a:spcAft>
            </a:pPr>
            <a:endParaRPr lang="en-US" sz="5400" b="1" spc="3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6"/>
          <p:cNvPicPr>
            <a:picLocks noChangeAspect="1"/>
          </p:cNvPicPr>
          <p:nvPr/>
        </p:nvPicPr>
        <p:blipFill>
          <a:blip r:embed="rId3"/>
          <a:srcRect/>
          <a:stretch>
            <a:fillRect/>
          </a:stretch>
        </p:blipFill>
        <p:spPr>
          <a:xfrm rot="-250780">
            <a:off x="-399684" y="-759559"/>
            <a:ext cx="7765992" cy="1514368"/>
          </a:xfrm>
          <a:prstGeom prst="rect">
            <a:avLst/>
          </a:prstGeom>
        </p:spPr>
      </p:pic>
      <p:pic>
        <p:nvPicPr>
          <p:cNvPr id="7" name="Picture 7"/>
          <p:cNvPicPr>
            <a:picLocks noChangeAspect="1"/>
          </p:cNvPicPr>
          <p:nvPr/>
        </p:nvPicPr>
        <p:blipFill>
          <a:blip r:embed="rId4"/>
          <a:srcRect/>
          <a:stretch>
            <a:fillRect/>
          </a:stretch>
        </p:blipFill>
        <p:spPr>
          <a:xfrm rot="-246468">
            <a:off x="9199958" y="9359827"/>
            <a:ext cx="9817654" cy="1914443"/>
          </a:xfrm>
          <a:prstGeom prst="rect">
            <a:avLst/>
          </a:prstGeom>
        </p:spPr>
      </p:pic>
      <p:pic>
        <p:nvPicPr>
          <p:cNvPr id="2050" name="Picture 2" descr="Mục này có hình ảnh của: Book Illustration — Laura Logan Illustration">
            <a:extLst>
              <a:ext uri="{FF2B5EF4-FFF2-40B4-BE49-F238E27FC236}">
                <a16:creationId xmlns:a16="http://schemas.microsoft.com/office/drawing/2014/main" id="{CCC461F6-2AE0-500F-8945-7E827F8B5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600" y="1257300"/>
            <a:ext cx="5181600" cy="6696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761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750"/>
                                        <p:tgtEl>
                                          <p:spTgt spid="4">
                                            <p:txEl>
                                              <p:pRg st="1" end="1"/>
                                            </p:txEl>
                                          </p:spTgt>
                                        </p:tgtEl>
                                      </p:cBhvr>
                                    </p:animEffect>
                                    <p:anim calcmode="lin" valueType="num">
                                      <p:cBhvr>
                                        <p:cTn id="8"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750"/>
                                        <p:tgtEl>
                                          <p:spTgt spid="2050"/>
                                        </p:tgtEl>
                                      </p:cBhvr>
                                    </p:animEffect>
                                    <p:anim calcmode="lin" valueType="num">
                                      <p:cBhvr>
                                        <p:cTn id="13" dur="750" fill="hold"/>
                                        <p:tgtEl>
                                          <p:spTgt spid="2050"/>
                                        </p:tgtEl>
                                        <p:attrNameLst>
                                          <p:attrName>ppt_x</p:attrName>
                                        </p:attrNameLst>
                                      </p:cBhvr>
                                      <p:tavLst>
                                        <p:tav tm="0">
                                          <p:val>
                                            <p:strVal val="#ppt_x"/>
                                          </p:val>
                                        </p:tav>
                                        <p:tav tm="100000">
                                          <p:val>
                                            <p:strVal val="#ppt_x"/>
                                          </p:val>
                                        </p:tav>
                                      </p:tavLst>
                                    </p:anim>
                                    <p:anim calcmode="lin" valueType="num">
                                      <p:cBhvr>
                                        <p:cTn id="14" dur="75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750"/>
                                        <p:tgtEl>
                                          <p:spTgt spid="4">
                                            <p:txEl>
                                              <p:pRg st="2" end="2"/>
                                            </p:txEl>
                                          </p:spTgt>
                                        </p:tgtEl>
                                      </p:cBhvr>
                                    </p:animEffect>
                                    <p:anim calcmode="lin" valueType="num">
                                      <p:cBhvr>
                                        <p:cTn id="20"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750"/>
                                        <p:tgtEl>
                                          <p:spTgt spid="4">
                                            <p:txEl>
                                              <p:pRg st="3" end="3"/>
                                            </p:txEl>
                                          </p:spTgt>
                                        </p:tgtEl>
                                      </p:cBhvr>
                                    </p:animEffect>
                                    <p:anim calcmode="lin" valueType="num">
                                      <p:cBhvr>
                                        <p:cTn id="27" dur="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750"/>
                                        <p:tgtEl>
                                          <p:spTgt spid="4">
                                            <p:txEl>
                                              <p:pRg st="4" end="4"/>
                                            </p:txEl>
                                          </p:spTgt>
                                        </p:tgtEl>
                                      </p:cBhvr>
                                    </p:animEffect>
                                    <p:anim calcmode="lin" valueType="num">
                                      <p:cBhvr>
                                        <p:cTn id="34"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750"/>
                                        <p:tgtEl>
                                          <p:spTgt spid="4">
                                            <p:txEl>
                                              <p:pRg st="0" end="0"/>
                                            </p:txEl>
                                          </p:spTgt>
                                        </p:tgtEl>
                                      </p:cBhvr>
                                    </p:animEffect>
                                    <p:anim calcmode="lin" valueType="num">
                                      <p:cBhvr>
                                        <p:cTn id="41"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2"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00000">
            <a:off x="2209800" y="480505"/>
            <a:ext cx="5410200" cy="2497035"/>
          </a:xfrm>
          <a:prstGeom prst="rect">
            <a:avLst/>
          </a:prstGeom>
        </p:spPr>
      </p:pic>
      <p:sp>
        <p:nvSpPr>
          <p:cNvPr id="5" name="TextBox 5"/>
          <p:cNvSpPr txBox="1"/>
          <p:nvPr/>
        </p:nvSpPr>
        <p:spPr>
          <a:xfrm>
            <a:off x="1597089" y="3483616"/>
            <a:ext cx="15468600" cy="4800481"/>
          </a:xfrm>
          <a:prstGeom prst="rect">
            <a:avLst/>
          </a:prstGeom>
        </p:spPr>
        <p:txBody>
          <a:bodyPr wrap="square" lIns="0" tIns="0" rIns="0" bIns="0" rtlCol="0" anchor="t">
            <a:spAutoFit/>
          </a:bodyPr>
          <a:lstStyle/>
          <a:p>
            <a:pPr marL="0" marR="0" indent="270510" algn="just">
              <a:lnSpc>
                <a:spcPct val="120000"/>
              </a:lnSpc>
              <a:spcBef>
                <a:spcPct val="0"/>
              </a:spcBef>
              <a:spcAft>
                <a:spcPct val="0"/>
              </a:spcAft>
            </a:pP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phải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riêng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bà</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con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trong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làng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mà</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nói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mọi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nhất</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là</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lứa</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tuổi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trẻ</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đều</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cần</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câu</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này</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70510" algn="just">
              <a:lnSpc>
                <a:spcPct val="120000"/>
              </a:lnSpc>
              <a:spcBef>
                <a:spcPct val="0"/>
              </a:spcBef>
              <a:spcAft>
                <a:spcPct val="0"/>
              </a:spcAft>
            </a:pP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lúc</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ấy</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thầy</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Đuy-sen</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đã</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bế</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qua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suối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70510" algn="just">
              <a:lnSpc>
                <a:spcPct val="120000"/>
              </a:lnSpc>
              <a:spcBef>
                <a:spcPct val="0"/>
              </a:spcBef>
              <a:spcAft>
                <a:spcPct val="0"/>
              </a:spcAft>
            </a:pP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Tuy</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chúng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còn</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bé</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nhưng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rằng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lúc</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đó</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chúng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đều</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đã</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hiểu</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được</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điều</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ấy</a:t>
            </a:r>
            <a:r>
              <a:rPr lang="en-US" sz="4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8614418" y="9655836"/>
            <a:ext cx="9817654" cy="1914443"/>
          </a:xfrm>
          <a:prstGeom prst="rect">
            <a:avLst/>
          </a:prstGeom>
        </p:spPr>
      </p:pic>
      <p:pic>
        <p:nvPicPr>
          <p:cNvPr id="8" name="Picture 8"/>
          <p:cNvPicPr>
            <a:picLocks noChangeAspect="1"/>
          </p:cNvPicPr>
          <p:nvPr/>
        </p:nvPicPr>
        <p:blipFill>
          <a:blip r:embed="rId4"/>
          <a:srcRect/>
          <a:stretch>
            <a:fillRect/>
          </a:stretch>
        </p:blipFill>
        <p:spPr>
          <a:xfrm rot="10337661">
            <a:off x="-658126" y="9066208"/>
            <a:ext cx="9888315" cy="2175429"/>
          </a:xfrm>
          <a:prstGeom prst="rect">
            <a:avLst/>
          </a:prstGeom>
        </p:spPr>
      </p:pic>
      <p:pic>
        <p:nvPicPr>
          <p:cNvPr id="9" name="Picture 9"/>
          <p:cNvPicPr>
            <a:picLocks noChangeAspect="1"/>
          </p:cNvPicPr>
          <p:nvPr/>
        </p:nvPicPr>
        <p:blipFill>
          <a:blip r:embed="rId5"/>
          <a:srcRect/>
          <a:stretch>
            <a:fillRect/>
          </a:stretch>
        </p:blipFill>
        <p:spPr>
          <a:xfrm>
            <a:off x="6934200" y="419853"/>
            <a:ext cx="2200267" cy="1221148"/>
          </a:xfrm>
          <a:prstGeom prst="rect">
            <a:avLst/>
          </a:prstGeom>
        </p:spPr>
      </p:pic>
      <p:pic>
        <p:nvPicPr>
          <p:cNvPr id="10" name="Picture 10"/>
          <p:cNvPicPr>
            <a:picLocks noChangeAspect="1"/>
          </p:cNvPicPr>
          <p:nvPr/>
        </p:nvPicPr>
        <p:blipFill>
          <a:blip r:embed="rId6"/>
          <a:srcRect/>
          <a:stretch>
            <a:fillRect/>
          </a:stretch>
        </p:blipFill>
        <p:spPr>
          <a:xfrm rot="-213941">
            <a:off x="8962022" y="-1034306"/>
            <a:ext cx="9823837" cy="2063006"/>
          </a:xfrm>
          <a:prstGeom prst="rect">
            <a:avLst/>
          </a:prstGeom>
        </p:spPr>
      </p:pic>
      <p:sp>
        <p:nvSpPr>
          <p:cNvPr id="3" name="Rectangle 2">
            <a:extLst>
              <a:ext uri="{FF2B5EF4-FFF2-40B4-BE49-F238E27FC236}">
                <a16:creationId xmlns:a16="http://schemas.microsoft.com/office/drawing/2014/main" id="{B351DE26-A5CE-45FF-83E6-505A11E5EDBB}"/>
              </a:ext>
            </a:extLst>
          </p:cNvPr>
          <p:cNvSpPr/>
          <p:nvPr/>
        </p:nvSpPr>
        <p:spPr>
          <a:xfrm>
            <a:off x="3903244" y="962859"/>
            <a:ext cx="2023311" cy="1015663"/>
          </a:xfrm>
          <a:prstGeom prst="rect">
            <a:avLst/>
          </a:prstGeom>
        </p:spPr>
        <p:txBody>
          <a:bodyPr wrap="none">
            <a:spAutoFit/>
          </a:bodyPr>
          <a:lstStyle/>
          <a:p>
            <a:r>
              <a:rPr lang="vi-VN" sz="6000" b="1" dirty="0"/>
              <a:t>Bài 1</a:t>
            </a:r>
          </a:p>
        </p:txBody>
      </p:sp>
      <p:cxnSp>
        <p:nvCxnSpPr>
          <p:cNvPr id="6" name="Straight Connector 5">
            <a:extLst>
              <a:ext uri="{FF2B5EF4-FFF2-40B4-BE49-F238E27FC236}">
                <a16:creationId xmlns:a16="http://schemas.microsoft.com/office/drawing/2014/main" id="{4133CAC2-C354-46EA-B2FB-B24D4169595C}"/>
              </a:ext>
            </a:extLst>
          </p:cNvPr>
          <p:cNvCxnSpPr/>
          <p:nvPr/>
        </p:nvCxnSpPr>
        <p:spPr>
          <a:xfrm>
            <a:off x="4457699" y="5133109"/>
            <a:ext cx="914400" cy="0"/>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67CEBD54-C25D-4D9C-8610-0086686B977D}"/>
              </a:ext>
            </a:extLst>
          </p:cNvPr>
          <p:cNvCxnSpPr>
            <a:cxnSpLocks/>
          </p:cNvCxnSpPr>
          <p:nvPr/>
        </p:nvCxnSpPr>
        <p:spPr>
          <a:xfrm>
            <a:off x="2514600" y="6667500"/>
            <a:ext cx="1676400"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EACF323-EFF3-4855-BF65-34EBE35F5E9C}"/>
              </a:ext>
            </a:extLst>
          </p:cNvPr>
          <p:cNvCxnSpPr/>
          <p:nvPr/>
        </p:nvCxnSpPr>
        <p:spPr>
          <a:xfrm>
            <a:off x="11658600" y="6667500"/>
            <a:ext cx="914400" cy="0"/>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5942150C-BD38-4BE4-A998-79C4BA085CF7}"/>
              </a:ext>
            </a:extLst>
          </p:cNvPr>
          <p:cNvCxnSpPr>
            <a:cxnSpLocks/>
          </p:cNvCxnSpPr>
          <p:nvPr/>
        </p:nvCxnSpPr>
        <p:spPr>
          <a:xfrm>
            <a:off x="9134467" y="8284097"/>
            <a:ext cx="1609733"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64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067665">
            <a:off x="-456632" y="3782755"/>
            <a:ext cx="6823907" cy="11006302"/>
          </a:xfrm>
          <a:prstGeom prst="rect">
            <a:avLst/>
          </a:prstGeom>
        </p:spPr>
      </p:pic>
      <p:sp>
        <p:nvSpPr>
          <p:cNvPr id="3" name="AutoShape 3"/>
          <p:cNvSpPr/>
          <p:nvPr/>
        </p:nvSpPr>
        <p:spPr>
          <a:xfrm>
            <a:off x="1129585" y="997647"/>
            <a:ext cx="9844921" cy="8288259"/>
          </a:xfrm>
          <a:prstGeom prst="rect">
            <a:avLst/>
          </a:prstGeom>
          <a:solidFill>
            <a:srgbClr val="FFFDF5"/>
          </a:solidFill>
        </p:spPr>
        <p:txBody>
          <a:bodyPr/>
          <a:lstStyle/>
          <a:p>
            <a:pPr>
              <a:lnSpc>
                <a:spcPct val="120000"/>
              </a:lnSpc>
            </a:pPr>
            <a:endParaRPr lang="vi-VN">
              <a:latin typeface="Arial" panose="020B0604020202020204" pitchFamily="34" charset="0"/>
              <a:cs typeface="Arial" panose="020B0604020202020204" pitchFamily="34" charset="0"/>
              <a:sym typeface="Arial" panose="020B0604020202020204" pitchFamily="34" charset="0"/>
            </a:endParaRPr>
          </a:p>
        </p:txBody>
      </p:sp>
      <p:pic>
        <p:nvPicPr>
          <p:cNvPr id="4" name="Picture 4"/>
          <p:cNvPicPr>
            <a:picLocks noChangeAspect="1"/>
          </p:cNvPicPr>
          <p:nvPr/>
        </p:nvPicPr>
        <p:blipFill>
          <a:blip r:embed="rId3"/>
          <a:srcRect l="12864" t="13892" r="7174"/>
          <a:stretch>
            <a:fillRect/>
          </a:stretch>
        </p:blipFill>
        <p:spPr>
          <a:xfrm>
            <a:off x="10974505" y="997647"/>
            <a:ext cx="6169465" cy="8291706"/>
          </a:xfrm>
          <a:prstGeom prst="rect">
            <a:avLst/>
          </a:prstGeom>
        </p:spPr>
      </p:pic>
      <p:sp>
        <p:nvSpPr>
          <p:cNvPr id="6" name="TextBox 6"/>
          <p:cNvSpPr txBox="1"/>
          <p:nvPr/>
        </p:nvSpPr>
        <p:spPr>
          <a:xfrm>
            <a:off x="1620017" y="1911062"/>
            <a:ext cx="9361712" cy="6721007"/>
          </a:xfrm>
          <a:prstGeom prst="rect">
            <a:avLst/>
          </a:prstGeom>
        </p:spPr>
        <p:txBody>
          <a:bodyPr wrap="square" lIns="0" tIns="0" rIns="0" bIns="0" rtlCol="0" anchor="t">
            <a:spAutoFit/>
          </a:bodyPr>
          <a:lstStyle/>
          <a:p>
            <a:pPr marL="0" marR="0">
              <a:lnSpc>
                <a:spcPct val="120000"/>
              </a:lnSpc>
              <a:spcBef>
                <a:spcPct val="0"/>
              </a:spcBef>
              <a:spcAft>
                <a:spcPct val="0"/>
              </a:spcAft>
              <a:tabLst>
                <a:tab pos="192405" algn="l"/>
              </a:tabLst>
            </a:pPr>
            <a:r>
              <a:rPr lang="vi-VN"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	</a:t>
            </a:r>
            <a:r>
              <a:rPr lang="vi-VN" sz="4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mọi</a:t>
            </a:r>
            <a:r>
              <a:rPr lang="en-US" sz="4800" b="1" i="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bổ</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sung ý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nghĩa</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về</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lượng</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DT “</a:t>
            </a:r>
            <a:r>
              <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spcBef>
                <a:spcPct val="0"/>
              </a:spcBef>
              <a:spcAft>
                <a:spcPct val="0"/>
              </a:spcAft>
              <a:tabLst>
                <a:tab pos="194945" algn="l"/>
              </a:tabLst>
            </a:pPr>
            <a:r>
              <a:rPr lang="vi-VN"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	</a:t>
            </a:r>
            <a:r>
              <a:rPr lang="vi-VN" sz="4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48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4800" b="1" i="1" dirty="0">
                <a:solidFill>
                  <a:srgbClr val="FF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bổ</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sung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lượng</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DT “</a:t>
            </a:r>
            <a:r>
              <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lúc ấy</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en-US" sz="44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spcBef>
                <a:spcPct val="0"/>
              </a:spcBef>
              <a:spcAft>
                <a:spcPct val="0"/>
              </a:spcAft>
              <a:tabLst>
                <a:tab pos="194945" algn="l"/>
              </a:tabLst>
            </a:pPr>
            <a:r>
              <a:rPr lang="en-US" sz="4800" b="1" i="1" dirty="0">
                <a:solidFill>
                  <a:srgbClr val="FF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a:t>
            </a:r>
            <a:r>
              <a:rPr lang="vi-VN" sz="4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ác</a:t>
            </a:r>
            <a:r>
              <a:rPr lang="en-US" sz="48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4800" b="1" i="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bổ</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sung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lượng</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4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DT “</a:t>
            </a:r>
            <a:r>
              <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a:lnSpc>
                <a:spcPct val="120000"/>
              </a:lnSpc>
              <a:spcBef>
                <a:spcPct val="0"/>
              </a:spcBef>
              <a:spcAft>
                <a:spcPct val="0"/>
              </a:spcAft>
              <a:tabLst>
                <a:tab pos="180340" algn="l"/>
              </a:tabLst>
            </a:pPr>
            <a:r>
              <a:rPr lang="vi-VN"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	</a:t>
            </a:r>
            <a:r>
              <a:rPr lang="vi-VN" sz="4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4800" b="1"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bổ</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sung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lượng</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DT “</a:t>
            </a:r>
            <a:r>
              <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điều ấy</a:t>
            </a:r>
            <a:r>
              <a:rPr lang="en-US"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44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8" name="Picture 8"/>
          <p:cNvPicPr>
            <a:picLocks noChangeAspect="1"/>
          </p:cNvPicPr>
          <p:nvPr/>
        </p:nvPicPr>
        <p:blipFill>
          <a:blip r:embed="rId4"/>
          <a:srcRect/>
          <a:stretch>
            <a:fillRect/>
          </a:stretch>
        </p:blipFill>
        <p:spPr>
          <a:xfrm>
            <a:off x="10974505" y="997647"/>
            <a:ext cx="6177937" cy="525125"/>
          </a:xfrm>
          <a:prstGeom prst="rect">
            <a:avLst/>
          </a:prstGeom>
        </p:spPr>
      </p:pic>
      <p:pic>
        <p:nvPicPr>
          <p:cNvPr id="9" name="Picture 9"/>
          <p:cNvPicPr>
            <a:picLocks noChangeAspect="1"/>
          </p:cNvPicPr>
          <p:nvPr/>
        </p:nvPicPr>
        <p:blipFill>
          <a:blip r:embed="rId5"/>
          <a:srcRect t="5218" b="5218"/>
          <a:stretch>
            <a:fillRect/>
          </a:stretch>
        </p:blipFill>
        <p:spPr>
          <a:xfrm>
            <a:off x="10974505" y="8237041"/>
            <a:ext cx="6183910" cy="1052312"/>
          </a:xfrm>
          <a:prstGeom prst="rect">
            <a:avLst/>
          </a:prstGeom>
        </p:spPr>
      </p:pic>
      <p:pic>
        <p:nvPicPr>
          <p:cNvPr id="10" name="Picture 10"/>
          <p:cNvPicPr>
            <a:picLocks noChangeAspect="1"/>
          </p:cNvPicPr>
          <p:nvPr/>
        </p:nvPicPr>
        <p:blipFill>
          <a:blip r:embed="rId6"/>
          <a:srcRect/>
          <a:stretch>
            <a:fillRect/>
          </a:stretch>
        </p:blipFill>
        <p:spPr>
          <a:xfrm rot="10292232">
            <a:off x="643977" y="-56547"/>
            <a:ext cx="8253182" cy="1815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grpSp>
        <p:nvGrpSpPr>
          <p:cNvPr id="2" name="Group 2"/>
          <p:cNvGrpSpPr/>
          <p:nvPr/>
        </p:nvGrpSpPr>
        <p:grpSpPr>
          <a:xfrm>
            <a:off x="8961144" y="1274020"/>
            <a:ext cx="8298156" cy="5398317"/>
            <a:chOff x="-1180808" y="-3548919"/>
            <a:chExt cx="9761813" cy="7197759"/>
          </a:xfrm>
        </p:grpSpPr>
        <p:sp>
          <p:nvSpPr>
            <p:cNvPr id="4" name="TextBox 4"/>
            <p:cNvSpPr txBox="1"/>
            <p:nvPr/>
          </p:nvSpPr>
          <p:spPr>
            <a:xfrm>
              <a:off x="-1180808" y="-1185050"/>
              <a:ext cx="9761813" cy="4833890"/>
            </a:xfrm>
            <a:prstGeom prst="rect">
              <a:avLst/>
            </a:prstGeom>
            <a:solidFill>
              <a:schemeClr val="accent6">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lIns="0" tIns="0" rIns="0" bIns="0" rtlCol="0" anchor="t">
              <a:spAutoFit/>
            </a:bodyPr>
            <a:lstStyle/>
            <a:p>
              <a:pPr marL="0" marR="0" indent="228600" algn="just">
                <a:lnSpc>
                  <a:spcPct val="120000"/>
                </a:lnSpc>
                <a:spcBef>
                  <a:spcPct val="0"/>
                </a:spcBef>
                <a:spcAft>
                  <a:spcPct val="0"/>
                </a:spcAft>
              </a:pPr>
              <a:r>
                <a:rPr lang="nl-NL" sz="40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HS làm việc theo nhóm</a:t>
              </a:r>
              <a:endPar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28600" algn="just">
                <a:lnSpc>
                  <a:spcPct val="120000"/>
                </a:lnSpc>
                <a:spcBef>
                  <a:spcPct val="0"/>
                </a:spcBef>
                <a:spcAft>
                  <a:spcPct val="0"/>
                </a:spcAft>
              </a:pPr>
              <a:r>
                <a:rPr lang="nl-NL"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Nhóm 1: ý a                              </a:t>
              </a:r>
            </a:p>
            <a:p>
              <a:pPr marL="0" marR="0" indent="228600" algn="just">
                <a:lnSpc>
                  <a:spcPct val="120000"/>
                </a:lnSpc>
                <a:spcBef>
                  <a:spcPct val="0"/>
                </a:spcBef>
                <a:spcAft>
                  <a:spcPct val="0"/>
                </a:spcAft>
              </a:pPr>
              <a:r>
                <a:rPr lang="nl-NL"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Nhóm 3: ý c</a:t>
              </a:r>
              <a:endPar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228600" algn="just">
                <a:lnSpc>
                  <a:spcPct val="120000"/>
                </a:lnSpc>
                <a:spcBef>
                  <a:spcPct val="0"/>
                </a:spcBef>
                <a:spcAft>
                  <a:spcPct val="0"/>
                </a:spcAft>
              </a:pPr>
              <a:r>
                <a:rPr lang="nl-NL"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Nhóm 2: ý b                          </a:t>
              </a:r>
            </a:p>
            <a:p>
              <a:pPr marL="0" marR="0" indent="228600" algn="just">
                <a:lnSpc>
                  <a:spcPct val="120000"/>
                </a:lnSpc>
                <a:spcBef>
                  <a:spcPct val="0"/>
                </a:spcBef>
                <a:spcAft>
                  <a:spcPct val="0"/>
                </a:spcAft>
              </a:pPr>
              <a:r>
                <a:rPr lang="nl-NL"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Nhóm 4: ý d</a:t>
              </a:r>
              <a:endPar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5" name="TextBox 5"/>
            <p:cNvSpPr txBox="1"/>
            <p:nvPr/>
          </p:nvSpPr>
          <p:spPr>
            <a:xfrm>
              <a:off x="2888839" y="-3548919"/>
              <a:ext cx="2945401" cy="1341565"/>
            </a:xfrm>
            <a:prstGeom prst="rect">
              <a:avLst/>
            </a:prstGeom>
          </p:spPr>
          <p:txBody>
            <a:bodyPr wrap="square" lIns="0" tIns="0" rIns="0" bIns="0" rtlCol="0" anchor="t">
              <a:spAutoFit/>
            </a:bodyPr>
            <a:lstStyle/>
            <a:p>
              <a:pPr algn="r">
                <a:lnSpc>
                  <a:spcPct val="120000"/>
                </a:lnSpc>
              </a:pPr>
              <a:r>
                <a:rPr lang="en-US" sz="6000" b="1" spc="65" dirty="0" err="1">
                  <a:solidFill>
                    <a:srgbClr val="FFA173"/>
                  </a:solidFill>
                  <a:latin typeface="Arial" panose="020B0604020202020204" pitchFamily="34" charset="0"/>
                  <a:cs typeface="Arial" panose="020B0604020202020204" pitchFamily="34" charset="0"/>
                  <a:sym typeface="Arial" panose="020B0604020202020204" pitchFamily="34" charset="0"/>
                </a:rPr>
                <a:t>Bài</a:t>
              </a:r>
              <a:r>
                <a:rPr lang="en-US" sz="6000" b="1" spc="65" dirty="0">
                  <a:solidFill>
                    <a:srgbClr val="FFA173"/>
                  </a:solidFill>
                  <a:latin typeface="Arial" panose="020B0604020202020204" pitchFamily="34" charset="0"/>
                  <a:cs typeface="Arial" panose="020B0604020202020204" pitchFamily="34" charset="0"/>
                  <a:sym typeface="Arial" panose="020B0604020202020204" pitchFamily="34" charset="0"/>
                </a:rPr>
                <a:t> 2:</a:t>
              </a:r>
            </a:p>
          </p:txBody>
        </p:sp>
      </p:grpSp>
      <p:pic>
        <p:nvPicPr>
          <p:cNvPr id="6" name="Picture 6"/>
          <p:cNvPicPr>
            <a:picLocks noChangeAspect="1"/>
          </p:cNvPicPr>
          <p:nvPr/>
        </p:nvPicPr>
        <p:blipFill>
          <a:blip r:embed="rId2"/>
          <a:srcRect/>
          <a:stretch>
            <a:fillRect/>
          </a:stretch>
        </p:blipFill>
        <p:spPr>
          <a:xfrm rot="5400000">
            <a:off x="695127" y="-1155378"/>
            <a:ext cx="5775600" cy="75498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l="20262" r="20262"/>
          <a:stretch/>
        </p:blipFill>
        <p:spPr>
          <a:xfrm>
            <a:off x="1028700" y="1623158"/>
            <a:ext cx="6779083" cy="79625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8"/>
          <p:cNvPicPr>
            <a:picLocks noChangeAspect="1"/>
          </p:cNvPicPr>
          <p:nvPr/>
        </p:nvPicPr>
        <p:blipFill>
          <a:blip r:embed="rId4"/>
          <a:srcRect/>
          <a:stretch>
            <a:fillRect/>
          </a:stretch>
        </p:blipFill>
        <p:spPr>
          <a:xfrm rot="468804">
            <a:off x="2565678" y="789504"/>
            <a:ext cx="3705127" cy="1667307"/>
          </a:xfrm>
          <a:prstGeom prst="rect">
            <a:avLst/>
          </a:prstGeom>
        </p:spPr>
      </p:pic>
      <p:pic>
        <p:nvPicPr>
          <p:cNvPr id="9" name="Picture 9"/>
          <p:cNvPicPr>
            <a:picLocks noChangeAspect="1"/>
          </p:cNvPicPr>
          <p:nvPr/>
        </p:nvPicPr>
        <p:blipFill>
          <a:blip r:embed="rId5"/>
          <a:srcRect/>
          <a:stretch>
            <a:fillRect/>
          </a:stretch>
        </p:blipFill>
        <p:spPr>
          <a:xfrm>
            <a:off x="1028700" y="8292822"/>
            <a:ext cx="6804703" cy="1292893"/>
          </a:xfrm>
          <a:prstGeom prst="rect">
            <a:avLst/>
          </a:prstGeom>
        </p:spPr>
      </p:pic>
      <p:pic>
        <p:nvPicPr>
          <p:cNvPr id="10" name="Picture 10"/>
          <p:cNvPicPr>
            <a:picLocks noChangeAspect="1"/>
          </p:cNvPicPr>
          <p:nvPr/>
        </p:nvPicPr>
        <p:blipFill>
          <a:blip r:embed="rId6"/>
          <a:srcRect/>
          <a:stretch>
            <a:fillRect/>
          </a:stretch>
        </p:blipFill>
        <p:spPr>
          <a:xfrm rot="-213941">
            <a:off x="10586035" y="-810796"/>
            <a:ext cx="8629014" cy="18120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1262</Words>
  <Application>Microsoft Office PowerPoint</Application>
  <PresentationFormat>Custom</PresentationFormat>
  <Paragraphs>197</Paragraphs>
  <Slides>28</Slides>
  <Notes>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UTM Swiss Condensed</vt:lpstr>
      <vt:lpstr>Calibri</vt:lpstr>
      <vt:lpstr>#9Slide07 SVNZiclets</vt:lpstr>
      <vt:lpstr>Arial</vt:lpstr>
      <vt:lpstr>Times New Roman</vt:lpstr>
      <vt:lpstr>.VnBlack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đào Hoa Thủ công/Cắt dán Sáng tạo Thuyết trình</dc:title>
  <dc:creator>Administrator</dc:creator>
  <cp:lastModifiedBy>Administrator</cp:lastModifiedBy>
  <cp:revision>25</cp:revision>
  <dcterms:created xsi:type="dcterms:W3CDTF">2006-08-16T00:00:00Z</dcterms:created>
  <dcterms:modified xsi:type="dcterms:W3CDTF">2023-10-30T03:20:45Z</dcterms:modified>
  <dc:identifier>DAFGjjyVQjU</dc:identifier>
</cp:coreProperties>
</file>