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5" r:id="rId4"/>
    <p:sldId id="272" r:id="rId5"/>
    <p:sldId id="274" r:id="rId6"/>
    <p:sldId id="300" r:id="rId7"/>
    <p:sldId id="299" r:id="rId8"/>
    <p:sldId id="298" r:id="rId9"/>
    <p:sldId id="273" r:id="rId10"/>
    <p:sldId id="301" r:id="rId11"/>
    <p:sldId id="302" r:id="rId12"/>
    <p:sldId id="303" r:id="rId13"/>
    <p:sldId id="304" r:id="rId14"/>
    <p:sldId id="258" r:id="rId15"/>
    <p:sldId id="259" r:id="rId16"/>
    <p:sldId id="279" r:id="rId17"/>
    <p:sldId id="260" r:id="rId18"/>
    <p:sldId id="282" r:id="rId19"/>
    <p:sldId id="283" r:id="rId20"/>
    <p:sldId id="284" r:id="rId21"/>
    <p:sldId id="307" r:id="rId22"/>
    <p:sldId id="306" r:id="rId23"/>
    <p:sldId id="261" r:id="rId24"/>
    <p:sldId id="285" r:id="rId25"/>
    <p:sldId id="286" r:id="rId26"/>
    <p:sldId id="287" r:id="rId27"/>
    <p:sldId id="308" r:id="rId28"/>
    <p:sldId id="262" r:id="rId29"/>
    <p:sldId id="288" r:id="rId30"/>
    <p:sldId id="289" r:id="rId31"/>
    <p:sldId id="310" r:id="rId32"/>
    <p:sldId id="309" r:id="rId33"/>
    <p:sldId id="290" r:id="rId34"/>
    <p:sldId id="264" r:id="rId35"/>
    <p:sldId id="291" r:id="rId36"/>
    <p:sldId id="265" r:id="rId37"/>
    <p:sldId id="295" r:id="rId38"/>
    <p:sldId id="266" r:id="rId39"/>
    <p:sldId id="267" r:id="rId40"/>
    <p:sldId id="271" r:id="rId41"/>
    <p:sldId id="263" r:id="rId42"/>
  </p:sldIdLst>
  <p:sldSz cx="8229600" cy="4572000"/>
  <p:notesSz cx="6858000" cy="9144000"/>
  <p:defaultTextStyle>
    <a:defPPr>
      <a:defRPr lang="en-US"/>
    </a:defPPr>
    <a:lvl1pPr marL="0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339608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679216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018824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358433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1698041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037649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2377257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2716865" algn="l" defTabSz="6792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750" y="-90"/>
      </p:cViewPr>
      <p:guideLst>
        <p:guide orient="horz" pos="1440"/>
        <p:guide pos="25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420284"/>
            <a:ext cx="699516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2590800"/>
            <a:ext cx="576072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39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9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58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98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7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16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8216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755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73455" y="121710"/>
            <a:ext cx="1481614" cy="260138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4" y="121710"/>
            <a:ext cx="4307681" cy="260138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2210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158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1" y="2937934"/>
            <a:ext cx="6995160" cy="908050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1" y="1937810"/>
            <a:ext cx="6995160" cy="1000125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3960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7921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1882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35843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69804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203764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37725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71686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8633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2" y="711200"/>
            <a:ext cx="2894648" cy="201189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0420" y="711200"/>
            <a:ext cx="2894648" cy="201189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112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183092"/>
            <a:ext cx="740664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1023409"/>
            <a:ext cx="3636169" cy="42650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9608" indent="0">
              <a:buNone/>
              <a:defRPr sz="1500" b="1"/>
            </a:lvl2pPr>
            <a:lvl3pPr marL="679216" indent="0">
              <a:buNone/>
              <a:defRPr sz="1300" b="1"/>
            </a:lvl3pPr>
            <a:lvl4pPr marL="1018824" indent="0">
              <a:buNone/>
              <a:defRPr sz="1200" b="1"/>
            </a:lvl4pPr>
            <a:lvl5pPr marL="1358433" indent="0">
              <a:buNone/>
              <a:defRPr sz="1200" b="1"/>
            </a:lvl5pPr>
            <a:lvl6pPr marL="1698041" indent="0">
              <a:buNone/>
              <a:defRPr sz="1200" b="1"/>
            </a:lvl6pPr>
            <a:lvl7pPr marL="2037649" indent="0">
              <a:buNone/>
              <a:defRPr sz="1200" b="1"/>
            </a:lvl7pPr>
            <a:lvl8pPr marL="2377257" indent="0">
              <a:buNone/>
              <a:defRPr sz="1200" b="1"/>
            </a:lvl8pPr>
            <a:lvl9pPr marL="2716865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1449917"/>
            <a:ext cx="3636169" cy="263419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2" y="1023409"/>
            <a:ext cx="3637598" cy="426508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9608" indent="0">
              <a:buNone/>
              <a:defRPr sz="1500" b="1"/>
            </a:lvl2pPr>
            <a:lvl3pPr marL="679216" indent="0">
              <a:buNone/>
              <a:defRPr sz="1300" b="1"/>
            </a:lvl3pPr>
            <a:lvl4pPr marL="1018824" indent="0">
              <a:buNone/>
              <a:defRPr sz="1200" b="1"/>
            </a:lvl4pPr>
            <a:lvl5pPr marL="1358433" indent="0">
              <a:buNone/>
              <a:defRPr sz="1200" b="1"/>
            </a:lvl5pPr>
            <a:lvl6pPr marL="1698041" indent="0">
              <a:buNone/>
              <a:defRPr sz="1200" b="1"/>
            </a:lvl6pPr>
            <a:lvl7pPr marL="2037649" indent="0">
              <a:buNone/>
              <a:defRPr sz="1200" b="1"/>
            </a:lvl7pPr>
            <a:lvl8pPr marL="2377257" indent="0">
              <a:buNone/>
              <a:defRPr sz="1200" b="1"/>
            </a:lvl8pPr>
            <a:lvl9pPr marL="2716865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2" y="1449917"/>
            <a:ext cx="3637598" cy="263419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8192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8751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0440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182033"/>
            <a:ext cx="2707481" cy="77470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182035"/>
            <a:ext cx="4600575" cy="390207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956735"/>
            <a:ext cx="2707481" cy="3127375"/>
          </a:xfrm>
        </p:spPr>
        <p:txBody>
          <a:bodyPr/>
          <a:lstStyle>
            <a:lvl1pPr marL="0" indent="0">
              <a:buNone/>
              <a:defRPr sz="1000"/>
            </a:lvl1pPr>
            <a:lvl2pPr marL="339608" indent="0">
              <a:buNone/>
              <a:defRPr sz="900"/>
            </a:lvl2pPr>
            <a:lvl3pPr marL="679216" indent="0">
              <a:buNone/>
              <a:defRPr sz="700"/>
            </a:lvl3pPr>
            <a:lvl4pPr marL="1018824" indent="0">
              <a:buNone/>
              <a:defRPr sz="700"/>
            </a:lvl4pPr>
            <a:lvl5pPr marL="1358433" indent="0">
              <a:buNone/>
              <a:defRPr sz="700"/>
            </a:lvl5pPr>
            <a:lvl6pPr marL="1698041" indent="0">
              <a:buNone/>
              <a:defRPr sz="700"/>
            </a:lvl6pPr>
            <a:lvl7pPr marL="2037649" indent="0">
              <a:buNone/>
              <a:defRPr sz="700"/>
            </a:lvl7pPr>
            <a:lvl8pPr marL="2377257" indent="0">
              <a:buNone/>
              <a:defRPr sz="700"/>
            </a:lvl8pPr>
            <a:lvl9pPr marL="2716865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479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3200401"/>
            <a:ext cx="4937760" cy="37782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408517"/>
            <a:ext cx="4937760" cy="2743200"/>
          </a:xfrm>
        </p:spPr>
        <p:txBody>
          <a:bodyPr/>
          <a:lstStyle>
            <a:lvl1pPr marL="0" indent="0">
              <a:buNone/>
              <a:defRPr sz="2400"/>
            </a:lvl1pPr>
            <a:lvl2pPr marL="339608" indent="0">
              <a:buNone/>
              <a:defRPr sz="2100"/>
            </a:lvl2pPr>
            <a:lvl3pPr marL="679216" indent="0">
              <a:buNone/>
              <a:defRPr sz="1800"/>
            </a:lvl3pPr>
            <a:lvl4pPr marL="1018824" indent="0">
              <a:buNone/>
              <a:defRPr sz="1500"/>
            </a:lvl4pPr>
            <a:lvl5pPr marL="1358433" indent="0">
              <a:buNone/>
              <a:defRPr sz="1500"/>
            </a:lvl5pPr>
            <a:lvl6pPr marL="1698041" indent="0">
              <a:buNone/>
              <a:defRPr sz="1500"/>
            </a:lvl6pPr>
            <a:lvl7pPr marL="2037649" indent="0">
              <a:buNone/>
              <a:defRPr sz="1500"/>
            </a:lvl7pPr>
            <a:lvl8pPr marL="2377257" indent="0">
              <a:buNone/>
              <a:defRPr sz="1500"/>
            </a:lvl8pPr>
            <a:lvl9pPr marL="271686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3578226"/>
            <a:ext cx="4937760" cy="536575"/>
          </a:xfrm>
        </p:spPr>
        <p:txBody>
          <a:bodyPr/>
          <a:lstStyle>
            <a:lvl1pPr marL="0" indent="0">
              <a:buNone/>
              <a:defRPr sz="1000"/>
            </a:lvl1pPr>
            <a:lvl2pPr marL="339608" indent="0">
              <a:buNone/>
              <a:defRPr sz="900"/>
            </a:lvl2pPr>
            <a:lvl3pPr marL="679216" indent="0">
              <a:buNone/>
              <a:defRPr sz="700"/>
            </a:lvl3pPr>
            <a:lvl4pPr marL="1018824" indent="0">
              <a:buNone/>
              <a:defRPr sz="700"/>
            </a:lvl4pPr>
            <a:lvl5pPr marL="1358433" indent="0">
              <a:buNone/>
              <a:defRPr sz="700"/>
            </a:lvl5pPr>
            <a:lvl6pPr marL="1698041" indent="0">
              <a:buNone/>
              <a:defRPr sz="700"/>
            </a:lvl6pPr>
            <a:lvl7pPr marL="2037649" indent="0">
              <a:buNone/>
              <a:defRPr sz="700"/>
            </a:lvl7pPr>
            <a:lvl8pPr marL="2377257" indent="0">
              <a:buNone/>
              <a:defRPr sz="700"/>
            </a:lvl8pPr>
            <a:lvl9pPr marL="2716865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B18E7-283B-44E2-9AFD-97A1B6C20222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E0CF-1486-4E5B-884E-F48A0AA5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5284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183092"/>
            <a:ext cx="7406640" cy="762000"/>
          </a:xfrm>
          <a:prstGeom prst="rect">
            <a:avLst/>
          </a:prstGeom>
        </p:spPr>
        <p:txBody>
          <a:bodyPr vert="horz" lIns="67922" tIns="33961" rIns="67922" bIns="3396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1066801"/>
            <a:ext cx="7406640" cy="3017309"/>
          </a:xfrm>
          <a:prstGeom prst="rect">
            <a:avLst/>
          </a:prstGeom>
        </p:spPr>
        <p:txBody>
          <a:bodyPr vert="horz" lIns="67922" tIns="33961" rIns="67922" bIns="3396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4237568"/>
            <a:ext cx="1920240" cy="243417"/>
          </a:xfrm>
          <a:prstGeom prst="rect">
            <a:avLst/>
          </a:prstGeom>
        </p:spPr>
        <p:txBody>
          <a:bodyPr vert="horz" lIns="67922" tIns="33961" rIns="67922" bIns="33961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B18E7-283B-44E2-9AFD-97A1B6C20222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4237568"/>
            <a:ext cx="2606040" cy="243417"/>
          </a:xfrm>
          <a:prstGeom prst="rect">
            <a:avLst/>
          </a:prstGeom>
        </p:spPr>
        <p:txBody>
          <a:bodyPr vert="horz" lIns="67922" tIns="33961" rIns="67922" bIns="33961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4237568"/>
            <a:ext cx="1920240" cy="243417"/>
          </a:xfrm>
          <a:prstGeom prst="rect">
            <a:avLst/>
          </a:prstGeom>
        </p:spPr>
        <p:txBody>
          <a:bodyPr vert="horz" lIns="67922" tIns="33961" rIns="67922" bIns="33961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1E0CF-1486-4E5B-884E-F48A0AA50D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241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79216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4706" indent="-254706" algn="l" defTabSz="67921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1863" indent="-212255" algn="l" defTabSz="679216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49020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629" indent="-169804" algn="l" defTabSz="679216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8237" indent="-169804" algn="l" defTabSz="679216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67845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07453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47061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886669" indent="-169804" algn="l" defTabSz="67921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9608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9216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8824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58433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98041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37649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257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16865" algn="l" defTabSz="6792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2.jpe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soctrang.tintuc.vn/tin-tuc/thay-giao-9x-cuc-da-zi-nang-lai-dien-trai-nhu-soai-ca-o-soc-trang-duoc-hang-nghin-hoc-sinh-yeu-men.html" TargetMode="External"/><Relationship Id="rId4" Type="http://schemas.openxmlformats.org/officeDocument/2006/relationships/hyperlink" Target="https://giaoducthoidai.vn/tre/thay-giao-xi-tin-da-tai-khien-teen-phat-cuong-o-soc-trang-2615674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00" y="0"/>
            <a:ext cx="6324600" cy="457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344" y="76200"/>
            <a:ext cx="1743456" cy="2438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57400" y="457200"/>
            <a:ext cx="6039492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4: </a:t>
            </a:r>
          </a:p>
          <a:p>
            <a:pPr algn="ctr"/>
            <a:r>
              <a:rPr lang="en-US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20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0400" y="1524000"/>
            <a:ext cx="3657598" cy="2519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5" descr="FLOWERS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269747"/>
            <a:ext cx="960533" cy="130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FLOWERS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26425"/>
            <a:ext cx="1101725" cy="94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08908336"/>
              </p:ext>
            </p:extLst>
          </p:nvPr>
        </p:nvGraphicFramePr>
        <p:xfrm>
          <a:off x="1981200" y="3215640"/>
          <a:ext cx="1066800" cy="1280160"/>
        </p:xfrm>
        <a:graphic>
          <a:graphicData uri="http://schemas.openxmlformats.org/presentationml/2006/ole">
            <p:oleObj spid="_x0000_s1026" name="Clip" r:id="rId8" imgW="1060704" imgH="1335024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63392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3644" y="1295400"/>
            <a:ext cx="6167756" cy="3134360"/>
          </a:xfrm>
          <a:prstGeom prst="rect">
            <a:avLst/>
          </a:prstGeom>
        </p:spPr>
      </p:pic>
      <p:sp>
        <p:nvSpPr>
          <p:cNvPr id="23" name="AutoShape 52">
            <a:hlinkClick r:id="rId4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222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nuôi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dưỡng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đình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4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5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7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9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860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3717" y="1397000"/>
            <a:ext cx="3472486" cy="2590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08139" y="2083475"/>
            <a:ext cx="3459061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19200" y="1371600"/>
            <a:ext cx="2603718" cy="584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utoShape 52">
            <a:hlinkClick r:id="rId4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222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nuôi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dưỡng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đình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4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5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7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9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055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Cloud Callout 20"/>
          <p:cNvSpPr/>
          <p:nvPr/>
        </p:nvSpPr>
        <p:spPr>
          <a:xfrm>
            <a:off x="2191392" y="1295400"/>
            <a:ext cx="4343400" cy="1371600"/>
          </a:xfrm>
          <a:prstGeom prst="cloudCallout">
            <a:avLst>
              <a:gd name="adj1" fmla="val -37110"/>
              <a:gd name="adj2" fmla="val 8270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22" name="Cloud Callout 21"/>
          <p:cNvSpPr/>
          <p:nvPr/>
        </p:nvSpPr>
        <p:spPr>
          <a:xfrm>
            <a:off x="2667000" y="1600200"/>
            <a:ext cx="4343400" cy="1371600"/>
          </a:xfrm>
          <a:prstGeom prst="cloudCallout">
            <a:avLst>
              <a:gd name="adj1" fmla="val -37110"/>
              <a:gd name="adj2" fmla="val 8270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2" name="Rectangle 1"/>
          <p:cNvSpPr/>
          <p:nvPr/>
        </p:nvSpPr>
        <p:spPr>
          <a:xfrm>
            <a:off x="914400" y="2990671"/>
            <a:ext cx="6908366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thoải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222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nuôi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dưỡng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đình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4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5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7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9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574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3800" y="1440873"/>
            <a:ext cx="4267200" cy="2844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5492" y="1828800"/>
            <a:ext cx="2875908" cy="25853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chuyền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GV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” 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143000" y="1295400"/>
            <a:ext cx="19812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AutoShape 52">
            <a:hlinkClick r:id="rId4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222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Thực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hiện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việc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làm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chăm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sóc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đình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thường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xuyên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3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24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8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9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0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574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1295400"/>
            <a:ext cx="3505200" cy="30875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43400" y="2035076"/>
            <a:ext cx="3753492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ỗi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2 – 3 HS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• Chia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105400" y="1371600"/>
            <a:ext cx="19812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SẮM VAI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AutoShape 52">
            <a:hlinkClick r:id="rId4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222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Thực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hiện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việc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làm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chăm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sóc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đình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thường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xuyên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35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36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7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8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9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40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41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42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511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222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Thực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hiện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việc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làm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chăm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sóc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đình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thường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xuyên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0" y="2027872"/>
            <a:ext cx="3521512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hảo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6 HS,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HS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thỉnh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thoảng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hiếm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4948" y="1424709"/>
            <a:ext cx="3750676" cy="2468706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1219200" y="1424709"/>
            <a:ext cx="25908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Cloud Callout 22"/>
          <p:cNvSpPr/>
          <p:nvPr/>
        </p:nvSpPr>
        <p:spPr>
          <a:xfrm>
            <a:off x="838200" y="1981200"/>
            <a:ext cx="4343400" cy="1371600"/>
          </a:xfrm>
          <a:prstGeom prst="cloudCallout">
            <a:avLst>
              <a:gd name="adj1" fmla="val -38173"/>
              <a:gd name="adj2" fmla="val 7125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4" name="Cloud Callout 23"/>
          <p:cNvSpPr/>
          <p:nvPr/>
        </p:nvSpPr>
        <p:spPr>
          <a:xfrm>
            <a:off x="990600" y="2438400"/>
            <a:ext cx="4343400" cy="1371600"/>
          </a:xfrm>
          <a:prstGeom prst="cloudCallout">
            <a:avLst>
              <a:gd name="adj1" fmla="val -38173"/>
              <a:gd name="adj2" fmla="val 7125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xmlns="" val="338264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222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Thực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hiện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những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việc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làm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chăm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sóc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đình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thường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xuyên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49023" y="3429000"/>
            <a:ext cx="6951977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3800" y="1238250"/>
            <a:ext cx="3352800" cy="2095500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1905000" y="2133600"/>
            <a:ext cx="685800" cy="9144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175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393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Chia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sẻ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khó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khăn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cùng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bố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mẹ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0164" y="2265970"/>
            <a:ext cx="3962400" cy="207743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352800" y="1247255"/>
            <a:ext cx="4689763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3 – 4 HS,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85800" y="1447800"/>
            <a:ext cx="2590800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Cloud Callout 23"/>
          <p:cNvSpPr/>
          <p:nvPr/>
        </p:nvSpPr>
        <p:spPr>
          <a:xfrm>
            <a:off x="457200" y="1981200"/>
            <a:ext cx="4572000" cy="1371600"/>
          </a:xfrm>
          <a:prstGeom prst="cloudCallout">
            <a:avLst>
              <a:gd name="adj1" fmla="val -35143"/>
              <a:gd name="adj2" fmla="val 591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" y="3505200"/>
            <a:ext cx="38862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xmlns="" val="338264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4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393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Chia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sẻ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khó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khăn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cùng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bố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mẹ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5419" y="1447800"/>
            <a:ext cx="3472541" cy="220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819674" y="1898808"/>
            <a:ext cx="3447526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xmlns="" val="150896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393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Chia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sẻ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khó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khăn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cùng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bố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mẹ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1447800"/>
            <a:ext cx="3809998" cy="2547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4648200" y="1827074"/>
            <a:ext cx="3296292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42601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273028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Giới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thiệu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đình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em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3657600" y="1371600"/>
            <a:ext cx="4343400" cy="1371600"/>
          </a:xfrm>
          <a:prstGeom prst="cloudCallout">
            <a:avLst>
              <a:gd name="adj1" fmla="val -37110"/>
              <a:gd name="adj2" fmla="val 8270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889447" y="3581400"/>
            <a:ext cx="712540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5592" y="1295400"/>
            <a:ext cx="2743200" cy="204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577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393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Chia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sẻ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khó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khăn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cùng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bố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mẹ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8600" y="1374050"/>
            <a:ext cx="4019040" cy="2816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685800" y="1828800"/>
            <a:ext cx="3117273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qua,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xmlns="" val="42601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393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Chia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sẻ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khó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khăn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cùng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bố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mẹ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1295400"/>
            <a:ext cx="4267198" cy="3030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5029200" y="1639669"/>
            <a:ext cx="2991492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4: Do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Covid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– 19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xmlns="" val="156233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393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Chia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sẻ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khó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khăn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cùng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bố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mẹ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3400" y="1295400"/>
            <a:ext cx="3566160" cy="2971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2000" y="1828800"/>
            <a:ext cx="3429000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3 – 4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167462" y="1295400"/>
            <a:ext cx="2566338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7975" y="3418582"/>
            <a:ext cx="6774425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156233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241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tâm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đến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sở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thích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6194" y="1371600"/>
            <a:ext cx="4104806" cy="28669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6237" y="1600200"/>
            <a:ext cx="3143763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,…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2950719"/>
            <a:ext cx="6884998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,....</a:t>
            </a:r>
          </a:p>
        </p:txBody>
      </p:sp>
    </p:spTree>
    <p:extLst>
      <p:ext uri="{BB962C8B-B14F-4D97-AF65-F5344CB8AC3E}">
        <p14:creationId xmlns:p14="http://schemas.microsoft.com/office/powerpoint/2010/main" xmlns="" val="136470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241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tâm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đến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sở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thích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1758950"/>
            <a:ext cx="3810000" cy="22034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27220" y="1447800"/>
            <a:ext cx="3235036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b="1" i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 l: </a:t>
            </a:r>
            <a:endParaRPr lang="en-US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,...)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hay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248583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241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tâm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đến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sở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thích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75347" y="1657350"/>
            <a:ext cx="3810000" cy="23812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4501" y="1295400"/>
            <a:ext cx="3390299" cy="31393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b="1" i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 2: </a:t>
            </a:r>
            <a:endParaRPr lang="en-US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luộc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ớt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mắm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ạ?</a:t>
            </a:r>
          </a:p>
        </p:txBody>
      </p:sp>
    </p:spTree>
    <p:extLst>
      <p:ext uri="{BB962C8B-B14F-4D97-AF65-F5344CB8AC3E}">
        <p14:creationId xmlns:p14="http://schemas.microsoft.com/office/powerpoint/2010/main" xmlns="" val="285428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241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tâm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đến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sở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thích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6982" y="1392636"/>
            <a:ext cx="4278418" cy="28745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57800" y="1750874"/>
            <a:ext cx="2839092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b="1" i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 3: </a:t>
            </a:r>
            <a:endParaRPr lang="en-US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nay con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! Con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285428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2413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tâm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đến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sở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thích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thân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800" y="1295400"/>
            <a:ext cx="3048000" cy="304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5800" y="1702475"/>
            <a:ext cx="3975317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Phỏng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277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89682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Xác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định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vấn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nảy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sinh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đình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giải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quyết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8337" y="1838126"/>
            <a:ext cx="3901118" cy="22004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5055" y="1828800"/>
            <a:ext cx="3237345" cy="25853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 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319862" y="1295400"/>
            <a:ext cx="2032938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470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89682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Xác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định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vấn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nảy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sinh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đình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giải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quyết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Cloud Callout 22"/>
          <p:cNvSpPr/>
          <p:nvPr/>
        </p:nvSpPr>
        <p:spPr>
          <a:xfrm>
            <a:off x="1524000" y="1371600"/>
            <a:ext cx="4572000" cy="1371600"/>
          </a:xfrm>
          <a:prstGeom prst="cloudCallout">
            <a:avLst>
              <a:gd name="adj1" fmla="val -35143"/>
              <a:gd name="adj2" fmla="val 591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24" name="Cloud Callout 23"/>
          <p:cNvSpPr/>
          <p:nvPr/>
        </p:nvSpPr>
        <p:spPr>
          <a:xfrm>
            <a:off x="1905000" y="1752600"/>
            <a:ext cx="4572000" cy="1371600"/>
          </a:xfrm>
          <a:prstGeom prst="cloudCallout">
            <a:avLst>
              <a:gd name="adj1" fmla="val -35143"/>
              <a:gd name="adj2" fmla="val 5913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6800" y="3164406"/>
            <a:ext cx="6663601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nảy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82746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273028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Giới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thiệu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đình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em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" name="Rectangle 3"/>
          <p:cNvSpPr/>
          <p:nvPr/>
        </p:nvSpPr>
        <p:spPr>
          <a:xfrm>
            <a:off x="908369" y="1547336"/>
            <a:ext cx="7092631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chừng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tú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ý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69025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89682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Xác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định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vấn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nảy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sinh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đình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giải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quyết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5125" y="1828800"/>
            <a:ext cx="6044330" cy="2521406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914400" y="1219200"/>
            <a:ext cx="2032938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SẮM VAI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001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89682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Xác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định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vấn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nảy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sinh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đình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giải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quyết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914400" y="1219200"/>
            <a:ext cx="2032938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SẮM VAI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5202" y="1371600"/>
            <a:ext cx="4571998" cy="30993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2000" y="1949104"/>
            <a:ext cx="2656391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kiềm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dẻo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273969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89682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Xác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định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vấn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nảy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sinh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đình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giải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quyết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914400" y="1219200"/>
            <a:ext cx="2032938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SẮM VAI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1905000"/>
            <a:ext cx="5791200" cy="227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969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896820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Xác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định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vấn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nảy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sinh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đình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giải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quyết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62268" y="74855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Cloud Callout 22"/>
          <p:cNvSpPr/>
          <p:nvPr/>
        </p:nvSpPr>
        <p:spPr>
          <a:xfrm>
            <a:off x="1524000" y="1371600"/>
            <a:ext cx="5181600" cy="1371600"/>
          </a:xfrm>
          <a:prstGeom prst="cloudCallout">
            <a:avLst>
              <a:gd name="adj1" fmla="val -35143"/>
              <a:gd name="adj2" fmla="val 591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4" name="Cloud Callout 23"/>
          <p:cNvSpPr/>
          <p:nvPr/>
        </p:nvSpPr>
        <p:spPr>
          <a:xfrm>
            <a:off x="1676400" y="1752600"/>
            <a:ext cx="5181600" cy="1371600"/>
          </a:xfrm>
          <a:prstGeom prst="cloudCallout">
            <a:avLst>
              <a:gd name="adj1" fmla="val -35143"/>
              <a:gd name="adj2" fmla="val 5913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xmlns="" val="382001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631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Tạo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bầu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không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khí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đình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vui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vẻ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1219200"/>
            <a:ext cx="6721329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hước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văng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22" name="Picture 2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4275" y="2209800"/>
            <a:ext cx="6511925" cy="229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102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3631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Tạo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bầu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không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khí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đình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vui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vẻ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914400" y="1295400"/>
            <a:ext cx="2032938" cy="457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SẮM VAI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3483" y="1905000"/>
            <a:ext cx="6511925" cy="223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949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222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Giới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thiệu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trưng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bày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sản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phẩm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“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đình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mơ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ước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em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”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3800" y="1857756"/>
            <a:ext cx="4267200" cy="2485644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76200" y="1219200"/>
            <a:ext cx="5181600" cy="1371600"/>
          </a:xfrm>
          <a:prstGeom prst="cloudCallout">
            <a:avLst>
              <a:gd name="adj1" fmla="val -35143"/>
              <a:gd name="adj2" fmla="val 591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lãm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xmlns="" val="316915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222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Giới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thiệu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trưng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bày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sản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phẩm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“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đình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mơ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ước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em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”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1721" y="1447800"/>
            <a:ext cx="4114800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ừng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ý: </a:t>
            </a:r>
          </a:p>
          <a:p>
            <a:pPr algn="just"/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vun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đắp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8892" y="1768354"/>
            <a:ext cx="3048000" cy="222121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19200" y="3743346"/>
            <a:ext cx="6096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10834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250168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Cho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bạn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tôi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67"/>
          <p:cNvGrpSpPr>
            <a:grpSpLocks/>
          </p:cNvGrpSpPr>
          <p:nvPr/>
        </p:nvGrpSpPr>
        <p:grpSpPr bwMode="auto">
          <a:xfrm>
            <a:off x="668023" y="727868"/>
            <a:ext cx="381000" cy="381000"/>
            <a:chOff x="2078" y="1680"/>
            <a:chExt cx="1615" cy="1615"/>
          </a:xfrm>
        </p:grpSpPr>
        <p:sp>
          <p:nvSpPr>
            <p:cNvPr id="17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98269" y="75114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80287" y="1447800"/>
            <a:ext cx="6639713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5-6 HS,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đợi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129890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250168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Phản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hồi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cuối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chủ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629292" y="727868"/>
            <a:ext cx="381000" cy="381000"/>
            <a:chOff x="2078" y="1680"/>
            <a:chExt cx="1615" cy="1615"/>
          </a:xfrm>
        </p:grpSpPr>
        <p:sp>
          <p:nvSpPr>
            <p:cNvPr id="1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634560" y="748554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en-US" altLang="en-US" sz="1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7200" y="762000"/>
            <a:ext cx="3657600" cy="3657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1182" y="2886670"/>
            <a:ext cx="3509818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3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Thỉnh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thoảng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2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1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3" name="Cloud Callout 22"/>
          <p:cNvSpPr/>
          <p:nvPr/>
        </p:nvSpPr>
        <p:spPr>
          <a:xfrm>
            <a:off x="76200" y="1219200"/>
            <a:ext cx="4191000" cy="1371600"/>
          </a:xfrm>
          <a:prstGeom prst="cloudCallout">
            <a:avLst>
              <a:gd name="adj1" fmla="val -35143"/>
              <a:gd name="adj2" fmla="val 591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170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6" y="685800"/>
            <a:ext cx="273028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Giới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thiệu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đình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em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685800" y="743381"/>
            <a:ext cx="381000" cy="381000"/>
            <a:chOff x="2078" y="1680"/>
            <a:chExt cx="1615" cy="1615"/>
          </a:xfrm>
        </p:grpSpPr>
        <p:sp>
          <p:nvSpPr>
            <p:cNvPr id="14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7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8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0" name="Text Box 9"/>
          <p:cNvSpPr txBox="1">
            <a:spLocks noChangeArrowheads="1"/>
          </p:cNvSpPr>
          <p:nvPr/>
        </p:nvSpPr>
        <p:spPr bwMode="gray">
          <a:xfrm>
            <a:off x="724104" y="74930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1" name="Cloud Callout 20"/>
          <p:cNvSpPr/>
          <p:nvPr/>
        </p:nvSpPr>
        <p:spPr>
          <a:xfrm>
            <a:off x="3657600" y="1371600"/>
            <a:ext cx="4343400" cy="1371600"/>
          </a:xfrm>
          <a:prstGeom prst="cloudCallout">
            <a:avLst>
              <a:gd name="adj1" fmla="val -37110"/>
              <a:gd name="adj2" fmla="val 8270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loud Callout 21"/>
          <p:cNvSpPr/>
          <p:nvPr/>
        </p:nvSpPr>
        <p:spPr>
          <a:xfrm>
            <a:off x="2191392" y="1295400"/>
            <a:ext cx="4343400" cy="1371600"/>
          </a:xfrm>
          <a:prstGeom prst="cloudCallout">
            <a:avLst>
              <a:gd name="adj1" fmla="val -37110"/>
              <a:gd name="adj2" fmla="val 8270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55172" y="3200400"/>
            <a:ext cx="6717227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du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dẹp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xmlns="" val="370217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AutoShape 5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47747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Rèn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theo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chuẩn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bị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chủ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mới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81"/>
          <p:cNvGrpSpPr>
            <a:grpSpLocks/>
          </p:cNvGrpSpPr>
          <p:nvPr/>
        </p:nvGrpSpPr>
        <p:grpSpPr bwMode="auto">
          <a:xfrm>
            <a:off x="669026" y="737610"/>
            <a:ext cx="355600" cy="381000"/>
            <a:chOff x="2078" y="1680"/>
            <a:chExt cx="1615" cy="1615"/>
          </a:xfrm>
        </p:grpSpPr>
        <p:sp>
          <p:nvSpPr>
            <p:cNvPr id="2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689283" y="759159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</a:t>
            </a:r>
            <a:endParaRPr lang="en-US" altLang="en-US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92634" y="1447800"/>
            <a:ext cx="652736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92635" y="2286000"/>
            <a:ext cx="652736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5,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163630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0955" y="0"/>
            <a:ext cx="6019800" cy="4572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0" y="457200"/>
            <a:ext cx="581089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TRẢI NGHIỆM, HƯỚNG NGHIỆP 6</a:t>
            </a:r>
          </a:p>
          <a:p>
            <a:pPr algn="ctr"/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(CHÂN TRỜI SÁNG TẠO)</a:t>
            </a:r>
            <a:endParaRPr lang="en-US" sz="18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266308" y="152400"/>
            <a:ext cx="5887092" cy="457200"/>
          </a:xfrm>
        </p:spPr>
        <p:txBody>
          <a:bodyPr>
            <a:norm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LIÊN HỆ MUA BỘ GIÁO ÁN ĐIỆN TỬ (FILE WORD)</a:t>
            </a:r>
            <a:endParaRPr lang="en-US" sz="1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2273827" y="2971800"/>
            <a:ext cx="5760720" cy="533400"/>
          </a:xfrm>
        </p:spPr>
        <p:txBody>
          <a:bodyPr>
            <a:normAutofit fontScale="85000" lnSpcReduction="10000"/>
          </a:bodyPr>
          <a:lstStyle/>
          <a:p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1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Tuệ</a:t>
            </a:r>
            <a:endParaRPr lang="en-US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Email: phamminhtue.c3lvt@soctrang.edu.vn</a:t>
            </a:r>
            <a:endParaRPr lang="en-US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114440"/>
            <a:ext cx="1638722" cy="1634119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1826490"/>
            <a:ext cx="2209800" cy="2745509"/>
          </a:xfrm>
          <a:prstGeom prst="rect">
            <a:avLst/>
          </a:prstGeom>
        </p:spPr>
        <p:txBody>
          <a:bodyPr vert="horz" lIns="67922" tIns="33961" rIns="67922" bIns="33961" rtlCol="0" anchor="ctr">
            <a:normAutofit fontScale="97500" lnSpcReduction="10000"/>
          </a:bodyPr>
          <a:lstStyle>
            <a:lvl1pPr algn="ctr" defTabSz="679216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endParaRPr lang="en-US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THPT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2010</a:t>
            </a:r>
          </a:p>
          <a:p>
            <a:pPr algn="just"/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ĐHSP</a:t>
            </a:r>
          </a:p>
          <a:p>
            <a:pPr algn="just"/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(3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GD-ĐT;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UBND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1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;…</a:t>
            </a:r>
          </a:p>
          <a:p>
            <a:pPr algn="just"/>
            <a:endParaRPr lang="en-US" sz="14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277309" y="1143000"/>
            <a:ext cx="5887092" cy="1905000"/>
          </a:xfrm>
          <a:prstGeom prst="rect">
            <a:avLst/>
          </a:prstGeom>
        </p:spPr>
        <p:txBody>
          <a:bodyPr vert="horz" lIns="67922" tIns="33961" rIns="67922" bIns="33961" rtlCol="0" anchor="ctr">
            <a:normAutofit/>
          </a:bodyPr>
          <a:lstStyle>
            <a:lvl1pPr algn="ctr" defTabSz="679216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1: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0939 286 603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Zalo</a:t>
            </a:r>
            <a:endParaRPr lang="en-US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2: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endParaRPr lang="en-US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3: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1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+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Vietcombank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0891000617723 </a:t>
            </a:r>
          </a:p>
          <a:p>
            <a:pPr algn="just"/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+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Sacombank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070103141271</a:t>
            </a:r>
          </a:p>
          <a:p>
            <a:pPr algn="just"/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4: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qua Email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Zalo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           </a:t>
            </a:r>
            <a:r>
              <a:rPr lang="en-US" sz="1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HKI: 250.000 </a:t>
            </a:r>
            <a:r>
              <a:rPr lang="en-US" sz="1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14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- </a:t>
            </a:r>
            <a:r>
              <a:rPr lang="en-US" sz="1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1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400.000 </a:t>
            </a:r>
            <a:r>
              <a:rPr lang="en-US" sz="1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2362200" y="3581400"/>
            <a:ext cx="56388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giaoducthoidai.vn/tre/thay-giao-xi-tin-da-tai-khien-teen-phat-cuong-o-soc-trang-2615674.html</a:t>
            </a:r>
            <a:endParaRPr lang="en-US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2362200" y="4038600"/>
            <a:ext cx="563880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soctrang.tintuc.vn/tin-tuc/thay-giao-9x-cuc-da-zi-nang-lai-dien-trai-nhu-soai-ca-o-soc-trang-duoc-hang-nghin-hoc-sinh-yeu-men.html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25213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200" y="1219200"/>
            <a:ext cx="5334000" cy="23067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76504" y="3352800"/>
            <a:ext cx="7124496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VD: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,....</a:t>
            </a:r>
          </a:p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mệt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mỏi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ốm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VD: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cháo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  <p:sp>
        <p:nvSpPr>
          <p:cNvPr id="21" name="AutoShape 52">
            <a:hlinkClick r:id="rId4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222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nuôi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dưỡng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đình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130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1257820"/>
            <a:ext cx="5486400" cy="22473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0" y="3657600"/>
            <a:ext cx="57912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quây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VD: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  <p:sp>
        <p:nvSpPr>
          <p:cNvPr id="21" name="AutoShape 52">
            <a:hlinkClick r:id="rId4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222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nuôi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dưỡng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đình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244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1200" y="1295400"/>
            <a:ext cx="4724400" cy="21708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6800" y="2895600"/>
            <a:ext cx="6430382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4. Chia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VD: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vườn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giặt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VD: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biếu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vặt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,....</a:t>
            </a:r>
          </a:p>
        </p:txBody>
      </p:sp>
      <p:sp>
        <p:nvSpPr>
          <p:cNvPr id="21" name="AutoShape 52">
            <a:hlinkClick r:id="rId4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222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nuôi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dưỡng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đình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244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2400" y="1136841"/>
            <a:ext cx="3940176" cy="22701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97254" y="3505200"/>
            <a:ext cx="6370346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bừa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xuyên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VD: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  <p:sp>
        <p:nvSpPr>
          <p:cNvPr id="21" name="AutoShape 52">
            <a:hlinkClick r:id="rId4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222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nuôi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dưỡng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đình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2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3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7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9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244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8229600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9292" y="0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0" y="0"/>
            <a:ext cx="73348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NUÔI DƯỠNG QUAN HỆ GIA ĐÌNH</a:t>
            </a:r>
            <a:endParaRPr lang="en-US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1200" y="1278890"/>
            <a:ext cx="4666971" cy="3216910"/>
          </a:xfrm>
          <a:prstGeom prst="rect">
            <a:avLst/>
          </a:prstGeom>
        </p:spPr>
      </p:pic>
      <p:sp>
        <p:nvSpPr>
          <p:cNvPr id="22" name="AutoShape 52">
            <a:hlinkClick r:id="rId4" action="ppaction://hlinksldjump"/>
          </p:cNvPr>
          <p:cNvSpPr>
            <a:spLocks noChangeArrowheads="1"/>
          </p:cNvSpPr>
          <p:nvPr/>
        </p:nvSpPr>
        <p:spPr bwMode="gray">
          <a:xfrm>
            <a:off x="1092635" y="685800"/>
            <a:ext cx="622256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Tìm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hiểu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nuôi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dưỡng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mối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quan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hệ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gia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</a:rPr>
              <a:t>đình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3" name="Group 60"/>
          <p:cNvGrpSpPr>
            <a:grpSpLocks/>
          </p:cNvGrpSpPr>
          <p:nvPr/>
        </p:nvGrpSpPr>
        <p:grpSpPr bwMode="auto">
          <a:xfrm>
            <a:off x="685800" y="762000"/>
            <a:ext cx="381000" cy="381000"/>
            <a:chOff x="2078" y="1680"/>
            <a:chExt cx="1615" cy="1615"/>
          </a:xfrm>
        </p:grpSpPr>
        <p:sp>
          <p:nvSpPr>
            <p:cNvPr id="24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8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9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0" name="Text Box 9"/>
          <p:cNvSpPr txBox="1">
            <a:spLocks noChangeArrowheads="1"/>
          </p:cNvSpPr>
          <p:nvPr/>
        </p:nvSpPr>
        <p:spPr bwMode="gray">
          <a:xfrm>
            <a:off x="722744" y="78735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130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3211</Words>
  <Application>Microsoft Office PowerPoint</Application>
  <PresentationFormat>Custom</PresentationFormat>
  <Paragraphs>241</Paragraphs>
  <Slides>41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Office Theme</vt:lpstr>
      <vt:lpstr>Clip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LIÊN HỆ MUA BỘ GIÁO ÁN ĐIỆN TỬ (FILE WORD)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</cp:lastModifiedBy>
  <cp:revision>71</cp:revision>
  <dcterms:created xsi:type="dcterms:W3CDTF">2021-08-05T08:35:56Z</dcterms:created>
  <dcterms:modified xsi:type="dcterms:W3CDTF">2022-10-10T12:40:31Z</dcterms:modified>
</cp:coreProperties>
</file>