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 id="2147483793" r:id="rId2"/>
    <p:sldMasterId id="2147483811" r:id="rId3"/>
  </p:sldMasterIdLst>
  <p:notesMasterIdLst>
    <p:notesMasterId r:id="rId25"/>
  </p:notesMasterIdLst>
  <p:sldIdLst>
    <p:sldId id="256" r:id="rId4"/>
    <p:sldId id="353" r:id="rId5"/>
    <p:sldId id="322" r:id="rId6"/>
    <p:sldId id="352" r:id="rId7"/>
    <p:sldId id="430" r:id="rId8"/>
    <p:sldId id="435" r:id="rId9"/>
    <p:sldId id="438" r:id="rId10"/>
    <p:sldId id="431" r:id="rId11"/>
    <p:sldId id="437" r:id="rId12"/>
    <p:sldId id="332" r:id="rId13"/>
    <p:sldId id="355" r:id="rId14"/>
    <p:sldId id="339" r:id="rId15"/>
    <p:sldId id="354" r:id="rId16"/>
    <p:sldId id="347" r:id="rId17"/>
    <p:sldId id="341" r:id="rId18"/>
    <p:sldId id="349" r:id="rId19"/>
    <p:sldId id="436" r:id="rId20"/>
    <p:sldId id="427" r:id="rId21"/>
    <p:sldId id="429" r:id="rId22"/>
    <p:sldId id="408" r:id="rId23"/>
    <p:sldId id="43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2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738"/>
    <p:restoredTop sz="94818"/>
  </p:normalViewPr>
  <p:slideViewPr>
    <p:cSldViewPr snapToGrid="0" snapToObjects="1">
      <p:cViewPr varScale="1">
        <p:scale>
          <a:sx n="64" d="100"/>
          <a:sy n="64" d="100"/>
        </p:scale>
        <p:origin x="90" y="2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31T22:45:57.670" idx="2">
    <p:pos x="10" y="10"/>
    <p:text>cách làm: ấn vào số câu nó sẽ ra câu hỏi; ấn vào ô vuông tương ứng với câu hỏi nó ra đáp án; ấn vào câu hỏi thì câu hỏi biến mất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8-25T11:47:04.385" idx="1">
    <p:pos x="5562" y="3600"/>
    <p:text>nếu video không chạy thì các bạn tải video theo đường linh này insert lại nhé</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87FFD-673A-734E-A00E-0C030D7C1EC0}" type="datetimeFigureOut">
              <a:rPr lang="x-none" smtClean="0"/>
              <a:t>4/6/2024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FFEB7-6ACB-4B41-B840-32CCE0639A7C}" type="slidenum">
              <a:rPr lang="x-none" smtClean="0"/>
              <a:t>‹#›</a:t>
            </a:fld>
            <a:endParaRPr lang="x-none"/>
          </a:p>
        </p:txBody>
      </p:sp>
    </p:spTree>
    <p:extLst>
      <p:ext uri="{BB962C8B-B14F-4D97-AF65-F5344CB8AC3E}">
        <p14:creationId xmlns:p14="http://schemas.microsoft.com/office/powerpoint/2010/main" val="190105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vi-VN" sz="1200" dirty="0">
                <a:effectLst/>
                <a:latin typeface="Times New Roman" panose="02020603050405020304" pitchFamily="18" charset="0"/>
                <a:ea typeface="Times New Roman" panose="02020603050405020304" pitchFamily="18" charset="0"/>
                <a:cs typeface="Times New Roman" panose="02020603050405020304" pitchFamily="18" charset="0"/>
              </a:rPr>
              <a:t>+ Đón nhận tinh thần từ bi, bác ái của Phật giáo được truyền bá từ Trung Quốc sang. Đạo giáo từ Trung Quốc dần hòa nhập với tín ngưỡng dân gian, thờ thần của người Việt.</a:t>
            </a:r>
            <a:endParaRPr lang="en-US" sz="12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vi-VN" sz="1200" dirty="0">
                <a:effectLst/>
                <a:latin typeface="Times New Roman" panose="02020603050405020304" pitchFamily="18" charset="0"/>
                <a:ea typeface="Times New Roman" panose="02020603050405020304" pitchFamily="18" charset="0"/>
                <a:cs typeface="Times New Roman" panose="02020603050405020304" pitchFamily="18" charset="0"/>
              </a:rPr>
              <a:t>+ Tiếp thu một số lễ tết có nguồn gốc từ Trung Quốc như Tết Đoan Ngọ, Tết Hàn Thực, Tết Trung Thu, nhưng có sự vận dụng cho phù hợp với sinh hoạt của người Việt.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DBFFEB7-6ACB-4B41-B840-32CCE0639A7C}" type="slidenum">
              <a:rPr lang="x-none" smtClean="0">
                <a:solidFill>
                  <a:prstClr val="black"/>
                </a:solidFill>
              </a:rPr>
              <a:pPr/>
              <a:t>9</a:t>
            </a:fld>
            <a:endParaRPr lang="x-none">
              <a:solidFill>
                <a:prstClr val="black"/>
              </a:solidFill>
            </a:endParaRPr>
          </a:p>
        </p:txBody>
      </p:sp>
    </p:spTree>
    <p:extLst>
      <p:ext uri="{BB962C8B-B14F-4D97-AF65-F5344CB8AC3E}">
        <p14:creationId xmlns:p14="http://schemas.microsoft.com/office/powerpoint/2010/main" val="123088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566F73A-BC2C-3646-9B70-09456AFF610F}"/>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3D4C6EBC-B4F0-1B4A-A31A-A2E8B797F896}"/>
              </a:ext>
            </a:extLst>
          </p:cNvPr>
          <p:cNvSpPr>
            <a:spLocks noGrp="1"/>
          </p:cNvSpPr>
          <p:nvPr>
            <p:ph type="body" idx="1"/>
          </p:nvPr>
        </p:nvSpPr>
        <p:spPr>
          <a:noFill/>
        </p:spPr>
        <p:txBody>
          <a:bodyPr/>
          <a:lstStyle/>
          <a:p>
            <a:endParaRPr lang="x-none" altLang="x-none">
              <a:latin typeface="Arial" panose="020B0604020202020204" pitchFamily="34" charset="0"/>
            </a:endParaRPr>
          </a:p>
        </p:txBody>
      </p:sp>
      <p:sp>
        <p:nvSpPr>
          <p:cNvPr id="36868" name="Slide Number Placeholder 3">
            <a:extLst>
              <a:ext uri="{FF2B5EF4-FFF2-40B4-BE49-F238E27FC236}">
                <a16:creationId xmlns:a16="http://schemas.microsoft.com/office/drawing/2014/main" id="{6889F0E6-EE80-0D45-9D40-6D4B92BEA61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3DE01C-D5E0-E44F-B2E8-8233F11699A0}" type="slidenum">
              <a:rPr lang="en-US" altLang="x-none"/>
              <a:pPr/>
              <a:t>10</a:t>
            </a:fld>
            <a:endParaRPr lang="en-US"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206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342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3196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256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899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496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770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9835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C780FC-E9C2-5C4A-AB81-10360C1A6715}"/>
              </a:ext>
            </a:extLst>
          </p:cNvPr>
          <p:cNvSpPr>
            <a:spLocks noGrp="1"/>
          </p:cNvSpPr>
          <p:nvPr>
            <p:ph type="dt" sz="half" idx="15"/>
          </p:nvPr>
        </p:nvSpPr>
        <p:spPr/>
        <p:txBody>
          <a:bodyPr/>
          <a:lstStyle>
            <a:lvl1pPr>
              <a:defRPr>
                <a:solidFill>
                  <a:srgbClr val="FEFEFE"/>
                </a:solidFill>
              </a:defRPr>
            </a:lvl1pPr>
          </a:lstStyle>
          <a:p>
            <a:pPr>
              <a:defRPr/>
            </a:pPr>
            <a:endParaRPr lang="en-US"/>
          </a:p>
        </p:txBody>
      </p:sp>
      <p:sp>
        <p:nvSpPr>
          <p:cNvPr id="6" name="Footer Placeholder 5">
            <a:extLst>
              <a:ext uri="{FF2B5EF4-FFF2-40B4-BE49-F238E27FC236}">
                <a16:creationId xmlns:a16="http://schemas.microsoft.com/office/drawing/2014/main" id="{51D01959-498F-E044-AF7D-15B836DBB1C3}"/>
              </a:ext>
            </a:extLst>
          </p:cNvPr>
          <p:cNvSpPr>
            <a:spLocks noGrp="1"/>
          </p:cNvSpPr>
          <p:nvPr>
            <p:ph type="ftr" sz="quarter" idx="16"/>
          </p:nvPr>
        </p:nvSpPr>
        <p:spPr/>
        <p:txBody>
          <a:bodyPr/>
          <a:lstStyle>
            <a:lvl1pPr>
              <a:defRPr>
                <a:solidFill>
                  <a:schemeClr val="accent1"/>
                </a:solidFill>
              </a:defRPr>
            </a:lvl1pPr>
          </a:lstStyle>
          <a:p>
            <a:pPr>
              <a:defRPr/>
            </a:pPr>
            <a:endParaRPr lang="en-US"/>
          </a:p>
        </p:txBody>
      </p:sp>
      <p:sp>
        <p:nvSpPr>
          <p:cNvPr id="7" name="Slide Number Placeholder 6">
            <a:extLst>
              <a:ext uri="{FF2B5EF4-FFF2-40B4-BE49-F238E27FC236}">
                <a16:creationId xmlns:a16="http://schemas.microsoft.com/office/drawing/2014/main" id="{5A349DB2-16BF-7B4B-A999-DD3DBD882AB9}"/>
              </a:ext>
            </a:extLst>
          </p:cNvPr>
          <p:cNvSpPr>
            <a:spLocks noGrp="1"/>
          </p:cNvSpPr>
          <p:nvPr>
            <p:ph type="sldNum" sz="quarter" idx="17"/>
          </p:nvPr>
        </p:nvSpPr>
        <p:spPr/>
        <p:txBody>
          <a:bodyPr/>
          <a:lstStyle>
            <a:lvl1pPr>
              <a:defRPr>
                <a:solidFill>
                  <a:srgbClr val="FEFEFE"/>
                </a:solidFill>
              </a:defRPr>
            </a:lvl1pPr>
          </a:lstStyle>
          <a:p>
            <a:fld id="{D7EDE080-AD01-CA45-9212-AF24EF18BF2F}" type="slidenum">
              <a:rPr lang="en-US" altLang="x-none"/>
              <a:pPr/>
              <a:t>‹#›</a:t>
            </a:fld>
            <a:endParaRPr lang="en-US" altLang="x-none"/>
          </a:p>
        </p:txBody>
      </p:sp>
    </p:spTree>
    <p:extLst>
      <p:ext uri="{BB962C8B-B14F-4D97-AF65-F5344CB8AC3E}">
        <p14:creationId xmlns:p14="http://schemas.microsoft.com/office/powerpoint/2010/main" val="1336695017"/>
      </p:ext>
    </p:extLst>
  </p:cSld>
  <p:clrMapOvr>
    <a:masterClrMapping/>
  </p:clrMapOvr>
  <p:transition>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8481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522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2868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7645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313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3234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9876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8152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1249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6501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1378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2209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500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537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7870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2349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040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7452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7612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0878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7197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0916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018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420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4419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7954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6161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607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8877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3747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091382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7082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160966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2937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963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25702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38464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C780FC-E9C2-5C4A-AB81-10360C1A6715}"/>
              </a:ext>
            </a:extLst>
          </p:cNvPr>
          <p:cNvSpPr>
            <a:spLocks noGrp="1"/>
          </p:cNvSpPr>
          <p:nvPr>
            <p:ph type="dt" sz="half" idx="15"/>
          </p:nvPr>
        </p:nvSpPr>
        <p:spPr/>
        <p:txBody>
          <a:bodyPr/>
          <a:lstStyle>
            <a:lvl1pPr>
              <a:defRPr>
                <a:solidFill>
                  <a:srgbClr val="FEFEFE"/>
                </a:solidFill>
              </a:defRPr>
            </a:lvl1pPr>
          </a:lstStyle>
          <a:p>
            <a:pPr>
              <a:defRPr/>
            </a:pPr>
            <a:endParaRPr lang="en-US"/>
          </a:p>
        </p:txBody>
      </p:sp>
      <p:sp>
        <p:nvSpPr>
          <p:cNvPr id="6" name="Footer Placeholder 5">
            <a:extLst>
              <a:ext uri="{FF2B5EF4-FFF2-40B4-BE49-F238E27FC236}">
                <a16:creationId xmlns:a16="http://schemas.microsoft.com/office/drawing/2014/main" id="{51D01959-498F-E044-AF7D-15B836DBB1C3}"/>
              </a:ext>
            </a:extLst>
          </p:cNvPr>
          <p:cNvSpPr>
            <a:spLocks noGrp="1"/>
          </p:cNvSpPr>
          <p:nvPr>
            <p:ph type="ftr" sz="quarter" idx="16"/>
          </p:nvPr>
        </p:nvSpPr>
        <p:spPr/>
        <p:txBody>
          <a:bodyPr/>
          <a:lstStyle>
            <a:lvl1pPr>
              <a:defRPr>
                <a:solidFill>
                  <a:schemeClr val="accent1"/>
                </a:solidFill>
              </a:defRPr>
            </a:lvl1pPr>
          </a:lstStyle>
          <a:p>
            <a:pPr>
              <a:defRPr/>
            </a:pPr>
            <a:endParaRPr lang="en-US">
              <a:solidFill>
                <a:srgbClr val="A53010"/>
              </a:solidFill>
            </a:endParaRPr>
          </a:p>
        </p:txBody>
      </p:sp>
      <p:sp>
        <p:nvSpPr>
          <p:cNvPr id="7" name="Slide Number Placeholder 6">
            <a:extLst>
              <a:ext uri="{FF2B5EF4-FFF2-40B4-BE49-F238E27FC236}">
                <a16:creationId xmlns:a16="http://schemas.microsoft.com/office/drawing/2014/main" id="{5A349DB2-16BF-7B4B-A999-DD3DBD882AB9}"/>
              </a:ext>
            </a:extLst>
          </p:cNvPr>
          <p:cNvSpPr>
            <a:spLocks noGrp="1"/>
          </p:cNvSpPr>
          <p:nvPr>
            <p:ph type="sldNum" sz="quarter" idx="17"/>
          </p:nvPr>
        </p:nvSpPr>
        <p:spPr/>
        <p:txBody>
          <a:bodyPr/>
          <a:lstStyle>
            <a:lvl1pPr>
              <a:defRPr>
                <a:solidFill>
                  <a:srgbClr val="FEFEFE"/>
                </a:solidFill>
              </a:defRPr>
            </a:lvl1pPr>
          </a:lstStyle>
          <a:p>
            <a:fld id="{D7EDE080-AD01-CA45-9212-AF24EF18BF2F}" type="slidenum">
              <a:rPr lang="en-US" altLang="x-none"/>
              <a:pPr/>
              <a:t>‹#›</a:t>
            </a:fld>
            <a:endParaRPr lang="en-US" altLang="x-none"/>
          </a:p>
        </p:txBody>
      </p:sp>
    </p:spTree>
    <p:extLst>
      <p:ext uri="{BB962C8B-B14F-4D97-AF65-F5344CB8AC3E}">
        <p14:creationId xmlns:p14="http://schemas.microsoft.com/office/powerpoint/2010/main" val="1750131125"/>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407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917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286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922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19318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4/6/2024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914797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solidFill>
                  <a:prstClr val="black">
                    <a:tint val="75000"/>
                  </a:prstClr>
                </a:solidFill>
              </a:rPr>
              <a:pPr/>
              <a:t>4/6/2024</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021659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slideLayout" Target="../slideLayouts/slideLayout2.xml"/><Relationship Id="rId21" Type="http://schemas.openxmlformats.org/officeDocument/2006/relationships/image" Target="../media/image42.gif"/><Relationship Id="rId7" Type="http://schemas.openxmlformats.org/officeDocument/2006/relationships/image" Target="../media/image28.gif"/><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audio" Target="../media/media1.wav"/><Relationship Id="rId16" Type="http://schemas.openxmlformats.org/officeDocument/2006/relationships/image" Target="../media/image37.png"/><Relationship Id="rId20" Type="http://schemas.openxmlformats.org/officeDocument/2006/relationships/image" Target="../media/image41.png"/><Relationship Id="rId1" Type="http://schemas.microsoft.com/office/2007/relationships/media" Target="../media/media1.wav"/><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audio" Target="../media/audio4.wav"/><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audio" Target="../media/audio3.wav"/><Relationship Id="rId9" Type="http://schemas.openxmlformats.org/officeDocument/2006/relationships/image" Target="../media/image30.gif"/><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Cw8irMdPanE?feature=oembed" TargetMode="External"/><Relationship Id="rId5" Type="http://schemas.openxmlformats.org/officeDocument/2006/relationships/comments" Target="../comments/commen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256007" y="536786"/>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196907023"/>
                    </a:ext>
                  </a:extLst>
                </a:gridCol>
                <a:gridCol w="457200">
                  <a:extLst>
                    <a:ext uri="{9D8B030D-6E8A-4147-A177-3AD203B41FA5}">
                      <a16:colId xmlns:a16="http://schemas.microsoft.com/office/drawing/2014/main" val="2504844202"/>
                    </a:ext>
                  </a:extLst>
                </a:gridCol>
                <a:gridCol w="457200">
                  <a:extLst>
                    <a:ext uri="{9D8B030D-6E8A-4147-A177-3AD203B41FA5}">
                      <a16:colId xmlns:a16="http://schemas.microsoft.com/office/drawing/2014/main" val="3827097178"/>
                    </a:ext>
                  </a:extLst>
                </a:gridCol>
                <a:gridCol w="457200">
                  <a:extLst>
                    <a:ext uri="{9D8B030D-6E8A-4147-A177-3AD203B41FA5}">
                      <a16:colId xmlns:a16="http://schemas.microsoft.com/office/drawing/2014/main" val="2083148699"/>
                    </a:ext>
                  </a:extLst>
                </a:gridCol>
                <a:gridCol w="457200">
                  <a:extLst>
                    <a:ext uri="{9D8B030D-6E8A-4147-A177-3AD203B41FA5}">
                      <a16:colId xmlns:a16="http://schemas.microsoft.com/office/drawing/2014/main" val="1611352441"/>
                    </a:ext>
                  </a:extLst>
                </a:gridCol>
                <a:gridCol w="457200">
                  <a:extLst>
                    <a:ext uri="{9D8B030D-6E8A-4147-A177-3AD203B41FA5}">
                      <a16:colId xmlns:a16="http://schemas.microsoft.com/office/drawing/2014/main" val="2622736532"/>
                    </a:ext>
                  </a:extLst>
                </a:gridCol>
                <a:gridCol w="457200">
                  <a:extLst>
                    <a:ext uri="{9D8B030D-6E8A-4147-A177-3AD203B41FA5}">
                      <a16:colId xmlns:a16="http://schemas.microsoft.com/office/drawing/2014/main" val="914040470"/>
                    </a:ext>
                  </a:extLst>
                </a:gridCol>
              </a:tblGrid>
              <a:tr h="457200">
                <a:tc>
                  <a:txBody>
                    <a:bodyPr/>
                    <a:lstStyle/>
                    <a:p>
                      <a:pPr algn="ctr"/>
                      <a:r>
                        <a:rPr lang="vi-VN" dirty="0">
                          <a:solidFill>
                            <a:schemeClr val="bg1"/>
                          </a:solidFill>
                          <a:latin typeface="+mj-lt"/>
                        </a:rPr>
                        <a:t>T</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vi-VN" dirty="0">
                          <a:solidFill>
                            <a:schemeClr val="bg1"/>
                          </a:solidFill>
                          <a:latin typeface="+mj-lt"/>
                        </a:rPr>
                        <a:t>R</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A</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U</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C</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A</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U</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486310096"/>
                  </a:ext>
                </a:extLst>
              </a:tr>
            </a:tbl>
          </a:graphicData>
        </a:graphic>
      </p:graphicFrame>
      <p:graphicFrame>
        <p:nvGraphicFramePr>
          <p:cNvPr id="5" name="Table 4"/>
          <p:cNvGraphicFramePr>
            <a:graphicFrameLocks noGrp="1"/>
          </p:cNvGraphicFramePr>
          <p:nvPr/>
        </p:nvGraphicFramePr>
        <p:xfrm>
          <a:off x="5427207" y="993498"/>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tblGrid>
              <a:tr h="457200">
                <a:tc>
                  <a:txBody>
                    <a:bodyPr/>
                    <a:lstStyle/>
                    <a:p>
                      <a:pPr algn="ctr"/>
                      <a:r>
                        <a:rPr lang="vi-VN" dirty="0">
                          <a:solidFill>
                            <a:schemeClr val="bg1"/>
                          </a:solidFill>
                          <a:latin typeface="+mj-lt"/>
                        </a:rPr>
                        <a:t>X</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A</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M</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M</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I</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vi-VN" dirty="0">
                          <a:solidFill>
                            <a:schemeClr val="bg1"/>
                          </a:solidFill>
                          <a:latin typeface="+mj-lt"/>
                        </a:rPr>
                        <a:t>N</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H</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graphicFrame>
        <p:nvGraphicFramePr>
          <p:cNvPr id="6" name="Table 5"/>
          <p:cNvGraphicFramePr>
            <a:graphicFrameLocks noGrp="1"/>
          </p:cNvGraphicFramePr>
          <p:nvPr/>
        </p:nvGraphicFramePr>
        <p:xfrm>
          <a:off x="4055607" y="1450210"/>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gridCol w="457200">
                  <a:extLst>
                    <a:ext uri="{9D8B030D-6E8A-4147-A177-3AD203B41FA5}">
                      <a16:colId xmlns:a16="http://schemas.microsoft.com/office/drawing/2014/main" val="4072769732"/>
                    </a:ext>
                  </a:extLst>
                </a:gridCol>
                <a:gridCol w="457200">
                  <a:extLst>
                    <a:ext uri="{9D8B030D-6E8A-4147-A177-3AD203B41FA5}">
                      <a16:colId xmlns:a16="http://schemas.microsoft.com/office/drawing/2014/main" val="4175531591"/>
                    </a:ext>
                  </a:extLst>
                </a:gridCol>
              </a:tblGrid>
              <a:tr h="457200">
                <a:tc>
                  <a:txBody>
                    <a:bodyPr/>
                    <a:lstStyle/>
                    <a:p>
                      <a:pPr algn="ctr"/>
                      <a:r>
                        <a:rPr lang="vi-VN" dirty="0">
                          <a:solidFill>
                            <a:schemeClr val="bg1"/>
                          </a:solidFill>
                          <a:latin typeface="+mj-lt"/>
                        </a:rPr>
                        <a:t>T</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H</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O</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T</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O</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T</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I</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E</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vi-VN" dirty="0">
                          <a:solidFill>
                            <a:schemeClr val="bg1"/>
                          </a:solidFill>
                          <a:latin typeface="+mj-lt"/>
                        </a:rPr>
                        <a:t>N</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graphicFrame>
        <p:nvGraphicFramePr>
          <p:cNvPr id="7" name="Table 6"/>
          <p:cNvGraphicFramePr>
            <a:graphicFrameLocks noGrp="1"/>
          </p:cNvGraphicFramePr>
          <p:nvPr/>
        </p:nvGraphicFramePr>
        <p:xfrm>
          <a:off x="7256007" y="1906922"/>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gridCol w="457200">
                  <a:extLst>
                    <a:ext uri="{9D8B030D-6E8A-4147-A177-3AD203B41FA5}">
                      <a16:colId xmlns:a16="http://schemas.microsoft.com/office/drawing/2014/main" val="4072769732"/>
                    </a:ext>
                  </a:extLst>
                </a:gridCol>
                <a:gridCol w="457200">
                  <a:extLst>
                    <a:ext uri="{9D8B030D-6E8A-4147-A177-3AD203B41FA5}">
                      <a16:colId xmlns:a16="http://schemas.microsoft.com/office/drawing/2014/main" val="4175531591"/>
                    </a:ext>
                  </a:extLst>
                </a:gridCol>
              </a:tblGrid>
              <a:tr h="457200">
                <a:tc>
                  <a:txBody>
                    <a:bodyPr/>
                    <a:lstStyle/>
                    <a:p>
                      <a:pPr algn="ctr"/>
                      <a:r>
                        <a:rPr lang="vi-VN" dirty="0">
                          <a:solidFill>
                            <a:schemeClr val="bg1"/>
                          </a:solidFill>
                          <a:latin typeface="+mj-lt"/>
                        </a:rPr>
                        <a:t>N</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vi-VN" dirty="0">
                          <a:solidFill>
                            <a:schemeClr val="bg1"/>
                          </a:solidFill>
                          <a:latin typeface="+mj-lt"/>
                        </a:rPr>
                        <a:t>H</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U</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O</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M</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R</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A</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N</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G</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graphicFrame>
        <p:nvGraphicFramePr>
          <p:cNvPr id="8" name="Table 7"/>
          <p:cNvGraphicFramePr>
            <a:graphicFrameLocks noGrp="1"/>
          </p:cNvGraphicFramePr>
          <p:nvPr/>
        </p:nvGraphicFramePr>
        <p:xfrm>
          <a:off x="4512807" y="2363634"/>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tblGrid>
              <a:tr h="457200">
                <a:tc>
                  <a:txBody>
                    <a:bodyPr/>
                    <a:lstStyle/>
                    <a:p>
                      <a:pPr algn="ctr"/>
                      <a:r>
                        <a:rPr lang="vi-VN" dirty="0">
                          <a:solidFill>
                            <a:schemeClr val="bg1"/>
                          </a:solidFill>
                          <a:latin typeface="+mj-lt"/>
                        </a:rPr>
                        <a:t>D</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U</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C</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D</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O</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N</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G</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5235723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67710782"/>
              </p:ext>
            </p:extLst>
          </p:nvPr>
        </p:nvGraphicFramePr>
        <p:xfrm>
          <a:off x="3141207" y="2820346"/>
          <a:ext cx="5943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gridCol w="457200">
                  <a:extLst>
                    <a:ext uri="{9D8B030D-6E8A-4147-A177-3AD203B41FA5}">
                      <a16:colId xmlns:a16="http://schemas.microsoft.com/office/drawing/2014/main" val="4072769732"/>
                    </a:ext>
                  </a:extLst>
                </a:gridCol>
                <a:gridCol w="457200">
                  <a:extLst>
                    <a:ext uri="{9D8B030D-6E8A-4147-A177-3AD203B41FA5}">
                      <a16:colId xmlns:a16="http://schemas.microsoft.com/office/drawing/2014/main" val="4175531591"/>
                    </a:ext>
                  </a:extLst>
                </a:gridCol>
                <a:gridCol w="457200">
                  <a:extLst>
                    <a:ext uri="{9D8B030D-6E8A-4147-A177-3AD203B41FA5}">
                      <a16:colId xmlns:a16="http://schemas.microsoft.com/office/drawing/2014/main" val="3160541988"/>
                    </a:ext>
                  </a:extLst>
                </a:gridCol>
                <a:gridCol w="457200">
                  <a:extLst>
                    <a:ext uri="{9D8B030D-6E8A-4147-A177-3AD203B41FA5}">
                      <a16:colId xmlns:a16="http://schemas.microsoft.com/office/drawing/2014/main" val="312533669"/>
                    </a:ext>
                  </a:extLst>
                </a:gridCol>
                <a:gridCol w="457200">
                  <a:extLst>
                    <a:ext uri="{9D8B030D-6E8A-4147-A177-3AD203B41FA5}">
                      <a16:colId xmlns:a16="http://schemas.microsoft.com/office/drawing/2014/main" val="4233301993"/>
                    </a:ext>
                  </a:extLst>
                </a:gridCol>
                <a:gridCol w="457200">
                  <a:extLst>
                    <a:ext uri="{9D8B030D-6E8A-4147-A177-3AD203B41FA5}">
                      <a16:colId xmlns:a16="http://schemas.microsoft.com/office/drawing/2014/main" val="1892776169"/>
                    </a:ext>
                  </a:extLst>
                </a:gridCol>
              </a:tblGrid>
              <a:tr h="457200">
                <a:tc>
                  <a:txBody>
                    <a:bodyPr/>
                    <a:lstStyle/>
                    <a:p>
                      <a:pPr algn="ctr"/>
                      <a:r>
                        <a:rPr lang="vi-VN" dirty="0">
                          <a:solidFill>
                            <a:schemeClr val="bg1"/>
                          </a:solidFill>
                          <a:latin typeface="+mj-lt"/>
                        </a:rPr>
                        <a:t>H</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a:solidFill>
                            <a:schemeClr val="bg1"/>
                          </a:solidFill>
                          <a:latin typeface="+mj-lt"/>
                        </a:rPr>
                        <a:t>A</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a:solidFill>
                            <a:schemeClr val="bg1"/>
                          </a:solidFill>
                          <a:latin typeface="+mj-lt"/>
                        </a:rPr>
                        <a:t>O</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T</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R</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U</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O</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N</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G</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V</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vi-VN" dirty="0">
                          <a:solidFill>
                            <a:schemeClr val="bg1"/>
                          </a:solidFill>
                          <a:latin typeface="+mj-lt"/>
                        </a:rPr>
                        <a:t>I</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E</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T</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graphicFrame>
        <p:nvGraphicFramePr>
          <p:cNvPr id="10" name="Table 9"/>
          <p:cNvGraphicFramePr>
            <a:graphicFrameLocks noGrp="1"/>
          </p:cNvGraphicFramePr>
          <p:nvPr/>
        </p:nvGraphicFramePr>
        <p:xfrm>
          <a:off x="6798807" y="3277058"/>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tblGrid>
              <a:tr h="457200">
                <a:tc>
                  <a:txBody>
                    <a:bodyPr/>
                    <a:lstStyle/>
                    <a:p>
                      <a:pPr algn="ctr"/>
                      <a:r>
                        <a:rPr lang="vi-VN" dirty="0">
                          <a:solidFill>
                            <a:schemeClr val="bg1"/>
                          </a:solidFill>
                          <a:latin typeface="+mj-lt"/>
                        </a:rPr>
                        <a:t>G</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I</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vi-VN" dirty="0">
                          <a:solidFill>
                            <a:schemeClr val="bg1"/>
                          </a:solidFill>
                          <a:latin typeface="+mj-lt"/>
                        </a:rPr>
                        <a:t>A</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D</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I</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N</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H</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graphicFrame>
        <p:nvGraphicFramePr>
          <p:cNvPr id="11" name="Table 10"/>
          <p:cNvGraphicFramePr>
            <a:graphicFrameLocks noGrp="1"/>
          </p:cNvGraphicFramePr>
          <p:nvPr/>
        </p:nvGraphicFramePr>
        <p:xfrm>
          <a:off x="4512807" y="3733770"/>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gridCol w="457200">
                  <a:extLst>
                    <a:ext uri="{9D8B030D-6E8A-4147-A177-3AD203B41FA5}">
                      <a16:colId xmlns:a16="http://schemas.microsoft.com/office/drawing/2014/main" val="4072769732"/>
                    </a:ext>
                  </a:extLst>
                </a:gridCol>
              </a:tblGrid>
              <a:tr h="457200">
                <a:tc>
                  <a:txBody>
                    <a:bodyPr/>
                    <a:lstStyle/>
                    <a:p>
                      <a:pPr algn="ctr"/>
                      <a:r>
                        <a:rPr lang="vi-VN" dirty="0">
                          <a:solidFill>
                            <a:schemeClr val="bg1"/>
                          </a:solidFill>
                          <a:latin typeface="+mj-lt"/>
                        </a:rPr>
                        <a:t>L</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A</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N</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G</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L</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I</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E</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vi-VN" dirty="0">
                          <a:solidFill>
                            <a:schemeClr val="bg1"/>
                          </a:solidFill>
                          <a:latin typeface="+mj-lt"/>
                        </a:rPr>
                        <a:t>U</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graphicFrame>
        <p:nvGraphicFramePr>
          <p:cNvPr id="12" name="Table 11"/>
          <p:cNvGraphicFramePr>
            <a:graphicFrameLocks noGrp="1"/>
          </p:cNvGraphicFramePr>
          <p:nvPr/>
        </p:nvGraphicFramePr>
        <p:xfrm>
          <a:off x="6341607" y="4190483"/>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tblGrid>
              <a:tr h="457200">
                <a:tc>
                  <a:txBody>
                    <a:bodyPr/>
                    <a:lstStyle/>
                    <a:p>
                      <a:pPr algn="ctr"/>
                      <a:r>
                        <a:rPr lang="vi-VN" dirty="0">
                          <a:solidFill>
                            <a:schemeClr val="bg1"/>
                          </a:solidFill>
                          <a:latin typeface="+mj-lt"/>
                        </a:rPr>
                        <a:t>A</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N</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T</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vi-VN" dirty="0">
                          <a:solidFill>
                            <a:schemeClr val="bg1"/>
                          </a:solidFill>
                          <a:latin typeface="+mj-lt"/>
                        </a:rPr>
                        <a:t>R</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A</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r>
                        <a:rPr lang="vi-VN" dirty="0">
                          <a:solidFill>
                            <a:schemeClr val="bg1"/>
                          </a:solidFill>
                          <a:latin typeface="+mj-lt"/>
                        </a:rPr>
                        <a:t>U</a:t>
                      </a: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sp>
        <p:nvSpPr>
          <p:cNvPr id="13" name="SO 1"/>
          <p:cNvSpPr/>
          <p:nvPr/>
        </p:nvSpPr>
        <p:spPr>
          <a:xfrm>
            <a:off x="1399429" y="59045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latin typeface="+mj-lt"/>
              </a:rPr>
              <a:t>1</a:t>
            </a:r>
            <a:endParaRPr lang="en-US" b="1" dirty="0">
              <a:latin typeface="+mj-lt"/>
            </a:endParaRPr>
          </a:p>
        </p:txBody>
      </p:sp>
      <p:sp>
        <p:nvSpPr>
          <p:cNvPr id="14" name="BANG CAU HOI"/>
          <p:cNvSpPr/>
          <p:nvPr/>
        </p:nvSpPr>
        <p:spPr>
          <a:xfrm>
            <a:off x="3054626" y="5037925"/>
            <a:ext cx="8293210" cy="1482918"/>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Câu 1. (7 chữ cái): Truyền thuyết giải thích về một phong tục có nội dung ca ngợi tình nghĩa vợ chồng, tình cảm anh em.</a:t>
            </a:r>
            <a:endParaRPr lang="en-US" b="1" dirty="0">
              <a:solidFill>
                <a:schemeClr val="tx1"/>
              </a:solidFill>
            </a:endParaRPr>
          </a:p>
        </p:txBody>
      </p:sp>
      <p:sp>
        <p:nvSpPr>
          <p:cNvPr id="15" name="SO 1"/>
          <p:cNvSpPr/>
          <p:nvPr/>
        </p:nvSpPr>
        <p:spPr>
          <a:xfrm>
            <a:off x="1399429" y="104835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latin typeface="+mj-lt"/>
              </a:rPr>
              <a:t>2</a:t>
            </a:r>
            <a:endParaRPr lang="en-US" b="1" dirty="0">
              <a:latin typeface="+mj-lt"/>
            </a:endParaRPr>
          </a:p>
        </p:txBody>
      </p:sp>
      <p:sp>
        <p:nvSpPr>
          <p:cNvPr id="16" name="BANG CAU HOI"/>
          <p:cNvSpPr/>
          <p:nvPr/>
        </p:nvSpPr>
        <p:spPr>
          <a:xfrm>
            <a:off x="3054626" y="5037925"/>
            <a:ext cx="8293210" cy="1482918"/>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Câu 2. (7 chữ cái): Phong tục được người Việt cổ sử dụng để làm đẹp và tránh bị thuỷ quái làm hại.</a:t>
            </a:r>
            <a:endParaRPr lang="en-US" b="1" dirty="0">
              <a:solidFill>
                <a:schemeClr val="tx1"/>
              </a:solidFill>
              <a:latin typeface="+mj-lt"/>
            </a:endParaRPr>
          </a:p>
        </p:txBody>
      </p:sp>
      <p:sp>
        <p:nvSpPr>
          <p:cNvPr id="17" name="SO 1"/>
          <p:cNvSpPr/>
          <p:nvPr/>
        </p:nvSpPr>
        <p:spPr>
          <a:xfrm>
            <a:off x="1399429" y="150625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latin typeface="+mj-lt"/>
              </a:rPr>
              <a:t>3</a:t>
            </a:r>
            <a:endParaRPr lang="en-US" b="1" dirty="0">
              <a:latin typeface="+mj-lt"/>
            </a:endParaRPr>
          </a:p>
        </p:txBody>
      </p:sp>
      <p:sp>
        <p:nvSpPr>
          <p:cNvPr id="18" name="BANG CAU HOI"/>
          <p:cNvSpPr/>
          <p:nvPr/>
        </p:nvSpPr>
        <p:spPr>
          <a:xfrm>
            <a:off x="3054626" y="5037925"/>
            <a:ext cx="8293210" cy="1482918"/>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Câu 3. (9 chữ cái): Tín ngưỡng truyền thống của người Việt, để tưởng nhớ về cội nguồn.</a:t>
            </a:r>
            <a:endParaRPr lang="en-US" b="1" dirty="0">
              <a:solidFill>
                <a:schemeClr val="tx1"/>
              </a:solidFill>
              <a:latin typeface="+mj-lt"/>
            </a:endParaRPr>
          </a:p>
        </p:txBody>
      </p:sp>
      <p:sp>
        <p:nvSpPr>
          <p:cNvPr id="19" name="SO 1"/>
          <p:cNvSpPr/>
          <p:nvPr/>
        </p:nvSpPr>
        <p:spPr>
          <a:xfrm>
            <a:off x="1399429" y="196415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latin typeface="+mj-lt"/>
              </a:rPr>
              <a:t>4</a:t>
            </a:r>
            <a:endParaRPr lang="en-US" b="1" dirty="0">
              <a:latin typeface="+mj-lt"/>
            </a:endParaRPr>
          </a:p>
        </p:txBody>
      </p:sp>
      <p:sp>
        <p:nvSpPr>
          <p:cNvPr id="20" name="BANG CAU HOI"/>
          <p:cNvSpPr/>
          <p:nvPr/>
        </p:nvSpPr>
        <p:spPr>
          <a:xfrm>
            <a:off x="3054626" y="5037925"/>
            <a:ext cx="8293210" cy="1482918"/>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Câu 4. (9 chữ cái): Người Việt xem đây là cách làm đẹp và bảo vệ răng.</a:t>
            </a:r>
            <a:endParaRPr lang="en-US" b="1" dirty="0">
              <a:solidFill>
                <a:schemeClr val="tx1"/>
              </a:solidFill>
              <a:latin typeface="+mj-lt"/>
            </a:endParaRPr>
          </a:p>
        </p:txBody>
      </p:sp>
      <p:sp>
        <p:nvSpPr>
          <p:cNvPr id="21" name="SO 1"/>
          <p:cNvSpPr/>
          <p:nvPr/>
        </p:nvSpPr>
        <p:spPr>
          <a:xfrm>
            <a:off x="1399429" y="242205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latin typeface="+mj-lt"/>
              </a:rPr>
              <a:t>5</a:t>
            </a:r>
            <a:endParaRPr lang="en-US" b="1" dirty="0">
              <a:latin typeface="+mj-lt"/>
            </a:endParaRPr>
          </a:p>
        </p:txBody>
      </p:sp>
      <p:sp>
        <p:nvSpPr>
          <p:cNvPr id="22" name="BANG CAU HOI"/>
          <p:cNvSpPr/>
          <p:nvPr/>
        </p:nvSpPr>
        <p:spPr>
          <a:xfrm>
            <a:off x="3054626" y="5037925"/>
            <a:ext cx="8293210" cy="1482918"/>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Câu 5. (7 chữ cái): Nghề rèn đúc kim loại nổi tiếng của người Việt cổ.</a:t>
            </a:r>
            <a:endParaRPr lang="en-US" b="1" dirty="0">
              <a:solidFill>
                <a:schemeClr val="tx1"/>
              </a:solidFill>
              <a:latin typeface="+mj-lt"/>
            </a:endParaRPr>
          </a:p>
        </p:txBody>
      </p:sp>
      <p:sp>
        <p:nvSpPr>
          <p:cNvPr id="24" name="SO 1"/>
          <p:cNvSpPr/>
          <p:nvPr/>
        </p:nvSpPr>
        <p:spPr>
          <a:xfrm>
            <a:off x="1399429" y="287995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latin typeface="+mj-lt"/>
              </a:rPr>
              <a:t>6</a:t>
            </a:r>
            <a:endParaRPr lang="en-US" b="1" dirty="0">
              <a:latin typeface="+mj-lt"/>
            </a:endParaRPr>
          </a:p>
        </p:txBody>
      </p:sp>
      <p:sp>
        <p:nvSpPr>
          <p:cNvPr id="25" name="BANG CAU HOI"/>
          <p:cNvSpPr/>
          <p:nvPr/>
        </p:nvSpPr>
        <p:spPr>
          <a:xfrm>
            <a:off x="3054626" y="5037925"/>
            <a:ext cx="8293210" cy="1482918"/>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Câu 6. (13 chữ cái): Tầng lớp đảm nhận sứ mệnh lãnh đạo phong trào đấu tranh giành độc lập dân tộc trong thời Bắc thuộc.</a:t>
            </a:r>
            <a:endParaRPr lang="en-US" b="1" dirty="0">
              <a:solidFill>
                <a:schemeClr val="tx1"/>
              </a:solidFill>
              <a:latin typeface="+mj-lt"/>
            </a:endParaRPr>
          </a:p>
        </p:txBody>
      </p:sp>
      <p:sp>
        <p:nvSpPr>
          <p:cNvPr id="26" name="SO 1"/>
          <p:cNvSpPr/>
          <p:nvPr/>
        </p:nvSpPr>
        <p:spPr>
          <a:xfrm>
            <a:off x="1399429" y="333785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latin typeface="+mj-lt"/>
              </a:rPr>
              <a:t>7</a:t>
            </a:r>
            <a:endParaRPr lang="en-US" b="1" dirty="0">
              <a:latin typeface="+mj-lt"/>
            </a:endParaRPr>
          </a:p>
        </p:txBody>
      </p:sp>
      <p:sp>
        <p:nvSpPr>
          <p:cNvPr id="27" name="BANG CAU HOI"/>
          <p:cNvSpPr/>
          <p:nvPr/>
        </p:nvSpPr>
        <p:spPr>
          <a:xfrm>
            <a:off x="3054626" y="5037925"/>
            <a:ext cx="8293210" cy="1482918"/>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Câu 7. (7 chữ cái): Yếu tố này được coi là một tế bào của xã hội.</a:t>
            </a:r>
            <a:endParaRPr lang="en-US" b="1" dirty="0">
              <a:solidFill>
                <a:schemeClr val="tx1"/>
              </a:solidFill>
              <a:latin typeface="+mj-lt"/>
            </a:endParaRPr>
          </a:p>
        </p:txBody>
      </p:sp>
      <p:sp>
        <p:nvSpPr>
          <p:cNvPr id="30" name="SO 1"/>
          <p:cNvSpPr/>
          <p:nvPr/>
        </p:nvSpPr>
        <p:spPr>
          <a:xfrm>
            <a:off x="1399429" y="379574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latin typeface="+mj-lt"/>
              </a:rPr>
              <a:t>8</a:t>
            </a:r>
            <a:endParaRPr lang="en-US" b="1" dirty="0">
              <a:latin typeface="+mj-lt"/>
            </a:endParaRPr>
          </a:p>
        </p:txBody>
      </p:sp>
      <p:sp>
        <p:nvSpPr>
          <p:cNvPr id="31" name="BANG CAU HOI"/>
          <p:cNvSpPr/>
          <p:nvPr/>
        </p:nvSpPr>
        <p:spPr>
          <a:xfrm>
            <a:off x="3054626" y="5037925"/>
            <a:ext cx="8293210" cy="1482918"/>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Câu 8. (8 chữ cái): Tên vị hoàng tử nấu bánh chưng, bánh giầy để thờ cúng tổ tiên.</a:t>
            </a:r>
            <a:endParaRPr lang="en-US" b="1" dirty="0">
              <a:solidFill>
                <a:schemeClr val="tx1"/>
              </a:solidFill>
              <a:latin typeface="+mj-lt"/>
            </a:endParaRPr>
          </a:p>
        </p:txBody>
      </p:sp>
      <p:sp>
        <p:nvSpPr>
          <p:cNvPr id="32" name="SO 1"/>
          <p:cNvSpPr/>
          <p:nvPr/>
        </p:nvSpPr>
        <p:spPr>
          <a:xfrm>
            <a:off x="1399429" y="425364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latin typeface="+mj-lt"/>
              </a:rPr>
              <a:t>9</a:t>
            </a:r>
            <a:endParaRPr lang="en-US" b="1" dirty="0">
              <a:latin typeface="+mj-lt"/>
            </a:endParaRPr>
          </a:p>
        </p:txBody>
      </p:sp>
      <p:sp>
        <p:nvSpPr>
          <p:cNvPr id="33" name="BANG CAU HOI"/>
          <p:cNvSpPr/>
          <p:nvPr/>
        </p:nvSpPr>
        <p:spPr>
          <a:xfrm>
            <a:off x="3054626" y="5037925"/>
            <a:ext cx="8293210" cy="1482918"/>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mj-lt"/>
              </a:rPr>
              <a:t>Câu 9. (6 chữ cái): Một phong tục phổ biến của người Việt cổ, ngày nay thường dùng trong lễ cưới hỏi.</a:t>
            </a:r>
            <a:endParaRPr lang="en-US" b="1" dirty="0">
              <a:solidFill>
                <a:schemeClr val="tx1"/>
              </a:solidFill>
              <a:latin typeface="+mj-lt"/>
            </a:endParaRPr>
          </a:p>
        </p:txBody>
      </p:sp>
      <p:graphicFrame>
        <p:nvGraphicFramePr>
          <p:cNvPr id="34" name="Table 33"/>
          <p:cNvGraphicFramePr>
            <a:graphicFrameLocks noGrp="1"/>
          </p:cNvGraphicFramePr>
          <p:nvPr/>
        </p:nvGraphicFramePr>
        <p:xfrm>
          <a:off x="7256007" y="536298"/>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196907023"/>
                    </a:ext>
                  </a:extLst>
                </a:gridCol>
                <a:gridCol w="457200">
                  <a:extLst>
                    <a:ext uri="{9D8B030D-6E8A-4147-A177-3AD203B41FA5}">
                      <a16:colId xmlns:a16="http://schemas.microsoft.com/office/drawing/2014/main" val="2504844202"/>
                    </a:ext>
                  </a:extLst>
                </a:gridCol>
                <a:gridCol w="457200">
                  <a:extLst>
                    <a:ext uri="{9D8B030D-6E8A-4147-A177-3AD203B41FA5}">
                      <a16:colId xmlns:a16="http://schemas.microsoft.com/office/drawing/2014/main" val="3827097178"/>
                    </a:ext>
                  </a:extLst>
                </a:gridCol>
                <a:gridCol w="457200">
                  <a:extLst>
                    <a:ext uri="{9D8B030D-6E8A-4147-A177-3AD203B41FA5}">
                      <a16:colId xmlns:a16="http://schemas.microsoft.com/office/drawing/2014/main" val="2083148699"/>
                    </a:ext>
                  </a:extLst>
                </a:gridCol>
                <a:gridCol w="457200">
                  <a:extLst>
                    <a:ext uri="{9D8B030D-6E8A-4147-A177-3AD203B41FA5}">
                      <a16:colId xmlns:a16="http://schemas.microsoft.com/office/drawing/2014/main" val="1611352441"/>
                    </a:ext>
                  </a:extLst>
                </a:gridCol>
                <a:gridCol w="457200">
                  <a:extLst>
                    <a:ext uri="{9D8B030D-6E8A-4147-A177-3AD203B41FA5}">
                      <a16:colId xmlns:a16="http://schemas.microsoft.com/office/drawing/2014/main" val="2622736532"/>
                    </a:ext>
                  </a:extLst>
                </a:gridCol>
                <a:gridCol w="457200">
                  <a:extLst>
                    <a:ext uri="{9D8B030D-6E8A-4147-A177-3AD203B41FA5}">
                      <a16:colId xmlns:a16="http://schemas.microsoft.com/office/drawing/2014/main" val="914040470"/>
                    </a:ext>
                  </a:extLst>
                </a:gridCol>
              </a:tblGrid>
              <a:tr h="457200">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486310096"/>
                  </a:ext>
                </a:extLst>
              </a:tr>
            </a:tbl>
          </a:graphicData>
        </a:graphic>
      </p:graphicFrame>
      <p:graphicFrame>
        <p:nvGraphicFramePr>
          <p:cNvPr id="35" name="Table 34"/>
          <p:cNvGraphicFramePr>
            <a:graphicFrameLocks noGrp="1"/>
          </p:cNvGraphicFramePr>
          <p:nvPr/>
        </p:nvGraphicFramePr>
        <p:xfrm>
          <a:off x="5427207" y="993010"/>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tblGrid>
              <a:tr h="457200">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graphicFrame>
        <p:nvGraphicFramePr>
          <p:cNvPr id="36" name="Table 35"/>
          <p:cNvGraphicFramePr>
            <a:graphicFrameLocks noGrp="1"/>
          </p:cNvGraphicFramePr>
          <p:nvPr/>
        </p:nvGraphicFramePr>
        <p:xfrm>
          <a:off x="4055607" y="1449722"/>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gridCol w="457200">
                  <a:extLst>
                    <a:ext uri="{9D8B030D-6E8A-4147-A177-3AD203B41FA5}">
                      <a16:colId xmlns:a16="http://schemas.microsoft.com/office/drawing/2014/main" val="4072769732"/>
                    </a:ext>
                  </a:extLst>
                </a:gridCol>
                <a:gridCol w="457200">
                  <a:extLst>
                    <a:ext uri="{9D8B030D-6E8A-4147-A177-3AD203B41FA5}">
                      <a16:colId xmlns:a16="http://schemas.microsoft.com/office/drawing/2014/main" val="4175531591"/>
                    </a:ext>
                  </a:extLst>
                </a:gridCol>
              </a:tblGrid>
              <a:tr h="457200">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graphicFrame>
        <p:nvGraphicFramePr>
          <p:cNvPr id="37" name="Table 36"/>
          <p:cNvGraphicFramePr>
            <a:graphicFrameLocks noGrp="1"/>
          </p:cNvGraphicFramePr>
          <p:nvPr/>
        </p:nvGraphicFramePr>
        <p:xfrm>
          <a:off x="7256007" y="1906434"/>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gridCol w="457200">
                  <a:extLst>
                    <a:ext uri="{9D8B030D-6E8A-4147-A177-3AD203B41FA5}">
                      <a16:colId xmlns:a16="http://schemas.microsoft.com/office/drawing/2014/main" val="4072769732"/>
                    </a:ext>
                  </a:extLst>
                </a:gridCol>
                <a:gridCol w="457200">
                  <a:extLst>
                    <a:ext uri="{9D8B030D-6E8A-4147-A177-3AD203B41FA5}">
                      <a16:colId xmlns:a16="http://schemas.microsoft.com/office/drawing/2014/main" val="4175531591"/>
                    </a:ext>
                  </a:extLst>
                </a:gridCol>
              </a:tblGrid>
              <a:tr h="457200">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graphicFrame>
        <p:nvGraphicFramePr>
          <p:cNvPr id="38" name="Table 37"/>
          <p:cNvGraphicFramePr>
            <a:graphicFrameLocks noGrp="1"/>
          </p:cNvGraphicFramePr>
          <p:nvPr/>
        </p:nvGraphicFramePr>
        <p:xfrm>
          <a:off x="4512807" y="2363146"/>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tblGrid>
              <a:tr h="457200">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245560168"/>
              </p:ext>
            </p:extLst>
          </p:nvPr>
        </p:nvGraphicFramePr>
        <p:xfrm>
          <a:off x="3141207" y="2819370"/>
          <a:ext cx="5943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gridCol w="457200">
                  <a:extLst>
                    <a:ext uri="{9D8B030D-6E8A-4147-A177-3AD203B41FA5}">
                      <a16:colId xmlns:a16="http://schemas.microsoft.com/office/drawing/2014/main" val="4072769732"/>
                    </a:ext>
                  </a:extLst>
                </a:gridCol>
                <a:gridCol w="457200">
                  <a:extLst>
                    <a:ext uri="{9D8B030D-6E8A-4147-A177-3AD203B41FA5}">
                      <a16:colId xmlns:a16="http://schemas.microsoft.com/office/drawing/2014/main" val="4175531591"/>
                    </a:ext>
                  </a:extLst>
                </a:gridCol>
                <a:gridCol w="457200">
                  <a:extLst>
                    <a:ext uri="{9D8B030D-6E8A-4147-A177-3AD203B41FA5}">
                      <a16:colId xmlns:a16="http://schemas.microsoft.com/office/drawing/2014/main" val="3160541988"/>
                    </a:ext>
                  </a:extLst>
                </a:gridCol>
                <a:gridCol w="457200">
                  <a:extLst>
                    <a:ext uri="{9D8B030D-6E8A-4147-A177-3AD203B41FA5}">
                      <a16:colId xmlns:a16="http://schemas.microsoft.com/office/drawing/2014/main" val="312533669"/>
                    </a:ext>
                  </a:extLst>
                </a:gridCol>
                <a:gridCol w="457200">
                  <a:extLst>
                    <a:ext uri="{9D8B030D-6E8A-4147-A177-3AD203B41FA5}">
                      <a16:colId xmlns:a16="http://schemas.microsoft.com/office/drawing/2014/main" val="4233301993"/>
                    </a:ext>
                  </a:extLst>
                </a:gridCol>
                <a:gridCol w="457200">
                  <a:extLst>
                    <a:ext uri="{9D8B030D-6E8A-4147-A177-3AD203B41FA5}">
                      <a16:colId xmlns:a16="http://schemas.microsoft.com/office/drawing/2014/main" val="1892776169"/>
                    </a:ext>
                  </a:extLst>
                </a:gridCol>
              </a:tblGrid>
              <a:tr h="457200">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graphicFrame>
        <p:nvGraphicFramePr>
          <p:cNvPr id="40" name="Table 39"/>
          <p:cNvGraphicFramePr>
            <a:graphicFrameLocks noGrp="1"/>
          </p:cNvGraphicFramePr>
          <p:nvPr/>
        </p:nvGraphicFramePr>
        <p:xfrm>
          <a:off x="6798807" y="3276570"/>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tblGrid>
              <a:tr h="457200">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graphicFrame>
        <p:nvGraphicFramePr>
          <p:cNvPr id="41" name="Table 40"/>
          <p:cNvGraphicFramePr>
            <a:graphicFrameLocks noGrp="1"/>
          </p:cNvGraphicFramePr>
          <p:nvPr/>
        </p:nvGraphicFramePr>
        <p:xfrm>
          <a:off x="4512807" y="3733282"/>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gridCol w="457200">
                  <a:extLst>
                    <a:ext uri="{9D8B030D-6E8A-4147-A177-3AD203B41FA5}">
                      <a16:colId xmlns:a16="http://schemas.microsoft.com/office/drawing/2014/main" val="4272284609"/>
                    </a:ext>
                  </a:extLst>
                </a:gridCol>
                <a:gridCol w="457200">
                  <a:extLst>
                    <a:ext uri="{9D8B030D-6E8A-4147-A177-3AD203B41FA5}">
                      <a16:colId xmlns:a16="http://schemas.microsoft.com/office/drawing/2014/main" val="4072769732"/>
                    </a:ext>
                  </a:extLst>
                </a:gridCol>
              </a:tblGrid>
              <a:tr h="457200">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graphicFrame>
        <p:nvGraphicFramePr>
          <p:cNvPr id="42" name="Table 41"/>
          <p:cNvGraphicFramePr>
            <a:graphicFrameLocks noGrp="1"/>
          </p:cNvGraphicFramePr>
          <p:nvPr/>
        </p:nvGraphicFramePr>
        <p:xfrm>
          <a:off x="6341607" y="4189995"/>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173228817"/>
                    </a:ext>
                  </a:extLst>
                </a:gridCol>
                <a:gridCol w="457200">
                  <a:extLst>
                    <a:ext uri="{9D8B030D-6E8A-4147-A177-3AD203B41FA5}">
                      <a16:colId xmlns:a16="http://schemas.microsoft.com/office/drawing/2014/main" val="3074329695"/>
                    </a:ext>
                  </a:extLst>
                </a:gridCol>
                <a:gridCol w="457200">
                  <a:extLst>
                    <a:ext uri="{9D8B030D-6E8A-4147-A177-3AD203B41FA5}">
                      <a16:colId xmlns:a16="http://schemas.microsoft.com/office/drawing/2014/main" val="2071403570"/>
                    </a:ext>
                  </a:extLst>
                </a:gridCol>
                <a:gridCol w="457200">
                  <a:extLst>
                    <a:ext uri="{9D8B030D-6E8A-4147-A177-3AD203B41FA5}">
                      <a16:colId xmlns:a16="http://schemas.microsoft.com/office/drawing/2014/main" val="2354830501"/>
                    </a:ext>
                  </a:extLst>
                </a:gridCol>
                <a:gridCol w="457200">
                  <a:extLst>
                    <a:ext uri="{9D8B030D-6E8A-4147-A177-3AD203B41FA5}">
                      <a16:colId xmlns:a16="http://schemas.microsoft.com/office/drawing/2014/main" val="458716336"/>
                    </a:ext>
                  </a:extLst>
                </a:gridCol>
                <a:gridCol w="457200">
                  <a:extLst>
                    <a:ext uri="{9D8B030D-6E8A-4147-A177-3AD203B41FA5}">
                      <a16:colId xmlns:a16="http://schemas.microsoft.com/office/drawing/2014/main" val="1618889861"/>
                    </a:ext>
                  </a:extLst>
                </a:gridCol>
              </a:tblGrid>
              <a:tr h="457200">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endParaRPr lang="en-US" dirty="0">
                        <a:solidFill>
                          <a:schemeClr val="bg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2357236"/>
                  </a:ext>
                </a:extLst>
              </a:tr>
            </a:tbl>
          </a:graphicData>
        </a:graphic>
      </p:graphicFrame>
      <p:sp>
        <p:nvSpPr>
          <p:cNvPr id="2" name="TextBox 1">
            <a:extLst>
              <a:ext uri="{FF2B5EF4-FFF2-40B4-BE49-F238E27FC236}">
                <a16:creationId xmlns:a16="http://schemas.microsoft.com/office/drawing/2014/main" id="{21120C84-ED54-094F-B3B5-D4899F1763AD}"/>
              </a:ext>
            </a:extLst>
          </p:cNvPr>
          <p:cNvSpPr txBox="1"/>
          <p:nvPr/>
        </p:nvSpPr>
        <p:spPr>
          <a:xfrm>
            <a:off x="1856629" y="102704"/>
            <a:ext cx="4744196" cy="584775"/>
          </a:xfrm>
          <a:prstGeom prst="rect">
            <a:avLst/>
          </a:prstGeom>
          <a:noFill/>
        </p:spPr>
        <p:txBody>
          <a:bodyPr wrap="square" rtlCol="0">
            <a:spAutoFit/>
          </a:bodyPr>
          <a:lstStyle/>
          <a:p>
            <a:r>
              <a:rPr lang="x-none" sz="3200" dirty="0">
                <a:solidFill>
                  <a:srgbClr val="FF0000"/>
                </a:solidFill>
                <a:latin typeface="Times New Roman" panose="02020603050405020304" pitchFamily="18" charset="0"/>
                <a:cs typeface="Times New Roman" panose="02020603050405020304" pitchFamily="18" charset="0"/>
              </a:rPr>
              <a:t>TRÒ CHƠI Ô CHỮ</a:t>
            </a:r>
          </a:p>
        </p:txBody>
      </p:sp>
    </p:spTree>
    <p:extLst>
      <p:ext uri="{BB962C8B-B14F-4D97-AF65-F5344CB8AC3E}">
        <p14:creationId xmlns:p14="http://schemas.microsoft.com/office/powerpoint/2010/main" val="3217259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700" fill="hold"/>
                                        <p:tgtEl>
                                          <p:spTgt spid="13"/>
                                        </p:tgtEl>
                                        <p:attrNameLst>
                                          <p:attrName>fillcolor</p:attrName>
                                        </p:attrNameLst>
                                      </p:cBhvr>
                                      <p:to>
                                        <a:srgbClr val="000000"/>
                                      </p:to>
                                    </p:animClr>
                                    <p:set>
                                      <p:cBhvr>
                                        <p:cTn id="7" dur="700" fill="hold"/>
                                        <p:tgtEl>
                                          <p:spTgt spid="13"/>
                                        </p:tgtEl>
                                        <p:attrNameLst>
                                          <p:attrName>fill.type</p:attrName>
                                        </p:attrNameLst>
                                      </p:cBhvr>
                                      <p:to>
                                        <p:strVal val="solid"/>
                                      </p:to>
                                    </p:set>
                                    <p:set>
                                      <p:cBhvr>
                                        <p:cTn id="8" dur="700" fill="hold"/>
                                        <p:tgtEl>
                                          <p:spTgt spid="13"/>
                                        </p:tgtEl>
                                        <p:attrNameLst>
                                          <p:attrName>fill.on</p:attrName>
                                        </p:attrNameLst>
                                      </p:cBhvr>
                                      <p:to>
                                        <p:strVal val="true"/>
                                      </p:to>
                                    </p:set>
                                  </p:childTnLst>
                                </p:cTn>
                              </p:par>
                            </p:childTnLst>
                          </p:cTn>
                        </p:par>
                        <p:par>
                          <p:cTn id="9" fill="hold">
                            <p:stCondLst>
                              <p:cond delay="700"/>
                            </p:stCondLst>
                            <p:childTnLst>
                              <p:par>
                                <p:cTn id="10" presetID="37"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900" decel="100000" fill="hold"/>
                                        <p:tgtEl>
                                          <p:spTgt spid="1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37" presetClass="exit" presetSubtype="0" fill="hold" grpId="1" nodeType="clickEffect">
                                  <p:stCondLst>
                                    <p:cond delay="0"/>
                                  </p:stCondLst>
                                  <p:childTnLst>
                                    <p:animEffect transition="out" filter="fade">
                                      <p:cBhvr>
                                        <p:cTn id="20" dur="1000"/>
                                        <p:tgtEl>
                                          <p:spTgt spid="14"/>
                                        </p:tgtEl>
                                      </p:cBhvr>
                                    </p:animEffect>
                                    <p:anim calcmode="lin" valueType="num">
                                      <p:cBhvr>
                                        <p:cTn id="21" dur="1000"/>
                                        <p:tgtEl>
                                          <p:spTgt spid="14"/>
                                        </p:tgtEl>
                                        <p:attrNameLst>
                                          <p:attrName>ppt_x</p:attrName>
                                        </p:attrNameLst>
                                      </p:cBhvr>
                                      <p:tavLst>
                                        <p:tav tm="0">
                                          <p:val>
                                            <p:strVal val="ppt_x"/>
                                          </p:val>
                                        </p:tav>
                                        <p:tav tm="100000">
                                          <p:val>
                                            <p:strVal val="ppt_x"/>
                                          </p:val>
                                        </p:tav>
                                      </p:tavLst>
                                    </p:anim>
                                    <p:anim calcmode="lin" valueType="num">
                                      <p:cBhvr>
                                        <p:cTn id="22" dur="100" decel="100000"/>
                                        <p:tgtEl>
                                          <p:spTgt spid="14"/>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14"/>
                                        </p:tgtEl>
                                        <p:attrNameLst>
                                          <p:attrName>ppt_y</p:attrName>
                                        </p:attrNameLst>
                                      </p:cBhvr>
                                      <p:tavLst>
                                        <p:tav tm="0">
                                          <p:val>
                                            <p:strVal val="ppt_y"/>
                                          </p:val>
                                        </p:tav>
                                        <p:tav tm="100000">
                                          <p:val>
                                            <p:strVal val="ppt_y+1"/>
                                          </p:val>
                                        </p:tav>
                                      </p:tavLst>
                                    </p:anim>
                                    <p:set>
                                      <p:cBhvr>
                                        <p:cTn id="24"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700" fill="hold"/>
                                        <p:tgtEl>
                                          <p:spTgt spid="15"/>
                                        </p:tgtEl>
                                        <p:attrNameLst>
                                          <p:attrName>fillcolor</p:attrName>
                                        </p:attrNameLst>
                                      </p:cBhvr>
                                      <p:to>
                                        <a:srgbClr val="000000"/>
                                      </p:to>
                                    </p:animClr>
                                    <p:set>
                                      <p:cBhvr>
                                        <p:cTn id="30" dur="700" fill="hold"/>
                                        <p:tgtEl>
                                          <p:spTgt spid="15"/>
                                        </p:tgtEl>
                                        <p:attrNameLst>
                                          <p:attrName>fill.type</p:attrName>
                                        </p:attrNameLst>
                                      </p:cBhvr>
                                      <p:to>
                                        <p:strVal val="solid"/>
                                      </p:to>
                                    </p:set>
                                    <p:set>
                                      <p:cBhvr>
                                        <p:cTn id="31" dur="700" fill="hold"/>
                                        <p:tgtEl>
                                          <p:spTgt spid="15"/>
                                        </p:tgtEl>
                                        <p:attrNameLst>
                                          <p:attrName>fill.on</p:attrName>
                                        </p:attrNameLst>
                                      </p:cBhvr>
                                      <p:to>
                                        <p:strVal val="true"/>
                                      </p:to>
                                    </p:set>
                                  </p:childTnLst>
                                </p:cTn>
                              </p:par>
                            </p:childTnLst>
                          </p:cTn>
                        </p:par>
                        <p:par>
                          <p:cTn id="32" fill="hold">
                            <p:stCondLst>
                              <p:cond delay="700"/>
                            </p:stCondLst>
                            <p:childTnLst>
                              <p:par>
                                <p:cTn id="33" presetID="37"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900" decel="100000" fill="hold"/>
                                        <p:tgtEl>
                                          <p:spTgt spid="1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37" presetClass="exit" presetSubtype="0" fill="hold" grpId="1" nodeType="clickEffect">
                                  <p:stCondLst>
                                    <p:cond delay="0"/>
                                  </p:stCondLst>
                                  <p:childTnLst>
                                    <p:animEffect transition="out" filter="fade">
                                      <p:cBhvr>
                                        <p:cTn id="43" dur="1000"/>
                                        <p:tgtEl>
                                          <p:spTgt spid="16"/>
                                        </p:tgtEl>
                                      </p:cBhvr>
                                    </p:animEffect>
                                    <p:anim calcmode="lin" valueType="num">
                                      <p:cBhvr>
                                        <p:cTn id="44" dur="1000"/>
                                        <p:tgtEl>
                                          <p:spTgt spid="16"/>
                                        </p:tgtEl>
                                        <p:attrNameLst>
                                          <p:attrName>ppt_x</p:attrName>
                                        </p:attrNameLst>
                                      </p:cBhvr>
                                      <p:tavLst>
                                        <p:tav tm="0">
                                          <p:val>
                                            <p:strVal val="ppt_x"/>
                                          </p:val>
                                        </p:tav>
                                        <p:tav tm="100000">
                                          <p:val>
                                            <p:strVal val="ppt_x"/>
                                          </p:val>
                                        </p:tav>
                                      </p:tavLst>
                                    </p:anim>
                                    <p:anim calcmode="lin" valueType="num">
                                      <p:cBhvr>
                                        <p:cTn id="45" dur="100" decel="100000"/>
                                        <p:tgtEl>
                                          <p:spTgt spid="16"/>
                                        </p:tgtEl>
                                        <p:attrNameLst>
                                          <p:attrName>ppt_y</p:attrName>
                                        </p:attrNameLst>
                                      </p:cBhvr>
                                      <p:tavLst>
                                        <p:tav tm="0">
                                          <p:val>
                                            <p:strVal val="ppt_y"/>
                                          </p:val>
                                        </p:tav>
                                        <p:tav tm="100000">
                                          <p:val>
                                            <p:strVal val="ppt_y-.03"/>
                                          </p:val>
                                        </p:tav>
                                      </p:tavLst>
                                    </p:anim>
                                    <p:anim calcmode="lin" valueType="num">
                                      <p:cBhvr>
                                        <p:cTn id="46" dur="900" accel="100000">
                                          <p:stCondLst>
                                            <p:cond delay="100"/>
                                          </p:stCondLst>
                                        </p:cTn>
                                        <p:tgtEl>
                                          <p:spTgt spid="16"/>
                                        </p:tgtEl>
                                        <p:attrNameLst>
                                          <p:attrName>ppt_y</p:attrName>
                                        </p:attrNameLst>
                                      </p:cBhvr>
                                      <p:tavLst>
                                        <p:tav tm="0">
                                          <p:val>
                                            <p:strVal val="ppt_y"/>
                                          </p:val>
                                        </p:tav>
                                        <p:tav tm="100000">
                                          <p:val>
                                            <p:strVal val="ppt_y+1"/>
                                          </p:val>
                                        </p:tav>
                                      </p:tavLst>
                                    </p:anim>
                                    <p:set>
                                      <p:cBhvr>
                                        <p:cTn id="47"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700" fill="hold"/>
                                        <p:tgtEl>
                                          <p:spTgt spid="17"/>
                                        </p:tgtEl>
                                        <p:attrNameLst>
                                          <p:attrName>fillcolor</p:attrName>
                                        </p:attrNameLst>
                                      </p:cBhvr>
                                      <p:to>
                                        <a:srgbClr val="000000"/>
                                      </p:to>
                                    </p:animClr>
                                    <p:set>
                                      <p:cBhvr>
                                        <p:cTn id="53" dur="700" fill="hold"/>
                                        <p:tgtEl>
                                          <p:spTgt spid="17"/>
                                        </p:tgtEl>
                                        <p:attrNameLst>
                                          <p:attrName>fill.type</p:attrName>
                                        </p:attrNameLst>
                                      </p:cBhvr>
                                      <p:to>
                                        <p:strVal val="solid"/>
                                      </p:to>
                                    </p:set>
                                    <p:set>
                                      <p:cBhvr>
                                        <p:cTn id="54" dur="700" fill="hold"/>
                                        <p:tgtEl>
                                          <p:spTgt spid="17"/>
                                        </p:tgtEl>
                                        <p:attrNameLst>
                                          <p:attrName>fill.on</p:attrName>
                                        </p:attrNameLst>
                                      </p:cBhvr>
                                      <p:to>
                                        <p:strVal val="true"/>
                                      </p:to>
                                    </p:set>
                                  </p:childTnLst>
                                </p:cTn>
                              </p:par>
                            </p:childTnLst>
                          </p:cTn>
                        </p:par>
                        <p:par>
                          <p:cTn id="55" fill="hold">
                            <p:stCondLst>
                              <p:cond delay="70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37" presetClass="exit" presetSubtype="0" fill="hold" grpId="1" nodeType="clickEffect">
                                  <p:stCondLst>
                                    <p:cond delay="0"/>
                                  </p:stCondLst>
                                  <p:childTnLst>
                                    <p:animEffect transition="out" filter="fade">
                                      <p:cBhvr>
                                        <p:cTn id="66" dur="1000"/>
                                        <p:tgtEl>
                                          <p:spTgt spid="18"/>
                                        </p:tgtEl>
                                      </p:cBhvr>
                                    </p:animEffect>
                                    <p:anim calcmode="lin" valueType="num">
                                      <p:cBhvr>
                                        <p:cTn id="67" dur="1000"/>
                                        <p:tgtEl>
                                          <p:spTgt spid="18"/>
                                        </p:tgtEl>
                                        <p:attrNameLst>
                                          <p:attrName>ppt_x</p:attrName>
                                        </p:attrNameLst>
                                      </p:cBhvr>
                                      <p:tavLst>
                                        <p:tav tm="0">
                                          <p:val>
                                            <p:strVal val="ppt_x"/>
                                          </p:val>
                                        </p:tav>
                                        <p:tav tm="100000">
                                          <p:val>
                                            <p:strVal val="ppt_x"/>
                                          </p:val>
                                        </p:tav>
                                      </p:tavLst>
                                    </p:anim>
                                    <p:anim calcmode="lin" valueType="num">
                                      <p:cBhvr>
                                        <p:cTn id="68" dur="100" decel="100000"/>
                                        <p:tgtEl>
                                          <p:spTgt spid="18"/>
                                        </p:tgtEl>
                                        <p:attrNameLst>
                                          <p:attrName>ppt_y</p:attrName>
                                        </p:attrNameLst>
                                      </p:cBhvr>
                                      <p:tavLst>
                                        <p:tav tm="0">
                                          <p:val>
                                            <p:strVal val="ppt_y"/>
                                          </p:val>
                                        </p:tav>
                                        <p:tav tm="100000">
                                          <p:val>
                                            <p:strVal val="ppt_y-.03"/>
                                          </p:val>
                                        </p:tav>
                                      </p:tavLst>
                                    </p:anim>
                                    <p:anim calcmode="lin" valueType="num">
                                      <p:cBhvr>
                                        <p:cTn id="69" dur="900" accel="100000">
                                          <p:stCondLst>
                                            <p:cond delay="100"/>
                                          </p:stCondLst>
                                        </p:cTn>
                                        <p:tgtEl>
                                          <p:spTgt spid="18"/>
                                        </p:tgtEl>
                                        <p:attrNameLst>
                                          <p:attrName>ppt_y</p:attrName>
                                        </p:attrNameLst>
                                      </p:cBhvr>
                                      <p:tavLst>
                                        <p:tav tm="0">
                                          <p:val>
                                            <p:strVal val="ppt_y"/>
                                          </p:val>
                                        </p:tav>
                                        <p:tav tm="100000">
                                          <p:val>
                                            <p:strVal val="ppt_y+1"/>
                                          </p:val>
                                        </p:tav>
                                      </p:tavLst>
                                    </p:anim>
                                    <p:set>
                                      <p:cBhvr>
                                        <p:cTn id="70"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19"/>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700" fill="hold"/>
                                        <p:tgtEl>
                                          <p:spTgt spid="19"/>
                                        </p:tgtEl>
                                        <p:attrNameLst>
                                          <p:attrName>fillcolor</p:attrName>
                                        </p:attrNameLst>
                                      </p:cBhvr>
                                      <p:to>
                                        <a:srgbClr val="000000"/>
                                      </p:to>
                                    </p:animClr>
                                    <p:set>
                                      <p:cBhvr>
                                        <p:cTn id="76" dur="700" fill="hold"/>
                                        <p:tgtEl>
                                          <p:spTgt spid="19"/>
                                        </p:tgtEl>
                                        <p:attrNameLst>
                                          <p:attrName>fill.type</p:attrName>
                                        </p:attrNameLst>
                                      </p:cBhvr>
                                      <p:to>
                                        <p:strVal val="solid"/>
                                      </p:to>
                                    </p:set>
                                    <p:set>
                                      <p:cBhvr>
                                        <p:cTn id="77" dur="700" fill="hold"/>
                                        <p:tgtEl>
                                          <p:spTgt spid="19"/>
                                        </p:tgtEl>
                                        <p:attrNameLst>
                                          <p:attrName>fill.on</p:attrName>
                                        </p:attrNameLst>
                                      </p:cBhvr>
                                      <p:to>
                                        <p:strVal val="true"/>
                                      </p:to>
                                    </p:set>
                                  </p:childTnLst>
                                </p:cTn>
                              </p:par>
                            </p:childTnLst>
                          </p:cTn>
                        </p:par>
                        <p:par>
                          <p:cTn id="78" fill="hold">
                            <p:stCondLst>
                              <p:cond delay="700"/>
                            </p:stCondLst>
                            <p:childTnLst>
                              <p:par>
                                <p:cTn id="79" presetID="37" presetClass="entr" presetSubtype="0"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900" decel="100000" fill="hold"/>
                                        <p:tgtEl>
                                          <p:spTgt spid="20"/>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19"/>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7" presetClass="exit" presetSubtype="0" fill="hold" grpId="1" nodeType="clickEffect">
                                  <p:stCondLst>
                                    <p:cond delay="0"/>
                                  </p:stCondLst>
                                  <p:childTnLst>
                                    <p:animEffect transition="out" filter="fade">
                                      <p:cBhvr>
                                        <p:cTn id="89" dur="1000"/>
                                        <p:tgtEl>
                                          <p:spTgt spid="20"/>
                                        </p:tgtEl>
                                      </p:cBhvr>
                                    </p:animEffect>
                                    <p:anim calcmode="lin" valueType="num">
                                      <p:cBhvr>
                                        <p:cTn id="90" dur="1000"/>
                                        <p:tgtEl>
                                          <p:spTgt spid="20"/>
                                        </p:tgtEl>
                                        <p:attrNameLst>
                                          <p:attrName>ppt_x</p:attrName>
                                        </p:attrNameLst>
                                      </p:cBhvr>
                                      <p:tavLst>
                                        <p:tav tm="0">
                                          <p:val>
                                            <p:strVal val="ppt_x"/>
                                          </p:val>
                                        </p:tav>
                                        <p:tav tm="100000">
                                          <p:val>
                                            <p:strVal val="ppt_x"/>
                                          </p:val>
                                        </p:tav>
                                      </p:tavLst>
                                    </p:anim>
                                    <p:anim calcmode="lin" valueType="num">
                                      <p:cBhvr>
                                        <p:cTn id="91" dur="100" decel="100000"/>
                                        <p:tgtEl>
                                          <p:spTgt spid="20"/>
                                        </p:tgtEl>
                                        <p:attrNameLst>
                                          <p:attrName>ppt_y</p:attrName>
                                        </p:attrNameLst>
                                      </p:cBhvr>
                                      <p:tavLst>
                                        <p:tav tm="0">
                                          <p:val>
                                            <p:strVal val="ppt_y"/>
                                          </p:val>
                                        </p:tav>
                                        <p:tav tm="100000">
                                          <p:val>
                                            <p:strVal val="ppt_y-.03"/>
                                          </p:val>
                                        </p:tav>
                                      </p:tavLst>
                                    </p:anim>
                                    <p:anim calcmode="lin" valueType="num">
                                      <p:cBhvr>
                                        <p:cTn id="92" dur="900" accel="100000">
                                          <p:stCondLst>
                                            <p:cond delay="100"/>
                                          </p:stCondLst>
                                        </p:cTn>
                                        <p:tgtEl>
                                          <p:spTgt spid="20"/>
                                        </p:tgtEl>
                                        <p:attrNameLst>
                                          <p:attrName>ppt_y</p:attrName>
                                        </p:attrNameLst>
                                      </p:cBhvr>
                                      <p:tavLst>
                                        <p:tav tm="0">
                                          <p:val>
                                            <p:strVal val="ppt_y"/>
                                          </p:val>
                                        </p:tav>
                                        <p:tav tm="100000">
                                          <p:val>
                                            <p:strVal val="ppt_y+1"/>
                                          </p:val>
                                        </p:tav>
                                      </p:tavLst>
                                    </p:anim>
                                    <p:set>
                                      <p:cBhvr>
                                        <p:cTn id="93"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0"/>
                  </p:tgtEl>
                </p:cond>
              </p:nextCondLst>
            </p:seq>
            <p:seq concurrent="1" nextAc="seek">
              <p:cTn id="94" restart="whenNotActive" fill="hold" evtFilter="cancelBubble" nodeType="interactiveSeq">
                <p:stCondLst>
                  <p:cond evt="onClick" delay="0">
                    <p:tgtEl>
                      <p:spTgt spid="21"/>
                    </p:tgtEl>
                  </p:cond>
                </p:stCondLst>
                <p:endSync evt="end" delay="0">
                  <p:rtn val="all"/>
                </p:endSync>
                <p:childTnLst>
                  <p:par>
                    <p:cTn id="95" fill="hold">
                      <p:stCondLst>
                        <p:cond delay="0"/>
                      </p:stCondLst>
                      <p:childTnLst>
                        <p:par>
                          <p:cTn id="96" fill="hold">
                            <p:stCondLst>
                              <p:cond delay="0"/>
                            </p:stCondLst>
                            <p:childTnLst>
                              <p:par>
                                <p:cTn id="97" presetID="1" presetClass="emph" presetSubtype="2" fill="hold" nodeType="clickEffect">
                                  <p:stCondLst>
                                    <p:cond delay="0"/>
                                  </p:stCondLst>
                                  <p:childTnLst>
                                    <p:animClr clrSpc="rgb" dir="cw">
                                      <p:cBhvr>
                                        <p:cTn id="98" dur="700" fill="hold"/>
                                        <p:tgtEl>
                                          <p:spTgt spid="21"/>
                                        </p:tgtEl>
                                        <p:attrNameLst>
                                          <p:attrName>fillcolor</p:attrName>
                                        </p:attrNameLst>
                                      </p:cBhvr>
                                      <p:to>
                                        <a:srgbClr val="000000"/>
                                      </p:to>
                                    </p:animClr>
                                    <p:set>
                                      <p:cBhvr>
                                        <p:cTn id="99" dur="700" fill="hold"/>
                                        <p:tgtEl>
                                          <p:spTgt spid="21"/>
                                        </p:tgtEl>
                                        <p:attrNameLst>
                                          <p:attrName>fill.type</p:attrName>
                                        </p:attrNameLst>
                                      </p:cBhvr>
                                      <p:to>
                                        <p:strVal val="solid"/>
                                      </p:to>
                                    </p:set>
                                    <p:set>
                                      <p:cBhvr>
                                        <p:cTn id="100" dur="700" fill="hold"/>
                                        <p:tgtEl>
                                          <p:spTgt spid="21"/>
                                        </p:tgtEl>
                                        <p:attrNameLst>
                                          <p:attrName>fill.on</p:attrName>
                                        </p:attrNameLst>
                                      </p:cBhvr>
                                      <p:to>
                                        <p:strVal val="true"/>
                                      </p:to>
                                    </p:set>
                                  </p:childTnLst>
                                </p:cTn>
                              </p:par>
                            </p:childTnLst>
                          </p:cTn>
                        </p:par>
                        <p:par>
                          <p:cTn id="101" fill="hold">
                            <p:stCondLst>
                              <p:cond delay="700"/>
                            </p:stCondLst>
                            <p:childTnLst>
                              <p:par>
                                <p:cTn id="102" presetID="37" presetClass="entr" presetSubtype="0" fill="hold" grpId="0" nodeType="after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1000"/>
                                        <p:tgtEl>
                                          <p:spTgt spid="22"/>
                                        </p:tgtEl>
                                      </p:cBhvr>
                                    </p:animEffect>
                                    <p:anim calcmode="lin" valueType="num">
                                      <p:cBhvr>
                                        <p:cTn id="105" dur="1000" fill="hold"/>
                                        <p:tgtEl>
                                          <p:spTgt spid="22"/>
                                        </p:tgtEl>
                                        <p:attrNameLst>
                                          <p:attrName>ppt_x</p:attrName>
                                        </p:attrNameLst>
                                      </p:cBhvr>
                                      <p:tavLst>
                                        <p:tav tm="0">
                                          <p:val>
                                            <p:strVal val="#ppt_x"/>
                                          </p:val>
                                        </p:tav>
                                        <p:tav tm="100000">
                                          <p:val>
                                            <p:strVal val="#ppt_x"/>
                                          </p:val>
                                        </p:tav>
                                      </p:tavLst>
                                    </p:anim>
                                    <p:anim calcmode="lin" valueType="num">
                                      <p:cBhvr>
                                        <p:cTn id="106" dur="900" decel="100000" fill="hold"/>
                                        <p:tgtEl>
                                          <p:spTgt spid="22"/>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1"/>
                  </p:tgtEl>
                </p:cond>
              </p:nextCondLst>
            </p:seq>
            <p:seq concurrent="1" nextAc="seek">
              <p:cTn id="108" restart="whenNotActive" fill="hold" evtFilter="cancelBubble" nodeType="interactiveSeq">
                <p:stCondLst>
                  <p:cond evt="onClick" delay="0">
                    <p:tgtEl>
                      <p:spTgt spid="22"/>
                    </p:tgtEl>
                  </p:cond>
                </p:stCondLst>
                <p:endSync evt="end" delay="0">
                  <p:rtn val="all"/>
                </p:endSync>
                <p:childTnLst>
                  <p:par>
                    <p:cTn id="109" fill="hold">
                      <p:stCondLst>
                        <p:cond delay="0"/>
                      </p:stCondLst>
                      <p:childTnLst>
                        <p:par>
                          <p:cTn id="110" fill="hold">
                            <p:stCondLst>
                              <p:cond delay="0"/>
                            </p:stCondLst>
                            <p:childTnLst>
                              <p:par>
                                <p:cTn id="111" presetID="37" presetClass="exit" presetSubtype="0" fill="hold" grpId="1" nodeType="clickEffect">
                                  <p:stCondLst>
                                    <p:cond delay="0"/>
                                  </p:stCondLst>
                                  <p:childTnLst>
                                    <p:animEffect transition="out" filter="fade">
                                      <p:cBhvr>
                                        <p:cTn id="112" dur="1000"/>
                                        <p:tgtEl>
                                          <p:spTgt spid="22"/>
                                        </p:tgtEl>
                                      </p:cBhvr>
                                    </p:animEffect>
                                    <p:anim calcmode="lin" valueType="num">
                                      <p:cBhvr>
                                        <p:cTn id="113" dur="1000"/>
                                        <p:tgtEl>
                                          <p:spTgt spid="22"/>
                                        </p:tgtEl>
                                        <p:attrNameLst>
                                          <p:attrName>ppt_x</p:attrName>
                                        </p:attrNameLst>
                                      </p:cBhvr>
                                      <p:tavLst>
                                        <p:tav tm="0">
                                          <p:val>
                                            <p:strVal val="ppt_x"/>
                                          </p:val>
                                        </p:tav>
                                        <p:tav tm="100000">
                                          <p:val>
                                            <p:strVal val="ppt_x"/>
                                          </p:val>
                                        </p:tav>
                                      </p:tavLst>
                                    </p:anim>
                                    <p:anim calcmode="lin" valueType="num">
                                      <p:cBhvr>
                                        <p:cTn id="114" dur="100" decel="100000"/>
                                        <p:tgtEl>
                                          <p:spTgt spid="22"/>
                                        </p:tgtEl>
                                        <p:attrNameLst>
                                          <p:attrName>ppt_y</p:attrName>
                                        </p:attrNameLst>
                                      </p:cBhvr>
                                      <p:tavLst>
                                        <p:tav tm="0">
                                          <p:val>
                                            <p:strVal val="ppt_y"/>
                                          </p:val>
                                        </p:tav>
                                        <p:tav tm="100000">
                                          <p:val>
                                            <p:strVal val="ppt_y-.03"/>
                                          </p:val>
                                        </p:tav>
                                      </p:tavLst>
                                    </p:anim>
                                    <p:anim calcmode="lin" valueType="num">
                                      <p:cBhvr>
                                        <p:cTn id="115" dur="900" accel="100000">
                                          <p:stCondLst>
                                            <p:cond delay="100"/>
                                          </p:stCondLst>
                                        </p:cTn>
                                        <p:tgtEl>
                                          <p:spTgt spid="22"/>
                                        </p:tgtEl>
                                        <p:attrNameLst>
                                          <p:attrName>ppt_y</p:attrName>
                                        </p:attrNameLst>
                                      </p:cBhvr>
                                      <p:tavLst>
                                        <p:tav tm="0">
                                          <p:val>
                                            <p:strVal val="ppt_y"/>
                                          </p:val>
                                        </p:tav>
                                        <p:tav tm="100000">
                                          <p:val>
                                            <p:strVal val="ppt_y+1"/>
                                          </p:val>
                                        </p:tav>
                                      </p:tavLst>
                                    </p:anim>
                                    <p:set>
                                      <p:cBhvr>
                                        <p:cTn id="11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2"/>
                  </p:tgtEl>
                </p:cond>
              </p:nextCondLst>
            </p:seq>
            <p:seq concurrent="1" nextAc="seek">
              <p:cTn id="117" restart="whenNotActive" fill="hold" evtFilter="cancelBubble" nodeType="interactiveSeq">
                <p:stCondLst>
                  <p:cond evt="onClick" delay="0">
                    <p:tgtEl>
                      <p:spTgt spid="24"/>
                    </p:tgtEl>
                  </p:cond>
                </p:stCondLst>
                <p:endSync evt="end" delay="0">
                  <p:rtn val="all"/>
                </p:endSync>
                <p:childTnLst>
                  <p:par>
                    <p:cTn id="118" fill="hold">
                      <p:stCondLst>
                        <p:cond delay="0"/>
                      </p:stCondLst>
                      <p:childTnLst>
                        <p:par>
                          <p:cTn id="119" fill="hold">
                            <p:stCondLst>
                              <p:cond delay="0"/>
                            </p:stCondLst>
                            <p:childTnLst>
                              <p:par>
                                <p:cTn id="120" presetID="1" presetClass="emph" presetSubtype="2" fill="hold" nodeType="clickEffect">
                                  <p:stCondLst>
                                    <p:cond delay="0"/>
                                  </p:stCondLst>
                                  <p:childTnLst>
                                    <p:animClr clrSpc="rgb" dir="cw">
                                      <p:cBhvr>
                                        <p:cTn id="121" dur="700" fill="hold"/>
                                        <p:tgtEl>
                                          <p:spTgt spid="24"/>
                                        </p:tgtEl>
                                        <p:attrNameLst>
                                          <p:attrName>fillcolor</p:attrName>
                                        </p:attrNameLst>
                                      </p:cBhvr>
                                      <p:to>
                                        <a:srgbClr val="000000"/>
                                      </p:to>
                                    </p:animClr>
                                    <p:set>
                                      <p:cBhvr>
                                        <p:cTn id="122" dur="700" fill="hold"/>
                                        <p:tgtEl>
                                          <p:spTgt spid="24"/>
                                        </p:tgtEl>
                                        <p:attrNameLst>
                                          <p:attrName>fill.type</p:attrName>
                                        </p:attrNameLst>
                                      </p:cBhvr>
                                      <p:to>
                                        <p:strVal val="solid"/>
                                      </p:to>
                                    </p:set>
                                    <p:set>
                                      <p:cBhvr>
                                        <p:cTn id="123" dur="700" fill="hold"/>
                                        <p:tgtEl>
                                          <p:spTgt spid="24"/>
                                        </p:tgtEl>
                                        <p:attrNameLst>
                                          <p:attrName>fill.on</p:attrName>
                                        </p:attrNameLst>
                                      </p:cBhvr>
                                      <p:to>
                                        <p:strVal val="true"/>
                                      </p:to>
                                    </p:set>
                                  </p:childTnLst>
                                </p:cTn>
                              </p:par>
                            </p:childTnLst>
                          </p:cTn>
                        </p:par>
                        <p:par>
                          <p:cTn id="124" fill="hold">
                            <p:stCondLst>
                              <p:cond delay="700"/>
                            </p:stCondLst>
                            <p:childTnLst>
                              <p:par>
                                <p:cTn id="125" presetID="37" presetClass="entr" presetSubtype="0"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1000"/>
                                        <p:tgtEl>
                                          <p:spTgt spid="25"/>
                                        </p:tgtEl>
                                      </p:cBhvr>
                                    </p:animEffect>
                                    <p:anim calcmode="lin" valueType="num">
                                      <p:cBhvr>
                                        <p:cTn id="128" dur="1000" fill="hold"/>
                                        <p:tgtEl>
                                          <p:spTgt spid="25"/>
                                        </p:tgtEl>
                                        <p:attrNameLst>
                                          <p:attrName>ppt_x</p:attrName>
                                        </p:attrNameLst>
                                      </p:cBhvr>
                                      <p:tavLst>
                                        <p:tav tm="0">
                                          <p:val>
                                            <p:strVal val="#ppt_x"/>
                                          </p:val>
                                        </p:tav>
                                        <p:tav tm="100000">
                                          <p:val>
                                            <p:strVal val="#ppt_x"/>
                                          </p:val>
                                        </p:tav>
                                      </p:tavLst>
                                    </p:anim>
                                    <p:anim calcmode="lin" valueType="num">
                                      <p:cBhvr>
                                        <p:cTn id="129" dur="900" decel="100000" fill="hold"/>
                                        <p:tgtEl>
                                          <p:spTgt spid="25"/>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4"/>
                  </p:tgtEl>
                </p:cond>
              </p:nextCondLst>
            </p:seq>
            <p:seq concurrent="1" nextAc="seek">
              <p:cTn id="131" restart="whenNotActive" fill="hold" evtFilter="cancelBubble" nodeType="interactiveSeq">
                <p:stCondLst>
                  <p:cond evt="onClick" delay="0">
                    <p:tgtEl>
                      <p:spTgt spid="25"/>
                    </p:tgtEl>
                  </p:cond>
                </p:stCondLst>
                <p:endSync evt="end" delay="0">
                  <p:rtn val="all"/>
                </p:endSync>
                <p:childTnLst>
                  <p:par>
                    <p:cTn id="132" fill="hold">
                      <p:stCondLst>
                        <p:cond delay="0"/>
                      </p:stCondLst>
                      <p:childTnLst>
                        <p:par>
                          <p:cTn id="133" fill="hold">
                            <p:stCondLst>
                              <p:cond delay="0"/>
                            </p:stCondLst>
                            <p:childTnLst>
                              <p:par>
                                <p:cTn id="134" presetID="37" presetClass="exit" presetSubtype="0" fill="hold" grpId="1" nodeType="clickEffect">
                                  <p:stCondLst>
                                    <p:cond delay="0"/>
                                  </p:stCondLst>
                                  <p:childTnLst>
                                    <p:animEffect transition="out" filter="fade">
                                      <p:cBhvr>
                                        <p:cTn id="135" dur="1000"/>
                                        <p:tgtEl>
                                          <p:spTgt spid="25"/>
                                        </p:tgtEl>
                                      </p:cBhvr>
                                    </p:animEffect>
                                    <p:anim calcmode="lin" valueType="num">
                                      <p:cBhvr>
                                        <p:cTn id="136" dur="1000"/>
                                        <p:tgtEl>
                                          <p:spTgt spid="25"/>
                                        </p:tgtEl>
                                        <p:attrNameLst>
                                          <p:attrName>ppt_x</p:attrName>
                                        </p:attrNameLst>
                                      </p:cBhvr>
                                      <p:tavLst>
                                        <p:tav tm="0">
                                          <p:val>
                                            <p:strVal val="ppt_x"/>
                                          </p:val>
                                        </p:tav>
                                        <p:tav tm="100000">
                                          <p:val>
                                            <p:strVal val="ppt_x"/>
                                          </p:val>
                                        </p:tav>
                                      </p:tavLst>
                                    </p:anim>
                                    <p:anim calcmode="lin" valueType="num">
                                      <p:cBhvr>
                                        <p:cTn id="137" dur="100" decel="100000"/>
                                        <p:tgtEl>
                                          <p:spTgt spid="25"/>
                                        </p:tgtEl>
                                        <p:attrNameLst>
                                          <p:attrName>ppt_y</p:attrName>
                                        </p:attrNameLst>
                                      </p:cBhvr>
                                      <p:tavLst>
                                        <p:tav tm="0">
                                          <p:val>
                                            <p:strVal val="ppt_y"/>
                                          </p:val>
                                        </p:tav>
                                        <p:tav tm="100000">
                                          <p:val>
                                            <p:strVal val="ppt_y-.03"/>
                                          </p:val>
                                        </p:tav>
                                      </p:tavLst>
                                    </p:anim>
                                    <p:anim calcmode="lin" valueType="num">
                                      <p:cBhvr>
                                        <p:cTn id="138" dur="900" accel="100000">
                                          <p:stCondLst>
                                            <p:cond delay="100"/>
                                          </p:stCondLst>
                                        </p:cTn>
                                        <p:tgtEl>
                                          <p:spTgt spid="25"/>
                                        </p:tgtEl>
                                        <p:attrNameLst>
                                          <p:attrName>ppt_y</p:attrName>
                                        </p:attrNameLst>
                                      </p:cBhvr>
                                      <p:tavLst>
                                        <p:tav tm="0">
                                          <p:val>
                                            <p:strVal val="ppt_y"/>
                                          </p:val>
                                        </p:tav>
                                        <p:tav tm="100000">
                                          <p:val>
                                            <p:strVal val="ppt_y+1"/>
                                          </p:val>
                                        </p:tav>
                                      </p:tavLst>
                                    </p:anim>
                                    <p:set>
                                      <p:cBhvr>
                                        <p:cTn id="139"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134"/>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5"/>
                  </p:tgtEl>
                </p:cond>
              </p:nextCondLst>
            </p:seq>
            <p:seq concurrent="1" nextAc="seek">
              <p:cTn id="140" restart="whenNotActive" fill="hold" evtFilter="cancelBubble" nodeType="interactiveSeq">
                <p:stCondLst>
                  <p:cond evt="onClick" delay="0">
                    <p:tgtEl>
                      <p:spTgt spid="26"/>
                    </p:tgtEl>
                  </p:cond>
                </p:stCondLst>
                <p:endSync evt="end" delay="0">
                  <p:rtn val="all"/>
                </p:endSync>
                <p:childTnLst>
                  <p:par>
                    <p:cTn id="141" fill="hold">
                      <p:stCondLst>
                        <p:cond delay="0"/>
                      </p:stCondLst>
                      <p:childTnLst>
                        <p:par>
                          <p:cTn id="142" fill="hold">
                            <p:stCondLst>
                              <p:cond delay="0"/>
                            </p:stCondLst>
                            <p:childTnLst>
                              <p:par>
                                <p:cTn id="143" presetID="1" presetClass="emph" presetSubtype="2" fill="hold" nodeType="clickEffect">
                                  <p:stCondLst>
                                    <p:cond delay="0"/>
                                  </p:stCondLst>
                                  <p:childTnLst>
                                    <p:animClr clrSpc="rgb" dir="cw">
                                      <p:cBhvr>
                                        <p:cTn id="144" dur="700" fill="hold"/>
                                        <p:tgtEl>
                                          <p:spTgt spid="26"/>
                                        </p:tgtEl>
                                        <p:attrNameLst>
                                          <p:attrName>fillcolor</p:attrName>
                                        </p:attrNameLst>
                                      </p:cBhvr>
                                      <p:to>
                                        <a:srgbClr val="000000"/>
                                      </p:to>
                                    </p:animClr>
                                    <p:set>
                                      <p:cBhvr>
                                        <p:cTn id="145" dur="700" fill="hold"/>
                                        <p:tgtEl>
                                          <p:spTgt spid="26"/>
                                        </p:tgtEl>
                                        <p:attrNameLst>
                                          <p:attrName>fill.type</p:attrName>
                                        </p:attrNameLst>
                                      </p:cBhvr>
                                      <p:to>
                                        <p:strVal val="solid"/>
                                      </p:to>
                                    </p:set>
                                    <p:set>
                                      <p:cBhvr>
                                        <p:cTn id="146" dur="700" fill="hold"/>
                                        <p:tgtEl>
                                          <p:spTgt spid="26"/>
                                        </p:tgtEl>
                                        <p:attrNameLst>
                                          <p:attrName>fill.on</p:attrName>
                                        </p:attrNameLst>
                                      </p:cBhvr>
                                      <p:to>
                                        <p:strVal val="true"/>
                                      </p:to>
                                    </p:set>
                                  </p:childTnLst>
                                </p:cTn>
                              </p:par>
                            </p:childTnLst>
                          </p:cTn>
                        </p:par>
                        <p:par>
                          <p:cTn id="147" fill="hold">
                            <p:stCondLst>
                              <p:cond delay="700"/>
                            </p:stCondLst>
                            <p:childTnLst>
                              <p:par>
                                <p:cTn id="148" presetID="37" presetClass="entr" presetSubtype="0" fill="hold" grpId="0" nodeType="afterEffect">
                                  <p:stCondLst>
                                    <p:cond delay="0"/>
                                  </p:stCondLst>
                                  <p:childTnLst>
                                    <p:set>
                                      <p:cBhvr>
                                        <p:cTn id="149" dur="1" fill="hold">
                                          <p:stCondLst>
                                            <p:cond delay="0"/>
                                          </p:stCondLst>
                                        </p:cTn>
                                        <p:tgtEl>
                                          <p:spTgt spid="27"/>
                                        </p:tgtEl>
                                        <p:attrNameLst>
                                          <p:attrName>style.visibility</p:attrName>
                                        </p:attrNameLst>
                                      </p:cBhvr>
                                      <p:to>
                                        <p:strVal val="visible"/>
                                      </p:to>
                                    </p:set>
                                    <p:animEffect transition="in" filter="fade">
                                      <p:cBhvr>
                                        <p:cTn id="150" dur="1000"/>
                                        <p:tgtEl>
                                          <p:spTgt spid="27"/>
                                        </p:tgtEl>
                                      </p:cBhvr>
                                    </p:animEffect>
                                    <p:anim calcmode="lin" valueType="num">
                                      <p:cBhvr>
                                        <p:cTn id="151" dur="1000" fill="hold"/>
                                        <p:tgtEl>
                                          <p:spTgt spid="27"/>
                                        </p:tgtEl>
                                        <p:attrNameLst>
                                          <p:attrName>ppt_x</p:attrName>
                                        </p:attrNameLst>
                                      </p:cBhvr>
                                      <p:tavLst>
                                        <p:tav tm="0">
                                          <p:val>
                                            <p:strVal val="#ppt_x"/>
                                          </p:val>
                                        </p:tav>
                                        <p:tav tm="100000">
                                          <p:val>
                                            <p:strVal val="#ppt_x"/>
                                          </p:val>
                                        </p:tav>
                                      </p:tavLst>
                                    </p:anim>
                                    <p:anim calcmode="lin" valueType="num">
                                      <p:cBhvr>
                                        <p:cTn id="152" dur="900" decel="100000" fill="hold"/>
                                        <p:tgtEl>
                                          <p:spTgt spid="27"/>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48"/>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6"/>
                  </p:tgtEl>
                </p:cond>
              </p:nextCondLst>
            </p:seq>
            <p:seq concurrent="1" nextAc="seek">
              <p:cTn id="154" restart="whenNotActive" fill="hold" evtFilter="cancelBubble" nodeType="interactiveSeq">
                <p:stCondLst>
                  <p:cond evt="onClick" delay="0">
                    <p:tgtEl>
                      <p:spTgt spid="27"/>
                    </p:tgtEl>
                  </p:cond>
                </p:stCondLst>
                <p:endSync evt="end" delay="0">
                  <p:rtn val="all"/>
                </p:endSync>
                <p:childTnLst>
                  <p:par>
                    <p:cTn id="155" fill="hold">
                      <p:stCondLst>
                        <p:cond delay="0"/>
                      </p:stCondLst>
                      <p:childTnLst>
                        <p:par>
                          <p:cTn id="156" fill="hold">
                            <p:stCondLst>
                              <p:cond delay="0"/>
                            </p:stCondLst>
                            <p:childTnLst>
                              <p:par>
                                <p:cTn id="157" presetID="37" presetClass="exit" presetSubtype="0" fill="hold" grpId="1" nodeType="clickEffect">
                                  <p:stCondLst>
                                    <p:cond delay="0"/>
                                  </p:stCondLst>
                                  <p:childTnLst>
                                    <p:animEffect transition="out" filter="fade">
                                      <p:cBhvr>
                                        <p:cTn id="158" dur="1000"/>
                                        <p:tgtEl>
                                          <p:spTgt spid="27"/>
                                        </p:tgtEl>
                                      </p:cBhvr>
                                    </p:animEffect>
                                    <p:anim calcmode="lin" valueType="num">
                                      <p:cBhvr>
                                        <p:cTn id="159" dur="1000"/>
                                        <p:tgtEl>
                                          <p:spTgt spid="27"/>
                                        </p:tgtEl>
                                        <p:attrNameLst>
                                          <p:attrName>ppt_x</p:attrName>
                                        </p:attrNameLst>
                                      </p:cBhvr>
                                      <p:tavLst>
                                        <p:tav tm="0">
                                          <p:val>
                                            <p:strVal val="ppt_x"/>
                                          </p:val>
                                        </p:tav>
                                        <p:tav tm="100000">
                                          <p:val>
                                            <p:strVal val="ppt_x"/>
                                          </p:val>
                                        </p:tav>
                                      </p:tavLst>
                                    </p:anim>
                                    <p:anim calcmode="lin" valueType="num">
                                      <p:cBhvr>
                                        <p:cTn id="160" dur="100" decel="100000"/>
                                        <p:tgtEl>
                                          <p:spTgt spid="27"/>
                                        </p:tgtEl>
                                        <p:attrNameLst>
                                          <p:attrName>ppt_y</p:attrName>
                                        </p:attrNameLst>
                                      </p:cBhvr>
                                      <p:tavLst>
                                        <p:tav tm="0">
                                          <p:val>
                                            <p:strVal val="ppt_y"/>
                                          </p:val>
                                        </p:tav>
                                        <p:tav tm="100000">
                                          <p:val>
                                            <p:strVal val="ppt_y-.03"/>
                                          </p:val>
                                        </p:tav>
                                      </p:tavLst>
                                    </p:anim>
                                    <p:anim calcmode="lin" valueType="num">
                                      <p:cBhvr>
                                        <p:cTn id="161" dur="900" accel="100000">
                                          <p:stCondLst>
                                            <p:cond delay="100"/>
                                          </p:stCondLst>
                                        </p:cTn>
                                        <p:tgtEl>
                                          <p:spTgt spid="27"/>
                                        </p:tgtEl>
                                        <p:attrNameLst>
                                          <p:attrName>ppt_y</p:attrName>
                                        </p:attrNameLst>
                                      </p:cBhvr>
                                      <p:tavLst>
                                        <p:tav tm="0">
                                          <p:val>
                                            <p:strVal val="ppt_y"/>
                                          </p:val>
                                        </p:tav>
                                        <p:tav tm="100000">
                                          <p:val>
                                            <p:strVal val="ppt_y+1"/>
                                          </p:val>
                                        </p:tav>
                                      </p:tavLst>
                                    </p:anim>
                                    <p:set>
                                      <p:cBhvr>
                                        <p:cTn id="162"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27"/>
                  </p:tgtEl>
                </p:cond>
              </p:nextCondLst>
            </p:seq>
            <p:seq concurrent="1" nextAc="seek">
              <p:cTn id="163" restart="whenNotActive" fill="hold" evtFilter="cancelBubble" nodeType="interactiveSeq">
                <p:stCondLst>
                  <p:cond evt="onClick" delay="0">
                    <p:tgtEl>
                      <p:spTgt spid="30"/>
                    </p:tgtEl>
                  </p:cond>
                </p:stCondLst>
                <p:endSync evt="end" delay="0">
                  <p:rtn val="all"/>
                </p:endSync>
                <p:childTnLst>
                  <p:par>
                    <p:cTn id="164" fill="hold">
                      <p:stCondLst>
                        <p:cond delay="0"/>
                      </p:stCondLst>
                      <p:childTnLst>
                        <p:par>
                          <p:cTn id="165" fill="hold">
                            <p:stCondLst>
                              <p:cond delay="0"/>
                            </p:stCondLst>
                            <p:childTnLst>
                              <p:par>
                                <p:cTn id="166" presetID="1" presetClass="emph" presetSubtype="2" fill="hold" nodeType="clickEffect">
                                  <p:stCondLst>
                                    <p:cond delay="0"/>
                                  </p:stCondLst>
                                  <p:childTnLst>
                                    <p:animClr clrSpc="rgb" dir="cw">
                                      <p:cBhvr>
                                        <p:cTn id="167" dur="700" fill="hold"/>
                                        <p:tgtEl>
                                          <p:spTgt spid="30"/>
                                        </p:tgtEl>
                                        <p:attrNameLst>
                                          <p:attrName>fillcolor</p:attrName>
                                        </p:attrNameLst>
                                      </p:cBhvr>
                                      <p:to>
                                        <a:srgbClr val="000000"/>
                                      </p:to>
                                    </p:animClr>
                                    <p:set>
                                      <p:cBhvr>
                                        <p:cTn id="168" dur="700" fill="hold"/>
                                        <p:tgtEl>
                                          <p:spTgt spid="30"/>
                                        </p:tgtEl>
                                        <p:attrNameLst>
                                          <p:attrName>fill.type</p:attrName>
                                        </p:attrNameLst>
                                      </p:cBhvr>
                                      <p:to>
                                        <p:strVal val="solid"/>
                                      </p:to>
                                    </p:set>
                                    <p:set>
                                      <p:cBhvr>
                                        <p:cTn id="169" dur="700" fill="hold"/>
                                        <p:tgtEl>
                                          <p:spTgt spid="30"/>
                                        </p:tgtEl>
                                        <p:attrNameLst>
                                          <p:attrName>fill.on</p:attrName>
                                        </p:attrNameLst>
                                      </p:cBhvr>
                                      <p:to>
                                        <p:strVal val="true"/>
                                      </p:to>
                                    </p:set>
                                  </p:childTnLst>
                                </p:cTn>
                              </p:par>
                            </p:childTnLst>
                          </p:cTn>
                        </p:par>
                        <p:par>
                          <p:cTn id="170" fill="hold">
                            <p:stCondLst>
                              <p:cond delay="700"/>
                            </p:stCondLst>
                            <p:childTnLst>
                              <p:par>
                                <p:cTn id="171" presetID="37" presetClass="entr" presetSubtype="0" fill="hold" grpId="0" nodeType="afterEffect">
                                  <p:stCondLst>
                                    <p:cond delay="0"/>
                                  </p:stCondLst>
                                  <p:childTnLst>
                                    <p:set>
                                      <p:cBhvr>
                                        <p:cTn id="172" dur="1" fill="hold">
                                          <p:stCondLst>
                                            <p:cond delay="0"/>
                                          </p:stCondLst>
                                        </p:cTn>
                                        <p:tgtEl>
                                          <p:spTgt spid="31"/>
                                        </p:tgtEl>
                                        <p:attrNameLst>
                                          <p:attrName>style.visibility</p:attrName>
                                        </p:attrNameLst>
                                      </p:cBhvr>
                                      <p:to>
                                        <p:strVal val="visible"/>
                                      </p:to>
                                    </p:set>
                                    <p:animEffect transition="in" filter="fade">
                                      <p:cBhvr>
                                        <p:cTn id="173" dur="1000"/>
                                        <p:tgtEl>
                                          <p:spTgt spid="31"/>
                                        </p:tgtEl>
                                      </p:cBhvr>
                                    </p:animEffect>
                                    <p:anim calcmode="lin" valueType="num">
                                      <p:cBhvr>
                                        <p:cTn id="174" dur="1000" fill="hold"/>
                                        <p:tgtEl>
                                          <p:spTgt spid="31"/>
                                        </p:tgtEl>
                                        <p:attrNameLst>
                                          <p:attrName>ppt_x</p:attrName>
                                        </p:attrNameLst>
                                      </p:cBhvr>
                                      <p:tavLst>
                                        <p:tav tm="0">
                                          <p:val>
                                            <p:strVal val="#ppt_x"/>
                                          </p:val>
                                        </p:tav>
                                        <p:tav tm="100000">
                                          <p:val>
                                            <p:strVal val="#ppt_x"/>
                                          </p:val>
                                        </p:tav>
                                      </p:tavLst>
                                    </p:anim>
                                    <p:anim calcmode="lin" valueType="num">
                                      <p:cBhvr>
                                        <p:cTn id="175" dur="900" decel="100000" fill="hold"/>
                                        <p:tgtEl>
                                          <p:spTgt spid="31"/>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1"/>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0"/>
                  </p:tgtEl>
                </p:cond>
              </p:nextCondLst>
            </p:seq>
            <p:seq concurrent="1" nextAc="seek">
              <p:cTn id="177" restart="whenNotActive" fill="hold" evtFilter="cancelBubble" nodeType="interactiveSeq">
                <p:stCondLst>
                  <p:cond evt="onClick" delay="0">
                    <p:tgtEl>
                      <p:spTgt spid="31"/>
                    </p:tgtEl>
                  </p:cond>
                </p:stCondLst>
                <p:endSync evt="end" delay="0">
                  <p:rtn val="all"/>
                </p:endSync>
                <p:childTnLst>
                  <p:par>
                    <p:cTn id="178" fill="hold">
                      <p:stCondLst>
                        <p:cond delay="0"/>
                      </p:stCondLst>
                      <p:childTnLst>
                        <p:par>
                          <p:cTn id="179" fill="hold">
                            <p:stCondLst>
                              <p:cond delay="0"/>
                            </p:stCondLst>
                            <p:childTnLst>
                              <p:par>
                                <p:cTn id="180" presetID="37" presetClass="exit" presetSubtype="0" fill="hold" grpId="1" nodeType="clickEffect">
                                  <p:stCondLst>
                                    <p:cond delay="0"/>
                                  </p:stCondLst>
                                  <p:childTnLst>
                                    <p:animEffect transition="out" filter="fade">
                                      <p:cBhvr>
                                        <p:cTn id="181" dur="1000"/>
                                        <p:tgtEl>
                                          <p:spTgt spid="31"/>
                                        </p:tgtEl>
                                      </p:cBhvr>
                                    </p:animEffect>
                                    <p:anim calcmode="lin" valueType="num">
                                      <p:cBhvr>
                                        <p:cTn id="182" dur="1000"/>
                                        <p:tgtEl>
                                          <p:spTgt spid="31"/>
                                        </p:tgtEl>
                                        <p:attrNameLst>
                                          <p:attrName>ppt_x</p:attrName>
                                        </p:attrNameLst>
                                      </p:cBhvr>
                                      <p:tavLst>
                                        <p:tav tm="0">
                                          <p:val>
                                            <p:strVal val="ppt_x"/>
                                          </p:val>
                                        </p:tav>
                                        <p:tav tm="100000">
                                          <p:val>
                                            <p:strVal val="ppt_x"/>
                                          </p:val>
                                        </p:tav>
                                      </p:tavLst>
                                    </p:anim>
                                    <p:anim calcmode="lin" valueType="num">
                                      <p:cBhvr>
                                        <p:cTn id="183" dur="100" decel="100000"/>
                                        <p:tgtEl>
                                          <p:spTgt spid="31"/>
                                        </p:tgtEl>
                                        <p:attrNameLst>
                                          <p:attrName>ppt_y</p:attrName>
                                        </p:attrNameLst>
                                      </p:cBhvr>
                                      <p:tavLst>
                                        <p:tav tm="0">
                                          <p:val>
                                            <p:strVal val="ppt_y"/>
                                          </p:val>
                                        </p:tav>
                                        <p:tav tm="100000">
                                          <p:val>
                                            <p:strVal val="ppt_y-.03"/>
                                          </p:val>
                                        </p:tav>
                                      </p:tavLst>
                                    </p:anim>
                                    <p:anim calcmode="lin" valueType="num">
                                      <p:cBhvr>
                                        <p:cTn id="184" dur="900" accel="100000">
                                          <p:stCondLst>
                                            <p:cond delay="100"/>
                                          </p:stCondLst>
                                        </p:cTn>
                                        <p:tgtEl>
                                          <p:spTgt spid="31"/>
                                        </p:tgtEl>
                                        <p:attrNameLst>
                                          <p:attrName>ppt_y</p:attrName>
                                        </p:attrNameLst>
                                      </p:cBhvr>
                                      <p:tavLst>
                                        <p:tav tm="0">
                                          <p:val>
                                            <p:strVal val="ppt_y"/>
                                          </p:val>
                                        </p:tav>
                                        <p:tav tm="100000">
                                          <p:val>
                                            <p:strVal val="ppt_y+1"/>
                                          </p:val>
                                        </p:tav>
                                      </p:tavLst>
                                    </p:anim>
                                    <p:set>
                                      <p:cBhvr>
                                        <p:cTn id="185" dur="1" fill="hold">
                                          <p:stCondLst>
                                            <p:cond delay="999"/>
                                          </p:stCondLst>
                                        </p:cTn>
                                        <p:tgtEl>
                                          <p:spTgt spid="31"/>
                                        </p:tgtEl>
                                        <p:attrNameLst>
                                          <p:attrName>style.visibility</p:attrName>
                                        </p:attrNameLst>
                                      </p:cBhvr>
                                      <p:to>
                                        <p:strVal val="hidden"/>
                                      </p:to>
                                    </p:set>
                                  </p:childTnLst>
                                  <p:subTnLst>
                                    <p:audio>
                                      <p:cMediaNode>
                                        <p:cTn display="0" masterRel="sameClick">
                                          <p:stCondLst>
                                            <p:cond evt="begin" delay="0">
                                              <p:tn val="18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1"/>
                  </p:tgtEl>
                </p:cond>
              </p:nextCondLst>
            </p:seq>
            <p:seq concurrent="1" nextAc="seek">
              <p:cTn id="186" restart="whenNotActive" fill="hold" evtFilter="cancelBubble" nodeType="interactiveSeq">
                <p:stCondLst>
                  <p:cond evt="onClick" delay="0">
                    <p:tgtEl>
                      <p:spTgt spid="32"/>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700" fill="hold"/>
                                        <p:tgtEl>
                                          <p:spTgt spid="32"/>
                                        </p:tgtEl>
                                        <p:attrNameLst>
                                          <p:attrName>fillcolor</p:attrName>
                                        </p:attrNameLst>
                                      </p:cBhvr>
                                      <p:to>
                                        <a:srgbClr val="000000"/>
                                      </p:to>
                                    </p:animClr>
                                    <p:set>
                                      <p:cBhvr>
                                        <p:cTn id="191" dur="700" fill="hold"/>
                                        <p:tgtEl>
                                          <p:spTgt spid="32"/>
                                        </p:tgtEl>
                                        <p:attrNameLst>
                                          <p:attrName>fill.type</p:attrName>
                                        </p:attrNameLst>
                                      </p:cBhvr>
                                      <p:to>
                                        <p:strVal val="solid"/>
                                      </p:to>
                                    </p:set>
                                    <p:set>
                                      <p:cBhvr>
                                        <p:cTn id="192" dur="700" fill="hold"/>
                                        <p:tgtEl>
                                          <p:spTgt spid="32"/>
                                        </p:tgtEl>
                                        <p:attrNameLst>
                                          <p:attrName>fill.on</p:attrName>
                                        </p:attrNameLst>
                                      </p:cBhvr>
                                      <p:to>
                                        <p:strVal val="true"/>
                                      </p:to>
                                    </p:set>
                                  </p:childTnLst>
                                </p:cTn>
                              </p:par>
                            </p:childTnLst>
                          </p:cTn>
                        </p:par>
                        <p:par>
                          <p:cTn id="193" fill="hold">
                            <p:stCondLst>
                              <p:cond delay="700"/>
                            </p:stCondLst>
                            <p:childTnLst>
                              <p:par>
                                <p:cTn id="194" presetID="37" presetClass="entr" presetSubtype="0" fill="hold" grpId="0" nodeType="after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fade">
                                      <p:cBhvr>
                                        <p:cTn id="196" dur="1000"/>
                                        <p:tgtEl>
                                          <p:spTgt spid="33"/>
                                        </p:tgtEl>
                                      </p:cBhvr>
                                    </p:animEffect>
                                    <p:anim calcmode="lin" valueType="num">
                                      <p:cBhvr>
                                        <p:cTn id="197" dur="1000" fill="hold"/>
                                        <p:tgtEl>
                                          <p:spTgt spid="33"/>
                                        </p:tgtEl>
                                        <p:attrNameLst>
                                          <p:attrName>ppt_x</p:attrName>
                                        </p:attrNameLst>
                                      </p:cBhvr>
                                      <p:tavLst>
                                        <p:tav tm="0">
                                          <p:val>
                                            <p:strVal val="#ppt_x"/>
                                          </p:val>
                                        </p:tav>
                                        <p:tav tm="100000">
                                          <p:val>
                                            <p:strVal val="#ppt_x"/>
                                          </p:val>
                                        </p:tav>
                                      </p:tavLst>
                                    </p:anim>
                                    <p:anim calcmode="lin" valueType="num">
                                      <p:cBhvr>
                                        <p:cTn id="198" dur="900" decel="100000" fill="hold"/>
                                        <p:tgtEl>
                                          <p:spTgt spid="33"/>
                                        </p:tgtEl>
                                        <p:attrNameLst>
                                          <p:attrName>ppt_y</p:attrName>
                                        </p:attrNameLst>
                                      </p:cBhvr>
                                      <p:tavLst>
                                        <p:tav tm="0">
                                          <p:val>
                                            <p:strVal val="#ppt_y+1"/>
                                          </p:val>
                                        </p:tav>
                                        <p:tav tm="100000">
                                          <p:val>
                                            <p:strVal val="#ppt_y-.03"/>
                                          </p:val>
                                        </p:tav>
                                      </p:tavLst>
                                    </p:anim>
                                    <p:anim calcmode="lin" valueType="num">
                                      <p:cBhvr>
                                        <p:cTn id="1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
                  </p:tgtEl>
                </p:cond>
              </p:nextCondLst>
            </p:seq>
            <p:seq concurrent="1" nextAc="seek">
              <p:cTn id="200" restart="whenNotActive" fill="hold" evtFilter="cancelBubble" nodeType="interactiveSeq">
                <p:stCondLst>
                  <p:cond evt="onClick" delay="0">
                    <p:tgtEl>
                      <p:spTgt spid="33"/>
                    </p:tgtEl>
                  </p:cond>
                </p:stCondLst>
                <p:endSync evt="end" delay="0">
                  <p:rtn val="all"/>
                </p:endSync>
                <p:childTnLst>
                  <p:par>
                    <p:cTn id="201" fill="hold">
                      <p:stCondLst>
                        <p:cond delay="0"/>
                      </p:stCondLst>
                      <p:childTnLst>
                        <p:par>
                          <p:cTn id="202" fill="hold">
                            <p:stCondLst>
                              <p:cond delay="0"/>
                            </p:stCondLst>
                            <p:childTnLst>
                              <p:par>
                                <p:cTn id="203" presetID="37" presetClass="exit" presetSubtype="0" fill="hold" grpId="1" nodeType="clickEffect">
                                  <p:stCondLst>
                                    <p:cond delay="0"/>
                                  </p:stCondLst>
                                  <p:childTnLst>
                                    <p:animEffect transition="out" filter="fade">
                                      <p:cBhvr>
                                        <p:cTn id="204" dur="1000"/>
                                        <p:tgtEl>
                                          <p:spTgt spid="33"/>
                                        </p:tgtEl>
                                      </p:cBhvr>
                                    </p:animEffect>
                                    <p:anim calcmode="lin" valueType="num">
                                      <p:cBhvr>
                                        <p:cTn id="205" dur="1000"/>
                                        <p:tgtEl>
                                          <p:spTgt spid="33"/>
                                        </p:tgtEl>
                                        <p:attrNameLst>
                                          <p:attrName>ppt_x</p:attrName>
                                        </p:attrNameLst>
                                      </p:cBhvr>
                                      <p:tavLst>
                                        <p:tav tm="0">
                                          <p:val>
                                            <p:strVal val="ppt_x"/>
                                          </p:val>
                                        </p:tav>
                                        <p:tav tm="100000">
                                          <p:val>
                                            <p:strVal val="ppt_x"/>
                                          </p:val>
                                        </p:tav>
                                      </p:tavLst>
                                    </p:anim>
                                    <p:anim calcmode="lin" valueType="num">
                                      <p:cBhvr>
                                        <p:cTn id="206" dur="100" decel="100000"/>
                                        <p:tgtEl>
                                          <p:spTgt spid="33"/>
                                        </p:tgtEl>
                                        <p:attrNameLst>
                                          <p:attrName>ppt_y</p:attrName>
                                        </p:attrNameLst>
                                      </p:cBhvr>
                                      <p:tavLst>
                                        <p:tav tm="0">
                                          <p:val>
                                            <p:strVal val="ppt_y"/>
                                          </p:val>
                                        </p:tav>
                                        <p:tav tm="100000">
                                          <p:val>
                                            <p:strVal val="ppt_y-.03"/>
                                          </p:val>
                                        </p:tav>
                                      </p:tavLst>
                                    </p:anim>
                                    <p:anim calcmode="lin" valueType="num">
                                      <p:cBhvr>
                                        <p:cTn id="207" dur="900" accel="100000">
                                          <p:stCondLst>
                                            <p:cond delay="100"/>
                                          </p:stCondLst>
                                        </p:cTn>
                                        <p:tgtEl>
                                          <p:spTgt spid="33"/>
                                        </p:tgtEl>
                                        <p:attrNameLst>
                                          <p:attrName>ppt_y</p:attrName>
                                        </p:attrNameLst>
                                      </p:cBhvr>
                                      <p:tavLst>
                                        <p:tav tm="0">
                                          <p:val>
                                            <p:strVal val="ppt_y"/>
                                          </p:val>
                                        </p:tav>
                                        <p:tav tm="100000">
                                          <p:val>
                                            <p:strVal val="ppt_y+1"/>
                                          </p:val>
                                        </p:tav>
                                      </p:tavLst>
                                    </p:anim>
                                    <p:set>
                                      <p:cBhvr>
                                        <p:cTn id="208" dur="1" fill="hold">
                                          <p:stCondLst>
                                            <p:cond delay="999"/>
                                          </p:stCondLst>
                                        </p:cTn>
                                        <p:tgtEl>
                                          <p:spTgt spid="33"/>
                                        </p:tgtEl>
                                        <p:attrNameLst>
                                          <p:attrName>style.visibility</p:attrName>
                                        </p:attrNameLst>
                                      </p:cBhvr>
                                      <p:to>
                                        <p:strVal val="hidden"/>
                                      </p:to>
                                    </p:set>
                                  </p:childTnLst>
                                  <p:subTnLst>
                                    <p:audio>
                                      <p:cMediaNode>
                                        <p:cTn display="0" masterRel="sameClick">
                                          <p:stCondLst>
                                            <p:cond evt="begin" delay="0">
                                              <p:tn val="203"/>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
                  </p:tgtEl>
                </p:cond>
              </p:nextCondLst>
            </p:seq>
            <p:seq concurrent="1" nextAc="seek">
              <p:cTn id="209" restart="whenNotActive" fill="hold" evtFilter="cancelBubble" nodeType="interactiveSeq">
                <p:stCondLst>
                  <p:cond evt="onClick" delay="0">
                    <p:tgtEl>
                      <p:spTgt spid="34"/>
                    </p:tgtEl>
                  </p:cond>
                </p:stCondLst>
                <p:endSync evt="end" delay="0">
                  <p:rtn val="all"/>
                </p:endSync>
                <p:childTnLst>
                  <p:par>
                    <p:cTn id="210" fill="hold">
                      <p:stCondLst>
                        <p:cond delay="0"/>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34"/>
                                        </p:tgtEl>
                                      </p:cBhvr>
                                    </p:animEffect>
                                    <p:set>
                                      <p:cBhvr>
                                        <p:cTn id="214"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212"/>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34"/>
                  </p:tgtEl>
                </p:cond>
              </p:nextCondLst>
            </p:seq>
            <p:seq concurrent="1" nextAc="seek">
              <p:cTn id="215" restart="whenNotActive" fill="hold" evtFilter="cancelBubble" nodeType="interactiveSeq">
                <p:stCondLst>
                  <p:cond evt="onClick" delay="0">
                    <p:tgtEl>
                      <p:spTgt spid="35"/>
                    </p:tgtEl>
                  </p:cond>
                </p:stCondLst>
                <p:endSync evt="end" delay="0">
                  <p:rtn val="all"/>
                </p:endSync>
                <p:childTnLst>
                  <p:par>
                    <p:cTn id="216" fill="hold">
                      <p:stCondLst>
                        <p:cond delay="0"/>
                      </p:stCondLst>
                      <p:childTnLst>
                        <p:par>
                          <p:cTn id="217" fill="hold">
                            <p:stCondLst>
                              <p:cond delay="0"/>
                            </p:stCondLst>
                            <p:childTnLst>
                              <p:par>
                                <p:cTn id="218" presetID="10" presetClass="exit" presetSubtype="0" fill="hold" nodeType="clickEffect">
                                  <p:stCondLst>
                                    <p:cond delay="0"/>
                                  </p:stCondLst>
                                  <p:childTnLst>
                                    <p:animEffect transition="out" filter="fade">
                                      <p:cBhvr>
                                        <p:cTn id="219" dur="500"/>
                                        <p:tgtEl>
                                          <p:spTgt spid="35"/>
                                        </p:tgtEl>
                                      </p:cBhvr>
                                    </p:animEffect>
                                    <p:set>
                                      <p:cBhvr>
                                        <p:cTn id="220"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218"/>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35"/>
                  </p:tgtEl>
                </p:cond>
              </p:nextCondLst>
            </p:seq>
            <p:seq concurrent="1" nextAc="seek">
              <p:cTn id="221" restart="whenNotActive" fill="hold" evtFilter="cancelBubble" nodeType="interactiveSeq">
                <p:stCondLst>
                  <p:cond evt="onClick" delay="0">
                    <p:tgtEl>
                      <p:spTgt spid="36"/>
                    </p:tgtEl>
                  </p:cond>
                </p:stCondLst>
                <p:endSync evt="end" delay="0">
                  <p:rtn val="all"/>
                </p:endSync>
                <p:childTnLst>
                  <p:par>
                    <p:cTn id="222" fill="hold">
                      <p:stCondLst>
                        <p:cond delay="0"/>
                      </p:stCondLst>
                      <p:childTnLst>
                        <p:par>
                          <p:cTn id="223" fill="hold">
                            <p:stCondLst>
                              <p:cond delay="0"/>
                            </p:stCondLst>
                            <p:childTnLst>
                              <p:par>
                                <p:cTn id="224" presetID="10" presetClass="exit" presetSubtype="0" fill="hold" nodeType="clickEffect">
                                  <p:stCondLst>
                                    <p:cond delay="0"/>
                                  </p:stCondLst>
                                  <p:childTnLst>
                                    <p:animEffect transition="out" filter="fade">
                                      <p:cBhvr>
                                        <p:cTn id="225" dur="500"/>
                                        <p:tgtEl>
                                          <p:spTgt spid="36"/>
                                        </p:tgtEl>
                                      </p:cBhvr>
                                    </p:animEffect>
                                    <p:set>
                                      <p:cBhvr>
                                        <p:cTn id="226"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224"/>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36"/>
                  </p:tgtEl>
                </p:cond>
              </p:nextCondLst>
            </p:seq>
            <p:seq concurrent="1" nextAc="seek">
              <p:cTn id="227" restart="whenNotActive" fill="hold" evtFilter="cancelBubble" nodeType="interactiveSeq">
                <p:stCondLst>
                  <p:cond evt="onClick" delay="0">
                    <p:tgtEl>
                      <p:spTgt spid="37"/>
                    </p:tgtEl>
                  </p:cond>
                </p:stCondLst>
                <p:endSync evt="end" delay="0">
                  <p:rtn val="all"/>
                </p:endSync>
                <p:childTnLst>
                  <p:par>
                    <p:cTn id="228" fill="hold">
                      <p:stCondLst>
                        <p:cond delay="0"/>
                      </p:stCondLst>
                      <p:childTnLst>
                        <p:par>
                          <p:cTn id="229" fill="hold">
                            <p:stCondLst>
                              <p:cond delay="0"/>
                            </p:stCondLst>
                            <p:childTnLst>
                              <p:par>
                                <p:cTn id="230" presetID="10" presetClass="exit" presetSubtype="0" fill="hold" nodeType="clickEffect">
                                  <p:stCondLst>
                                    <p:cond delay="0"/>
                                  </p:stCondLst>
                                  <p:childTnLst>
                                    <p:animEffect transition="out" filter="fade">
                                      <p:cBhvr>
                                        <p:cTn id="231" dur="500"/>
                                        <p:tgtEl>
                                          <p:spTgt spid="37"/>
                                        </p:tgtEl>
                                      </p:cBhvr>
                                    </p:animEffect>
                                    <p:set>
                                      <p:cBhvr>
                                        <p:cTn id="232"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230"/>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37"/>
                  </p:tgtEl>
                </p:cond>
              </p:nextCondLst>
            </p:seq>
            <p:seq concurrent="1" nextAc="seek">
              <p:cTn id="233" restart="whenNotActive" fill="hold" evtFilter="cancelBubble" nodeType="interactiveSeq">
                <p:stCondLst>
                  <p:cond evt="onClick" delay="0">
                    <p:tgtEl>
                      <p:spTgt spid="38"/>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nodeType="clickEffect">
                                  <p:stCondLst>
                                    <p:cond delay="0"/>
                                  </p:stCondLst>
                                  <p:childTnLst>
                                    <p:animEffect transition="out" filter="fade">
                                      <p:cBhvr>
                                        <p:cTn id="237" dur="500"/>
                                        <p:tgtEl>
                                          <p:spTgt spid="38"/>
                                        </p:tgtEl>
                                      </p:cBhvr>
                                    </p:animEffect>
                                    <p:set>
                                      <p:cBhvr>
                                        <p:cTn id="238"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236"/>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38"/>
                  </p:tgtEl>
                </p:cond>
              </p:nextCondLst>
            </p:seq>
            <p:seq concurrent="1" nextAc="seek">
              <p:cTn id="239" restart="whenNotActive" fill="hold" evtFilter="cancelBubble" nodeType="interactiveSeq">
                <p:stCondLst>
                  <p:cond evt="onClick" delay="0">
                    <p:tgtEl>
                      <p:spTgt spid="39"/>
                    </p:tgtEl>
                  </p:cond>
                </p:stCondLst>
                <p:endSync evt="end" delay="0">
                  <p:rtn val="all"/>
                </p:endSync>
                <p:childTnLst>
                  <p:par>
                    <p:cTn id="240" fill="hold">
                      <p:stCondLst>
                        <p:cond delay="0"/>
                      </p:stCondLst>
                      <p:childTnLst>
                        <p:par>
                          <p:cTn id="241" fill="hold">
                            <p:stCondLst>
                              <p:cond delay="0"/>
                            </p:stCondLst>
                            <p:childTnLst>
                              <p:par>
                                <p:cTn id="242" presetID="10" presetClass="exit" presetSubtype="0" fill="hold" nodeType="clickEffect">
                                  <p:stCondLst>
                                    <p:cond delay="0"/>
                                  </p:stCondLst>
                                  <p:childTnLst>
                                    <p:animEffect transition="out" filter="fade">
                                      <p:cBhvr>
                                        <p:cTn id="243" dur="500"/>
                                        <p:tgtEl>
                                          <p:spTgt spid="39"/>
                                        </p:tgtEl>
                                      </p:cBhvr>
                                    </p:animEffect>
                                    <p:set>
                                      <p:cBhvr>
                                        <p:cTn id="244"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242"/>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39"/>
                  </p:tgtEl>
                </p:cond>
              </p:nextCondLst>
            </p:seq>
            <p:seq concurrent="1" nextAc="seek">
              <p:cTn id="245" restart="whenNotActive" fill="hold" evtFilter="cancelBubble" nodeType="interactiveSeq">
                <p:stCondLst>
                  <p:cond evt="onClick" delay="0">
                    <p:tgtEl>
                      <p:spTgt spid="40"/>
                    </p:tgtEl>
                  </p:cond>
                </p:stCondLst>
                <p:endSync evt="end" delay="0">
                  <p:rtn val="all"/>
                </p:endSync>
                <p:childTnLst>
                  <p:par>
                    <p:cTn id="246" fill="hold">
                      <p:stCondLst>
                        <p:cond delay="0"/>
                      </p:stCondLst>
                      <p:childTnLst>
                        <p:par>
                          <p:cTn id="247" fill="hold">
                            <p:stCondLst>
                              <p:cond delay="0"/>
                            </p:stCondLst>
                            <p:childTnLst>
                              <p:par>
                                <p:cTn id="248" presetID="10" presetClass="exit" presetSubtype="0" fill="hold" nodeType="clickEffect">
                                  <p:stCondLst>
                                    <p:cond delay="0"/>
                                  </p:stCondLst>
                                  <p:childTnLst>
                                    <p:animEffect transition="out" filter="fade">
                                      <p:cBhvr>
                                        <p:cTn id="249" dur="500"/>
                                        <p:tgtEl>
                                          <p:spTgt spid="40"/>
                                        </p:tgtEl>
                                      </p:cBhvr>
                                    </p:animEffect>
                                    <p:set>
                                      <p:cBhvr>
                                        <p:cTn id="250"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248"/>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0"/>
                  </p:tgtEl>
                </p:cond>
              </p:nextCondLst>
            </p:seq>
            <p:seq concurrent="1" nextAc="seek">
              <p:cTn id="251" restart="whenNotActive" fill="hold" evtFilter="cancelBubble" nodeType="interactiveSeq">
                <p:stCondLst>
                  <p:cond evt="onClick" delay="0">
                    <p:tgtEl>
                      <p:spTgt spid="41"/>
                    </p:tgtEl>
                  </p:cond>
                </p:stCondLst>
                <p:endSync evt="end" delay="0">
                  <p:rtn val="all"/>
                </p:endSync>
                <p:childTnLst>
                  <p:par>
                    <p:cTn id="252" fill="hold">
                      <p:stCondLst>
                        <p:cond delay="0"/>
                      </p:stCondLst>
                      <p:childTnLst>
                        <p:par>
                          <p:cTn id="253" fill="hold">
                            <p:stCondLst>
                              <p:cond delay="0"/>
                            </p:stCondLst>
                            <p:childTnLst>
                              <p:par>
                                <p:cTn id="254" presetID="10" presetClass="exit" presetSubtype="0" fill="hold" nodeType="clickEffect">
                                  <p:stCondLst>
                                    <p:cond delay="0"/>
                                  </p:stCondLst>
                                  <p:childTnLst>
                                    <p:animEffect transition="out" filter="fade">
                                      <p:cBhvr>
                                        <p:cTn id="255" dur="500"/>
                                        <p:tgtEl>
                                          <p:spTgt spid="41"/>
                                        </p:tgtEl>
                                      </p:cBhvr>
                                    </p:animEffect>
                                    <p:set>
                                      <p:cBhvr>
                                        <p:cTn id="256"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254"/>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1"/>
                  </p:tgtEl>
                </p:cond>
              </p:nextCondLst>
            </p:seq>
            <p:seq concurrent="1" nextAc="seek">
              <p:cTn id="257" restart="whenNotActive" fill="hold" evtFilter="cancelBubble" nodeType="interactiveSeq">
                <p:stCondLst>
                  <p:cond evt="onClick" delay="0">
                    <p:tgtEl>
                      <p:spTgt spid="42"/>
                    </p:tgtEl>
                  </p:cond>
                </p:stCondLst>
                <p:endSync evt="end" delay="0">
                  <p:rtn val="all"/>
                </p:endSync>
                <p:childTnLst>
                  <p:par>
                    <p:cTn id="258" fill="hold">
                      <p:stCondLst>
                        <p:cond delay="0"/>
                      </p:stCondLst>
                      <p:childTnLst>
                        <p:par>
                          <p:cTn id="259" fill="hold">
                            <p:stCondLst>
                              <p:cond delay="0"/>
                            </p:stCondLst>
                            <p:childTnLst>
                              <p:par>
                                <p:cTn id="260" presetID="10" presetClass="exit" presetSubtype="0" fill="hold" nodeType="clickEffect">
                                  <p:stCondLst>
                                    <p:cond delay="0"/>
                                  </p:stCondLst>
                                  <p:childTnLst>
                                    <p:animEffect transition="out" filter="fade">
                                      <p:cBhvr>
                                        <p:cTn id="261" dur="500"/>
                                        <p:tgtEl>
                                          <p:spTgt spid="42"/>
                                        </p:tgtEl>
                                      </p:cBhvr>
                                    </p:animEffect>
                                    <p:set>
                                      <p:cBhvr>
                                        <p:cTn id="262"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260"/>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2"/>
                  </p:tgtEl>
                </p:cond>
              </p:nextCondLst>
            </p:seq>
          </p:childTnLst>
        </p:cTn>
      </p:par>
    </p:tnLst>
    <p:bldLst>
      <p:bldP spid="14" grpId="0" animBg="1"/>
      <p:bldP spid="14" grpId="1" animBg="1"/>
      <p:bldP spid="16" grpId="0" animBg="1"/>
      <p:bldP spid="16" grpId="1" animBg="1"/>
      <p:bldP spid="18" grpId="0" animBg="1"/>
      <p:bldP spid="18" grpId="1" animBg="1"/>
      <p:bldP spid="20" grpId="0" animBg="1"/>
      <p:bldP spid="20" grpId="1" animBg="1"/>
      <p:bldP spid="22" grpId="0" animBg="1"/>
      <p:bldP spid="22" grpId="1" animBg="1"/>
      <p:bldP spid="25" grpId="0" animBg="1"/>
      <p:bldP spid="25" grpId="1" animBg="1"/>
      <p:bldP spid="27" grpId="0" animBg="1"/>
      <p:bldP spid="27" grpId="1" animBg="1"/>
      <p:bldP spid="31" grpId="0" animBg="1"/>
      <p:bldP spid="31" grpId="1" animBg="1"/>
      <p:bldP spid="33" grpId="0" animBg="1"/>
      <p:bldP spid="3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1F2ADD-00A1-734C-A678-3271F83CE7D8}"/>
              </a:ext>
            </a:extLst>
          </p:cNvPr>
          <p:cNvSpPr/>
          <p:nvPr/>
        </p:nvSpPr>
        <p:spPr>
          <a:xfrm>
            <a:off x="2175308" y="514555"/>
            <a:ext cx="7841377" cy="48301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15000"/>
              </a:lnSpc>
            </a:pPr>
            <a:r>
              <a:rPr lang="vi-VN" sz="2400" b="1" dirty="0">
                <a:solidFill>
                  <a:srgbClr val="FF0000"/>
                </a:solidFill>
                <a:latin typeface="Times New Roman" panose="02020603050405020304" pitchFamily="18" charset="0"/>
                <a:ea typeface="Times New Roman" panose="02020603050405020304" pitchFamily="18" charset="0"/>
              </a:rPr>
              <a:t> TIẾP THU CÓ CHỌN LỌC VĂN HOÁ TRUNG HOA</a:t>
            </a:r>
            <a:r>
              <a:rPr lang="x-none" sz="2400" b="1" dirty="0">
                <a:solidFill>
                  <a:srgbClr val="FF0000"/>
                </a:solidFill>
                <a:latin typeface="Times New Roman" panose="02020603050405020304" pitchFamily="18" charset="0"/>
                <a:ea typeface="Times New Roman" panose="02020603050405020304" pitchFamily="18" charset="0"/>
              </a:rPr>
              <a:t>. </a:t>
            </a:r>
            <a:endParaRPr lang="x-none" sz="2400" dirty="0">
              <a:effectLst/>
              <a:latin typeface="Times New Roman" panose="02020603050405020304" pitchFamily="18" charset="0"/>
              <a:ea typeface="Times New Roman" panose="02020603050405020304" pitchFamily="18" charset="0"/>
            </a:endParaRPr>
          </a:p>
        </p:txBody>
      </p:sp>
      <p:sp>
        <p:nvSpPr>
          <p:cNvPr id="11" name="Rounded Rectangle 10">
            <a:extLst>
              <a:ext uri="{FF2B5EF4-FFF2-40B4-BE49-F238E27FC236}">
                <a16:creationId xmlns:a16="http://schemas.microsoft.com/office/drawing/2014/main" id="{A6B67BBC-9150-554B-BB32-609023821913}"/>
              </a:ext>
            </a:extLst>
          </p:cNvPr>
          <p:cNvSpPr/>
          <p:nvPr/>
        </p:nvSpPr>
        <p:spPr>
          <a:xfrm>
            <a:off x="1376313" y="1811905"/>
            <a:ext cx="2801257" cy="1393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atin typeface="Times New Roman" panose="02020603050405020304" pitchFamily="18" charset="0"/>
                <a:cs typeface="Times New Roman" panose="02020603050405020304" pitchFamily="18" charset="0"/>
              </a:rPr>
              <a:t>Phong tục tập quán</a:t>
            </a:r>
          </a:p>
        </p:txBody>
      </p:sp>
      <p:sp>
        <p:nvSpPr>
          <p:cNvPr id="12" name="Rounded Rectangle 11">
            <a:extLst>
              <a:ext uri="{FF2B5EF4-FFF2-40B4-BE49-F238E27FC236}">
                <a16:creationId xmlns:a16="http://schemas.microsoft.com/office/drawing/2014/main" id="{C9FF19CA-F50A-FC4E-9286-FF0E2985EAB4}"/>
              </a:ext>
            </a:extLst>
          </p:cNvPr>
          <p:cNvSpPr/>
          <p:nvPr/>
        </p:nvSpPr>
        <p:spPr>
          <a:xfrm>
            <a:off x="4695365" y="1811906"/>
            <a:ext cx="2801257" cy="1393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atin typeface="Times New Roman" panose="02020603050405020304" pitchFamily="18" charset="0"/>
                <a:cs typeface="Times New Roman" panose="02020603050405020304" pitchFamily="18" charset="0"/>
              </a:rPr>
              <a:t>Tôn giáo, tín ngưỡng </a:t>
            </a:r>
          </a:p>
        </p:txBody>
      </p:sp>
      <p:sp>
        <p:nvSpPr>
          <p:cNvPr id="13" name="Rounded Rectangle 12">
            <a:extLst>
              <a:ext uri="{FF2B5EF4-FFF2-40B4-BE49-F238E27FC236}">
                <a16:creationId xmlns:a16="http://schemas.microsoft.com/office/drawing/2014/main" id="{2E9F129A-1434-7847-8987-3B35F2C2B5F9}"/>
              </a:ext>
            </a:extLst>
          </p:cNvPr>
          <p:cNvSpPr/>
          <p:nvPr/>
        </p:nvSpPr>
        <p:spPr>
          <a:xfrm>
            <a:off x="7899871" y="1834893"/>
            <a:ext cx="2801257" cy="1393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atin typeface="Times New Roman" panose="02020603050405020304" pitchFamily="18" charset="0"/>
                <a:cs typeface="Times New Roman" panose="02020603050405020304" pitchFamily="18" charset="0"/>
              </a:rPr>
              <a:t>Khoa học kỉ thuật</a:t>
            </a:r>
          </a:p>
        </p:txBody>
      </p:sp>
      <p:sp>
        <p:nvSpPr>
          <p:cNvPr id="2" name="TextBox 1">
            <a:extLst>
              <a:ext uri="{FF2B5EF4-FFF2-40B4-BE49-F238E27FC236}">
                <a16:creationId xmlns:a16="http://schemas.microsoft.com/office/drawing/2014/main" id="{D08E3A0F-DE47-2243-81D5-FA19279DA5D5}"/>
              </a:ext>
            </a:extLst>
          </p:cNvPr>
          <p:cNvSpPr txBox="1"/>
          <p:nvPr/>
        </p:nvSpPr>
        <p:spPr>
          <a:xfrm>
            <a:off x="3520808" y="3228264"/>
            <a:ext cx="5262979" cy="646331"/>
          </a:xfrm>
          <a:prstGeom prst="rect">
            <a:avLst/>
          </a:prstGeom>
          <a:noFill/>
        </p:spPr>
        <p:txBody>
          <a:bodyPr wrap="none" rtlCol="0">
            <a:spAutoFit/>
          </a:bodyPr>
          <a:lstStyle/>
          <a:p>
            <a:r>
              <a:rPr lang="x-none" sz="3600" dirty="0">
                <a:solidFill>
                  <a:srgbClr val="4823F5"/>
                </a:solidFill>
                <a:latin typeface="Apple Chancery" panose="03020702040506060504" pitchFamily="66" charset="-79"/>
                <a:cs typeface="Apple Chancery" panose="03020702040506060504" pitchFamily="66" charset="-79"/>
              </a:rPr>
              <a:t>ĐI TÌM BẰNG CHỨNG</a:t>
            </a:r>
          </a:p>
        </p:txBody>
      </p:sp>
      <p:sp>
        <p:nvSpPr>
          <p:cNvPr id="9" name="Down Arrow 8">
            <a:extLst>
              <a:ext uri="{FF2B5EF4-FFF2-40B4-BE49-F238E27FC236}">
                <a16:creationId xmlns:a16="http://schemas.microsoft.com/office/drawing/2014/main" id="{B61368BB-6C83-8E4E-9AF7-12BD524E5490}"/>
              </a:ext>
            </a:extLst>
          </p:cNvPr>
          <p:cNvSpPr/>
          <p:nvPr/>
        </p:nvSpPr>
        <p:spPr>
          <a:xfrm rot="4589460" flipH="1">
            <a:off x="4692875" y="119328"/>
            <a:ext cx="247600" cy="2605993"/>
          </a:xfrm>
          <a:prstGeom prst="downArrow">
            <a:avLst>
              <a:gd name="adj1" fmla="val 50000"/>
              <a:gd name="adj2" fmla="val 61122"/>
            </a:avLst>
          </a:prstGeom>
          <a:solidFill>
            <a:srgbClr val="FFC000"/>
          </a:solidFill>
          <a:ln>
            <a:solidFill>
              <a:srgbClr val="4823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Down Arrow 13">
            <a:extLst>
              <a:ext uri="{FF2B5EF4-FFF2-40B4-BE49-F238E27FC236}">
                <a16:creationId xmlns:a16="http://schemas.microsoft.com/office/drawing/2014/main" id="{E4CA5ABC-6EB5-2744-807F-B010E2BC748D}"/>
              </a:ext>
            </a:extLst>
          </p:cNvPr>
          <p:cNvSpPr/>
          <p:nvPr/>
        </p:nvSpPr>
        <p:spPr>
          <a:xfrm>
            <a:off x="5967658" y="1190999"/>
            <a:ext cx="256675" cy="500131"/>
          </a:xfrm>
          <a:prstGeom prst="downArrow">
            <a:avLst/>
          </a:prstGeom>
          <a:solidFill>
            <a:srgbClr val="FFC000"/>
          </a:solidFill>
          <a:ln>
            <a:solidFill>
              <a:srgbClr val="4823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Down Arrow 14">
            <a:extLst>
              <a:ext uri="{FF2B5EF4-FFF2-40B4-BE49-F238E27FC236}">
                <a16:creationId xmlns:a16="http://schemas.microsoft.com/office/drawing/2014/main" id="{156A31AA-9873-A34F-AD71-0495D97F4779}"/>
              </a:ext>
            </a:extLst>
          </p:cNvPr>
          <p:cNvSpPr/>
          <p:nvPr/>
        </p:nvSpPr>
        <p:spPr>
          <a:xfrm rot="17175793" flipH="1">
            <a:off x="7186360" y="267341"/>
            <a:ext cx="208209" cy="2347449"/>
          </a:xfrm>
          <a:prstGeom prst="downArrow">
            <a:avLst>
              <a:gd name="adj1" fmla="val 50000"/>
              <a:gd name="adj2" fmla="val 61122"/>
            </a:avLst>
          </a:prstGeom>
          <a:solidFill>
            <a:srgbClr val="FFC000"/>
          </a:solidFill>
          <a:ln>
            <a:solidFill>
              <a:srgbClr val="4823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6" name="Picture 15">
            <a:extLst>
              <a:ext uri="{FF2B5EF4-FFF2-40B4-BE49-F238E27FC236}">
                <a16:creationId xmlns:a16="http://schemas.microsoft.com/office/drawing/2014/main" id="{4EFCDA92-B174-A24E-AB34-CD553CD6026E}"/>
              </a:ext>
            </a:extLst>
          </p:cNvPr>
          <p:cNvPicPr>
            <a:picLocks noChangeAspect="1"/>
          </p:cNvPicPr>
          <p:nvPr/>
        </p:nvPicPr>
        <p:blipFill>
          <a:blip r:embed="rId3"/>
          <a:stretch>
            <a:fillRect/>
          </a:stretch>
        </p:blipFill>
        <p:spPr>
          <a:xfrm>
            <a:off x="2591253" y="4018991"/>
            <a:ext cx="7086600" cy="26720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BB98B-CA82-D644-8FBB-E18732B5D8E7}"/>
              </a:ext>
            </a:extLst>
          </p:cNvPr>
          <p:cNvPicPr>
            <a:picLocks noChangeAspect="1"/>
          </p:cNvPicPr>
          <p:nvPr/>
        </p:nvPicPr>
        <p:blipFill>
          <a:blip r:embed="rId2"/>
          <a:stretch>
            <a:fillRect/>
          </a:stretch>
        </p:blipFill>
        <p:spPr>
          <a:xfrm>
            <a:off x="1564105" y="933826"/>
            <a:ext cx="2297261" cy="2260600"/>
          </a:xfrm>
          <a:prstGeom prst="rect">
            <a:avLst/>
          </a:prstGeom>
        </p:spPr>
      </p:pic>
      <p:pic>
        <p:nvPicPr>
          <p:cNvPr id="7" name="Picture 6">
            <a:extLst>
              <a:ext uri="{FF2B5EF4-FFF2-40B4-BE49-F238E27FC236}">
                <a16:creationId xmlns:a16="http://schemas.microsoft.com/office/drawing/2014/main" id="{4BA493E5-8A31-BF4D-ACD4-9EB0761AC570}"/>
              </a:ext>
            </a:extLst>
          </p:cNvPr>
          <p:cNvPicPr>
            <a:picLocks noChangeAspect="1"/>
          </p:cNvPicPr>
          <p:nvPr/>
        </p:nvPicPr>
        <p:blipFill>
          <a:blip r:embed="rId3"/>
          <a:stretch>
            <a:fillRect/>
          </a:stretch>
        </p:blipFill>
        <p:spPr>
          <a:xfrm>
            <a:off x="6096000" y="1511193"/>
            <a:ext cx="5410199" cy="1495479"/>
          </a:xfrm>
          <a:prstGeom prst="rect">
            <a:avLst/>
          </a:prstGeom>
        </p:spPr>
      </p:pic>
      <p:pic>
        <p:nvPicPr>
          <p:cNvPr id="9" name="Picture 8">
            <a:extLst>
              <a:ext uri="{FF2B5EF4-FFF2-40B4-BE49-F238E27FC236}">
                <a16:creationId xmlns:a16="http://schemas.microsoft.com/office/drawing/2014/main" id="{B5140856-2B00-EF43-B812-1555EB9D95C7}"/>
              </a:ext>
            </a:extLst>
          </p:cNvPr>
          <p:cNvPicPr>
            <a:picLocks noChangeAspect="1"/>
          </p:cNvPicPr>
          <p:nvPr/>
        </p:nvPicPr>
        <p:blipFill>
          <a:blip r:embed="rId4"/>
          <a:stretch>
            <a:fillRect/>
          </a:stretch>
        </p:blipFill>
        <p:spPr>
          <a:xfrm>
            <a:off x="6096000" y="3211163"/>
            <a:ext cx="5667214" cy="2135644"/>
          </a:xfrm>
          <a:prstGeom prst="rect">
            <a:avLst/>
          </a:prstGeom>
        </p:spPr>
      </p:pic>
      <p:sp>
        <p:nvSpPr>
          <p:cNvPr id="10" name="Cloud Callout 9">
            <a:extLst>
              <a:ext uri="{FF2B5EF4-FFF2-40B4-BE49-F238E27FC236}">
                <a16:creationId xmlns:a16="http://schemas.microsoft.com/office/drawing/2014/main" id="{C5A68D30-D9D9-EB41-8D5F-4C82615B326F}"/>
              </a:ext>
            </a:extLst>
          </p:cNvPr>
          <p:cNvSpPr/>
          <p:nvPr/>
        </p:nvSpPr>
        <p:spPr>
          <a:xfrm>
            <a:off x="0" y="3194426"/>
            <a:ext cx="5858359" cy="314427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Đoạn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tư</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liệu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những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truyền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thống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nào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người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Việt</a:t>
            </a:r>
            <a:r>
              <a:rPr lang="en-US" sz="2400" b="1" i="1" dirty="0">
                <a:latin typeface="Times New Roman" panose="02020603050405020304" pitchFamily="18" charset="0"/>
                <a:cs typeface="Times New Roman" panose="02020603050405020304" pitchFamily="18" charset="0"/>
              </a:rPr>
              <a:t>?</a:t>
            </a:r>
            <a:r>
              <a:rPr lang="x-none" sz="2400" b="1" i="1" dirty="0">
                <a:latin typeface="Times New Roman" panose="02020603050405020304" pitchFamily="18" charset="0"/>
                <a:cs typeface="Times New Roman" panose="02020603050405020304" pitchFamily="18" charset="0"/>
              </a:rPr>
              <a:t>  Những phong tục nào được tiếp thu từ người Hán</a:t>
            </a:r>
          </a:p>
        </p:txBody>
      </p:sp>
      <p:sp>
        <p:nvSpPr>
          <p:cNvPr id="11" name="Rectangle 10">
            <a:extLst>
              <a:ext uri="{FF2B5EF4-FFF2-40B4-BE49-F238E27FC236}">
                <a16:creationId xmlns:a16="http://schemas.microsoft.com/office/drawing/2014/main" id="{A12D14DE-6546-D641-88BF-C28107AE2883}"/>
              </a:ext>
            </a:extLst>
          </p:cNvPr>
          <p:cNvSpPr/>
          <p:nvPr/>
        </p:nvSpPr>
        <p:spPr>
          <a:xfrm>
            <a:off x="3861367" y="1341663"/>
            <a:ext cx="1188146" cy="460895"/>
          </a:xfrm>
          <a:prstGeom prst="rect">
            <a:avLst/>
          </a:prstGeom>
        </p:spPr>
        <p:txBody>
          <a:bodyPr wrap="none">
            <a:spAutoFit/>
          </a:bodyPr>
          <a:lstStyle/>
          <a:p>
            <a:pPr algn="just">
              <a:lnSpc>
                <a:spcPct val="107000"/>
              </a:lnSpc>
              <a:spcAft>
                <a:spcPts val="800"/>
              </a:spcAft>
            </a:pPr>
            <a:r>
              <a:rPr lang="en-US" sz="24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AFCB4065-68B6-2546-B254-326B69D2D4EC}"/>
              </a:ext>
            </a:extLst>
          </p:cNvPr>
          <p:cNvSpPr txBox="1"/>
          <p:nvPr/>
        </p:nvSpPr>
        <p:spPr>
          <a:xfrm>
            <a:off x="3226869" y="506339"/>
            <a:ext cx="5262979" cy="646331"/>
          </a:xfrm>
          <a:prstGeom prst="rect">
            <a:avLst/>
          </a:prstGeom>
          <a:noFill/>
        </p:spPr>
        <p:txBody>
          <a:bodyPr wrap="none" rtlCol="0">
            <a:spAutoFit/>
          </a:bodyPr>
          <a:lstStyle/>
          <a:p>
            <a:r>
              <a:rPr lang="x-none" sz="3600" dirty="0">
                <a:solidFill>
                  <a:srgbClr val="4823F5"/>
                </a:solidFill>
                <a:latin typeface="Apple Chancery" panose="03020702040506060504" pitchFamily="66" charset="-79"/>
                <a:cs typeface="Apple Chancery" panose="03020702040506060504" pitchFamily="66" charset="-79"/>
              </a:rPr>
              <a:t>ĐI TÌM BẰNG CHỨNG</a:t>
            </a:r>
          </a:p>
        </p:txBody>
      </p:sp>
    </p:spTree>
    <p:extLst>
      <p:ext uri="{BB962C8B-B14F-4D97-AF65-F5344CB8AC3E}">
        <p14:creationId xmlns:p14="http://schemas.microsoft.com/office/powerpoint/2010/main" val="368533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1E1D5E-3DCE-144B-B519-8ED024336AEF}"/>
              </a:ext>
            </a:extLst>
          </p:cNvPr>
          <p:cNvSpPr/>
          <p:nvPr/>
        </p:nvSpPr>
        <p:spPr>
          <a:xfrm>
            <a:off x="1493520" y="236689"/>
            <a:ext cx="9982200" cy="4541051"/>
          </a:xfrm>
          <a:prstGeom prst="rect">
            <a:avLst/>
          </a:prstGeom>
        </p:spPr>
        <p:txBody>
          <a:bodyPr wrap="square">
            <a:spAutoFit/>
          </a:bodyPr>
          <a:lstStyle/>
          <a:p>
            <a:pPr algn="just">
              <a:lnSpc>
                <a:spcPct val="107000"/>
              </a:lnSpc>
              <a:spcAft>
                <a:spcPts val="800"/>
              </a:spcAft>
            </a:pPr>
            <a:r>
              <a:rPr lang="en-US" sz="24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khảo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cổ</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mộ</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ở</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phía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Bắc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sông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Vĩnh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Bắc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Ninh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niên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Hán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mộ</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lát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gạch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trang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ít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tráng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men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xanh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kiểu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gạch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Hán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Hán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kèm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tuỳ</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áo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gương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soi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Hán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mảnh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vũ</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Lang,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Âu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mộ</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thuyền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x-none"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dệt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vải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bá</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vải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 đồng vùng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đỉnh, biển hồ, gươm, qua, gương đồng..., kĩ thuật làm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gốm</a:t>
            </a:r>
            <a:r>
              <a:rPr lang="vi-V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phong cách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Việt</a:t>
            </a:r>
            <a:r>
              <a:rPr lang="vi-V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như gốm văn in hình học, bình 4-5 thân dính liền nhau và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gốm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Hán như đỉnh, bình, vò</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nghề làm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giấy</a:t>
            </a:r>
            <a:r>
              <a:rPr lang="vi-V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của Trung Quốc.</a:t>
            </a:r>
            <a:r>
              <a:rPr lang="x-none" sz="2400" dirty="0">
                <a:latin typeface="Times New Roman" panose="02020603050405020304" pitchFamily="18" charset="0"/>
                <a:cs typeface="Times New Roman" panose="02020603050405020304" pitchFamily="18" charset="0"/>
              </a:rPr>
              <a:t> </a:t>
            </a:r>
          </a:p>
        </p:txBody>
      </p:sp>
      <p:sp>
        <p:nvSpPr>
          <p:cNvPr id="9" name="Horizontal Scroll 8">
            <a:extLst>
              <a:ext uri="{FF2B5EF4-FFF2-40B4-BE49-F238E27FC236}">
                <a16:creationId xmlns:a16="http://schemas.microsoft.com/office/drawing/2014/main" id="{59B93E8B-67BE-E14B-9235-61CD38974C98}"/>
              </a:ext>
            </a:extLst>
          </p:cNvPr>
          <p:cNvSpPr/>
          <p:nvPr/>
        </p:nvSpPr>
        <p:spPr>
          <a:xfrm>
            <a:off x="1135380" y="4930163"/>
            <a:ext cx="10698480" cy="91440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4823F5"/>
                </a:solidFill>
                <a:latin typeface="Times New Roman" panose="02020603050405020304" pitchFamily="18" charset="0"/>
                <a:cs typeface="Times New Roman" panose="02020603050405020304" pitchFamily="18" charset="0"/>
              </a:rPr>
              <a:t>1. </a:t>
            </a:r>
            <a:r>
              <a:rPr lang="en-US" sz="2400" i="1" dirty="0" err="1">
                <a:solidFill>
                  <a:srgbClr val="4823F5"/>
                </a:solidFill>
                <a:latin typeface="Times New Roman" panose="02020603050405020304" pitchFamily="18" charset="0"/>
                <a:cs typeface="Times New Roman" panose="02020603050405020304" pitchFamily="18" charset="0"/>
              </a:rPr>
              <a:t>Sự</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khác</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biệt</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giữa</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các</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mộ</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táng</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của</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người</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Việt</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thời</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kỳ</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Văn</a:t>
            </a:r>
            <a:r>
              <a:rPr lang="en-US" sz="2400" i="1" dirty="0">
                <a:solidFill>
                  <a:srgbClr val="4823F5"/>
                </a:solidFill>
                <a:latin typeface="Times New Roman" panose="02020603050405020304" pitchFamily="18" charset="0"/>
                <a:cs typeface="Times New Roman" panose="02020603050405020304" pitchFamily="18" charset="0"/>
              </a:rPr>
              <a:t> Lang, </a:t>
            </a:r>
            <a:r>
              <a:rPr lang="en-US" sz="2400" i="1" dirty="0" err="1">
                <a:solidFill>
                  <a:srgbClr val="4823F5"/>
                </a:solidFill>
                <a:latin typeface="Times New Roman" panose="02020603050405020304" pitchFamily="18" charset="0"/>
                <a:cs typeface="Times New Roman" panose="02020603050405020304" pitchFamily="18" charset="0"/>
              </a:rPr>
              <a:t>Âu</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Lạc</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và</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mộ</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táng</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thời</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Bắc</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thuộc</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trong</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đoạn</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tư</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liệu</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được</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thể</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hiện</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như</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thế</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nào</a:t>
            </a:r>
            <a:r>
              <a:rPr lang="en-US" sz="2400" i="1" dirty="0">
                <a:solidFill>
                  <a:srgbClr val="4823F5"/>
                </a:solidFill>
                <a:latin typeface="Times New Roman" panose="02020603050405020304" pitchFamily="18" charset="0"/>
                <a:cs typeface="Times New Roman" panose="02020603050405020304" pitchFamily="18" charset="0"/>
              </a:rPr>
              <a:t>?</a:t>
            </a:r>
            <a:endParaRPr lang="x-none" sz="2400" dirty="0">
              <a:solidFill>
                <a:srgbClr val="4823F5"/>
              </a:solidFill>
              <a:latin typeface="Times New Roman" panose="02020603050405020304" pitchFamily="18" charset="0"/>
              <a:cs typeface="Times New Roman" panose="02020603050405020304" pitchFamily="18" charset="0"/>
            </a:endParaRPr>
          </a:p>
        </p:txBody>
      </p:sp>
      <p:sp>
        <p:nvSpPr>
          <p:cNvPr id="10" name="Horizontal Scroll 9">
            <a:extLst>
              <a:ext uri="{FF2B5EF4-FFF2-40B4-BE49-F238E27FC236}">
                <a16:creationId xmlns:a16="http://schemas.microsoft.com/office/drawing/2014/main" id="{CB081C61-1B9B-1D43-8643-EB033617B328}"/>
              </a:ext>
            </a:extLst>
          </p:cNvPr>
          <p:cNvSpPr/>
          <p:nvPr/>
        </p:nvSpPr>
        <p:spPr>
          <a:xfrm>
            <a:off x="1135380" y="4941338"/>
            <a:ext cx="10698480" cy="91440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4823F5"/>
                </a:solidFill>
                <a:latin typeface="Times New Roman" panose="02020603050405020304" pitchFamily="18" charset="0"/>
                <a:cs typeface="Times New Roman" panose="02020603050405020304" pitchFamily="18" charset="0"/>
              </a:rPr>
              <a:t>2. </a:t>
            </a:r>
            <a:r>
              <a:rPr lang="en-US" sz="2400" i="1" dirty="0" err="1">
                <a:solidFill>
                  <a:srgbClr val="4823F5"/>
                </a:solidFill>
                <a:latin typeface="Times New Roman" panose="02020603050405020304" pitchFamily="18" charset="0"/>
                <a:cs typeface="Times New Roman" panose="02020603050405020304" pitchFamily="18" charset="0"/>
              </a:rPr>
              <a:t>Hãy</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chỉ</a:t>
            </a:r>
            <a:r>
              <a:rPr lang="en-US" sz="2400" i="1" dirty="0">
                <a:solidFill>
                  <a:srgbClr val="4823F5"/>
                </a:solidFill>
                <a:latin typeface="Times New Roman" panose="02020603050405020304" pitchFamily="18" charset="0"/>
                <a:cs typeface="Times New Roman" panose="02020603050405020304" pitchFamily="18" charset="0"/>
              </a:rPr>
              <a:t> ra </a:t>
            </a:r>
            <a:r>
              <a:rPr lang="en-US" sz="2400" i="1" dirty="0" err="1">
                <a:solidFill>
                  <a:srgbClr val="4823F5"/>
                </a:solidFill>
                <a:latin typeface="Times New Roman" panose="02020603050405020304" pitchFamily="18" charset="0"/>
                <a:cs typeface="Times New Roman" panose="02020603050405020304" pitchFamily="18" charset="0"/>
              </a:rPr>
              <a:t>những</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bằng</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chứng</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trong</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tư</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liệu</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chứng</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tỏ</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người</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Việt</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đã</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tiếp</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thu</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những</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yếu</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tố</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kĩ</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thuật</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của</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phương</a:t>
            </a:r>
            <a:r>
              <a:rPr lang="en-US" sz="2400" i="1" dirty="0">
                <a:solidFill>
                  <a:srgbClr val="4823F5"/>
                </a:solidFill>
                <a:latin typeface="Times New Roman" panose="02020603050405020304" pitchFamily="18" charset="0"/>
                <a:cs typeface="Times New Roman" panose="02020603050405020304" pitchFamily="18" charset="0"/>
              </a:rPr>
              <a:t> </a:t>
            </a:r>
            <a:r>
              <a:rPr lang="en-US" sz="2400" i="1" dirty="0" err="1">
                <a:solidFill>
                  <a:srgbClr val="4823F5"/>
                </a:solidFill>
                <a:latin typeface="Times New Roman" panose="02020603050405020304" pitchFamily="18" charset="0"/>
                <a:cs typeface="Times New Roman" panose="02020603050405020304" pitchFamily="18" charset="0"/>
              </a:rPr>
              <a:t>Bắc</a:t>
            </a:r>
            <a:r>
              <a:rPr lang="en-US" sz="2400" i="1" dirty="0">
                <a:solidFill>
                  <a:srgbClr val="4823F5"/>
                </a:solidFill>
                <a:latin typeface="Times New Roman" panose="02020603050405020304" pitchFamily="18" charset="0"/>
                <a:cs typeface="Times New Roman" panose="02020603050405020304" pitchFamily="18" charset="0"/>
              </a:rPr>
              <a:t>?</a:t>
            </a:r>
            <a:endParaRPr lang="x-none" sz="2400" dirty="0">
              <a:solidFill>
                <a:srgbClr val="4823F5"/>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844B0EE-3C05-8445-8FA4-BB33E99EA3D6}"/>
              </a:ext>
            </a:extLst>
          </p:cNvPr>
          <p:cNvSpPr txBox="1"/>
          <p:nvPr/>
        </p:nvSpPr>
        <p:spPr>
          <a:xfrm>
            <a:off x="7337029" y="1126698"/>
            <a:ext cx="3837250"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táng</a:t>
            </a:r>
            <a:endParaRPr lang="x-none" sz="2400" dirty="0"/>
          </a:p>
        </p:txBody>
      </p:sp>
      <p:sp>
        <p:nvSpPr>
          <p:cNvPr id="3" name="TextBox 2">
            <a:extLst>
              <a:ext uri="{FF2B5EF4-FFF2-40B4-BE49-F238E27FC236}">
                <a16:creationId xmlns:a16="http://schemas.microsoft.com/office/drawing/2014/main" id="{405D4092-D443-2B46-9CDF-A2EC9EA4B0EC}"/>
              </a:ext>
            </a:extLst>
          </p:cNvPr>
          <p:cNvSpPr txBox="1"/>
          <p:nvPr/>
        </p:nvSpPr>
        <p:spPr>
          <a:xfrm>
            <a:off x="10888014" y="2276381"/>
            <a:ext cx="900582"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a:t>
            </a:r>
            <a:endParaRPr lang="x-none" sz="2400" dirty="0">
              <a:solidFill>
                <a:srgbClr val="FF0000"/>
              </a:solidFill>
            </a:endParaRPr>
          </a:p>
        </p:txBody>
      </p:sp>
      <p:sp>
        <p:nvSpPr>
          <p:cNvPr id="4" name="TextBox 3">
            <a:extLst>
              <a:ext uri="{FF2B5EF4-FFF2-40B4-BE49-F238E27FC236}">
                <a16:creationId xmlns:a16="http://schemas.microsoft.com/office/drawing/2014/main" id="{205AE1C6-F231-C045-9E89-9A77D849B939}"/>
              </a:ext>
            </a:extLst>
          </p:cNvPr>
          <p:cNvSpPr txBox="1"/>
          <p:nvPr/>
        </p:nvSpPr>
        <p:spPr>
          <a:xfrm>
            <a:off x="1493520" y="2712144"/>
            <a:ext cx="2489544"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thuyền</a:t>
            </a:r>
            <a:endParaRPr lang="x-none" sz="2400" dirty="0">
              <a:solidFill>
                <a:srgbClr val="FF0000"/>
              </a:solidFill>
            </a:endParaRPr>
          </a:p>
        </p:txBody>
      </p:sp>
      <p:cxnSp>
        <p:nvCxnSpPr>
          <p:cNvPr id="6" name="Straight Connector 5"/>
          <p:cNvCxnSpPr/>
          <p:nvPr/>
        </p:nvCxnSpPr>
        <p:spPr>
          <a:xfrm>
            <a:off x="8407399" y="3918856"/>
            <a:ext cx="2028372" cy="1451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6484619" y="4639854"/>
            <a:ext cx="1599837" cy="725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011478" y="3575595"/>
            <a:ext cx="1599837" cy="725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8236856" y="3565797"/>
            <a:ext cx="1473201" cy="725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arn(inVertical)">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par>
                                <p:cTn id="37" presetID="16" presetClass="entr" presetSubtype="2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68418A-5BCB-7548-90D2-66B5DA186936}"/>
              </a:ext>
            </a:extLst>
          </p:cNvPr>
          <p:cNvPicPr/>
          <p:nvPr/>
        </p:nvPicPr>
        <p:blipFill rotWithShape="1">
          <a:blip r:embed="rId2"/>
          <a:srcRect l="4197" r="1705"/>
          <a:stretch/>
        </p:blipFill>
        <p:spPr bwMode="auto">
          <a:xfrm>
            <a:off x="6341644" y="125937"/>
            <a:ext cx="5604709" cy="4615872"/>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BDC6E1E3-D502-1944-8853-0E39B6B9FFD1}"/>
              </a:ext>
            </a:extLst>
          </p:cNvPr>
          <p:cNvSpPr/>
          <p:nvPr/>
        </p:nvSpPr>
        <p:spPr>
          <a:xfrm>
            <a:off x="6262054" y="4477301"/>
            <a:ext cx="5684299" cy="1938992"/>
          </a:xfrm>
          <a:prstGeom prst="rect">
            <a:avLst/>
          </a:prstGeom>
        </p:spPr>
        <p:txBody>
          <a:bodyPr wrap="square">
            <a:spAutoFit/>
          </a:bodyPr>
          <a:lstStyle/>
          <a:p>
            <a:pPr algn="just"/>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khay</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chụm</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ở</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khay</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quen</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Viền</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khay</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trang</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trí</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kiểu</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hoa</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Sơn</a:t>
            </a:r>
            <a:r>
              <a:rPr lang="x-none" sz="2400"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87504F25-30AA-F84F-B9BD-7B326B90BDA1}"/>
              </a:ext>
            </a:extLst>
          </p:cNvPr>
          <p:cNvSpPr/>
          <p:nvPr/>
        </p:nvSpPr>
        <p:spPr>
          <a:xfrm>
            <a:off x="867905" y="1486420"/>
            <a:ext cx="4200039" cy="375552"/>
          </a:xfrm>
          <a:prstGeom prst="rect">
            <a:avLst/>
          </a:prstGeom>
        </p:spPr>
        <p:txBody>
          <a:bodyPr wrap="square">
            <a:spAutoFit/>
          </a:bodyPr>
          <a:lstStyle/>
          <a:p>
            <a:pPr algn="just">
              <a:lnSpc>
                <a:spcPct val="107000"/>
              </a:lnSpc>
              <a:spcAft>
                <a:spcPts val="800"/>
              </a:spcAft>
            </a:pPr>
            <a:r>
              <a:rPr lang="en-US"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3. </a:t>
            </a:r>
            <a:endParaRPr lang="x-non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A8C3A89-2EA7-B84E-BD7B-6A267B03ADEC}"/>
              </a:ext>
            </a:extLst>
          </p:cNvPr>
          <p:cNvSpPr/>
          <p:nvPr/>
        </p:nvSpPr>
        <p:spPr>
          <a:xfrm>
            <a:off x="6673756" y="284158"/>
            <a:ext cx="5272597" cy="369332"/>
          </a:xfrm>
          <a:prstGeom prst="rect">
            <a:avLst/>
          </a:prstGeom>
        </p:spPr>
        <p:txBody>
          <a:bodyPr wrap="none">
            <a:spAutoFit/>
          </a:bodyPr>
          <a:lstStyle/>
          <a:p>
            <a:r>
              <a:rPr lang="en-US" b="1" dirty="0" err="1"/>
              <a:t>Khay</a:t>
            </a:r>
            <a:r>
              <a:rPr lang="en-US" b="1" dirty="0"/>
              <a:t> </a:t>
            </a:r>
            <a:r>
              <a:rPr lang="en-US" b="1" dirty="0" err="1"/>
              <a:t>gốm</a:t>
            </a:r>
            <a:r>
              <a:rPr lang="en-US" b="1" dirty="0"/>
              <a:t> </a:t>
            </a:r>
            <a:r>
              <a:rPr lang="en-US" b="1" dirty="0" err="1"/>
              <a:t>thế</a:t>
            </a:r>
            <a:r>
              <a:rPr lang="en-US" b="1" dirty="0"/>
              <a:t> </a:t>
            </a:r>
            <a:r>
              <a:rPr lang="en-US" b="1" dirty="0" err="1"/>
              <a:t>kỉ</a:t>
            </a:r>
            <a:r>
              <a:rPr lang="en-US" b="1" dirty="0"/>
              <a:t> I – III, </a:t>
            </a:r>
            <a:r>
              <a:rPr lang="en-US" b="1" dirty="0" err="1"/>
              <a:t>Lạch</a:t>
            </a:r>
            <a:r>
              <a:rPr lang="en-US" b="1" dirty="0"/>
              <a:t> </a:t>
            </a:r>
            <a:r>
              <a:rPr lang="en-US" b="1" dirty="0" err="1"/>
              <a:t>Trường</a:t>
            </a:r>
            <a:r>
              <a:rPr lang="en-US" b="1" dirty="0"/>
              <a:t>, Thanh </a:t>
            </a:r>
            <a:r>
              <a:rPr lang="en-US" b="1" dirty="0" err="1"/>
              <a:t>Hó</a:t>
            </a:r>
            <a:r>
              <a:rPr lang="x-none" b="1" dirty="0"/>
              <a:t>a</a:t>
            </a:r>
            <a:endParaRPr lang="x-none" dirty="0"/>
          </a:p>
        </p:txBody>
      </p:sp>
      <p:sp>
        <p:nvSpPr>
          <p:cNvPr id="8" name="Rectangle 7">
            <a:extLst>
              <a:ext uri="{FF2B5EF4-FFF2-40B4-BE49-F238E27FC236}">
                <a16:creationId xmlns:a16="http://schemas.microsoft.com/office/drawing/2014/main" id="{0C20D894-38AA-EC4E-8CD1-B4A2D42CC8C9}"/>
              </a:ext>
            </a:extLst>
          </p:cNvPr>
          <p:cNvSpPr/>
          <p:nvPr/>
        </p:nvSpPr>
        <p:spPr>
          <a:xfrm>
            <a:off x="4662211" y="192595"/>
            <a:ext cx="1188146" cy="460895"/>
          </a:xfrm>
          <a:prstGeom prst="rect">
            <a:avLst/>
          </a:prstGeom>
        </p:spPr>
        <p:txBody>
          <a:bodyPr wrap="none">
            <a:spAutoFit/>
          </a:bodyPr>
          <a:lstStyle/>
          <a:p>
            <a:pPr algn="just">
              <a:lnSpc>
                <a:spcPct val="107000"/>
              </a:lnSpc>
              <a:spcAft>
                <a:spcPts val="800"/>
              </a:spcAft>
            </a:pPr>
            <a:r>
              <a:rPr lang="en-US" sz="24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Cloud Callout 8">
            <a:extLst>
              <a:ext uri="{FF2B5EF4-FFF2-40B4-BE49-F238E27FC236}">
                <a16:creationId xmlns:a16="http://schemas.microsoft.com/office/drawing/2014/main" id="{72298390-EB5E-BF47-8186-CBBB3413B896}"/>
              </a:ext>
            </a:extLst>
          </p:cNvPr>
          <p:cNvSpPr/>
          <p:nvPr/>
        </p:nvSpPr>
        <p:spPr>
          <a:xfrm>
            <a:off x="237641" y="1179646"/>
            <a:ext cx="5858359" cy="314427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hoa</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trang</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trí</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khay</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gốm</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Lạch</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i="1">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x-none"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02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3" descr="C:\Users\admin\Downloads\IMG_20210718_080503.jpg">
            <a:extLst>
              <a:ext uri="{FF2B5EF4-FFF2-40B4-BE49-F238E27FC236}">
                <a16:creationId xmlns:a16="http://schemas.microsoft.com/office/drawing/2014/main" id="{199B3F6F-67C1-7F4C-AE09-5EC31B6E334B}"/>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77897" y="58745"/>
            <a:ext cx="1676400" cy="1257300"/>
          </a:xfrm>
        </p:spPr>
      </p:pic>
      <p:sp>
        <p:nvSpPr>
          <p:cNvPr id="4" name="Rounded Rectangle 3">
            <a:extLst>
              <a:ext uri="{FF2B5EF4-FFF2-40B4-BE49-F238E27FC236}">
                <a16:creationId xmlns:a16="http://schemas.microsoft.com/office/drawing/2014/main" id="{281BA054-B407-AB4D-9C0B-F9528749016C}"/>
              </a:ext>
            </a:extLst>
          </p:cNvPr>
          <p:cNvSpPr/>
          <p:nvPr/>
        </p:nvSpPr>
        <p:spPr>
          <a:xfrm>
            <a:off x="4071254" y="869422"/>
            <a:ext cx="4067631" cy="89932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solidFill>
                  <a:srgbClr val="4823F5"/>
                </a:solidFill>
                <a:latin typeface="Times New Roman" panose="02020603050405020304" pitchFamily="18" charset="0"/>
                <a:cs typeface="Times New Roman" panose="02020603050405020304" pitchFamily="18" charset="0"/>
              </a:rPr>
              <a:t>PHONG TỤC TẬP QUÁN</a:t>
            </a:r>
          </a:p>
        </p:txBody>
      </p:sp>
      <p:sp>
        <p:nvSpPr>
          <p:cNvPr id="5" name="Rectangle 4">
            <a:extLst>
              <a:ext uri="{FF2B5EF4-FFF2-40B4-BE49-F238E27FC236}">
                <a16:creationId xmlns:a16="http://schemas.microsoft.com/office/drawing/2014/main" id="{7AC09D95-6222-A540-A6F6-8E74AC03BE4F}"/>
              </a:ext>
            </a:extLst>
          </p:cNvPr>
          <p:cNvSpPr/>
          <p:nvPr/>
        </p:nvSpPr>
        <p:spPr>
          <a:xfrm>
            <a:off x="811043" y="2297667"/>
            <a:ext cx="1952171" cy="14340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25000"/>
              </a:lnSpc>
              <a:spcAft>
                <a:spcPts val="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Ăn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trầu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xăm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nhuộm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răng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BDA4F406-008E-5348-99F2-DCBDF2E8207B}"/>
              </a:ext>
            </a:extLst>
          </p:cNvPr>
          <p:cNvSpPr/>
          <p:nvPr/>
        </p:nvSpPr>
        <p:spPr>
          <a:xfrm>
            <a:off x="751106" y="3953718"/>
            <a:ext cx="1952171"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Aft>
                <a:spcPts val="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Gói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bánh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chưng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bánh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giầy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Rectangle 8">
            <a:extLst>
              <a:ext uri="{FF2B5EF4-FFF2-40B4-BE49-F238E27FC236}">
                <a16:creationId xmlns:a16="http://schemas.microsoft.com/office/drawing/2014/main" id="{D3EA1B8E-CE71-F649-A068-A68E90B23424}"/>
              </a:ext>
            </a:extLst>
          </p:cNvPr>
          <p:cNvSpPr/>
          <p:nvPr/>
        </p:nvSpPr>
        <p:spPr>
          <a:xfrm>
            <a:off x="2818671" y="4715448"/>
            <a:ext cx="1952171"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Mặc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khố</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ở</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nữ</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mặc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váy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đất</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592F321-0C5F-8D43-993F-A307C6FF5E69}"/>
              </a:ext>
            </a:extLst>
          </p:cNvPr>
          <p:cNvSpPr/>
          <p:nvPr/>
        </p:nvSpPr>
        <p:spPr>
          <a:xfrm>
            <a:off x="905808" y="1603315"/>
            <a:ext cx="1952171" cy="5170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25000"/>
              </a:lnSpc>
              <a:spcAft>
                <a:spcPts val="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Ở</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sàn</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Content Placeholder 5">
            <a:extLst>
              <a:ext uri="{FF2B5EF4-FFF2-40B4-BE49-F238E27FC236}">
                <a16:creationId xmlns:a16="http://schemas.microsoft.com/office/drawing/2014/main" id="{CC004632-D25D-9E49-B7C5-4FDC7B4777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255842" y="109822"/>
            <a:ext cx="1727206" cy="1434047"/>
          </a:xfrm>
          <a:prstGeom prst="rect">
            <a:avLst/>
          </a:prstGeom>
        </p:spPr>
      </p:pic>
      <p:pic>
        <p:nvPicPr>
          <p:cNvPr id="12" name="Picture 11">
            <a:extLst>
              <a:ext uri="{FF2B5EF4-FFF2-40B4-BE49-F238E27FC236}">
                <a16:creationId xmlns:a16="http://schemas.microsoft.com/office/drawing/2014/main" id="{3650A20C-AE22-7E4C-9230-AF5F418E2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97" y="5376051"/>
            <a:ext cx="2325720" cy="1434046"/>
          </a:xfrm>
          <a:prstGeom prst="rect">
            <a:avLst/>
          </a:prstGeom>
        </p:spPr>
      </p:pic>
      <p:sp>
        <p:nvSpPr>
          <p:cNvPr id="13" name="Rectangle 12">
            <a:extLst>
              <a:ext uri="{FF2B5EF4-FFF2-40B4-BE49-F238E27FC236}">
                <a16:creationId xmlns:a16="http://schemas.microsoft.com/office/drawing/2014/main" id="{D51DEA0F-85F9-2C48-96BD-5704EE06A5FC}"/>
              </a:ext>
            </a:extLst>
          </p:cNvPr>
          <p:cNvSpPr/>
          <p:nvPr/>
        </p:nvSpPr>
        <p:spPr>
          <a:xfrm>
            <a:off x="9622973" y="2005815"/>
            <a:ext cx="2238826"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Aft>
                <a:spcPts val="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Mộ</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thuyền</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06FEB71-F2D8-E74D-82AF-CF20EB899A13}"/>
              </a:ext>
            </a:extLst>
          </p:cNvPr>
          <p:cNvSpPr/>
          <p:nvPr/>
        </p:nvSpPr>
        <p:spPr>
          <a:xfrm>
            <a:off x="9622972" y="2959463"/>
            <a:ext cx="2238827"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Aft>
                <a:spcPts val="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Cưới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lễ</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mai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mối</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AC22E9F9-C193-D64F-B9DA-A0841CE10198}"/>
              </a:ext>
            </a:extLst>
          </p:cNvPr>
          <p:cNvSpPr/>
          <p:nvPr/>
        </p:nvSpPr>
        <p:spPr>
          <a:xfrm>
            <a:off x="7455747" y="4719052"/>
            <a:ext cx="1952171"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spcAft>
                <a:spcPts val="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Ở</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trệt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thậm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tầng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gỗ</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gạch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đất</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F65B0C9E-4B2E-C54C-A5D9-AFA4142E9CDD}"/>
              </a:ext>
            </a:extLst>
          </p:cNvPr>
          <p:cNvSpPr/>
          <p:nvPr/>
        </p:nvSpPr>
        <p:spPr>
          <a:xfrm>
            <a:off x="5119914" y="4929029"/>
            <a:ext cx="1952171"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Nam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mặc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áo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nữ</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mặc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váy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dép</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578AB090-7597-BD4D-A9B6-698D38B21AB3}"/>
              </a:ext>
            </a:extLst>
          </p:cNvPr>
          <p:cNvSpPr/>
          <p:nvPr/>
        </p:nvSpPr>
        <p:spPr>
          <a:xfrm>
            <a:off x="9622972" y="4521919"/>
            <a:ext cx="2338613"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Mộ</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phóng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gạch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chôn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nhân</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550EF6EE-62F2-604B-AAD3-8B68AF633CC3}"/>
              </a:ext>
            </a:extLst>
          </p:cNvPr>
          <p:cNvSpPr/>
          <p:nvPr/>
        </p:nvSpPr>
        <p:spPr>
          <a:xfrm>
            <a:off x="3435406" y="2783399"/>
            <a:ext cx="2413856" cy="97238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25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BẢN SẮC CỦA  NGƯỜI VIỆT</a:t>
            </a:r>
          </a:p>
        </p:txBody>
      </p:sp>
      <p:sp>
        <p:nvSpPr>
          <p:cNvPr id="19" name="Rectangle 18">
            <a:extLst>
              <a:ext uri="{FF2B5EF4-FFF2-40B4-BE49-F238E27FC236}">
                <a16:creationId xmlns:a16="http://schemas.microsoft.com/office/drawing/2014/main" id="{E3BED9D2-B5E9-0147-B0C1-A476D3E8F153}"/>
              </a:ext>
            </a:extLst>
          </p:cNvPr>
          <p:cNvSpPr/>
          <p:nvPr/>
        </p:nvSpPr>
        <p:spPr>
          <a:xfrm>
            <a:off x="6616704" y="2807832"/>
            <a:ext cx="2238827" cy="97238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25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TIẾP THU CỦA NGƯỜI HÁN</a:t>
            </a:r>
          </a:p>
        </p:txBody>
      </p:sp>
      <p:cxnSp>
        <p:nvCxnSpPr>
          <p:cNvPr id="7" name="Straight Arrow Connector 6">
            <a:extLst>
              <a:ext uri="{FF2B5EF4-FFF2-40B4-BE49-F238E27FC236}">
                <a16:creationId xmlns:a16="http://schemas.microsoft.com/office/drawing/2014/main" id="{DE1AA4DD-2543-0941-ABAC-1B82B418C5CD}"/>
              </a:ext>
            </a:extLst>
          </p:cNvPr>
          <p:cNvCxnSpPr>
            <a:cxnSpLocks/>
            <a:stCxn id="4" idx="2"/>
            <a:endCxn id="18" idx="0"/>
          </p:cNvCxnSpPr>
          <p:nvPr/>
        </p:nvCxnSpPr>
        <p:spPr>
          <a:xfrm flipH="1">
            <a:off x="4642334" y="1768746"/>
            <a:ext cx="1462736" cy="10146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5222BDF9-BD74-2A45-A74F-1E7E5FB600D1}"/>
              </a:ext>
            </a:extLst>
          </p:cNvPr>
          <p:cNvCxnSpPr>
            <a:cxnSpLocks/>
            <a:stCxn id="4" idx="2"/>
            <a:endCxn id="19" idx="0"/>
          </p:cNvCxnSpPr>
          <p:nvPr/>
        </p:nvCxnSpPr>
        <p:spPr>
          <a:xfrm>
            <a:off x="6105070" y="1768746"/>
            <a:ext cx="1631048" cy="10390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D23E9A95-7A3A-2844-80B4-D894815303C5}"/>
              </a:ext>
            </a:extLst>
          </p:cNvPr>
          <p:cNvSpPr txBox="1"/>
          <p:nvPr/>
        </p:nvSpPr>
        <p:spPr>
          <a:xfrm>
            <a:off x="2162629" y="38606"/>
            <a:ext cx="8093213" cy="830997"/>
          </a:xfrm>
          <a:prstGeom prst="rect">
            <a:avLst/>
          </a:prstGeom>
          <a:noFill/>
        </p:spPr>
        <p:txBody>
          <a:bodyPr wrap="square" rtlCol="0">
            <a:spAutoFit/>
          </a:bodyPr>
          <a:lstStyle/>
          <a:p>
            <a:r>
              <a:rPr lang="x-none" sz="2400" b="1" dirty="0">
                <a:solidFill>
                  <a:srgbClr val="FF0000"/>
                </a:solidFill>
                <a:latin typeface="Times New Roman" panose="02020603050405020304" pitchFamily="18" charset="0"/>
                <a:cs typeface="Times New Roman" panose="02020603050405020304" pitchFamily="18" charset="0"/>
              </a:rPr>
              <a:t>Trong các phong tục tập quán  sau đây phong tục nào là bản sắc của người Việt phong tục nào tiếp thu của người Hán?</a:t>
            </a:r>
          </a:p>
        </p:txBody>
      </p:sp>
      <p:cxnSp>
        <p:nvCxnSpPr>
          <p:cNvPr id="27" name="Straight Arrow Connector 26">
            <a:extLst>
              <a:ext uri="{FF2B5EF4-FFF2-40B4-BE49-F238E27FC236}">
                <a16:creationId xmlns:a16="http://schemas.microsoft.com/office/drawing/2014/main" id="{EDA6F42F-2DDD-C74F-ADBF-E89697E89F2B}"/>
              </a:ext>
            </a:extLst>
          </p:cNvPr>
          <p:cNvCxnSpPr>
            <a:cxnSpLocks/>
          </p:cNvCxnSpPr>
          <p:nvPr/>
        </p:nvCxnSpPr>
        <p:spPr>
          <a:xfrm flipH="1" flipV="1">
            <a:off x="2868143" y="1896343"/>
            <a:ext cx="577427" cy="14077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7991D79E-979C-634B-BB16-96CA4ABB6C7B}"/>
              </a:ext>
            </a:extLst>
          </p:cNvPr>
          <p:cNvCxnSpPr>
            <a:cxnSpLocks/>
            <a:stCxn id="18" idx="1"/>
          </p:cNvCxnSpPr>
          <p:nvPr/>
        </p:nvCxnSpPr>
        <p:spPr>
          <a:xfrm flipH="1" flipV="1">
            <a:off x="2750120" y="2942810"/>
            <a:ext cx="685286" cy="3267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356C9D5C-2D09-F241-9426-8B2B2AE4BA4B}"/>
              </a:ext>
            </a:extLst>
          </p:cNvPr>
          <p:cNvCxnSpPr>
            <a:cxnSpLocks/>
            <a:stCxn id="18" idx="1"/>
            <a:endCxn id="8" idx="3"/>
          </p:cNvCxnSpPr>
          <p:nvPr/>
        </p:nvCxnSpPr>
        <p:spPr>
          <a:xfrm flipH="1">
            <a:off x="2703277" y="3269590"/>
            <a:ext cx="732129" cy="12842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7" name="Straight Arrow Connector 36">
            <a:extLst>
              <a:ext uri="{FF2B5EF4-FFF2-40B4-BE49-F238E27FC236}">
                <a16:creationId xmlns:a16="http://schemas.microsoft.com/office/drawing/2014/main" id="{0A3271D9-4AB5-174C-A3E6-E931A2953B2D}"/>
              </a:ext>
            </a:extLst>
          </p:cNvPr>
          <p:cNvCxnSpPr>
            <a:cxnSpLocks/>
            <a:endCxn id="9" idx="0"/>
          </p:cNvCxnSpPr>
          <p:nvPr/>
        </p:nvCxnSpPr>
        <p:spPr>
          <a:xfrm flipH="1">
            <a:off x="3794757" y="3755781"/>
            <a:ext cx="682716" cy="95966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9" name="Straight Arrow Connector 38">
            <a:extLst>
              <a:ext uri="{FF2B5EF4-FFF2-40B4-BE49-F238E27FC236}">
                <a16:creationId xmlns:a16="http://schemas.microsoft.com/office/drawing/2014/main" id="{3F69EDA8-DB21-4F41-AEE8-72B2AAB6E101}"/>
              </a:ext>
            </a:extLst>
          </p:cNvPr>
          <p:cNvCxnSpPr>
            <a:cxnSpLocks/>
            <a:stCxn id="18" idx="3"/>
          </p:cNvCxnSpPr>
          <p:nvPr/>
        </p:nvCxnSpPr>
        <p:spPr>
          <a:xfrm flipV="1">
            <a:off x="5849262" y="2314496"/>
            <a:ext cx="3773710" cy="9550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Straight Arrow Connector 41">
            <a:extLst>
              <a:ext uri="{FF2B5EF4-FFF2-40B4-BE49-F238E27FC236}">
                <a16:creationId xmlns:a16="http://schemas.microsoft.com/office/drawing/2014/main" id="{93AEB05A-F38D-D941-BAD0-422D2BA08858}"/>
              </a:ext>
            </a:extLst>
          </p:cNvPr>
          <p:cNvCxnSpPr>
            <a:cxnSpLocks/>
            <a:stCxn id="19" idx="3"/>
            <a:endCxn id="14" idx="1"/>
          </p:cNvCxnSpPr>
          <p:nvPr/>
        </p:nvCxnSpPr>
        <p:spPr>
          <a:xfrm>
            <a:off x="8855531" y="3294023"/>
            <a:ext cx="767441" cy="26560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5" name="Straight Arrow Connector 44">
            <a:extLst>
              <a:ext uri="{FF2B5EF4-FFF2-40B4-BE49-F238E27FC236}">
                <a16:creationId xmlns:a16="http://schemas.microsoft.com/office/drawing/2014/main" id="{79299885-A18D-D34D-898E-34A2EF589103}"/>
              </a:ext>
            </a:extLst>
          </p:cNvPr>
          <p:cNvCxnSpPr>
            <a:cxnSpLocks/>
            <a:stCxn id="19" idx="2"/>
            <a:endCxn id="17" idx="0"/>
          </p:cNvCxnSpPr>
          <p:nvPr/>
        </p:nvCxnSpPr>
        <p:spPr>
          <a:xfrm>
            <a:off x="7736118" y="3780214"/>
            <a:ext cx="3056161" cy="74170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8" name="Straight Arrow Connector 47">
            <a:extLst>
              <a:ext uri="{FF2B5EF4-FFF2-40B4-BE49-F238E27FC236}">
                <a16:creationId xmlns:a16="http://schemas.microsoft.com/office/drawing/2014/main" id="{1CFAE1C1-B770-FE48-B242-163ECEE61DA9}"/>
              </a:ext>
            </a:extLst>
          </p:cNvPr>
          <p:cNvCxnSpPr>
            <a:cxnSpLocks/>
            <a:stCxn id="19" idx="2"/>
          </p:cNvCxnSpPr>
          <p:nvPr/>
        </p:nvCxnSpPr>
        <p:spPr>
          <a:xfrm>
            <a:off x="7736118" y="3780214"/>
            <a:ext cx="837745" cy="97761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0" name="Straight Arrow Connector 49">
            <a:extLst>
              <a:ext uri="{FF2B5EF4-FFF2-40B4-BE49-F238E27FC236}">
                <a16:creationId xmlns:a16="http://schemas.microsoft.com/office/drawing/2014/main" id="{A0BE8DB0-1BD5-1240-8582-A8C8CB21A70F}"/>
              </a:ext>
            </a:extLst>
          </p:cNvPr>
          <p:cNvCxnSpPr>
            <a:cxnSpLocks/>
            <a:stCxn id="19" idx="2"/>
            <a:endCxn id="16" idx="0"/>
          </p:cNvCxnSpPr>
          <p:nvPr/>
        </p:nvCxnSpPr>
        <p:spPr>
          <a:xfrm flipH="1">
            <a:off x="6096000" y="3780214"/>
            <a:ext cx="1640118" cy="114881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heckerboard(across)">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heckerboard(across)">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checkerboard(across)">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checkerboard(across)">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heckerboard(across)">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checkerboard(across)">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checkerboard(across)">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checkerboard(across)">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checkerboard(across)">
                                      <p:cBhvr>
                                        <p:cTn id="6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FDDD5C9-5D5F-3343-AFE8-6E6AE9E0EAE8}"/>
              </a:ext>
            </a:extLst>
          </p:cNvPr>
          <p:cNvSpPr/>
          <p:nvPr/>
        </p:nvSpPr>
        <p:spPr>
          <a:xfrm>
            <a:off x="4062184" y="1235182"/>
            <a:ext cx="4067631" cy="89932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solidFill>
                  <a:srgbClr val="4823F5"/>
                </a:solidFill>
                <a:latin typeface="Times New Roman" panose="02020603050405020304" pitchFamily="18" charset="0"/>
                <a:cs typeface="Times New Roman" panose="02020603050405020304" pitchFamily="18" charset="0"/>
              </a:rPr>
              <a:t>TÔN GIÁO, TÍN NGƯỠNG</a:t>
            </a:r>
          </a:p>
        </p:txBody>
      </p:sp>
      <p:sp>
        <p:nvSpPr>
          <p:cNvPr id="12" name="Rectangle 11">
            <a:extLst>
              <a:ext uri="{FF2B5EF4-FFF2-40B4-BE49-F238E27FC236}">
                <a16:creationId xmlns:a16="http://schemas.microsoft.com/office/drawing/2014/main" id="{92D2A718-385E-9C4F-AE44-65159CABB3A9}"/>
              </a:ext>
            </a:extLst>
          </p:cNvPr>
          <p:cNvSpPr/>
          <p:nvPr/>
        </p:nvSpPr>
        <p:spPr>
          <a:xfrm>
            <a:off x="622327" y="2502565"/>
            <a:ext cx="1952171" cy="96853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25000"/>
              </a:lnSpc>
              <a:spcAft>
                <a:spcPts val="0"/>
              </a:spcAft>
            </a:pPr>
            <a:r>
              <a:rPr lang="en-US" sz="2400" b="1" dirty="0" err="1">
                <a:solidFill>
                  <a:srgbClr val="002060"/>
                </a:solidFill>
                <a:latin typeface="Times New Roman" panose="02020603050405020304" pitchFamily="18" charset="0"/>
                <a:cs typeface="Times New Roman" panose="02020603050405020304" pitchFamily="18" charset="0"/>
              </a:rPr>
              <a:t>Thờ</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cúng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tổ</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tiên</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13" name="Content Placeholder 3">
            <a:extLst>
              <a:ext uri="{FF2B5EF4-FFF2-40B4-BE49-F238E27FC236}">
                <a16:creationId xmlns:a16="http://schemas.microsoft.com/office/drawing/2014/main" id="{586D6A7A-6FFE-D84A-9B19-8110E322B5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6231" y="98536"/>
            <a:ext cx="2796540" cy="1860186"/>
          </a:xfrm>
          <a:prstGeom prst="rect">
            <a:avLst/>
          </a:prstGeom>
        </p:spPr>
      </p:pic>
      <p:pic>
        <p:nvPicPr>
          <p:cNvPr id="17" name="Picture 16">
            <a:extLst>
              <a:ext uri="{FF2B5EF4-FFF2-40B4-BE49-F238E27FC236}">
                <a16:creationId xmlns:a16="http://schemas.microsoft.com/office/drawing/2014/main" id="{86304658-1321-5847-AAD6-DDEF2615719E}"/>
              </a:ext>
            </a:extLst>
          </p:cNvPr>
          <p:cNvPicPr>
            <a:picLocks noChangeAspect="1"/>
          </p:cNvPicPr>
          <p:nvPr/>
        </p:nvPicPr>
        <p:blipFill>
          <a:blip r:embed="rId3"/>
          <a:stretch>
            <a:fillRect/>
          </a:stretch>
        </p:blipFill>
        <p:spPr>
          <a:xfrm>
            <a:off x="8994197" y="4807239"/>
            <a:ext cx="2997200" cy="2019300"/>
          </a:xfrm>
          <a:prstGeom prst="rect">
            <a:avLst/>
          </a:prstGeom>
        </p:spPr>
      </p:pic>
      <p:pic>
        <p:nvPicPr>
          <p:cNvPr id="19" name="Picture 18">
            <a:extLst>
              <a:ext uri="{FF2B5EF4-FFF2-40B4-BE49-F238E27FC236}">
                <a16:creationId xmlns:a16="http://schemas.microsoft.com/office/drawing/2014/main" id="{644EA3D1-81EB-E94F-81B9-F8B5F6DA22DF}"/>
              </a:ext>
            </a:extLst>
          </p:cNvPr>
          <p:cNvPicPr>
            <a:picLocks noChangeAspect="1"/>
          </p:cNvPicPr>
          <p:nvPr/>
        </p:nvPicPr>
        <p:blipFill>
          <a:blip r:embed="rId4"/>
          <a:stretch>
            <a:fillRect/>
          </a:stretch>
        </p:blipFill>
        <p:spPr>
          <a:xfrm>
            <a:off x="200603" y="4983480"/>
            <a:ext cx="3035300" cy="1943100"/>
          </a:xfrm>
          <a:prstGeom prst="rect">
            <a:avLst/>
          </a:prstGeom>
        </p:spPr>
      </p:pic>
      <p:sp>
        <p:nvSpPr>
          <p:cNvPr id="20" name="Rectangle 19">
            <a:extLst>
              <a:ext uri="{FF2B5EF4-FFF2-40B4-BE49-F238E27FC236}">
                <a16:creationId xmlns:a16="http://schemas.microsoft.com/office/drawing/2014/main" id="{C827C85C-E66D-B74E-8594-0FEB189B5CAC}"/>
              </a:ext>
            </a:extLst>
          </p:cNvPr>
          <p:cNvSpPr/>
          <p:nvPr/>
        </p:nvSpPr>
        <p:spPr>
          <a:xfrm>
            <a:off x="2792758" y="3976242"/>
            <a:ext cx="1952171"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0"/>
              </a:spcAft>
            </a:pPr>
            <a:r>
              <a:rPr lang="en-US" sz="2400" b="1" dirty="0" err="1">
                <a:solidFill>
                  <a:srgbClr val="002060"/>
                </a:solidFill>
                <a:latin typeface="Times New Roman" panose="02020603050405020304" pitchFamily="18" charset="0"/>
                <a:cs typeface="Times New Roman" panose="02020603050405020304" pitchFamily="18" charset="0"/>
              </a:rPr>
              <a:t>Thờ</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anh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hùng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tộc</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4680ADBB-871F-2547-981D-1451B8E32332}"/>
              </a:ext>
            </a:extLst>
          </p:cNvPr>
          <p:cNvSpPr/>
          <p:nvPr/>
        </p:nvSpPr>
        <p:spPr>
          <a:xfrm>
            <a:off x="4682518" y="5138993"/>
            <a:ext cx="2997200" cy="14340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25000"/>
              </a:lnSpc>
              <a:spcAft>
                <a:spcPts val="0"/>
              </a:spcAft>
            </a:pPr>
            <a:r>
              <a:rPr lang="en-US" sz="2400" b="1" dirty="0" err="1">
                <a:solidFill>
                  <a:srgbClr val="002060"/>
                </a:solidFill>
                <a:latin typeface="Times New Roman" panose="02020603050405020304" pitchFamily="18" charset="0"/>
                <a:cs typeface="Times New Roman" panose="02020603050405020304" pitchFamily="18" charset="0"/>
              </a:rPr>
              <a:t>Thờ</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vị</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thần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tượng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nhiên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mưa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gió</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sấm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chớp</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5A2B440A-27FC-0A46-AC25-3C97CC532A79}"/>
              </a:ext>
            </a:extLst>
          </p:cNvPr>
          <p:cNvSpPr/>
          <p:nvPr/>
        </p:nvSpPr>
        <p:spPr>
          <a:xfrm>
            <a:off x="9617502" y="2194093"/>
            <a:ext cx="1952171" cy="5170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25000"/>
              </a:lnSpc>
              <a:spcAft>
                <a:spcPts val="0"/>
              </a:spcAft>
            </a:pPr>
            <a:r>
              <a:rPr lang="en-US" sz="2400" b="1" dirty="0" err="1">
                <a:solidFill>
                  <a:srgbClr val="002060"/>
                </a:solidFill>
                <a:latin typeface="Times New Roman" panose="02020603050405020304" pitchFamily="18" charset="0"/>
                <a:cs typeface="Times New Roman" panose="02020603050405020304" pitchFamily="18" charset="0"/>
              </a:rPr>
              <a:t>Đạo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Nho</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AAE9A50E-8BCE-E348-B122-B609910D9980}"/>
              </a:ext>
            </a:extLst>
          </p:cNvPr>
          <p:cNvSpPr/>
          <p:nvPr/>
        </p:nvSpPr>
        <p:spPr>
          <a:xfrm>
            <a:off x="7509568" y="4061243"/>
            <a:ext cx="1952171" cy="5170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25000"/>
              </a:lnSpc>
              <a:spcAft>
                <a:spcPts val="0"/>
              </a:spcAft>
            </a:pPr>
            <a:r>
              <a:rPr lang="en-US" sz="2400" b="1" dirty="0" err="1">
                <a:solidFill>
                  <a:srgbClr val="002060"/>
                </a:solidFill>
                <a:latin typeface="Times New Roman" panose="02020603050405020304" pitchFamily="18" charset="0"/>
                <a:cs typeface="Times New Roman" panose="02020603050405020304" pitchFamily="18" charset="0"/>
              </a:rPr>
              <a:t>Đạo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Phật</a:t>
            </a:r>
            <a:r>
              <a:rPr lang="en-US" sz="2400" b="1" dirty="0">
                <a:solidFill>
                  <a:srgbClr val="002060"/>
                </a:solidFill>
                <a:latin typeface="Times New Roman" panose="02020603050405020304" pitchFamily="18" charset="0"/>
                <a:cs typeface="Times New Roman" panose="02020603050405020304" pitchFamily="18" charset="0"/>
              </a:rPr>
              <a:t> </a:t>
            </a:r>
          </a:p>
        </p:txBody>
      </p:sp>
      <p:sp>
        <p:nvSpPr>
          <p:cNvPr id="24" name="Rectangle 23">
            <a:extLst>
              <a:ext uri="{FF2B5EF4-FFF2-40B4-BE49-F238E27FC236}">
                <a16:creationId xmlns:a16="http://schemas.microsoft.com/office/drawing/2014/main" id="{62BD672B-F810-584C-9B63-E93601A179EC}"/>
              </a:ext>
            </a:extLst>
          </p:cNvPr>
          <p:cNvSpPr/>
          <p:nvPr/>
        </p:nvSpPr>
        <p:spPr>
          <a:xfrm>
            <a:off x="9622973" y="3291245"/>
            <a:ext cx="1952171" cy="5170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25000"/>
              </a:lnSpc>
              <a:spcAft>
                <a:spcPts val="0"/>
              </a:spcAft>
            </a:pPr>
            <a:r>
              <a:rPr lang="en-US" sz="2400" b="1" dirty="0" err="1">
                <a:solidFill>
                  <a:srgbClr val="002060"/>
                </a:solidFill>
                <a:latin typeface="Times New Roman" panose="02020603050405020304" pitchFamily="18" charset="0"/>
                <a:cs typeface="Times New Roman" panose="02020603050405020304" pitchFamily="18" charset="0"/>
              </a:rPr>
              <a:t>Đạo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giáo</a:t>
            </a:r>
            <a:r>
              <a:rPr lang="en-US" sz="2400" b="1" dirty="0">
                <a:solidFill>
                  <a:srgbClr val="002060"/>
                </a:solidFill>
                <a:latin typeface="Times New Roman" panose="02020603050405020304" pitchFamily="18" charset="0"/>
                <a:cs typeface="Times New Roman" panose="02020603050405020304" pitchFamily="18" charset="0"/>
              </a:rPr>
              <a:t> </a:t>
            </a:r>
          </a:p>
        </p:txBody>
      </p:sp>
      <p:sp>
        <p:nvSpPr>
          <p:cNvPr id="25" name="Rectangle 24">
            <a:extLst>
              <a:ext uri="{FF2B5EF4-FFF2-40B4-BE49-F238E27FC236}">
                <a16:creationId xmlns:a16="http://schemas.microsoft.com/office/drawing/2014/main" id="{7D2053AF-E767-814E-B7C4-9EAA4E530990}"/>
              </a:ext>
            </a:extLst>
          </p:cNvPr>
          <p:cNvSpPr/>
          <p:nvPr/>
        </p:nvSpPr>
        <p:spPr>
          <a:xfrm>
            <a:off x="3435406" y="2783399"/>
            <a:ext cx="2413856" cy="97238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25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BẢN SẮC CỦA  NGƯỜI VIỆT</a:t>
            </a:r>
          </a:p>
        </p:txBody>
      </p:sp>
      <p:sp>
        <p:nvSpPr>
          <p:cNvPr id="26" name="Rectangle 25">
            <a:extLst>
              <a:ext uri="{FF2B5EF4-FFF2-40B4-BE49-F238E27FC236}">
                <a16:creationId xmlns:a16="http://schemas.microsoft.com/office/drawing/2014/main" id="{C41AACEA-B733-4F46-BDA2-70AB1F735074}"/>
              </a:ext>
            </a:extLst>
          </p:cNvPr>
          <p:cNvSpPr/>
          <p:nvPr/>
        </p:nvSpPr>
        <p:spPr>
          <a:xfrm>
            <a:off x="6616704" y="2807832"/>
            <a:ext cx="2238827" cy="97238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25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TIẾP THU CỦA NGƯỜI HÁN</a:t>
            </a:r>
          </a:p>
        </p:txBody>
      </p:sp>
      <p:cxnSp>
        <p:nvCxnSpPr>
          <p:cNvPr id="27" name="Straight Arrow Connector 26">
            <a:extLst>
              <a:ext uri="{FF2B5EF4-FFF2-40B4-BE49-F238E27FC236}">
                <a16:creationId xmlns:a16="http://schemas.microsoft.com/office/drawing/2014/main" id="{C7BBD035-8A2C-EE47-8531-63E89F24E6A5}"/>
              </a:ext>
            </a:extLst>
          </p:cNvPr>
          <p:cNvCxnSpPr>
            <a:cxnSpLocks/>
            <a:stCxn id="11" idx="2"/>
            <a:endCxn id="25" idx="0"/>
          </p:cNvCxnSpPr>
          <p:nvPr/>
        </p:nvCxnSpPr>
        <p:spPr>
          <a:xfrm flipH="1">
            <a:off x="4642334" y="2134506"/>
            <a:ext cx="1453666" cy="6488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852F4F8F-0DC8-0147-A4BB-8D7CCC20DFA1}"/>
              </a:ext>
            </a:extLst>
          </p:cNvPr>
          <p:cNvCxnSpPr>
            <a:cxnSpLocks/>
            <a:stCxn id="11" idx="2"/>
            <a:endCxn id="26" idx="0"/>
          </p:cNvCxnSpPr>
          <p:nvPr/>
        </p:nvCxnSpPr>
        <p:spPr>
          <a:xfrm>
            <a:off x="6096000" y="2134506"/>
            <a:ext cx="1640118" cy="6733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F65012C9-FA6E-4F49-AE1B-DECEAEC78B74}"/>
              </a:ext>
            </a:extLst>
          </p:cNvPr>
          <p:cNvSpPr txBox="1"/>
          <p:nvPr/>
        </p:nvSpPr>
        <p:spPr>
          <a:xfrm>
            <a:off x="3235904" y="267271"/>
            <a:ext cx="8755494" cy="830997"/>
          </a:xfrm>
          <a:prstGeom prst="rect">
            <a:avLst/>
          </a:prstGeom>
          <a:noFill/>
        </p:spPr>
        <p:txBody>
          <a:bodyPr wrap="square" rtlCol="0">
            <a:spAutoFit/>
          </a:bodyPr>
          <a:lstStyle/>
          <a:p>
            <a:r>
              <a:rPr lang="x-none" sz="2400" b="1" dirty="0">
                <a:solidFill>
                  <a:srgbClr val="FF0000"/>
                </a:solidFill>
                <a:latin typeface="Times New Roman" panose="02020603050405020304" pitchFamily="18" charset="0"/>
                <a:cs typeface="Times New Roman" panose="02020603050405020304" pitchFamily="18" charset="0"/>
              </a:rPr>
              <a:t>Trong các tin ngưỡng, tôn giáo sau đây tín ngưỡng tôn giáo nào là bản sắc của người Việt </a:t>
            </a:r>
            <a:r>
              <a:rPr lang="x-none" sz="2400" b="1">
                <a:solidFill>
                  <a:srgbClr val="FF0000"/>
                </a:solidFill>
                <a:latin typeface="Times New Roman" panose="02020603050405020304" pitchFamily="18" charset="0"/>
                <a:cs typeface="Times New Roman" panose="02020603050405020304" pitchFamily="18" charset="0"/>
              </a:rPr>
              <a:t>tôn gi</a:t>
            </a:r>
            <a:r>
              <a:rPr lang="vi-VN" sz="2400" b="1">
                <a:solidFill>
                  <a:srgbClr val="FF0000"/>
                </a:solidFill>
                <a:latin typeface="Times New Roman" panose="02020603050405020304" pitchFamily="18" charset="0"/>
                <a:cs typeface="Times New Roman" panose="02020603050405020304" pitchFamily="18" charset="0"/>
              </a:rPr>
              <a:t>áo</a:t>
            </a:r>
            <a:r>
              <a:rPr lang="x-none" sz="2400" b="1">
                <a:solidFill>
                  <a:srgbClr val="FF0000"/>
                </a:solidFill>
                <a:latin typeface="Times New Roman" panose="02020603050405020304" pitchFamily="18" charset="0"/>
                <a:cs typeface="Times New Roman" panose="02020603050405020304" pitchFamily="18" charset="0"/>
              </a:rPr>
              <a:t> </a:t>
            </a:r>
            <a:r>
              <a:rPr lang="x-none" sz="2400" b="1" dirty="0">
                <a:solidFill>
                  <a:srgbClr val="FF0000"/>
                </a:solidFill>
                <a:latin typeface="Times New Roman" panose="02020603050405020304" pitchFamily="18" charset="0"/>
                <a:cs typeface="Times New Roman" panose="02020603050405020304" pitchFamily="18" charset="0"/>
              </a:rPr>
              <a:t>nào tiếp thu của người Hán?</a:t>
            </a:r>
          </a:p>
        </p:txBody>
      </p:sp>
      <p:cxnSp>
        <p:nvCxnSpPr>
          <p:cNvPr id="30" name="Straight Arrow Connector 29">
            <a:extLst>
              <a:ext uri="{FF2B5EF4-FFF2-40B4-BE49-F238E27FC236}">
                <a16:creationId xmlns:a16="http://schemas.microsoft.com/office/drawing/2014/main" id="{68990290-6D9E-F048-B551-4F24F4ED032D}"/>
              </a:ext>
            </a:extLst>
          </p:cNvPr>
          <p:cNvCxnSpPr>
            <a:cxnSpLocks/>
            <a:endCxn id="12" idx="3"/>
          </p:cNvCxnSpPr>
          <p:nvPr/>
        </p:nvCxnSpPr>
        <p:spPr>
          <a:xfrm flipH="1" flipV="1">
            <a:off x="2574498" y="2986833"/>
            <a:ext cx="871074" cy="3172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678E217A-0BE4-D148-943A-B346285EDA54}"/>
              </a:ext>
            </a:extLst>
          </p:cNvPr>
          <p:cNvCxnSpPr>
            <a:cxnSpLocks/>
            <a:stCxn id="25" idx="2"/>
          </p:cNvCxnSpPr>
          <p:nvPr/>
        </p:nvCxnSpPr>
        <p:spPr>
          <a:xfrm flipH="1">
            <a:off x="3731224" y="3755781"/>
            <a:ext cx="911110" cy="23548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7" name="Straight Arrow Connector 36">
            <a:extLst>
              <a:ext uri="{FF2B5EF4-FFF2-40B4-BE49-F238E27FC236}">
                <a16:creationId xmlns:a16="http://schemas.microsoft.com/office/drawing/2014/main" id="{27F8AEF0-D313-124D-9C7C-99E9B2B2A0D6}"/>
              </a:ext>
            </a:extLst>
          </p:cNvPr>
          <p:cNvCxnSpPr>
            <a:cxnSpLocks/>
            <a:stCxn id="25" idx="2"/>
            <a:endCxn id="21" idx="0"/>
          </p:cNvCxnSpPr>
          <p:nvPr/>
        </p:nvCxnSpPr>
        <p:spPr>
          <a:xfrm>
            <a:off x="4642334" y="3755781"/>
            <a:ext cx="1538784" cy="13832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Straight Arrow Connector 39">
            <a:extLst>
              <a:ext uri="{FF2B5EF4-FFF2-40B4-BE49-F238E27FC236}">
                <a16:creationId xmlns:a16="http://schemas.microsoft.com/office/drawing/2014/main" id="{E16D5489-CED8-0549-B75C-06BDC4C89022}"/>
              </a:ext>
            </a:extLst>
          </p:cNvPr>
          <p:cNvCxnSpPr>
            <a:cxnSpLocks/>
            <a:stCxn id="26" idx="2"/>
            <a:endCxn id="23" idx="0"/>
          </p:cNvCxnSpPr>
          <p:nvPr/>
        </p:nvCxnSpPr>
        <p:spPr>
          <a:xfrm>
            <a:off x="7736118" y="3780214"/>
            <a:ext cx="749536" cy="28102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3" name="Straight Arrow Connector 42">
            <a:extLst>
              <a:ext uri="{FF2B5EF4-FFF2-40B4-BE49-F238E27FC236}">
                <a16:creationId xmlns:a16="http://schemas.microsoft.com/office/drawing/2014/main" id="{13225E2A-7324-E544-8151-C73795B60819}"/>
              </a:ext>
            </a:extLst>
          </p:cNvPr>
          <p:cNvCxnSpPr>
            <a:cxnSpLocks/>
            <a:stCxn id="26" idx="3"/>
            <a:endCxn id="22" idx="1"/>
          </p:cNvCxnSpPr>
          <p:nvPr/>
        </p:nvCxnSpPr>
        <p:spPr>
          <a:xfrm flipV="1">
            <a:off x="8855531" y="2452626"/>
            <a:ext cx="761971" cy="8413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7" name="Straight Arrow Connector 46">
            <a:extLst>
              <a:ext uri="{FF2B5EF4-FFF2-40B4-BE49-F238E27FC236}">
                <a16:creationId xmlns:a16="http://schemas.microsoft.com/office/drawing/2014/main" id="{84C42FEC-F1C1-A946-BD24-B3901A251E61}"/>
              </a:ext>
            </a:extLst>
          </p:cNvPr>
          <p:cNvCxnSpPr>
            <a:cxnSpLocks/>
            <a:stCxn id="26" idx="3"/>
          </p:cNvCxnSpPr>
          <p:nvPr/>
        </p:nvCxnSpPr>
        <p:spPr>
          <a:xfrm>
            <a:off x="8855531" y="3294023"/>
            <a:ext cx="761971" cy="3724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ircle(in)">
                                      <p:cBhvr>
                                        <p:cTn id="10" dur="2000"/>
                                        <p:tgtEl>
                                          <p:spTgt spid="27"/>
                                        </p:tgtEl>
                                      </p:cBhvr>
                                    </p:animEffect>
                                  </p:childTnLst>
                                </p:cTn>
                              </p:par>
                              <p:par>
                                <p:cTn id="11" presetID="6" presetClass="entr" presetSubtype="16"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ircle(in)">
                                      <p:cBhvr>
                                        <p:cTn id="13" dur="2000"/>
                                        <p:tgtEl>
                                          <p:spTgt spid="2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2000"/>
                                        <p:tgtEl>
                                          <p:spTgt spid="2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in)">
                                      <p:cBhvr>
                                        <p:cTn id="19" dur="2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heckerboard(across)">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checkerboard(across)">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checkerboard(across)">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checkerboard(across)">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checkerboard(across)">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checkerboard(across)">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F2BF496-AA7A-EB4D-A48E-C1B4763F7211}"/>
              </a:ext>
            </a:extLst>
          </p:cNvPr>
          <p:cNvSpPr/>
          <p:nvPr/>
        </p:nvSpPr>
        <p:spPr>
          <a:xfrm>
            <a:off x="4071254" y="869422"/>
            <a:ext cx="4067631" cy="89932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solidFill>
                  <a:srgbClr val="4823F5"/>
                </a:solidFill>
                <a:latin typeface="Times New Roman" panose="02020603050405020304" pitchFamily="18" charset="0"/>
                <a:cs typeface="Times New Roman" panose="02020603050405020304" pitchFamily="18" charset="0"/>
              </a:rPr>
              <a:t>KHOA </a:t>
            </a:r>
            <a:r>
              <a:rPr lang="x-none" sz="2400" b="1">
                <a:solidFill>
                  <a:srgbClr val="4823F5"/>
                </a:solidFill>
                <a:latin typeface="Times New Roman" panose="02020603050405020304" pitchFamily="18" charset="0"/>
                <a:cs typeface="Times New Roman" panose="02020603050405020304" pitchFamily="18" charset="0"/>
              </a:rPr>
              <a:t>HỌC K</a:t>
            </a:r>
            <a:r>
              <a:rPr lang="vi-VN" sz="2400" b="1">
                <a:solidFill>
                  <a:srgbClr val="4823F5"/>
                </a:solidFill>
                <a:latin typeface="Times New Roman" panose="02020603050405020304" pitchFamily="18" charset="0"/>
                <a:cs typeface="Times New Roman" panose="02020603050405020304" pitchFamily="18" charset="0"/>
              </a:rPr>
              <a:t>Ĩ</a:t>
            </a:r>
            <a:r>
              <a:rPr lang="x-none" sz="2400" b="1">
                <a:solidFill>
                  <a:srgbClr val="4823F5"/>
                </a:solidFill>
                <a:latin typeface="Times New Roman" panose="02020603050405020304" pitchFamily="18" charset="0"/>
                <a:cs typeface="Times New Roman" panose="02020603050405020304" pitchFamily="18" charset="0"/>
              </a:rPr>
              <a:t> </a:t>
            </a:r>
            <a:r>
              <a:rPr lang="x-none" sz="2400" b="1" dirty="0">
                <a:solidFill>
                  <a:srgbClr val="4823F5"/>
                </a:solidFill>
                <a:latin typeface="Times New Roman" panose="02020603050405020304" pitchFamily="18" charset="0"/>
                <a:cs typeface="Times New Roman" panose="02020603050405020304" pitchFamily="18" charset="0"/>
              </a:rPr>
              <a:t>THUẬT</a:t>
            </a:r>
          </a:p>
        </p:txBody>
      </p:sp>
      <p:sp>
        <p:nvSpPr>
          <p:cNvPr id="8" name="Rectangle 7">
            <a:extLst>
              <a:ext uri="{FF2B5EF4-FFF2-40B4-BE49-F238E27FC236}">
                <a16:creationId xmlns:a16="http://schemas.microsoft.com/office/drawing/2014/main" id="{E19875FD-16F7-E943-A79B-CA9094912490}"/>
              </a:ext>
            </a:extLst>
          </p:cNvPr>
          <p:cNvSpPr/>
          <p:nvPr/>
        </p:nvSpPr>
        <p:spPr>
          <a:xfrm>
            <a:off x="2292729" y="2549324"/>
            <a:ext cx="2413856" cy="97238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25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BẢN SẮC CỦA  NGƯỜI VIỆT</a:t>
            </a:r>
          </a:p>
        </p:txBody>
      </p:sp>
      <p:sp>
        <p:nvSpPr>
          <p:cNvPr id="9" name="Rectangle 8">
            <a:extLst>
              <a:ext uri="{FF2B5EF4-FFF2-40B4-BE49-F238E27FC236}">
                <a16:creationId xmlns:a16="http://schemas.microsoft.com/office/drawing/2014/main" id="{CBF23AD3-F519-B04C-8C93-A0450F6BBCDA}"/>
              </a:ext>
            </a:extLst>
          </p:cNvPr>
          <p:cNvSpPr/>
          <p:nvPr/>
        </p:nvSpPr>
        <p:spPr>
          <a:xfrm>
            <a:off x="7102615" y="2716695"/>
            <a:ext cx="2238827" cy="97238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25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TIẾP THU CỦA NGƯỜI HÁN</a:t>
            </a:r>
          </a:p>
        </p:txBody>
      </p:sp>
      <p:cxnSp>
        <p:nvCxnSpPr>
          <p:cNvPr id="10" name="Straight Arrow Connector 9">
            <a:extLst>
              <a:ext uri="{FF2B5EF4-FFF2-40B4-BE49-F238E27FC236}">
                <a16:creationId xmlns:a16="http://schemas.microsoft.com/office/drawing/2014/main" id="{39468569-397F-1D4F-8EA9-009E928AA1A7}"/>
              </a:ext>
            </a:extLst>
          </p:cNvPr>
          <p:cNvCxnSpPr>
            <a:cxnSpLocks/>
            <a:endCxn id="8" idx="0"/>
          </p:cNvCxnSpPr>
          <p:nvPr/>
        </p:nvCxnSpPr>
        <p:spPr>
          <a:xfrm flipH="1">
            <a:off x="3499657" y="1793179"/>
            <a:ext cx="2542990" cy="7561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790C21C7-9E7A-CB45-BCCB-73D068B6CA2E}"/>
              </a:ext>
            </a:extLst>
          </p:cNvPr>
          <p:cNvCxnSpPr>
            <a:cxnSpLocks/>
            <a:endCxn id="9" idx="0"/>
          </p:cNvCxnSpPr>
          <p:nvPr/>
        </p:nvCxnSpPr>
        <p:spPr>
          <a:xfrm>
            <a:off x="6041033" y="1793179"/>
            <a:ext cx="2180996" cy="9235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 name="Picture 11">
            <a:extLst>
              <a:ext uri="{FF2B5EF4-FFF2-40B4-BE49-F238E27FC236}">
                <a16:creationId xmlns:a16="http://schemas.microsoft.com/office/drawing/2014/main" id="{D42FCFB4-DF20-3841-ADD7-DA9CE9091EA5}"/>
              </a:ext>
            </a:extLst>
          </p:cNvPr>
          <p:cNvPicPr>
            <a:picLocks noChangeAspect="1"/>
          </p:cNvPicPr>
          <p:nvPr/>
        </p:nvPicPr>
        <p:blipFill>
          <a:blip r:embed="rId2"/>
          <a:stretch>
            <a:fillRect/>
          </a:stretch>
        </p:blipFill>
        <p:spPr>
          <a:xfrm>
            <a:off x="228386" y="131199"/>
            <a:ext cx="2782900" cy="2054062"/>
          </a:xfrm>
          <a:prstGeom prst="rect">
            <a:avLst/>
          </a:prstGeom>
        </p:spPr>
      </p:pic>
      <p:pic>
        <p:nvPicPr>
          <p:cNvPr id="13" name="Picture 12">
            <a:extLst>
              <a:ext uri="{FF2B5EF4-FFF2-40B4-BE49-F238E27FC236}">
                <a16:creationId xmlns:a16="http://schemas.microsoft.com/office/drawing/2014/main" id="{41FB6F4C-DFA4-2B43-A1DC-6112EA6DCC7A}"/>
              </a:ext>
            </a:extLst>
          </p:cNvPr>
          <p:cNvPicPr>
            <a:picLocks noChangeAspect="1"/>
          </p:cNvPicPr>
          <p:nvPr/>
        </p:nvPicPr>
        <p:blipFill>
          <a:blip r:embed="rId3"/>
          <a:stretch>
            <a:fillRect/>
          </a:stretch>
        </p:blipFill>
        <p:spPr>
          <a:xfrm>
            <a:off x="9887918" y="131199"/>
            <a:ext cx="2136983" cy="2054062"/>
          </a:xfrm>
          <a:prstGeom prst="rect">
            <a:avLst/>
          </a:prstGeom>
        </p:spPr>
      </p:pic>
      <p:sp>
        <p:nvSpPr>
          <p:cNvPr id="18" name="Oval 17">
            <a:extLst>
              <a:ext uri="{FF2B5EF4-FFF2-40B4-BE49-F238E27FC236}">
                <a16:creationId xmlns:a16="http://schemas.microsoft.com/office/drawing/2014/main" id="{E8DEC44D-D532-9843-ACD5-82E3EBB82867}"/>
              </a:ext>
            </a:extLst>
          </p:cNvPr>
          <p:cNvSpPr/>
          <p:nvPr/>
        </p:nvSpPr>
        <p:spPr>
          <a:xfrm>
            <a:off x="1194030" y="3570990"/>
            <a:ext cx="5213254" cy="251072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Nghề</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đúc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gốm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tráng</a:t>
            </a:r>
            <a:r>
              <a:rPr lang="en-US" sz="24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men.</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8D9A8F75-3120-6944-9E22-46DE5D425BFD}"/>
              </a:ext>
            </a:extLst>
          </p:cNvPr>
          <p:cNvSpPr/>
          <p:nvPr/>
        </p:nvSpPr>
        <p:spPr>
          <a:xfrm>
            <a:off x="5744047" y="3755781"/>
            <a:ext cx="5359381" cy="2510726"/>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kĩ</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dệt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vải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gốm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tráng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men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trang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Hán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gốm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nghề</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giấy, chế thủy tinh.</a:t>
            </a:r>
            <a:endParaRPr lang="x-none"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par>
                                <p:cTn id="12" presetID="9"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8"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154C1-FE84-E745-868F-F08DF3FEAB0F}"/>
              </a:ext>
            </a:extLst>
          </p:cNvPr>
          <p:cNvSpPr/>
          <p:nvPr/>
        </p:nvSpPr>
        <p:spPr>
          <a:xfrm>
            <a:off x="1582408" y="308356"/>
            <a:ext cx="5754011" cy="461665"/>
          </a:xfrm>
          <a:prstGeom prst="rect">
            <a:avLst/>
          </a:prstGeom>
        </p:spPr>
        <p:txBody>
          <a:bodyPr wrap="none">
            <a:spAutoFit/>
          </a:bodyPr>
          <a:lstStyle/>
          <a:p>
            <a:r>
              <a:rPr lang="vi-VN" sz="2400" b="1">
                <a:solidFill>
                  <a:srgbClr val="FF0000"/>
                </a:solidFill>
                <a:latin typeface="Times New Roman" panose="02020603050405020304" pitchFamily="18" charset="0"/>
                <a:cs typeface="Times New Roman" panose="02020603050405020304" pitchFamily="18" charset="0"/>
              </a:rPr>
              <a:t>2. Tiếp thu có chọn lọc văn hóa Trung Hoa</a:t>
            </a:r>
            <a:endParaRPr lang="vi-VN"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112649" y="1504805"/>
            <a:ext cx="10798628" cy="1938992"/>
          </a:xfrm>
          <a:prstGeom prst="rect">
            <a:avLst/>
          </a:prstGeom>
          <a:noFill/>
        </p:spPr>
        <p:txBody>
          <a:bodyPr wrap="square" rtlCol="0">
            <a:spAutoFit/>
          </a:bodyPr>
          <a:lstStyle/>
          <a:p>
            <a:pPr marL="342900" indent="-342900">
              <a:buFontTx/>
              <a:buChar char="-"/>
            </a:pPr>
            <a:r>
              <a:rPr lang="vi-VN" sz="2400">
                <a:solidFill>
                  <a:prstClr val="black"/>
                </a:solidFill>
              </a:rPr>
              <a:t>Người Việt chủ động tiếp thu chọn lọc và sáng tạo văn hóa bên ngoài như:</a:t>
            </a:r>
          </a:p>
          <a:p>
            <a:r>
              <a:rPr lang="vi-VN" sz="2400">
                <a:solidFill>
                  <a:prstClr val="black"/>
                </a:solidFill>
              </a:rPr>
              <a:t>  + Phật giáo, Đạo giáo được du nhập vào nước ta,</a:t>
            </a:r>
          </a:p>
          <a:p>
            <a:r>
              <a:rPr lang="vi-VN" sz="2400">
                <a:solidFill>
                  <a:prstClr val="black"/>
                </a:solidFill>
              </a:rPr>
              <a:t>  + Tiếp thu chữ Hán, dùng âm Việt để đọc chữ Hán,</a:t>
            </a:r>
          </a:p>
          <a:p>
            <a:r>
              <a:rPr lang="vi-VN" sz="2400">
                <a:solidFill>
                  <a:prstClr val="black"/>
                </a:solidFill>
              </a:rPr>
              <a:t>  + Tiếp thu các kĩ thuật mới của Trung Quốc như: làm giấy, chế tạo đồ thủy tinh,...</a:t>
            </a:r>
          </a:p>
        </p:txBody>
      </p:sp>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67" y="1238105"/>
            <a:ext cx="468313"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1755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p:nvPr/>
        </p:nvSpPr>
        <p:spPr>
          <a:xfrm>
            <a:off x="1037444" y="1478732"/>
            <a:ext cx="10629900" cy="830262"/>
          </a:xfrm>
          <a:prstGeom prst="rect">
            <a:avLst/>
          </a:prstGeom>
          <a:noFill/>
          <a:ln>
            <a:noFill/>
          </a:ln>
        </p:spPr>
        <p:txBody>
          <a:bodyPr spcFirstLastPara="1" wrap="square" lIns="91425" tIns="45700" rIns="91425" bIns="45700" anchor="t" anchorCtr="0">
            <a:spAutoFit/>
          </a:bodyPr>
          <a:lstStyle/>
          <a:p>
            <a:pPr algn="ctr">
              <a:buClr>
                <a:srgbClr val="004D00"/>
              </a:buClr>
              <a:buSzPts val="4800"/>
            </a:pPr>
            <a:r>
              <a:rPr lang="en-US" sz="4800" b="1" dirty="0">
                <a:solidFill>
                  <a:srgbClr val="004D00"/>
                </a:solidFill>
                <a:latin typeface="Times New Roman" panose="02020603050405020304" pitchFamily="18" charset="0"/>
                <a:ea typeface="Erica One"/>
                <a:cs typeface="Times New Roman" panose="02020603050405020304" pitchFamily="18" charset="0"/>
                <a:sym typeface="Erica One"/>
              </a:rPr>
              <a:t>TRÒ CHƠI </a:t>
            </a:r>
            <a:r>
              <a:rPr lang="en-US" sz="4800" b="1" dirty="0">
                <a:solidFill>
                  <a:srgbClr val="2E58FF"/>
                </a:solidFill>
                <a:latin typeface="APPLE CHANCERY" panose="03020702040506060504" pitchFamily="66" charset="-79"/>
                <a:ea typeface="Erica One"/>
                <a:cs typeface="APPLE CHANCERY" panose="03020702040506060504" pitchFamily="66" charset="-79"/>
                <a:sym typeface="Erica One"/>
              </a:rPr>
              <a:t>HÁI HOA MAY MẮN</a:t>
            </a:r>
            <a:endParaRPr dirty="0">
              <a:solidFill>
                <a:srgbClr val="2E58FF"/>
              </a:solidFill>
              <a:latin typeface="Apple Chancery" panose="03020702040506060504" pitchFamily="66" charset="-79"/>
              <a:cs typeface="Apple Chancery" panose="03020702040506060504" pitchFamily="66" charset="-79"/>
            </a:endParaRPr>
          </a:p>
        </p:txBody>
      </p:sp>
      <p:sp>
        <p:nvSpPr>
          <p:cNvPr id="113" name="Google Shape;113;p15"/>
          <p:cNvSpPr txBox="1"/>
          <p:nvPr/>
        </p:nvSpPr>
        <p:spPr>
          <a:xfrm>
            <a:off x="690464" y="2458896"/>
            <a:ext cx="11103429" cy="3539390"/>
          </a:xfrm>
          <a:prstGeom prst="rect">
            <a:avLst/>
          </a:prstGeom>
          <a:noFill/>
          <a:ln>
            <a:noFill/>
          </a:ln>
        </p:spPr>
        <p:txBody>
          <a:bodyPr spcFirstLastPara="1" wrap="square" lIns="91425" tIns="45700" rIns="91425" bIns="45700" anchor="t" anchorCtr="0">
            <a:spAutoFit/>
          </a:bodyPr>
          <a:lstStyle/>
          <a:p>
            <a:pPr algn="just">
              <a:buClr>
                <a:schemeClr val="lt1"/>
              </a:buClr>
              <a:buSzPts val="3200"/>
            </a:pPr>
            <a:r>
              <a:rPr lang="en-US" sz="3200" dirty="0">
                <a:solidFill>
                  <a:schemeClr val="lt1"/>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Lớp</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học</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được</a:t>
            </a:r>
            <a:r>
              <a:rPr lang="en-US" sz="3200" dirty="0">
                <a:solidFill>
                  <a:srgbClr val="7030A0"/>
                </a:solidFill>
                <a:latin typeface="Times New Roman"/>
                <a:ea typeface="Times New Roman"/>
                <a:cs typeface="Times New Roman"/>
                <a:sym typeface="Times New Roman"/>
              </a:rPr>
              <a:t> chia </a:t>
            </a:r>
            <a:r>
              <a:rPr lang="en-US" sz="3200" dirty="0" err="1">
                <a:solidFill>
                  <a:srgbClr val="7030A0"/>
                </a:solidFill>
                <a:latin typeface="Times New Roman"/>
                <a:ea typeface="Times New Roman"/>
                <a:cs typeface="Times New Roman"/>
                <a:sym typeface="Times New Roman"/>
              </a:rPr>
              <a:t>làm</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hai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đội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Có</a:t>
            </a:r>
            <a:r>
              <a:rPr lang="en-US" sz="3200" dirty="0">
                <a:solidFill>
                  <a:srgbClr val="7030A0"/>
                </a:solidFill>
                <a:latin typeface="Times New Roman"/>
                <a:ea typeface="Times New Roman"/>
                <a:cs typeface="Times New Roman"/>
                <a:sym typeface="Times New Roman"/>
              </a:rPr>
              <a:t> 10 </a:t>
            </a:r>
            <a:r>
              <a:rPr lang="en-US" sz="3200" dirty="0" err="1">
                <a:solidFill>
                  <a:srgbClr val="7030A0"/>
                </a:solidFill>
                <a:latin typeface="Times New Roman"/>
                <a:ea typeface="Times New Roman"/>
                <a:cs typeface="Times New Roman"/>
                <a:sym typeface="Times New Roman"/>
              </a:rPr>
              <a:t>bông</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hoa</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trong</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đó</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có</a:t>
            </a:r>
            <a:r>
              <a:rPr lang="en-US" sz="3200" dirty="0">
                <a:solidFill>
                  <a:srgbClr val="7030A0"/>
                </a:solidFill>
                <a:latin typeface="Times New Roman"/>
                <a:ea typeface="Times New Roman"/>
                <a:cs typeface="Times New Roman"/>
                <a:sym typeface="Times New Roman"/>
              </a:rPr>
              <a:t> 7 </a:t>
            </a:r>
            <a:r>
              <a:rPr lang="en-US" sz="3200" dirty="0" err="1">
                <a:solidFill>
                  <a:srgbClr val="7030A0"/>
                </a:solidFill>
                <a:latin typeface="Times New Roman"/>
                <a:ea typeface="Times New Roman"/>
                <a:cs typeface="Times New Roman"/>
                <a:sym typeface="Times New Roman"/>
              </a:rPr>
              <a:t>bông</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chứa</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câu</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hỏi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ba</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bông</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hoa</a:t>
            </a:r>
            <a:r>
              <a:rPr lang="en-US" sz="3200" dirty="0">
                <a:solidFill>
                  <a:srgbClr val="7030A0"/>
                </a:solidFill>
                <a:latin typeface="Times New Roman"/>
                <a:ea typeface="Times New Roman"/>
                <a:cs typeface="Times New Roman"/>
                <a:sym typeface="Times New Roman"/>
              </a:rPr>
              <a:t> may </a:t>
            </a:r>
            <a:r>
              <a:rPr lang="en-US" sz="3200" dirty="0" err="1">
                <a:solidFill>
                  <a:srgbClr val="7030A0"/>
                </a:solidFill>
                <a:latin typeface="Times New Roman"/>
                <a:ea typeface="Times New Roman"/>
                <a:cs typeface="Times New Roman"/>
                <a:sym typeface="Times New Roman"/>
              </a:rPr>
              <a:t>mắn</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Đội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nào</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chọn</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được</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bông</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hoa</a:t>
            </a:r>
            <a:r>
              <a:rPr lang="en-US" sz="3200" dirty="0">
                <a:solidFill>
                  <a:srgbClr val="7030A0"/>
                </a:solidFill>
                <a:latin typeface="Times New Roman"/>
                <a:ea typeface="Times New Roman"/>
                <a:cs typeface="Times New Roman"/>
                <a:sym typeface="Times New Roman"/>
              </a:rPr>
              <a:t> may </a:t>
            </a:r>
            <a:r>
              <a:rPr lang="en-US" sz="3200" dirty="0" err="1">
                <a:solidFill>
                  <a:srgbClr val="7030A0"/>
                </a:solidFill>
                <a:latin typeface="Times New Roman"/>
                <a:ea typeface="Times New Roman"/>
                <a:cs typeface="Times New Roman"/>
                <a:sym typeface="Times New Roman"/>
              </a:rPr>
              <a:t>mắn</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sẽ</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được</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cộng</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mười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điểm</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mà</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không</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cần</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phải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trả</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lời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câu</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hỏi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Chọn</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được</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bông</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hoa</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chứa</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câu</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hỏi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phải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trả</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lời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câu</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hỏi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đó</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trả</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lời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đúng</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được</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cộng</a:t>
            </a:r>
            <a:r>
              <a:rPr lang="en-US" sz="3200" dirty="0">
                <a:solidFill>
                  <a:srgbClr val="7030A0"/>
                </a:solidFill>
                <a:latin typeface="Times New Roman"/>
                <a:ea typeface="Times New Roman"/>
                <a:cs typeface="Times New Roman"/>
                <a:sym typeface="Times New Roman"/>
              </a:rPr>
              <a:t> 10 </a:t>
            </a:r>
            <a:r>
              <a:rPr lang="en-US" sz="3200" dirty="0" err="1">
                <a:solidFill>
                  <a:srgbClr val="7030A0"/>
                </a:solidFill>
                <a:latin typeface="Times New Roman"/>
                <a:ea typeface="Times New Roman"/>
                <a:cs typeface="Times New Roman"/>
                <a:sym typeface="Times New Roman"/>
              </a:rPr>
              <a:t>điểm</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sai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nhường</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quyền</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trả</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lời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cho</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đội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còn</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lại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Kết</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thúc</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trò</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chơi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đội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nào</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được</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nhiều</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điểm</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hơn</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đội</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đó</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sẽ</a:t>
            </a:r>
            <a:r>
              <a:rPr lang="en-US" sz="3200" dirty="0">
                <a:solidFill>
                  <a:srgbClr val="7030A0"/>
                </a:solidFill>
                <a:latin typeface="Times New Roman"/>
                <a:ea typeface="Times New Roman"/>
                <a:cs typeface="Times New Roman"/>
                <a:sym typeface="Times New Roman"/>
              </a:rPr>
              <a:t> </a:t>
            </a:r>
            <a:r>
              <a:rPr lang="en-US" sz="3200" dirty="0" err="1">
                <a:solidFill>
                  <a:srgbClr val="7030A0"/>
                </a:solidFill>
                <a:latin typeface="Times New Roman"/>
                <a:ea typeface="Times New Roman"/>
                <a:cs typeface="Times New Roman"/>
                <a:sym typeface="Times New Roman"/>
              </a:rPr>
              <a:t>thắng</a:t>
            </a:r>
            <a:r>
              <a:rPr lang="en-US" sz="3200" dirty="0">
                <a:solidFill>
                  <a:srgbClr val="7030A0"/>
                </a:solidFill>
                <a:latin typeface="Times New Roman"/>
                <a:ea typeface="Times New Roman"/>
                <a:cs typeface="Times New Roman"/>
                <a:sym typeface="Times New Roman"/>
              </a:rPr>
              <a:t>. </a:t>
            </a:r>
            <a:endParaRPr dirty="0">
              <a:solidFill>
                <a:srgbClr val="7030A0"/>
              </a:solidFill>
            </a:endParaRPr>
          </a:p>
        </p:txBody>
      </p:sp>
      <p:sp>
        <p:nvSpPr>
          <p:cNvPr id="2" name="TextBox 1">
            <a:extLst>
              <a:ext uri="{FF2B5EF4-FFF2-40B4-BE49-F238E27FC236}">
                <a16:creationId xmlns:a16="http://schemas.microsoft.com/office/drawing/2014/main" id="{B9D7FB51-B94F-A540-9000-8512DB5DBE60}"/>
              </a:ext>
            </a:extLst>
          </p:cNvPr>
          <p:cNvSpPr txBox="1"/>
          <p:nvPr/>
        </p:nvSpPr>
        <p:spPr>
          <a:xfrm>
            <a:off x="3161847" y="303770"/>
            <a:ext cx="6160661" cy="707886"/>
          </a:xfrm>
          <a:prstGeom prst="rect">
            <a:avLst/>
          </a:prstGeom>
          <a:noFill/>
        </p:spPr>
        <p:txBody>
          <a:bodyPr wrap="none" rtlCol="0">
            <a:spAutoFit/>
          </a:bodyPr>
          <a:lstStyle/>
          <a:p>
            <a:r>
              <a:rPr lang="x-none" sz="4000" dirty="0">
                <a:solidFill>
                  <a:srgbClr val="FF0000"/>
                </a:solidFill>
                <a:latin typeface="Times New Roman" panose="02020603050405020304" pitchFamily="18" charset="0"/>
                <a:cs typeface="Times New Roman" panose="02020603050405020304" pitchFamily="18" charset="0"/>
              </a:rPr>
              <a:t>HOẠT ĐỘNG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8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6000" b="-36000"/>
          </a:stretch>
        </a:blipFill>
        <a:effectLst/>
      </p:bgPr>
    </p:bg>
    <p:spTree>
      <p:nvGrpSpPr>
        <p:cNvPr id="1" name=""/>
        <p:cNvGrpSpPr/>
        <p:nvPr/>
      </p:nvGrpSpPr>
      <p:grpSpPr>
        <a:xfrm>
          <a:off x="0" y="0"/>
          <a:ext cx="0" cy="0"/>
          <a:chOff x="0" y="0"/>
          <a:chExt cx="0" cy="0"/>
        </a:xfrm>
      </p:grpSpPr>
      <p:sp>
        <p:nvSpPr>
          <p:cNvPr id="51" name="Rectangle 50"/>
          <p:cNvSpPr/>
          <p:nvPr/>
        </p:nvSpPr>
        <p:spPr>
          <a:xfrm>
            <a:off x="9926876" y="-133148"/>
            <a:ext cx="2446774" cy="4154984"/>
          </a:xfrm>
          <a:prstGeom prst="rect">
            <a:avLst/>
          </a:prstGeom>
          <a:noFill/>
        </p:spPr>
        <p:txBody>
          <a:bodyPr wrap="square" lIns="91440" tIns="45720" rIns="91440" bIns="45720">
            <a:spAutoFit/>
          </a:bodyPr>
          <a:lstStyle/>
          <a:p>
            <a:r>
              <a:rPr lang="en-US" sz="6600" b="1" dirty="0">
                <a:solidFill>
                  <a:srgbClr val="00B050"/>
                </a:solidFill>
              </a:rPr>
              <a:t>HÁI HOA</a:t>
            </a:r>
          </a:p>
          <a:p>
            <a:r>
              <a:rPr lang="en-US" sz="6600" b="1" dirty="0">
                <a:solidFill>
                  <a:srgbClr val="00B050"/>
                </a:solidFill>
              </a:rPr>
              <a:t>MAY MẮN</a:t>
            </a:r>
          </a:p>
        </p:txBody>
      </p:sp>
      <p:pic>
        <p:nvPicPr>
          <p:cNvPr id="52" name="Picture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9159" y="1493174"/>
            <a:ext cx="495300" cy="438150"/>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875" y="1927540"/>
            <a:ext cx="495300" cy="438150"/>
          </a:xfrm>
          <a:prstGeom prst="rect">
            <a:avLst/>
          </a:prstGeom>
        </p:spPr>
      </p:pic>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875" y="733837"/>
            <a:ext cx="495300" cy="438150"/>
          </a:xfrm>
          <a:prstGeom prst="rect">
            <a:avLst/>
          </a:prstGeom>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423" y="1903672"/>
            <a:ext cx="682398" cy="663291"/>
          </a:xfrm>
          <a:prstGeom prst="rect">
            <a:avLst/>
          </a:prstGeom>
        </p:spPr>
      </p:pic>
      <p:sp>
        <p:nvSpPr>
          <p:cNvPr id="30" name="Rectangle 29"/>
          <p:cNvSpPr/>
          <p:nvPr/>
        </p:nvSpPr>
        <p:spPr>
          <a:xfrm>
            <a:off x="11341" y="4973921"/>
            <a:ext cx="5786422" cy="1834457"/>
          </a:xfrm>
          <a:prstGeom prst="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lt1"/>
              </a:buClr>
              <a:buSzPts val="4400"/>
            </a:pPr>
            <a:r>
              <a:rPr lang="en-US" sz="4000" b="1" dirty="0">
                <a:solidFill>
                  <a:srgbClr val="FF0000"/>
                </a:solidFill>
                <a:latin typeface="Times New Roman"/>
                <a:ea typeface="Times New Roman"/>
                <a:cs typeface="Times New Roman"/>
                <a:sym typeface="Times New Roman"/>
              </a:rPr>
              <a:t>CÂU </a:t>
            </a:r>
            <a:r>
              <a:rPr lang="en-US" sz="4000" b="1" dirty="0" err="1">
                <a:solidFill>
                  <a:srgbClr val="FF0000"/>
                </a:solidFill>
                <a:latin typeface="Times New Roman"/>
                <a:ea typeface="Times New Roman"/>
                <a:cs typeface="Times New Roman"/>
                <a:sym typeface="Times New Roman"/>
              </a:rPr>
              <a:t>HỎI:</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Việt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học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thuật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thuốc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nổ</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từ</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Trung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Quốc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thời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Bắc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thuộc</a:t>
            </a:r>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ĐÚNG hay SAI)</a:t>
            </a:r>
          </a:p>
        </p:txBody>
      </p:sp>
      <p:sp>
        <p:nvSpPr>
          <p:cNvPr id="33" name="Rectangle 32"/>
          <p:cNvSpPr/>
          <p:nvPr/>
        </p:nvSpPr>
        <p:spPr>
          <a:xfrm>
            <a:off x="-10388" y="5004459"/>
            <a:ext cx="5786422" cy="1834457"/>
          </a:xfrm>
          <a:prstGeom prst="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Clr>
                <a:schemeClr val="lt1"/>
              </a:buClr>
              <a:buSzPts val="3600"/>
            </a:pPr>
            <a:r>
              <a:rPr lang="vi-VN" sz="3200" b="1" dirty="0">
                <a:solidFill>
                  <a:srgbClr val="FF0000"/>
                </a:solidFill>
                <a:latin typeface="Times New Roman"/>
                <a:ea typeface="Times New Roman"/>
                <a:cs typeface="Times New Roman"/>
                <a:sym typeface="Times New Roman"/>
              </a:rPr>
              <a:t>CÂU HỎI</a:t>
            </a:r>
            <a:r>
              <a:rPr lang="vi-VN" sz="3200" b="1" dirty="0">
                <a:latin typeface="Times New Roman"/>
                <a:ea typeface="Times New Roman"/>
                <a:cs typeface="Times New Roman"/>
                <a:sym typeface="Times New Roman"/>
              </a:rPr>
              <a:t>:</a:t>
            </a:r>
            <a:r>
              <a:rPr lang="vi-VN" sz="2400" dirty="0">
                <a:latin typeface="Times New Roman" panose="02020603050405020304" pitchFamily="18" charset="0"/>
                <a:cs typeface="Times New Roman" panose="02020603050405020304" pitchFamily="18" charset="0"/>
              </a:rPr>
              <a:t>Thời Bắc thuộc, các triều đại Phương Bắc cho người Việt được tự cai trị vùng đất của mình.</a:t>
            </a:r>
            <a:r>
              <a:rPr lang="vi-VN" sz="3200" dirty="0">
                <a:solidFill>
                  <a:srgbClr val="FF0000"/>
                </a:solidFill>
                <a:latin typeface="Times New Roman" panose="02020603050405020304" pitchFamily="18" charset="0"/>
                <a:cs typeface="Times New Roman" panose="02020603050405020304" pitchFamily="18" charset="0"/>
              </a:rPr>
              <a:t> (Chọn ĐÚNG hay SAI)</a:t>
            </a:r>
            <a:endParaRPr lang="vi-VN" sz="3200" b="1" dirty="0">
              <a:latin typeface="Times New Roman"/>
              <a:ea typeface="Times New Roman"/>
              <a:cs typeface="Times New Roman"/>
              <a:sym typeface="Times New Roman"/>
            </a:endParaRPr>
          </a:p>
        </p:txBody>
      </p:sp>
      <p:sp>
        <p:nvSpPr>
          <p:cNvPr id="35" name="Rectangle 34"/>
          <p:cNvSpPr/>
          <p:nvPr/>
        </p:nvSpPr>
        <p:spPr>
          <a:xfrm>
            <a:off x="-14662" y="5040751"/>
            <a:ext cx="5786422" cy="1834457"/>
          </a:xfrm>
          <a:prstGeom prst="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6600"/>
              </a:buClr>
              <a:buSzPts val="4800"/>
            </a:pPr>
            <a:r>
              <a:rPr lang="en-US" sz="3200" b="1" dirty="0">
                <a:solidFill>
                  <a:srgbClr val="FF0000"/>
                </a:solidFill>
                <a:latin typeface="Times New Roman"/>
                <a:ea typeface="Times New Roman"/>
                <a:cs typeface="Times New Roman"/>
                <a:sym typeface="Times New Roman"/>
              </a:rPr>
              <a:t>CÂU HỎI: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thời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Bắc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thuộc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Phật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giáo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chưa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xuất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cs typeface="Times New Roman" panose="02020603050405020304" pitchFamily="18" charset="0"/>
              </a:rPr>
              <a:t> ở </a:t>
            </a:r>
            <a:r>
              <a:rPr lang="en-US" sz="2400" b="1" dirty="0" err="1">
                <a:solidFill>
                  <a:schemeClr val="bg1"/>
                </a:solidFill>
                <a:latin typeface="Times New Roman" panose="02020603050405020304" pitchFamily="18" charset="0"/>
                <a:cs typeface="Times New Roman" panose="02020603050405020304" pitchFamily="18" charset="0"/>
              </a:rPr>
              <a:t>Việt</a:t>
            </a:r>
            <a:r>
              <a:rPr lang="en-US" sz="2400" b="1" dirty="0">
                <a:solidFill>
                  <a:schemeClr val="bg1"/>
                </a:solidFill>
                <a:latin typeface="Times New Roman" panose="02020603050405020304" pitchFamily="18" charset="0"/>
                <a:cs typeface="Times New Roman" panose="02020603050405020304" pitchFamily="18" charset="0"/>
              </a:rPr>
              <a:t> Nam</a:t>
            </a:r>
            <a:r>
              <a:rPr lang="en-US" sz="2400" b="1" dirty="0">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ĐÚNG hay SAI)</a:t>
            </a:r>
            <a:endParaRPr lang="en-US" sz="2400" b="1" dirty="0">
              <a:latin typeface="Times New Roman" panose="02020603050405020304" pitchFamily="18" charset="0"/>
              <a:cs typeface="Times New Roman" panose="02020603050405020304" pitchFamily="18" charset="0"/>
            </a:endParaRPr>
          </a:p>
        </p:txBody>
      </p:sp>
      <p:sp>
        <p:nvSpPr>
          <p:cNvPr id="37" name="Rectangle 36"/>
          <p:cNvSpPr/>
          <p:nvPr/>
        </p:nvSpPr>
        <p:spPr>
          <a:xfrm>
            <a:off x="-22264" y="4990906"/>
            <a:ext cx="5786422" cy="1834457"/>
          </a:xfrm>
          <a:prstGeom prst="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FFFF"/>
              </a:buClr>
              <a:buSzPts val="4400"/>
            </a:pPr>
            <a:r>
              <a:rPr lang="en-US" sz="3200" b="1" dirty="0">
                <a:solidFill>
                  <a:srgbClr val="FF0000"/>
                </a:solidFill>
                <a:latin typeface="Times New Roman"/>
                <a:ea typeface="Times New Roman"/>
                <a:cs typeface="Times New Roman"/>
                <a:sym typeface="Times New Roman"/>
              </a:rPr>
              <a:t>CÂU HỎI</a:t>
            </a:r>
            <a:r>
              <a:rPr lang="en-US" sz="2400" b="1" dirty="0">
                <a:solidFill>
                  <a:srgbClr val="FF0000"/>
                </a:solidFill>
                <a:latin typeface="Times New Roman"/>
                <a:ea typeface="Times New Roman"/>
                <a:cs typeface="Times New Roman"/>
                <a:sym typeface="Times New Roman"/>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endParaRPr lang="en-US" sz="2400" dirty="0">
              <a:latin typeface="Times New Roman" panose="02020603050405020304" pitchFamily="18" charset="0"/>
              <a:cs typeface="Times New Roman" panose="02020603050405020304" pitchFamily="18" charset="0"/>
            </a:endParaRPr>
          </a:p>
          <a:p>
            <a:pPr>
              <a:buClr>
                <a:srgbClr val="FFFFFF"/>
              </a:buClr>
              <a:buSzPts val="4400"/>
            </a:pP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Chọn</a:t>
            </a:r>
            <a:r>
              <a:rPr lang="en-US" sz="2400" dirty="0">
                <a:solidFill>
                  <a:srgbClr val="FF0000"/>
                </a:solidFill>
                <a:latin typeface="Times New Roman" panose="02020603050405020304" pitchFamily="18" charset="0"/>
                <a:cs typeface="Times New Roman" panose="02020603050405020304" pitchFamily="18" charset="0"/>
              </a:rPr>
              <a:t> ĐÚNG hay SAI)</a:t>
            </a:r>
            <a:endParaRPr lang="en-US" sz="2400" dirty="0">
              <a:latin typeface="Times New Roman" panose="02020603050405020304" pitchFamily="18" charset="0"/>
              <a:cs typeface="Times New Roman" panose="02020603050405020304" pitchFamily="18" charset="0"/>
            </a:endParaRPr>
          </a:p>
        </p:txBody>
      </p:sp>
      <p:sp>
        <p:nvSpPr>
          <p:cNvPr id="39" name="Rectangle 38"/>
          <p:cNvSpPr/>
          <p:nvPr/>
        </p:nvSpPr>
        <p:spPr>
          <a:xfrm>
            <a:off x="19205" y="5090596"/>
            <a:ext cx="5786422"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FF"/>
              </a:buClr>
              <a:buSzPts val="4400"/>
            </a:pPr>
            <a:r>
              <a:rPr lang="en-US" sz="2800" dirty="0">
                <a:solidFill>
                  <a:srgbClr val="FF0000"/>
                </a:solidFill>
                <a:latin typeface="Times New Roman" panose="02020603050405020304" pitchFamily="18" charset="0"/>
                <a:cs typeface="Times New Roman" panose="02020603050405020304" pitchFamily="18" charset="0"/>
              </a:rPr>
              <a:t>ĐỘI BẠN CHỌN ĐƯỢC BÔNG HOA MAY MẮN VÀ ĐƯỢC CỘNG 10 ĐIỂM</a:t>
            </a:r>
            <a:endParaRPr lang="en-US" sz="2800" dirty="0">
              <a:latin typeface="Times New Roman" panose="02020603050405020304" pitchFamily="18" charset="0"/>
              <a:cs typeface="Times New Roman" panose="02020603050405020304" pitchFamily="18" charset="0"/>
            </a:endParaRPr>
          </a:p>
        </p:txBody>
      </p:sp>
      <p:sp>
        <p:nvSpPr>
          <p:cNvPr id="41" name="Rectangle 40"/>
          <p:cNvSpPr/>
          <p:nvPr/>
        </p:nvSpPr>
        <p:spPr>
          <a:xfrm>
            <a:off x="4662" y="5004459"/>
            <a:ext cx="5786422" cy="1834457"/>
          </a:xfrm>
          <a:prstGeom prst="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ea typeface="Times New Roman"/>
                <a:cs typeface="Times New Roman" panose="02020603050405020304" pitchFamily="18" charset="0"/>
                <a:sym typeface="Times New Roman"/>
              </a:rPr>
              <a:t>CÂU HỎI</a:t>
            </a:r>
            <a:r>
              <a:rPr lang="en-US" sz="2400" b="1" dirty="0">
                <a:latin typeface="Times New Roman" panose="02020603050405020304" pitchFamily="18" charset="0"/>
                <a:ea typeface="Times New Roman"/>
                <a:cs typeface="Times New Roman" panose="02020603050405020304" pitchFamily="18" charset="0"/>
                <a:sym typeface="Times New Roman"/>
              </a:rPr>
              <a:t>: </a:t>
            </a:r>
            <a:r>
              <a:rPr lang="en-US" sz="2400" b="1" dirty="0" err="1">
                <a:latin typeface="Times New Roman" panose="02020603050405020304" pitchFamily="18" charset="0"/>
                <a:ea typeface="Times New Roman"/>
                <a:cs typeface="Times New Roman" panose="02020603050405020304" pitchFamily="18" charset="0"/>
                <a:sym typeface="Times New Roman"/>
              </a:rPr>
              <a:t>Trong</a:t>
            </a:r>
            <a:r>
              <a:rPr lang="en-US" sz="2400" b="1" dirty="0">
                <a:latin typeface="Times New Roman" panose="02020603050405020304" pitchFamily="18" charset="0"/>
                <a:ea typeface="Times New Roman"/>
                <a:cs typeface="Times New Roman" panose="02020603050405020304" pitchFamily="18" charset="0"/>
                <a:sym typeface="Times New Roman"/>
              </a:rPr>
              <a:t> </a:t>
            </a:r>
            <a:r>
              <a:rPr lang="en-US" sz="2400" b="1" dirty="0" err="1">
                <a:latin typeface="Times New Roman" panose="02020603050405020304" pitchFamily="18" charset="0"/>
                <a:ea typeface="Times New Roman"/>
                <a:cs typeface="Times New Roman" panose="02020603050405020304" pitchFamily="18" charset="0"/>
                <a:sym typeface="Times New Roman"/>
              </a:rPr>
              <a:t>thời</a:t>
            </a:r>
            <a:r>
              <a:rPr lang="en-US" sz="2400" b="1" dirty="0">
                <a:latin typeface="Times New Roman" panose="02020603050405020304" pitchFamily="18" charset="0"/>
                <a:ea typeface="Times New Roman"/>
                <a:cs typeface="Times New Roman" panose="02020603050405020304" pitchFamily="18" charset="0"/>
                <a:sym typeface="Times New Roman"/>
              </a:rPr>
              <a:t> </a:t>
            </a:r>
            <a:r>
              <a:rPr lang="en-US" sz="2400" b="1" dirty="0" err="1">
                <a:latin typeface="Times New Roman" panose="02020603050405020304" pitchFamily="18" charset="0"/>
                <a:ea typeface="Times New Roman"/>
                <a:cs typeface="Times New Roman" panose="02020603050405020304" pitchFamily="18" charset="0"/>
                <a:sym typeface="Times New Roman"/>
              </a:rPr>
              <a:t>Bắc</a:t>
            </a:r>
            <a:r>
              <a:rPr lang="en-US" sz="2400" b="1" dirty="0">
                <a:latin typeface="Times New Roman" panose="02020603050405020304" pitchFamily="18" charset="0"/>
                <a:ea typeface="Times New Roman"/>
                <a:cs typeface="Times New Roman" panose="02020603050405020304" pitchFamily="18" charset="0"/>
                <a:sym typeface="Times New Roman"/>
              </a:rPr>
              <a:t> </a:t>
            </a:r>
            <a:r>
              <a:rPr lang="en-US" sz="2400" b="1" dirty="0" err="1">
                <a:latin typeface="Times New Roman" panose="02020603050405020304" pitchFamily="18" charset="0"/>
                <a:ea typeface="Times New Roman"/>
                <a:cs typeface="Times New Roman" panose="02020603050405020304" pitchFamily="18" charset="0"/>
                <a:sym typeface="Times New Roman"/>
              </a:rPr>
              <a:t>thuộc</a:t>
            </a:r>
            <a:r>
              <a:rPr lang="en-US" sz="2400" b="1" dirty="0">
                <a:latin typeface="Times New Roman" panose="02020603050405020304" pitchFamily="18" charset="0"/>
                <a:ea typeface="Times New Roman"/>
                <a:cs typeface="Times New Roman" panose="02020603050405020304" pitchFamily="18" charset="0"/>
                <a:sym typeface="Times New Roman"/>
              </a:rPr>
              <a:t> </a:t>
            </a:r>
            <a:r>
              <a:rPr lang="en-US" sz="2400" b="1" dirty="0">
                <a:latin typeface="Times New Roman" panose="02020603050405020304" pitchFamily="18" charset="0"/>
                <a:cs typeface="Times New Roman" panose="02020603050405020304" pitchFamily="18" charset="0"/>
              </a:rPr>
              <a:t>Ở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vẫn</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ĐÚNG hay SAI)</a:t>
            </a:r>
            <a:endParaRPr lang="en-US" sz="2400" b="1" dirty="0">
              <a:solidFill>
                <a:srgbClr val="FFFF00"/>
              </a:solidFill>
            </a:endParaRPr>
          </a:p>
        </p:txBody>
      </p:sp>
      <p:sp>
        <p:nvSpPr>
          <p:cNvPr id="43" name="Rectangle 42"/>
          <p:cNvSpPr/>
          <p:nvPr/>
        </p:nvSpPr>
        <p:spPr>
          <a:xfrm>
            <a:off x="-2405" y="5063264"/>
            <a:ext cx="5786422" cy="1834457"/>
          </a:xfrm>
          <a:prstGeom prst="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lt1"/>
              </a:buClr>
              <a:buSzPts val="4400"/>
            </a:pPr>
            <a:r>
              <a:rPr lang="en-US" sz="2800" b="1" dirty="0">
                <a:solidFill>
                  <a:srgbClr val="FF0000"/>
                </a:solidFill>
                <a:latin typeface="Times New Roman"/>
                <a:ea typeface="Times New Roman"/>
                <a:cs typeface="Times New Roman"/>
                <a:sym typeface="Times New Roman"/>
              </a:rPr>
              <a:t>CÂU </a:t>
            </a:r>
            <a:r>
              <a:rPr lang="en-US" sz="2800" b="1" dirty="0" err="1">
                <a:solidFill>
                  <a:srgbClr val="FF0000"/>
                </a:solidFill>
                <a:latin typeface="Times New Roman"/>
                <a:ea typeface="Times New Roman"/>
                <a:cs typeface="Times New Roman"/>
                <a:sym typeface="Times New Roman"/>
              </a:rPr>
              <a:t>HỎI:</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Chọn</a:t>
            </a:r>
            <a:r>
              <a:rPr lang="en-US" sz="2800" dirty="0">
                <a:solidFill>
                  <a:srgbClr val="FF0000"/>
                </a:solidFill>
                <a:latin typeface="Times New Roman" panose="02020603050405020304" pitchFamily="18" charset="0"/>
                <a:cs typeface="Times New Roman" panose="02020603050405020304" pitchFamily="18" charset="0"/>
              </a:rPr>
              <a:t> ĐÚNG hay SAI)</a:t>
            </a:r>
            <a:endParaRPr lang="en-US" sz="2800" dirty="0">
              <a:latin typeface="Times New Roman" panose="02020603050405020304" pitchFamily="18" charset="0"/>
              <a:cs typeface="Times New Roman" panose="02020603050405020304" pitchFamily="18" charset="0"/>
            </a:endParaRPr>
          </a:p>
        </p:txBody>
      </p:sp>
      <p:sp>
        <p:nvSpPr>
          <p:cNvPr id="45" name="Rectangle 44"/>
          <p:cNvSpPr/>
          <p:nvPr/>
        </p:nvSpPr>
        <p:spPr>
          <a:xfrm>
            <a:off x="23479" y="5004459"/>
            <a:ext cx="5786422"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FF"/>
              </a:buClr>
              <a:buSzPts val="4400"/>
            </a:pPr>
            <a:r>
              <a:rPr lang="en-US" sz="2800" dirty="0">
                <a:solidFill>
                  <a:srgbClr val="FF0000"/>
                </a:solidFill>
                <a:latin typeface="Times New Roman" panose="02020603050405020304" pitchFamily="18" charset="0"/>
                <a:cs typeface="Times New Roman" panose="02020603050405020304" pitchFamily="18" charset="0"/>
              </a:rPr>
              <a:t>ĐỘI BẠN CHỌN ĐƯỢC BÔNG HOA MAY MẮN VÀ ĐƯỢC CỘNG 10 ĐIỂM</a:t>
            </a:r>
            <a:endParaRPr lang="en-US" sz="2800" dirty="0">
              <a:latin typeface="Times New Roman" panose="02020603050405020304" pitchFamily="18" charset="0"/>
              <a:cs typeface="Times New Roman" panose="02020603050405020304" pitchFamily="18" charset="0"/>
            </a:endParaRPr>
          </a:p>
        </p:txBody>
      </p:sp>
      <p:sp>
        <p:nvSpPr>
          <p:cNvPr id="47" name="Rectangle 46"/>
          <p:cNvSpPr/>
          <p:nvPr/>
        </p:nvSpPr>
        <p:spPr>
          <a:xfrm>
            <a:off x="12868" y="5021444"/>
            <a:ext cx="5786422" cy="1834457"/>
          </a:xfrm>
          <a:prstGeom prst="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Clr>
                <a:schemeClr val="lt1"/>
              </a:buClr>
              <a:buSzPts val="4400"/>
            </a:pPr>
            <a:r>
              <a:rPr lang="vi-VN" sz="3200" b="1" dirty="0">
                <a:solidFill>
                  <a:srgbClr val="FF0000"/>
                </a:solidFill>
                <a:latin typeface="Times New Roman"/>
                <a:ea typeface="Times New Roman"/>
                <a:cs typeface="Times New Roman"/>
                <a:sym typeface="Times New Roman"/>
              </a:rPr>
              <a:t>CÂU HỎI:</a:t>
            </a:r>
            <a:r>
              <a:rPr lang="vi-VN" sz="2400" b="1" dirty="0">
                <a:latin typeface="Times New Roman" panose="02020603050405020304" pitchFamily="18" charset="0"/>
                <a:cs typeface="Times New Roman" panose="02020603050405020304" pitchFamily="18" charset="0"/>
              </a:rPr>
              <a:t>Trong thời Bắc thuộc, người Việt hoàn toàn sử dụng tiếng Hán và chữ Hán trong giao tiếp.</a:t>
            </a:r>
            <a:r>
              <a:rPr lang="vi-VN" sz="2400" b="1" dirty="0">
                <a:solidFill>
                  <a:srgbClr val="FF0000"/>
                </a:solidFill>
                <a:latin typeface="Times New Roman" panose="02020603050405020304" pitchFamily="18" charset="0"/>
                <a:cs typeface="Times New Roman" panose="02020603050405020304" pitchFamily="18" charset="0"/>
              </a:rPr>
              <a:t> (Chọn ĐÚNG hay SAI)</a:t>
            </a:r>
            <a:endParaRPr lang="vi-VN" sz="2400" b="1" dirty="0">
              <a:latin typeface="Times New Roman" panose="02020603050405020304" pitchFamily="18" charset="0"/>
              <a:cs typeface="Times New Roman" panose="02020603050405020304" pitchFamily="18" charset="0"/>
            </a:endParaRPr>
          </a:p>
        </p:txBody>
      </p:sp>
      <p:sp>
        <p:nvSpPr>
          <p:cNvPr id="49" name="Rectangle 48"/>
          <p:cNvSpPr/>
          <p:nvPr/>
        </p:nvSpPr>
        <p:spPr>
          <a:xfrm>
            <a:off x="4662" y="5034703"/>
            <a:ext cx="5786422"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FF"/>
              </a:buClr>
              <a:buSzPts val="4400"/>
            </a:pPr>
            <a:r>
              <a:rPr lang="en-US" sz="2800" dirty="0">
                <a:solidFill>
                  <a:srgbClr val="FF0000"/>
                </a:solidFill>
                <a:latin typeface="Times New Roman" panose="02020603050405020304" pitchFamily="18" charset="0"/>
                <a:cs typeface="Times New Roman" panose="02020603050405020304" pitchFamily="18" charset="0"/>
              </a:rPr>
              <a:t>ĐỘI BẠN CHỌN ĐƯỢC BÔNG HOA MAY MẮN VÀ ĐƯỢC CỘNG 10 ĐIỂM</a:t>
            </a:r>
            <a:endParaRPr lang="en-US" sz="2800" dirty="0">
              <a:latin typeface="Times New Roman" panose="02020603050405020304" pitchFamily="18" charset="0"/>
              <a:cs typeface="Times New Roman" panose="02020603050405020304" pitchFamily="18" charset="0"/>
            </a:endParaRPr>
          </a:p>
        </p:txBody>
      </p:sp>
      <p:pic>
        <p:nvPicPr>
          <p:cNvPr id="55" name="Picture 5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27" y="-617635"/>
            <a:ext cx="1641842" cy="2293750"/>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85041" y="1404507"/>
            <a:ext cx="819286" cy="819286"/>
          </a:xfrm>
          <a:prstGeom prst="rect">
            <a:avLst/>
          </a:prstGeom>
        </p:spPr>
      </p:pic>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93756" y="2627990"/>
            <a:ext cx="852735" cy="852735"/>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16745" y="3223704"/>
            <a:ext cx="1080524" cy="1080524"/>
          </a:xfrm>
          <a:prstGeom prst="rect">
            <a:avLst/>
          </a:prstGeom>
        </p:spPr>
      </p:pic>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97382" y="276055"/>
            <a:ext cx="707119" cy="707119"/>
          </a:xfrm>
          <a:prstGeom prst="rect">
            <a:avLst/>
          </a:prstGeom>
        </p:spPr>
      </p:pic>
      <p:pic>
        <p:nvPicPr>
          <p:cNvPr id="40" name="Picture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04501" y="1378934"/>
            <a:ext cx="819286" cy="819286"/>
          </a:xfrm>
          <a:prstGeom prst="rect">
            <a:avLst/>
          </a:prstGeom>
        </p:spPr>
      </p:pic>
      <p:pic>
        <p:nvPicPr>
          <p:cNvPr id="42" name="Picture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90054" y="379353"/>
            <a:ext cx="819286" cy="819286"/>
          </a:xfrm>
          <a:prstGeom prst="rect">
            <a:avLst/>
          </a:prstGeom>
        </p:spPr>
      </p:pic>
      <p:pic>
        <p:nvPicPr>
          <p:cNvPr id="44" name="Picture 4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36524" y="-73029"/>
            <a:ext cx="819286" cy="819286"/>
          </a:xfrm>
          <a:prstGeom prst="rect">
            <a:avLst/>
          </a:prstGeom>
        </p:spPr>
      </p:pic>
      <p:pic>
        <p:nvPicPr>
          <p:cNvPr id="46" name="Picture 4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03019" y="1574931"/>
            <a:ext cx="852735" cy="852735"/>
          </a:xfrm>
          <a:prstGeom prst="rect">
            <a:avLst/>
          </a:prstGeom>
        </p:spPr>
      </p:pic>
      <p:pic>
        <p:nvPicPr>
          <p:cNvPr id="48" name="Picture 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70206" y="1795341"/>
            <a:ext cx="803823" cy="803823"/>
          </a:xfrm>
          <a:prstGeom prst="rect">
            <a:avLst/>
          </a:prstGeom>
        </p:spPr>
      </p:pic>
      <p:pic>
        <p:nvPicPr>
          <p:cNvPr id="50" name="Picture 4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881068" y="1155165"/>
            <a:ext cx="991450" cy="991450"/>
          </a:xfrm>
          <a:prstGeom prst="rect">
            <a:avLst/>
          </a:prstGeom>
        </p:spPr>
      </p:pic>
      <p:pic>
        <p:nvPicPr>
          <p:cNvPr id="2"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439650" y="983174"/>
            <a:ext cx="609600" cy="609600"/>
          </a:xfrm>
          <a:prstGeom prst="rect">
            <a:avLst/>
          </a:prstGeom>
        </p:spPr>
      </p:pic>
      <p:pic>
        <p:nvPicPr>
          <p:cNvPr id="31" name="Picture 3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46004" y="314188"/>
            <a:ext cx="682398" cy="638724"/>
          </a:xfrm>
          <a:prstGeom prst="rect">
            <a:avLst/>
          </a:prstGeom>
        </p:spPr>
      </p:pic>
      <p:graphicFrame>
        <p:nvGraphicFramePr>
          <p:cNvPr id="3" name="Table 3">
            <a:extLst>
              <a:ext uri="{FF2B5EF4-FFF2-40B4-BE49-F238E27FC236}">
                <a16:creationId xmlns:a16="http://schemas.microsoft.com/office/drawing/2014/main" id="{4AB2E078-DE32-4A94-AB56-F4547358FA98}"/>
              </a:ext>
            </a:extLst>
          </p:cNvPr>
          <p:cNvGraphicFramePr>
            <a:graphicFrameLocks noGrp="1"/>
          </p:cNvGraphicFramePr>
          <p:nvPr/>
        </p:nvGraphicFramePr>
        <p:xfrm>
          <a:off x="8974029" y="5764024"/>
          <a:ext cx="3136138" cy="1034638"/>
        </p:xfrm>
        <a:graphic>
          <a:graphicData uri="http://schemas.openxmlformats.org/drawingml/2006/table">
            <a:tbl>
              <a:tblPr firstRow="1" bandRow="1">
                <a:tableStyleId>{5C22544A-7EE6-4342-B048-85BDC9FD1C3A}</a:tableStyleId>
              </a:tblPr>
              <a:tblGrid>
                <a:gridCol w="3136138">
                  <a:extLst>
                    <a:ext uri="{9D8B030D-6E8A-4147-A177-3AD203B41FA5}">
                      <a16:colId xmlns:a16="http://schemas.microsoft.com/office/drawing/2014/main" val="1088763368"/>
                    </a:ext>
                  </a:extLst>
                </a:gridCol>
              </a:tblGrid>
              <a:tr h="1034638">
                <a:tc>
                  <a:txBody>
                    <a:bodyPr/>
                    <a:lstStyle/>
                    <a:p>
                      <a:pPr algn="ctr"/>
                      <a:r>
                        <a:rPr lang="en-US" sz="5400" dirty="0"/>
                        <a:t>ĐÚNG</a:t>
                      </a:r>
                    </a:p>
                  </a:txBody>
                  <a:tcPr/>
                </a:tc>
                <a:extLst>
                  <a:ext uri="{0D108BD9-81ED-4DB2-BD59-A6C34878D82A}">
                    <a16:rowId xmlns:a16="http://schemas.microsoft.com/office/drawing/2014/main" val="659207290"/>
                  </a:ext>
                </a:extLst>
              </a:tr>
            </a:tbl>
          </a:graphicData>
        </a:graphic>
      </p:graphicFrame>
      <p:graphicFrame>
        <p:nvGraphicFramePr>
          <p:cNvPr id="32" name="Table 3">
            <a:extLst>
              <a:ext uri="{FF2B5EF4-FFF2-40B4-BE49-F238E27FC236}">
                <a16:creationId xmlns:a16="http://schemas.microsoft.com/office/drawing/2014/main" id="{AABEF15F-56D3-4D18-9867-9B5258B5FB5E}"/>
              </a:ext>
            </a:extLst>
          </p:cNvPr>
          <p:cNvGraphicFramePr>
            <a:graphicFrameLocks noGrp="1"/>
          </p:cNvGraphicFramePr>
          <p:nvPr/>
        </p:nvGraphicFramePr>
        <p:xfrm>
          <a:off x="8999122" y="5706170"/>
          <a:ext cx="3136138" cy="1034638"/>
        </p:xfrm>
        <a:graphic>
          <a:graphicData uri="http://schemas.openxmlformats.org/drawingml/2006/table">
            <a:tbl>
              <a:tblPr firstRow="1" bandRow="1">
                <a:tableStyleId>{5C22544A-7EE6-4342-B048-85BDC9FD1C3A}</a:tableStyleId>
              </a:tblPr>
              <a:tblGrid>
                <a:gridCol w="3136138">
                  <a:extLst>
                    <a:ext uri="{9D8B030D-6E8A-4147-A177-3AD203B41FA5}">
                      <a16:colId xmlns:a16="http://schemas.microsoft.com/office/drawing/2014/main" val="1088763368"/>
                    </a:ext>
                  </a:extLst>
                </a:gridCol>
              </a:tblGrid>
              <a:tr h="1034638">
                <a:tc>
                  <a:txBody>
                    <a:bodyPr/>
                    <a:lstStyle/>
                    <a:p>
                      <a:pPr algn="ctr"/>
                      <a:r>
                        <a:rPr lang="en-US" sz="5400" dirty="0"/>
                        <a:t>SAI</a:t>
                      </a:r>
                    </a:p>
                  </a:txBody>
                  <a:tcPr/>
                </a:tc>
                <a:extLst>
                  <a:ext uri="{0D108BD9-81ED-4DB2-BD59-A6C34878D82A}">
                    <a16:rowId xmlns:a16="http://schemas.microsoft.com/office/drawing/2014/main" val="659207290"/>
                  </a:ext>
                </a:extLst>
              </a:tr>
            </a:tbl>
          </a:graphicData>
        </a:graphic>
      </p:graphicFrame>
      <p:graphicFrame>
        <p:nvGraphicFramePr>
          <p:cNvPr id="59" name="Table 3">
            <a:extLst>
              <a:ext uri="{FF2B5EF4-FFF2-40B4-BE49-F238E27FC236}">
                <a16:creationId xmlns:a16="http://schemas.microsoft.com/office/drawing/2014/main" id="{7A608087-4933-4110-9B85-A7329D350929}"/>
              </a:ext>
            </a:extLst>
          </p:cNvPr>
          <p:cNvGraphicFramePr>
            <a:graphicFrameLocks noGrp="1"/>
          </p:cNvGraphicFramePr>
          <p:nvPr/>
        </p:nvGraphicFramePr>
        <p:xfrm>
          <a:off x="8968373" y="5711435"/>
          <a:ext cx="3136138" cy="1034638"/>
        </p:xfrm>
        <a:graphic>
          <a:graphicData uri="http://schemas.openxmlformats.org/drawingml/2006/table">
            <a:tbl>
              <a:tblPr firstRow="1" bandRow="1">
                <a:tableStyleId>{5C22544A-7EE6-4342-B048-85BDC9FD1C3A}</a:tableStyleId>
              </a:tblPr>
              <a:tblGrid>
                <a:gridCol w="3136138">
                  <a:extLst>
                    <a:ext uri="{9D8B030D-6E8A-4147-A177-3AD203B41FA5}">
                      <a16:colId xmlns:a16="http://schemas.microsoft.com/office/drawing/2014/main" val="1088763368"/>
                    </a:ext>
                  </a:extLst>
                </a:gridCol>
              </a:tblGrid>
              <a:tr h="1034638">
                <a:tc>
                  <a:txBody>
                    <a:bodyPr/>
                    <a:lstStyle/>
                    <a:p>
                      <a:pPr algn="ctr"/>
                      <a:r>
                        <a:rPr lang="en-US" sz="5400" dirty="0"/>
                        <a:t>SAI</a:t>
                      </a:r>
                    </a:p>
                  </a:txBody>
                  <a:tcPr/>
                </a:tc>
                <a:extLst>
                  <a:ext uri="{0D108BD9-81ED-4DB2-BD59-A6C34878D82A}">
                    <a16:rowId xmlns:a16="http://schemas.microsoft.com/office/drawing/2014/main" val="659207290"/>
                  </a:ext>
                </a:extLst>
              </a:tr>
            </a:tbl>
          </a:graphicData>
        </a:graphic>
      </p:graphicFrame>
      <p:graphicFrame>
        <p:nvGraphicFramePr>
          <p:cNvPr id="4" name="Table 4">
            <a:extLst>
              <a:ext uri="{FF2B5EF4-FFF2-40B4-BE49-F238E27FC236}">
                <a16:creationId xmlns:a16="http://schemas.microsoft.com/office/drawing/2014/main" id="{08B58BC0-71BB-4C03-BB5D-563CCE970BDD}"/>
              </a:ext>
            </a:extLst>
          </p:cNvPr>
          <p:cNvGraphicFramePr>
            <a:graphicFrameLocks noGrp="1"/>
          </p:cNvGraphicFramePr>
          <p:nvPr/>
        </p:nvGraphicFramePr>
        <p:xfrm>
          <a:off x="8974029" y="5719961"/>
          <a:ext cx="3112543" cy="1075675"/>
        </p:xfrm>
        <a:graphic>
          <a:graphicData uri="http://schemas.openxmlformats.org/drawingml/2006/table">
            <a:tbl>
              <a:tblPr firstRow="1" bandRow="1">
                <a:tableStyleId>{5C22544A-7EE6-4342-B048-85BDC9FD1C3A}</a:tableStyleId>
              </a:tblPr>
              <a:tblGrid>
                <a:gridCol w="3112543">
                  <a:extLst>
                    <a:ext uri="{9D8B030D-6E8A-4147-A177-3AD203B41FA5}">
                      <a16:colId xmlns:a16="http://schemas.microsoft.com/office/drawing/2014/main" val="3823392054"/>
                    </a:ext>
                  </a:extLst>
                </a:gridCol>
              </a:tblGrid>
              <a:tr h="1075675">
                <a:tc>
                  <a:txBody>
                    <a:bodyPr/>
                    <a:lstStyle/>
                    <a:p>
                      <a:pPr algn="ctr"/>
                      <a:r>
                        <a:rPr lang="en-US" sz="5400" dirty="0"/>
                        <a:t>SAI</a:t>
                      </a:r>
                    </a:p>
                  </a:txBody>
                  <a:tcPr/>
                </a:tc>
                <a:extLst>
                  <a:ext uri="{0D108BD9-81ED-4DB2-BD59-A6C34878D82A}">
                    <a16:rowId xmlns:a16="http://schemas.microsoft.com/office/drawing/2014/main" val="1050581207"/>
                  </a:ext>
                </a:extLst>
              </a:tr>
            </a:tbl>
          </a:graphicData>
        </a:graphic>
      </p:graphicFrame>
      <p:graphicFrame>
        <p:nvGraphicFramePr>
          <p:cNvPr id="61" name="Table 4">
            <a:extLst>
              <a:ext uri="{FF2B5EF4-FFF2-40B4-BE49-F238E27FC236}">
                <a16:creationId xmlns:a16="http://schemas.microsoft.com/office/drawing/2014/main" id="{B8C00026-72F1-4855-94CF-818493B772B7}"/>
              </a:ext>
            </a:extLst>
          </p:cNvPr>
          <p:cNvGraphicFramePr>
            <a:graphicFrameLocks noGrp="1"/>
          </p:cNvGraphicFramePr>
          <p:nvPr/>
        </p:nvGraphicFramePr>
        <p:xfrm>
          <a:off x="8974029" y="5695063"/>
          <a:ext cx="3112543" cy="1056852"/>
        </p:xfrm>
        <a:graphic>
          <a:graphicData uri="http://schemas.openxmlformats.org/drawingml/2006/table">
            <a:tbl>
              <a:tblPr firstRow="1" bandRow="1">
                <a:tableStyleId>{5C22544A-7EE6-4342-B048-85BDC9FD1C3A}</a:tableStyleId>
              </a:tblPr>
              <a:tblGrid>
                <a:gridCol w="3112543">
                  <a:extLst>
                    <a:ext uri="{9D8B030D-6E8A-4147-A177-3AD203B41FA5}">
                      <a16:colId xmlns:a16="http://schemas.microsoft.com/office/drawing/2014/main" val="3823392054"/>
                    </a:ext>
                  </a:extLst>
                </a:gridCol>
              </a:tblGrid>
              <a:tr h="1056852">
                <a:tc>
                  <a:txBody>
                    <a:bodyPr/>
                    <a:lstStyle/>
                    <a:p>
                      <a:pPr algn="ctr"/>
                      <a:r>
                        <a:rPr lang="en-US" sz="5400" dirty="0"/>
                        <a:t>ĐÚNG</a:t>
                      </a:r>
                    </a:p>
                  </a:txBody>
                  <a:tcPr/>
                </a:tc>
                <a:extLst>
                  <a:ext uri="{0D108BD9-81ED-4DB2-BD59-A6C34878D82A}">
                    <a16:rowId xmlns:a16="http://schemas.microsoft.com/office/drawing/2014/main" val="1050581207"/>
                  </a:ext>
                </a:extLst>
              </a:tr>
            </a:tbl>
          </a:graphicData>
        </a:graphic>
      </p:graphicFrame>
      <p:graphicFrame>
        <p:nvGraphicFramePr>
          <p:cNvPr id="60" name="Table 4">
            <a:extLst>
              <a:ext uri="{FF2B5EF4-FFF2-40B4-BE49-F238E27FC236}">
                <a16:creationId xmlns:a16="http://schemas.microsoft.com/office/drawing/2014/main" id="{55FF5720-33E1-4E33-9745-C8C83817098E}"/>
              </a:ext>
            </a:extLst>
          </p:cNvPr>
          <p:cNvGraphicFramePr>
            <a:graphicFrameLocks noGrp="1"/>
          </p:cNvGraphicFramePr>
          <p:nvPr/>
        </p:nvGraphicFramePr>
        <p:xfrm>
          <a:off x="9029327" y="5698420"/>
          <a:ext cx="3112543" cy="1056852"/>
        </p:xfrm>
        <a:graphic>
          <a:graphicData uri="http://schemas.openxmlformats.org/drawingml/2006/table">
            <a:tbl>
              <a:tblPr firstRow="1" bandRow="1">
                <a:tableStyleId>{5C22544A-7EE6-4342-B048-85BDC9FD1C3A}</a:tableStyleId>
              </a:tblPr>
              <a:tblGrid>
                <a:gridCol w="3112543">
                  <a:extLst>
                    <a:ext uri="{9D8B030D-6E8A-4147-A177-3AD203B41FA5}">
                      <a16:colId xmlns:a16="http://schemas.microsoft.com/office/drawing/2014/main" val="3823392054"/>
                    </a:ext>
                  </a:extLst>
                </a:gridCol>
              </a:tblGrid>
              <a:tr h="1056852">
                <a:tc>
                  <a:txBody>
                    <a:bodyPr/>
                    <a:lstStyle/>
                    <a:p>
                      <a:pPr algn="ctr"/>
                      <a:r>
                        <a:rPr lang="en-US" sz="5400" dirty="0"/>
                        <a:t>SAI</a:t>
                      </a:r>
                    </a:p>
                  </a:txBody>
                  <a:tcPr/>
                </a:tc>
                <a:extLst>
                  <a:ext uri="{0D108BD9-81ED-4DB2-BD59-A6C34878D82A}">
                    <a16:rowId xmlns:a16="http://schemas.microsoft.com/office/drawing/2014/main" val="1050581207"/>
                  </a:ext>
                </a:extLst>
              </a:tr>
            </a:tbl>
          </a:graphicData>
        </a:graphic>
      </p:graphicFrame>
      <p:graphicFrame>
        <p:nvGraphicFramePr>
          <p:cNvPr id="62" name="Table 3">
            <a:extLst>
              <a:ext uri="{FF2B5EF4-FFF2-40B4-BE49-F238E27FC236}">
                <a16:creationId xmlns:a16="http://schemas.microsoft.com/office/drawing/2014/main" id="{546E8E17-7025-4778-A89E-A72BF1EAF02D}"/>
              </a:ext>
            </a:extLst>
          </p:cNvPr>
          <p:cNvGraphicFramePr>
            <a:graphicFrameLocks noGrp="1"/>
          </p:cNvGraphicFramePr>
          <p:nvPr/>
        </p:nvGraphicFramePr>
        <p:xfrm>
          <a:off x="8993466" y="5735097"/>
          <a:ext cx="3136138" cy="1034638"/>
        </p:xfrm>
        <a:graphic>
          <a:graphicData uri="http://schemas.openxmlformats.org/drawingml/2006/table">
            <a:tbl>
              <a:tblPr firstRow="1" bandRow="1">
                <a:tableStyleId>{5C22544A-7EE6-4342-B048-85BDC9FD1C3A}</a:tableStyleId>
              </a:tblPr>
              <a:tblGrid>
                <a:gridCol w="3136138">
                  <a:extLst>
                    <a:ext uri="{9D8B030D-6E8A-4147-A177-3AD203B41FA5}">
                      <a16:colId xmlns:a16="http://schemas.microsoft.com/office/drawing/2014/main" val="1088763368"/>
                    </a:ext>
                  </a:extLst>
                </a:gridCol>
              </a:tblGrid>
              <a:tr h="1034638">
                <a:tc>
                  <a:txBody>
                    <a:bodyPr/>
                    <a:lstStyle/>
                    <a:p>
                      <a:pPr algn="ctr"/>
                      <a:r>
                        <a:rPr lang="en-US" sz="5400" dirty="0"/>
                        <a:t>ĐÚNG</a:t>
                      </a:r>
                    </a:p>
                  </a:txBody>
                  <a:tcPr/>
                </a:tc>
                <a:extLst>
                  <a:ext uri="{0D108BD9-81ED-4DB2-BD59-A6C34878D82A}">
                    <a16:rowId xmlns:a16="http://schemas.microsoft.com/office/drawing/2014/main" val="659207290"/>
                  </a:ext>
                </a:extLst>
              </a:tr>
            </a:tbl>
          </a:graphicData>
        </a:graphic>
      </p:graphicFrame>
    </p:spTree>
    <p:extLst>
      <p:ext uri="{BB962C8B-B14F-4D97-AF65-F5344CB8AC3E}">
        <p14:creationId xmlns:p14="http://schemas.microsoft.com/office/powerpoint/2010/main" val="29789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8"/>
                                        </p:tgtEl>
                                        <p:attrNameLst>
                                          <p:attrName>r</p:attrName>
                                        </p:attrNameLst>
                                      </p:cBhvr>
                                    </p:animRot>
                                    <p:animRot by="-240000">
                                      <p:cBhvr>
                                        <p:cTn id="25" dur="200" fill="hold">
                                          <p:stCondLst>
                                            <p:cond delay="200"/>
                                          </p:stCondLst>
                                        </p:cTn>
                                        <p:tgtEl>
                                          <p:spTgt spid="38"/>
                                        </p:tgtEl>
                                        <p:attrNameLst>
                                          <p:attrName>r</p:attrName>
                                        </p:attrNameLst>
                                      </p:cBhvr>
                                    </p:animRot>
                                    <p:animRot by="240000">
                                      <p:cBhvr>
                                        <p:cTn id="26" dur="200" fill="hold">
                                          <p:stCondLst>
                                            <p:cond delay="400"/>
                                          </p:stCondLst>
                                        </p:cTn>
                                        <p:tgtEl>
                                          <p:spTgt spid="38"/>
                                        </p:tgtEl>
                                        <p:attrNameLst>
                                          <p:attrName>r</p:attrName>
                                        </p:attrNameLst>
                                      </p:cBhvr>
                                    </p:animRot>
                                    <p:animRot by="-240000">
                                      <p:cBhvr>
                                        <p:cTn id="27" dur="200" fill="hold">
                                          <p:stCondLst>
                                            <p:cond delay="600"/>
                                          </p:stCondLst>
                                        </p:cTn>
                                        <p:tgtEl>
                                          <p:spTgt spid="38"/>
                                        </p:tgtEl>
                                        <p:attrNameLst>
                                          <p:attrName>r</p:attrName>
                                        </p:attrNameLst>
                                      </p:cBhvr>
                                    </p:animRot>
                                    <p:animRot by="120000">
                                      <p:cBhvr>
                                        <p:cTn id="28" dur="200" fill="hold">
                                          <p:stCondLst>
                                            <p:cond delay="800"/>
                                          </p:stCondLst>
                                        </p:cTn>
                                        <p:tgtEl>
                                          <p:spTgt spid="3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2"/>
                                        </p:tgtEl>
                                        <p:attrNameLst>
                                          <p:attrName>r</p:attrName>
                                        </p:attrNameLst>
                                      </p:cBhvr>
                                    </p:animRot>
                                    <p:animRot by="-240000">
                                      <p:cBhvr>
                                        <p:cTn id="37" dur="200" fill="hold">
                                          <p:stCondLst>
                                            <p:cond delay="200"/>
                                          </p:stCondLst>
                                        </p:cTn>
                                        <p:tgtEl>
                                          <p:spTgt spid="42"/>
                                        </p:tgtEl>
                                        <p:attrNameLst>
                                          <p:attrName>r</p:attrName>
                                        </p:attrNameLst>
                                      </p:cBhvr>
                                    </p:animRot>
                                    <p:animRot by="240000">
                                      <p:cBhvr>
                                        <p:cTn id="38" dur="200" fill="hold">
                                          <p:stCondLst>
                                            <p:cond delay="400"/>
                                          </p:stCondLst>
                                        </p:cTn>
                                        <p:tgtEl>
                                          <p:spTgt spid="42"/>
                                        </p:tgtEl>
                                        <p:attrNameLst>
                                          <p:attrName>r</p:attrName>
                                        </p:attrNameLst>
                                      </p:cBhvr>
                                    </p:animRot>
                                    <p:animRot by="-240000">
                                      <p:cBhvr>
                                        <p:cTn id="39" dur="200" fill="hold">
                                          <p:stCondLst>
                                            <p:cond delay="600"/>
                                          </p:stCondLst>
                                        </p:cTn>
                                        <p:tgtEl>
                                          <p:spTgt spid="42"/>
                                        </p:tgtEl>
                                        <p:attrNameLst>
                                          <p:attrName>r</p:attrName>
                                        </p:attrNameLst>
                                      </p:cBhvr>
                                    </p:animRot>
                                    <p:animRot by="120000">
                                      <p:cBhvr>
                                        <p:cTn id="40" dur="200" fill="hold">
                                          <p:stCondLst>
                                            <p:cond delay="800"/>
                                          </p:stCondLst>
                                        </p:cTn>
                                        <p:tgtEl>
                                          <p:spTgt spid="42"/>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44"/>
                                        </p:tgtEl>
                                        <p:attrNameLst>
                                          <p:attrName>r</p:attrName>
                                        </p:attrNameLst>
                                      </p:cBhvr>
                                    </p:animRot>
                                    <p:animRot by="-240000">
                                      <p:cBhvr>
                                        <p:cTn id="43" dur="200" fill="hold">
                                          <p:stCondLst>
                                            <p:cond delay="200"/>
                                          </p:stCondLst>
                                        </p:cTn>
                                        <p:tgtEl>
                                          <p:spTgt spid="44"/>
                                        </p:tgtEl>
                                        <p:attrNameLst>
                                          <p:attrName>r</p:attrName>
                                        </p:attrNameLst>
                                      </p:cBhvr>
                                    </p:animRot>
                                    <p:animRot by="240000">
                                      <p:cBhvr>
                                        <p:cTn id="44" dur="200" fill="hold">
                                          <p:stCondLst>
                                            <p:cond delay="400"/>
                                          </p:stCondLst>
                                        </p:cTn>
                                        <p:tgtEl>
                                          <p:spTgt spid="44"/>
                                        </p:tgtEl>
                                        <p:attrNameLst>
                                          <p:attrName>r</p:attrName>
                                        </p:attrNameLst>
                                      </p:cBhvr>
                                    </p:animRot>
                                    <p:animRot by="-240000">
                                      <p:cBhvr>
                                        <p:cTn id="45" dur="200" fill="hold">
                                          <p:stCondLst>
                                            <p:cond delay="600"/>
                                          </p:stCondLst>
                                        </p:cTn>
                                        <p:tgtEl>
                                          <p:spTgt spid="44"/>
                                        </p:tgtEl>
                                        <p:attrNameLst>
                                          <p:attrName>r</p:attrName>
                                        </p:attrNameLst>
                                      </p:cBhvr>
                                    </p:animRot>
                                    <p:animRot by="120000">
                                      <p:cBhvr>
                                        <p:cTn id="46" dur="200" fill="hold">
                                          <p:stCondLst>
                                            <p:cond delay="800"/>
                                          </p:stCondLst>
                                        </p:cTn>
                                        <p:tgtEl>
                                          <p:spTgt spid="44"/>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46"/>
                                        </p:tgtEl>
                                        <p:attrNameLst>
                                          <p:attrName>r</p:attrName>
                                        </p:attrNameLst>
                                      </p:cBhvr>
                                    </p:animRot>
                                    <p:animRot by="-240000">
                                      <p:cBhvr>
                                        <p:cTn id="49" dur="200" fill="hold">
                                          <p:stCondLst>
                                            <p:cond delay="200"/>
                                          </p:stCondLst>
                                        </p:cTn>
                                        <p:tgtEl>
                                          <p:spTgt spid="46"/>
                                        </p:tgtEl>
                                        <p:attrNameLst>
                                          <p:attrName>r</p:attrName>
                                        </p:attrNameLst>
                                      </p:cBhvr>
                                    </p:animRot>
                                    <p:animRot by="240000">
                                      <p:cBhvr>
                                        <p:cTn id="50" dur="200" fill="hold">
                                          <p:stCondLst>
                                            <p:cond delay="400"/>
                                          </p:stCondLst>
                                        </p:cTn>
                                        <p:tgtEl>
                                          <p:spTgt spid="46"/>
                                        </p:tgtEl>
                                        <p:attrNameLst>
                                          <p:attrName>r</p:attrName>
                                        </p:attrNameLst>
                                      </p:cBhvr>
                                    </p:animRot>
                                    <p:animRot by="-240000">
                                      <p:cBhvr>
                                        <p:cTn id="51" dur="200" fill="hold">
                                          <p:stCondLst>
                                            <p:cond delay="600"/>
                                          </p:stCondLst>
                                        </p:cTn>
                                        <p:tgtEl>
                                          <p:spTgt spid="46"/>
                                        </p:tgtEl>
                                        <p:attrNameLst>
                                          <p:attrName>r</p:attrName>
                                        </p:attrNameLst>
                                      </p:cBhvr>
                                    </p:animRot>
                                    <p:animRot by="120000">
                                      <p:cBhvr>
                                        <p:cTn id="52" dur="200" fill="hold">
                                          <p:stCondLst>
                                            <p:cond delay="800"/>
                                          </p:stCondLst>
                                        </p:cTn>
                                        <p:tgtEl>
                                          <p:spTgt spid="46"/>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48"/>
                                        </p:tgtEl>
                                        <p:attrNameLst>
                                          <p:attrName>r</p:attrName>
                                        </p:attrNameLst>
                                      </p:cBhvr>
                                    </p:animRot>
                                    <p:animRot by="-240000">
                                      <p:cBhvr>
                                        <p:cTn id="55" dur="200" fill="hold">
                                          <p:stCondLst>
                                            <p:cond delay="200"/>
                                          </p:stCondLst>
                                        </p:cTn>
                                        <p:tgtEl>
                                          <p:spTgt spid="48"/>
                                        </p:tgtEl>
                                        <p:attrNameLst>
                                          <p:attrName>r</p:attrName>
                                        </p:attrNameLst>
                                      </p:cBhvr>
                                    </p:animRot>
                                    <p:animRot by="240000">
                                      <p:cBhvr>
                                        <p:cTn id="56" dur="200" fill="hold">
                                          <p:stCondLst>
                                            <p:cond delay="400"/>
                                          </p:stCondLst>
                                        </p:cTn>
                                        <p:tgtEl>
                                          <p:spTgt spid="48"/>
                                        </p:tgtEl>
                                        <p:attrNameLst>
                                          <p:attrName>r</p:attrName>
                                        </p:attrNameLst>
                                      </p:cBhvr>
                                    </p:animRot>
                                    <p:animRot by="-240000">
                                      <p:cBhvr>
                                        <p:cTn id="57" dur="200" fill="hold">
                                          <p:stCondLst>
                                            <p:cond delay="600"/>
                                          </p:stCondLst>
                                        </p:cTn>
                                        <p:tgtEl>
                                          <p:spTgt spid="48"/>
                                        </p:tgtEl>
                                        <p:attrNameLst>
                                          <p:attrName>r</p:attrName>
                                        </p:attrNameLst>
                                      </p:cBhvr>
                                    </p:animRot>
                                    <p:animRot by="120000">
                                      <p:cBhvr>
                                        <p:cTn id="58" dur="200" fill="hold">
                                          <p:stCondLst>
                                            <p:cond delay="800"/>
                                          </p:stCondLst>
                                        </p:cTn>
                                        <p:tgtEl>
                                          <p:spTgt spid="48"/>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100" fill="hold">
                                          <p:stCondLst>
                                            <p:cond delay="0"/>
                                          </p:stCondLst>
                                        </p:cTn>
                                        <p:tgtEl>
                                          <p:spTgt spid="50"/>
                                        </p:tgtEl>
                                        <p:attrNameLst>
                                          <p:attrName>r</p:attrName>
                                        </p:attrNameLst>
                                      </p:cBhvr>
                                    </p:animRot>
                                    <p:animRot by="-240000">
                                      <p:cBhvr>
                                        <p:cTn id="61" dur="200" fill="hold">
                                          <p:stCondLst>
                                            <p:cond delay="200"/>
                                          </p:stCondLst>
                                        </p:cTn>
                                        <p:tgtEl>
                                          <p:spTgt spid="50"/>
                                        </p:tgtEl>
                                        <p:attrNameLst>
                                          <p:attrName>r</p:attrName>
                                        </p:attrNameLst>
                                      </p:cBhvr>
                                    </p:animRot>
                                    <p:animRot by="240000">
                                      <p:cBhvr>
                                        <p:cTn id="62" dur="200" fill="hold">
                                          <p:stCondLst>
                                            <p:cond delay="400"/>
                                          </p:stCondLst>
                                        </p:cTn>
                                        <p:tgtEl>
                                          <p:spTgt spid="50"/>
                                        </p:tgtEl>
                                        <p:attrNameLst>
                                          <p:attrName>r</p:attrName>
                                        </p:attrNameLst>
                                      </p:cBhvr>
                                    </p:animRot>
                                    <p:animRot by="-240000">
                                      <p:cBhvr>
                                        <p:cTn id="63" dur="200" fill="hold">
                                          <p:stCondLst>
                                            <p:cond delay="600"/>
                                          </p:stCondLst>
                                        </p:cTn>
                                        <p:tgtEl>
                                          <p:spTgt spid="50"/>
                                        </p:tgtEl>
                                        <p:attrNameLst>
                                          <p:attrName>r</p:attrName>
                                        </p:attrNameLst>
                                      </p:cBhvr>
                                    </p:animRot>
                                    <p:animRot by="120000">
                                      <p:cBhvr>
                                        <p:cTn id="64" dur="200" fill="hold">
                                          <p:stCondLst>
                                            <p:cond delay="800"/>
                                          </p:stCondLst>
                                        </p:cTn>
                                        <p:tgtEl>
                                          <p:spTgt spid="50"/>
                                        </p:tgtEl>
                                        <p:attrNameLst>
                                          <p:attrName>r</p:attrName>
                                        </p:attrNameLst>
                                      </p:cBhvr>
                                    </p:animRot>
                                  </p:childTnLst>
                                </p:cTn>
                              </p:par>
                              <p:par>
                                <p:cTn id="65" presetID="21" presetClass="emph" presetSubtype="0" repeatCount="indefinite" fill="hold" grpId="0" nodeType="withEffect">
                                  <p:stCondLst>
                                    <p:cond delay="0"/>
                                  </p:stCondLst>
                                  <p:childTnLst>
                                    <p:animClr clrSpc="hsl" dir="cw">
                                      <p:cBhvr override="childStyle">
                                        <p:cTn id="66" dur="500" fill="hold"/>
                                        <p:tgtEl>
                                          <p:spTgt spid="51"/>
                                        </p:tgtEl>
                                        <p:attrNameLst>
                                          <p:attrName>style.color</p:attrName>
                                        </p:attrNameLst>
                                      </p:cBhvr>
                                      <p:by>
                                        <p:hsl h="7200000" s="0" l="0"/>
                                      </p:by>
                                    </p:animClr>
                                    <p:animClr clrSpc="hsl" dir="cw">
                                      <p:cBhvr>
                                        <p:cTn id="67" dur="500" fill="hold"/>
                                        <p:tgtEl>
                                          <p:spTgt spid="51"/>
                                        </p:tgtEl>
                                        <p:attrNameLst>
                                          <p:attrName>fillcolor</p:attrName>
                                        </p:attrNameLst>
                                      </p:cBhvr>
                                      <p:by>
                                        <p:hsl h="7200000" s="0" l="0"/>
                                      </p:by>
                                    </p:animClr>
                                    <p:animClr clrSpc="hsl" dir="cw">
                                      <p:cBhvr>
                                        <p:cTn id="68" dur="500" fill="hold"/>
                                        <p:tgtEl>
                                          <p:spTgt spid="51"/>
                                        </p:tgtEl>
                                        <p:attrNameLst>
                                          <p:attrName>stroke.color</p:attrName>
                                        </p:attrNameLst>
                                      </p:cBhvr>
                                      <p:by>
                                        <p:hsl h="7200000" s="0" l="0"/>
                                      </p:by>
                                    </p:animClr>
                                    <p:set>
                                      <p:cBhvr>
                                        <p:cTn id="69" dur="500" fill="hold"/>
                                        <p:tgtEl>
                                          <p:spTgt spid="51"/>
                                        </p:tgtEl>
                                        <p:attrNameLst>
                                          <p:attrName>fill.type</p:attrName>
                                        </p:attrNameLst>
                                      </p:cBhvr>
                                      <p:to>
                                        <p:strVal val="solid"/>
                                      </p:to>
                                    </p:set>
                                  </p:childTnLst>
                                </p:cTn>
                              </p:par>
                              <p:par>
                                <p:cTn id="70" presetID="1" presetClass="mediacall" presetSubtype="0" fill="hold" nodeType="withEffect">
                                  <p:stCondLst>
                                    <p:cond delay="0"/>
                                  </p:stCondLst>
                                  <p:childTnLst>
                                    <p:cmd type="call" cmd="playFrom(0.0)">
                                      <p:cBhvr>
                                        <p:cTn id="71" dur="21083" fill="hold"/>
                                        <p:tgtEl>
                                          <p:spTgt spid="2"/>
                                        </p:tgtEl>
                                      </p:cBhvr>
                                    </p:cmd>
                                  </p:childTnLst>
                                </p:cTn>
                              </p:par>
                              <p:par>
                                <p:cTn id="72" presetID="0" presetClass="path" presetSubtype="0" accel="50000" decel="50000" fill="hold" nodeType="withEffect">
                                  <p:stCondLst>
                                    <p:cond delay="0"/>
                                  </p:stCondLst>
                                  <p:childTnLst>
                                    <p:animMotion origin="layout" path="M 3.54167E-6 -1.11111E-6 C 0.02395 0.02037 0.05781 0.01343 0.07109 0.06111 C 0.10599 0.10208 0.13867 0.10857 0.17955 0.04954 C 0.20807 0.01945 0.21875 -0.04884 0.26536 -0.04097 C 0.30742 -0.02847 0.2763 0.06204 0.32122 0.09769 C 0.3375 0.14583 0.31211 0.2081 0.34492 0.26366 C 0.37916 0.25162 0.39153 0.1794 0.39505 0.09977 C 0.40742 0.04583 0.43997 0.06204 0.44284 0.00833 C 0.44674 -0.05139 0.48255 -0.05648 0.47955 -0.12245 C 0.52799 -0.16042 0.54974 -0.11782 0.56901 -0.07731 C 0.5776 -0.0287 0.60182 -0.07106 0.61302 -0.05 C 0.62213 -0.03565 0.60377 0.02315 0.62122 0.0294 C 0.64804 0.00764 0.65117 -0.03125 0.65703 -0.0743 C 0.66966 -0.09259 0.67617 -0.11921 0.69492 -0.12917 C 0.72278 -0.14051 0.74687 -0.1287 0.76406 -0.09977 C 0.79609 -0.07014 0.76744 -0.01505 0.7927 0.02685 C 0.81406 0.0588 0.82708 0.04421 0.83906 0.01783 C 0.84882 -0.01088 0.84088 -0.04861 0.85442 -0.07708 C 0.86015 -0.08588 0.90026 -0.05023 0.90599 -0.05903 " pathEditMode="relative" rAng="0" ptsTypes="AAAAAAAAAAAAAAAAAAA">
                                      <p:cBhvr>
                                        <p:cTn id="73" dur="21000" fill="hold"/>
                                        <p:tgtEl>
                                          <p:spTgt spid="31"/>
                                        </p:tgtEl>
                                        <p:attrNameLst>
                                          <p:attrName>ppt_x</p:attrName>
                                          <p:attrName>ppt_y</p:attrName>
                                        </p:attrNameLst>
                                      </p:cBhvr>
                                      <p:rCtr x="45299" y="6319"/>
                                    </p:animMotion>
                                  </p:childTnLst>
                                </p:cTn>
                              </p:par>
                              <p:par>
                                <p:cTn id="74" presetID="0" presetClass="path" presetSubtype="0" accel="50000" decel="50000" fill="hold" nodeType="withEffect">
                                  <p:stCondLst>
                                    <p:cond delay="0"/>
                                  </p:stCondLst>
                                  <p:childTnLst>
                                    <p:animMotion origin="layout" path="M 2.5E-6 -0.00093 C 2.5E-6 0.05 -0.00651 0.0537 0.01784 0.11203 C 0.02617 0.14513 0.04049 0.19421 0.05521 0.19606 C 0.06966 0.19791 0.09883 0.18217 0.10495 0.12314 C 0.10703 0.10277 0.08424 0.08333 0.11146 0.06226 C 0.13359 0.06111 0.13034 0.10856 0.17031 0.10787 C 0.1832 0.09351 0.20599 0.11689 0.20898 0.06458 C 0.17851 0.01828 0.19961 -0.00162 0.18802 -0.03149 C 0.18607 -0.06389 0.14101 -0.0676 0.16705 -0.12246 C 0.18554 -0.17061 0.22383 -0.05903 0.26471 -0.09537 C 0.27396 -0.1338 0.21614 -0.16366 0.22864 -0.22686 C 0.23489 -0.25024 0.25 -0.24237 0.25937 -0.23982 " pathEditMode="relative" rAng="0" ptsTypes="AAAAAAAAAAAA">
                                      <p:cBhvr>
                                        <p:cTn id="75" dur="15000" fill="hold"/>
                                        <p:tgtEl>
                                          <p:spTgt spid="56"/>
                                        </p:tgtEl>
                                        <p:attrNameLst>
                                          <p:attrName>ppt_x</p:attrName>
                                          <p:attrName>ppt_y</p:attrName>
                                        </p:attrNameLst>
                                      </p:cBhvr>
                                      <p:rCtr x="13242" y="-22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64" presetClass="path" presetSubtype="0" accel="50000" decel="50000" fill="hold" nodeType="clickEffect">
                                  <p:stCondLst>
                                    <p:cond delay="0"/>
                                  </p:stCondLst>
                                  <p:childTnLst>
                                    <p:animMotion origin="layout" path="M -1.66667E-6 -2.59259E-6 L -0.58919 0.17616 " pathEditMode="relative" rAng="0" ptsTypes="AA">
                                      <p:cBhvr>
                                        <p:cTn id="80" dur="1750" fill="hold"/>
                                        <p:tgtEl>
                                          <p:spTgt spid="24"/>
                                        </p:tgtEl>
                                        <p:attrNameLst>
                                          <p:attrName>ppt_x</p:attrName>
                                          <p:attrName>ppt_y</p:attrName>
                                        </p:attrNameLst>
                                      </p:cBhvr>
                                      <p:rCtr x="-29466" y="8796"/>
                                    </p:animMotion>
                                  </p:childTnLst>
                                  <p:subTnLst>
                                    <p:audio>
                                      <p:cMediaNode>
                                        <p:cTn display="0" masterRel="sameClick">
                                          <p:stCondLst>
                                            <p:cond evt="begin" delay="0">
                                              <p:tn val="79"/>
                                            </p:cond>
                                          </p:stCondLst>
                                          <p:endCondLst>
                                            <p:cond evt="onStopAudio" delay="0">
                                              <p:tgtEl>
                                                <p:sldTgt/>
                                              </p:tgtEl>
                                            </p:cond>
                                          </p:endCondLst>
                                        </p:cTn>
                                        <p:tgtEl>
                                          <p:sndTgt r:embed="rId4" name="wind.wav"/>
                                        </p:tgtEl>
                                      </p:cMediaNode>
                                    </p:audio>
                                  </p:subTnLst>
                                </p:cTn>
                              </p:par>
                              <p:par>
                                <p:cTn id="81" presetID="8" presetClass="emph" presetSubtype="0" fill="hold" nodeType="withEffect">
                                  <p:stCondLst>
                                    <p:cond delay="0"/>
                                  </p:stCondLst>
                                  <p:childTnLst>
                                    <p:animRot by="21600000">
                                      <p:cBhvr>
                                        <p:cTn id="82" dur="1750" fill="hold"/>
                                        <p:tgtEl>
                                          <p:spTgt spid="24"/>
                                        </p:tgtEl>
                                        <p:attrNameLst>
                                          <p:attrName>r</p:attrName>
                                        </p:attrNameLst>
                                      </p:cBhvr>
                                    </p:animRot>
                                  </p:childTnLst>
                                </p:cTn>
                              </p:par>
                            </p:childTnLst>
                          </p:cTn>
                        </p:par>
                        <p:par>
                          <p:cTn id="83" fill="hold">
                            <p:stCondLst>
                              <p:cond delay="1750"/>
                            </p:stCondLst>
                            <p:childTnLst>
                              <p:par>
                                <p:cTn id="84" presetID="50" presetClass="entr" presetSubtype="0" decel="10000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p:cTn id="86" dur="1000" fill="hold"/>
                                        <p:tgtEl>
                                          <p:spTgt spid="30"/>
                                        </p:tgtEl>
                                        <p:attrNameLst>
                                          <p:attrName>ppt_w</p:attrName>
                                        </p:attrNameLst>
                                      </p:cBhvr>
                                      <p:tavLst>
                                        <p:tav tm="0">
                                          <p:val>
                                            <p:strVal val="#ppt_w+.3"/>
                                          </p:val>
                                        </p:tav>
                                        <p:tav tm="100000">
                                          <p:val>
                                            <p:strVal val="#ppt_w"/>
                                          </p:val>
                                        </p:tav>
                                      </p:tavLst>
                                    </p:anim>
                                    <p:anim calcmode="lin" valueType="num">
                                      <p:cBhvr>
                                        <p:cTn id="87" dur="1000" fill="hold"/>
                                        <p:tgtEl>
                                          <p:spTgt spid="30"/>
                                        </p:tgtEl>
                                        <p:attrNameLst>
                                          <p:attrName>ppt_h</p:attrName>
                                        </p:attrNameLst>
                                      </p:cBhvr>
                                      <p:tavLst>
                                        <p:tav tm="0">
                                          <p:val>
                                            <p:strVal val="#ppt_h"/>
                                          </p:val>
                                        </p:tav>
                                        <p:tav tm="100000">
                                          <p:val>
                                            <p:strVal val="#ppt_h"/>
                                          </p:val>
                                        </p:tav>
                                      </p:tavLst>
                                    </p:anim>
                                    <p:animEffect transition="in" filter="fade">
                                      <p:cBhvr>
                                        <p:cTn id="88" dur="1000"/>
                                        <p:tgtEl>
                                          <p:spTgt spid="30"/>
                                        </p:tgtEl>
                                      </p:cBhvr>
                                    </p:animEffect>
                                  </p:childTnLst>
                                  <p:subTnLst>
                                    <p:audio>
                                      <p:cMediaNode>
                                        <p:cTn display="0" masterRel="sameClick">
                                          <p:stCondLst>
                                            <p:cond evt="begin" delay="0">
                                              <p:tn val="8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4"/>
                  </p:tgtEl>
                </p:cond>
              </p:nextCondLst>
            </p:seq>
            <p:seq concurrent="1" nextAc="seek">
              <p:cTn id="89" restart="whenNotActive" fill="hold" evtFilter="cancelBubble" nodeType="interactiveSeq">
                <p:stCondLst>
                  <p:cond evt="onClick" delay="0">
                    <p:tgtEl>
                      <p:spTgt spid="30"/>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30"/>
                                        </p:tgtEl>
                                      </p:cBhvr>
                                    </p:animEffect>
                                    <p:set>
                                      <p:cBhvr>
                                        <p:cTn id="94" dur="1" fill="hold">
                                          <p:stCondLst>
                                            <p:cond delay="499"/>
                                          </p:stCondLst>
                                        </p:cTn>
                                        <p:tgtEl>
                                          <p:spTgt spid="30"/>
                                        </p:tgtEl>
                                        <p:attrNameLst>
                                          <p:attrName>style.visibility</p:attrName>
                                        </p:attrNameLst>
                                      </p:cBhvr>
                                      <p:to>
                                        <p:strVal val="hidden"/>
                                      </p:to>
                                    </p:set>
                                  </p:childTnLst>
                                </p:cTn>
                              </p:par>
                              <p:par>
                                <p:cTn id="95" presetID="64" presetClass="path" presetSubtype="0" accel="50000" decel="50000" fill="hold" nodeType="withEffect">
                                  <p:stCondLst>
                                    <p:cond delay="0"/>
                                  </p:stCondLst>
                                  <p:childTnLst>
                                    <p:animMotion origin="layout" path="M -0.5892 0.17615 L -0.26459 -0.71945 " pathEditMode="relative" rAng="0" ptsTypes="AA">
                                      <p:cBhvr>
                                        <p:cTn id="96" dur="1750" fill="hold"/>
                                        <p:tgtEl>
                                          <p:spTgt spid="24"/>
                                        </p:tgtEl>
                                        <p:attrNameLst>
                                          <p:attrName>ppt_x</p:attrName>
                                          <p:attrName>ppt_y</p:attrName>
                                        </p:attrNameLst>
                                      </p:cBhvr>
                                      <p:rCtr x="16224" y="-44792"/>
                                    </p:animMotion>
                                  </p:childTnLst>
                                  <p:subTnLst>
                                    <p:audio>
                                      <p:cMediaNode>
                                        <p:cTn display="0" masterRel="sameClick">
                                          <p:stCondLst>
                                            <p:cond evt="begin" delay="0">
                                              <p:tn val="95"/>
                                            </p:cond>
                                          </p:stCondLst>
                                          <p:endCondLst>
                                            <p:cond evt="onStopAudio" delay="0">
                                              <p:tgtEl>
                                                <p:sldTgt/>
                                              </p:tgtEl>
                                            </p:cond>
                                          </p:endCondLst>
                                        </p:cTn>
                                        <p:tgtEl>
                                          <p:sndTgt r:embed="rId4" name="wind.wav"/>
                                        </p:tgtEl>
                                      </p:cMediaNode>
                                    </p:audio>
                                  </p:subTnLst>
                                </p:cTn>
                              </p:par>
                              <p:par>
                                <p:cTn id="97" presetID="1" presetClass="entr" presetSubtype="0" fill="hold" nodeType="withEffect">
                                  <p:stCondLst>
                                    <p:cond delay="0"/>
                                  </p:stCondLst>
                                  <p:childTnLst>
                                    <p:set>
                                      <p:cBhvr>
                                        <p:cTn id="98" dur="1" fill="hold">
                                          <p:stCondLst>
                                            <p:cond delay="0"/>
                                          </p:stCondLst>
                                        </p:cTn>
                                        <p:tgtEl>
                                          <p:spTgt spid="3"/>
                                        </p:tgtEl>
                                        <p:attrNameLst>
                                          <p:attrName>style.visibility</p:attrName>
                                        </p:attrNameLst>
                                      </p:cBhvr>
                                      <p:to>
                                        <p:strVal val="visible"/>
                                      </p:to>
                                    </p:set>
                                  </p:childTnLst>
                                </p:cTn>
                              </p:par>
                            </p:childTnLst>
                          </p:cTn>
                        </p:par>
                        <p:par>
                          <p:cTn id="99" fill="hold">
                            <p:stCondLst>
                              <p:cond delay="1750"/>
                            </p:stCondLst>
                            <p:childTnLst>
                              <p:par>
                                <p:cTn id="100" presetID="1" presetClass="exit" presetSubtype="0" fill="hold" nodeType="afterEffect">
                                  <p:stCondLst>
                                    <p:cond delay="1750"/>
                                  </p:stCondLst>
                                  <p:childTnLst>
                                    <p:set>
                                      <p:cBhvr>
                                        <p:cTn id="101" dur="1" fill="hold">
                                          <p:stCondLst>
                                            <p:cond delay="0"/>
                                          </p:stCondLst>
                                        </p:cTn>
                                        <p:tgtEl>
                                          <p:spTgt spid="3"/>
                                        </p:tgtEl>
                                        <p:attrNameLst>
                                          <p:attrName>style.visibility</p:attrName>
                                        </p:attrNameLst>
                                      </p:cBhvr>
                                      <p:to>
                                        <p:strVal val="hidden"/>
                                      </p:to>
                                    </p:set>
                                  </p:childTnLst>
                                </p:cTn>
                              </p:par>
                              <p:par>
                                <p:cTn id="102" presetID="6" presetClass="emph" presetSubtype="0" fill="hold" nodeType="withEffect">
                                  <p:stCondLst>
                                    <p:cond delay="0"/>
                                  </p:stCondLst>
                                  <p:childTnLst>
                                    <p:animScale>
                                      <p:cBhvr>
                                        <p:cTn id="103" dur="1750" fill="hold"/>
                                        <p:tgtEl>
                                          <p:spTgt spid="24"/>
                                        </p:tgtEl>
                                      </p:cBhvr>
                                      <p:by x="150000" y="150000"/>
                                    </p:animScale>
                                  </p:childTnLst>
                                </p:cTn>
                              </p:par>
                              <p:par>
                                <p:cTn id="104" presetID="8" presetClass="emph" presetSubtype="0" fill="hold" nodeType="withEffect">
                                  <p:stCondLst>
                                    <p:cond delay="0"/>
                                  </p:stCondLst>
                                  <p:childTnLst>
                                    <p:animRot by="21600000">
                                      <p:cBhvr>
                                        <p:cTn id="105" dur="1750" fill="hold"/>
                                        <p:tgtEl>
                                          <p:spTgt spid="24"/>
                                        </p:tgtEl>
                                        <p:attrNameLst>
                                          <p:attrName>r</p:attrName>
                                        </p:attrNameLst>
                                      </p:cBhvr>
                                    </p:animRot>
                                  </p:childTnLst>
                                </p:cTn>
                              </p:par>
                            </p:childTnLst>
                          </p:cTn>
                        </p:par>
                      </p:childTnLst>
                    </p:cTn>
                  </p:par>
                </p:childTnLst>
              </p:cTn>
              <p:nextCondLst>
                <p:cond evt="onClick" delay="0">
                  <p:tgtEl>
                    <p:spTgt spid="30"/>
                  </p:tgtEl>
                </p:cond>
              </p:nextCondLst>
            </p:seq>
            <p:seq concurrent="1" nextAc="seek">
              <p:cTn id="106" restart="whenNotActive" fill="hold" evtFilter="cancelBubble" nodeType="interactiveSeq">
                <p:stCondLst>
                  <p:cond evt="onClick" delay="0">
                    <p:tgtEl>
                      <p:spTgt spid="34"/>
                    </p:tgtEl>
                  </p:cond>
                </p:stCondLst>
                <p:endSync evt="end" delay="0">
                  <p:rtn val="all"/>
                </p:endSync>
                <p:childTnLst>
                  <p:par>
                    <p:cTn id="107" fill="hold">
                      <p:stCondLst>
                        <p:cond delay="0"/>
                      </p:stCondLst>
                      <p:childTnLst>
                        <p:par>
                          <p:cTn id="108" fill="hold">
                            <p:stCondLst>
                              <p:cond delay="0"/>
                            </p:stCondLst>
                            <p:childTnLst>
                              <p:par>
                                <p:cTn id="109" presetID="64" presetClass="path" presetSubtype="0" accel="50000" decel="50000" fill="hold" nodeType="clickEffect">
                                  <p:stCondLst>
                                    <p:cond delay="0"/>
                                  </p:stCondLst>
                                  <p:childTnLst>
                                    <p:animMotion origin="layout" path="M -2.08333E-6 -3.7037E-7 L -0.39323 0.45347 " pathEditMode="relative" rAng="0" ptsTypes="AA">
                                      <p:cBhvr>
                                        <p:cTn id="110" dur="1750" fill="hold"/>
                                        <p:tgtEl>
                                          <p:spTgt spid="34"/>
                                        </p:tgtEl>
                                        <p:attrNameLst>
                                          <p:attrName>ppt_x</p:attrName>
                                          <p:attrName>ppt_y</p:attrName>
                                        </p:attrNameLst>
                                      </p:cBhvr>
                                      <p:rCtr x="-19792" y="22731"/>
                                    </p:animMotion>
                                  </p:childTnLst>
                                  <p:subTnLst>
                                    <p:audio>
                                      <p:cMediaNode>
                                        <p:cTn display="0" masterRel="sameClick">
                                          <p:stCondLst>
                                            <p:cond evt="begin" delay="0">
                                              <p:tn val="109"/>
                                            </p:cond>
                                          </p:stCondLst>
                                          <p:endCondLst>
                                            <p:cond evt="onStopAudio" delay="0">
                                              <p:tgtEl>
                                                <p:sldTgt/>
                                              </p:tgtEl>
                                            </p:cond>
                                          </p:endCondLst>
                                        </p:cTn>
                                        <p:tgtEl>
                                          <p:sndTgt r:embed="rId4" name="wind.wav"/>
                                        </p:tgtEl>
                                      </p:cMediaNode>
                                    </p:audio>
                                  </p:subTnLst>
                                </p:cTn>
                              </p:par>
                              <p:par>
                                <p:cTn id="111" presetID="8" presetClass="emph" presetSubtype="0" fill="hold" nodeType="withEffect">
                                  <p:stCondLst>
                                    <p:cond delay="0"/>
                                  </p:stCondLst>
                                  <p:childTnLst>
                                    <p:animRot by="21600000">
                                      <p:cBhvr>
                                        <p:cTn id="112" dur="1750" fill="hold"/>
                                        <p:tgtEl>
                                          <p:spTgt spid="34"/>
                                        </p:tgtEl>
                                        <p:attrNameLst>
                                          <p:attrName>r</p:attrName>
                                        </p:attrNameLst>
                                      </p:cBhvr>
                                    </p:animRot>
                                  </p:childTnLst>
                                </p:cTn>
                              </p:par>
                            </p:childTnLst>
                          </p:cTn>
                        </p:par>
                        <p:par>
                          <p:cTn id="113" fill="hold">
                            <p:stCondLst>
                              <p:cond delay="1750"/>
                            </p:stCondLst>
                            <p:childTnLst>
                              <p:par>
                                <p:cTn id="114" presetID="50" presetClass="entr" presetSubtype="0" decel="100000" fill="hold" grpId="0" nodeType="after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p:cTn id="116" dur="1000" fill="hold"/>
                                        <p:tgtEl>
                                          <p:spTgt spid="33"/>
                                        </p:tgtEl>
                                        <p:attrNameLst>
                                          <p:attrName>ppt_w</p:attrName>
                                        </p:attrNameLst>
                                      </p:cBhvr>
                                      <p:tavLst>
                                        <p:tav tm="0">
                                          <p:val>
                                            <p:strVal val="#ppt_w+.3"/>
                                          </p:val>
                                        </p:tav>
                                        <p:tav tm="100000">
                                          <p:val>
                                            <p:strVal val="#ppt_w"/>
                                          </p:val>
                                        </p:tav>
                                      </p:tavLst>
                                    </p:anim>
                                    <p:anim calcmode="lin" valueType="num">
                                      <p:cBhvr>
                                        <p:cTn id="117" dur="1000" fill="hold"/>
                                        <p:tgtEl>
                                          <p:spTgt spid="33"/>
                                        </p:tgtEl>
                                        <p:attrNameLst>
                                          <p:attrName>ppt_h</p:attrName>
                                        </p:attrNameLst>
                                      </p:cBhvr>
                                      <p:tavLst>
                                        <p:tav tm="0">
                                          <p:val>
                                            <p:strVal val="#ppt_h"/>
                                          </p:val>
                                        </p:tav>
                                        <p:tav tm="100000">
                                          <p:val>
                                            <p:strVal val="#ppt_h"/>
                                          </p:val>
                                        </p:tav>
                                      </p:tavLst>
                                    </p:anim>
                                    <p:animEffect transition="in" filter="fade">
                                      <p:cBhvr>
                                        <p:cTn id="118" dur="1000"/>
                                        <p:tgtEl>
                                          <p:spTgt spid="33"/>
                                        </p:tgtEl>
                                      </p:cBhvr>
                                    </p:animEffect>
                                  </p:childTnLst>
                                  <p:subTnLst>
                                    <p:audio>
                                      <p:cMediaNode>
                                        <p:cTn display="0" masterRel="sameClick">
                                          <p:stCondLst>
                                            <p:cond evt="begin" delay="0">
                                              <p:tn val="11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119" restart="whenNotActive" fill="hold" evtFilter="cancelBubble" nodeType="interactiveSeq">
                <p:stCondLst>
                  <p:cond evt="onClick" delay="0">
                    <p:tgtEl>
                      <p:spTgt spid="33"/>
                    </p:tgtEl>
                  </p:cond>
                </p:stCondLst>
                <p:endSync evt="end" delay="0">
                  <p:rtn val="all"/>
                </p:endSync>
                <p:childTnLst>
                  <p:par>
                    <p:cTn id="120" fill="hold">
                      <p:stCondLst>
                        <p:cond delay="0"/>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33"/>
                                        </p:tgtEl>
                                      </p:cBhvr>
                                    </p:animEffect>
                                    <p:set>
                                      <p:cBhvr>
                                        <p:cTn id="124" dur="1" fill="hold">
                                          <p:stCondLst>
                                            <p:cond delay="499"/>
                                          </p:stCondLst>
                                        </p:cTn>
                                        <p:tgtEl>
                                          <p:spTgt spid="33"/>
                                        </p:tgtEl>
                                        <p:attrNameLst>
                                          <p:attrName>style.visibility</p:attrName>
                                        </p:attrNameLst>
                                      </p:cBhvr>
                                      <p:to>
                                        <p:strVal val="hidden"/>
                                      </p:to>
                                    </p:set>
                                  </p:childTnLst>
                                </p:cTn>
                              </p:par>
                              <p:par>
                                <p:cTn id="125" presetID="64" presetClass="path" presetSubtype="0" accel="50000" decel="50000" fill="hold" nodeType="withEffect">
                                  <p:stCondLst>
                                    <p:cond delay="0"/>
                                  </p:stCondLst>
                                  <p:childTnLst>
                                    <p:animMotion origin="layout" path="M -0.39323 0.45347 L -0.07187 -0.43426 " pathEditMode="relative" rAng="0" ptsTypes="AA">
                                      <p:cBhvr>
                                        <p:cTn id="126" dur="1750" fill="hold"/>
                                        <p:tgtEl>
                                          <p:spTgt spid="34"/>
                                        </p:tgtEl>
                                        <p:attrNameLst>
                                          <p:attrName>ppt_x</p:attrName>
                                          <p:attrName>ppt_y</p:attrName>
                                        </p:attrNameLst>
                                      </p:cBhvr>
                                      <p:rCtr x="16068" y="-44398"/>
                                    </p:animMotion>
                                  </p:childTnLst>
                                  <p:subTnLst>
                                    <p:audio>
                                      <p:cMediaNode>
                                        <p:cTn display="0" masterRel="sameClick">
                                          <p:stCondLst>
                                            <p:cond evt="begin" delay="0">
                                              <p:tn val="125"/>
                                            </p:cond>
                                          </p:stCondLst>
                                          <p:endCondLst>
                                            <p:cond evt="onStopAudio" delay="0">
                                              <p:tgtEl>
                                                <p:sldTgt/>
                                              </p:tgtEl>
                                            </p:cond>
                                          </p:endCondLst>
                                        </p:cTn>
                                        <p:tgtEl>
                                          <p:sndTgt r:embed="rId4" name="wind.wav"/>
                                        </p:tgtEl>
                                      </p:cMediaNode>
                                    </p:audio>
                                  </p:subTnLst>
                                </p:cTn>
                              </p:par>
                              <p:par>
                                <p:cTn id="127" presetID="10" presetClass="entr" presetSubtype="0" fill="hold" nodeType="with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fade">
                                      <p:cBhvr>
                                        <p:cTn id="129" dur="500"/>
                                        <p:tgtEl>
                                          <p:spTgt spid="60"/>
                                        </p:tgtEl>
                                      </p:cBhvr>
                                    </p:animEffect>
                                  </p:childTnLst>
                                </p:cTn>
                              </p:par>
                            </p:childTnLst>
                          </p:cTn>
                        </p:par>
                        <p:par>
                          <p:cTn id="130" fill="hold">
                            <p:stCondLst>
                              <p:cond delay="1750"/>
                            </p:stCondLst>
                            <p:childTnLst>
                              <p:par>
                                <p:cTn id="131" presetID="21" presetClass="exit" presetSubtype="1" fill="hold" nodeType="afterEffect">
                                  <p:stCondLst>
                                    <p:cond delay="0"/>
                                  </p:stCondLst>
                                  <p:childTnLst>
                                    <p:animEffect transition="out" filter="wheel(1)">
                                      <p:cBhvr>
                                        <p:cTn id="132" dur="2000"/>
                                        <p:tgtEl>
                                          <p:spTgt spid="60"/>
                                        </p:tgtEl>
                                      </p:cBhvr>
                                    </p:animEffect>
                                    <p:set>
                                      <p:cBhvr>
                                        <p:cTn id="133" dur="1" fill="hold">
                                          <p:stCondLst>
                                            <p:cond delay="1999"/>
                                          </p:stCondLst>
                                        </p:cTn>
                                        <p:tgtEl>
                                          <p:spTgt spid="60"/>
                                        </p:tgtEl>
                                        <p:attrNameLst>
                                          <p:attrName>style.visibility</p:attrName>
                                        </p:attrNameLst>
                                      </p:cBhvr>
                                      <p:to>
                                        <p:strVal val="hidden"/>
                                      </p:to>
                                    </p:set>
                                  </p:childTnLst>
                                </p:cTn>
                              </p:par>
                              <p:par>
                                <p:cTn id="134" presetID="6" presetClass="emph" presetSubtype="0" fill="hold" nodeType="withEffect">
                                  <p:stCondLst>
                                    <p:cond delay="0"/>
                                  </p:stCondLst>
                                  <p:childTnLst>
                                    <p:animScale>
                                      <p:cBhvr>
                                        <p:cTn id="135" dur="1750" fill="hold"/>
                                        <p:tgtEl>
                                          <p:spTgt spid="34"/>
                                        </p:tgtEl>
                                      </p:cBhvr>
                                      <p:by x="150000" y="150000"/>
                                    </p:animScale>
                                  </p:childTnLst>
                                </p:cTn>
                              </p:par>
                              <p:par>
                                <p:cTn id="136" presetID="8" presetClass="emph" presetSubtype="0" fill="hold" nodeType="withEffect">
                                  <p:stCondLst>
                                    <p:cond delay="0"/>
                                  </p:stCondLst>
                                  <p:childTnLst>
                                    <p:animRot by="21600000">
                                      <p:cBhvr>
                                        <p:cTn id="137" dur="1750" fill="hold"/>
                                        <p:tgtEl>
                                          <p:spTgt spid="34"/>
                                        </p:tgtEl>
                                        <p:attrNameLst>
                                          <p:attrName>r</p:attrName>
                                        </p:attrNameLst>
                                      </p:cBhvr>
                                    </p:animRot>
                                  </p:childTnLst>
                                </p:cTn>
                              </p:par>
                            </p:childTnLst>
                          </p:cTn>
                        </p:par>
                      </p:childTnLst>
                    </p:cTn>
                  </p:par>
                </p:childTnLst>
              </p:cTn>
              <p:nextCondLst>
                <p:cond evt="onClick" delay="0">
                  <p:tgtEl>
                    <p:spTgt spid="33"/>
                  </p:tgtEl>
                </p:cond>
              </p:nextCondLst>
            </p:seq>
            <p:seq concurrent="1" nextAc="seek">
              <p:cTn id="138" restart="whenNotActive" fill="hold" evtFilter="cancelBubble" nodeType="interactiveSeq">
                <p:stCondLst>
                  <p:cond evt="onClick" delay="0">
                    <p:tgtEl>
                      <p:spTgt spid="36"/>
                    </p:tgtEl>
                  </p:cond>
                </p:stCondLst>
                <p:endSync evt="end" delay="0">
                  <p:rtn val="all"/>
                </p:endSync>
                <p:childTnLst>
                  <p:par>
                    <p:cTn id="139" fill="hold">
                      <p:stCondLst>
                        <p:cond delay="0"/>
                      </p:stCondLst>
                      <p:childTnLst>
                        <p:par>
                          <p:cTn id="140" fill="hold">
                            <p:stCondLst>
                              <p:cond delay="0"/>
                            </p:stCondLst>
                            <p:childTnLst>
                              <p:par>
                                <p:cTn id="141" presetID="64" presetClass="path" presetSubtype="0" accel="50000" decel="50000" fill="hold" nodeType="clickEffect">
                                  <p:stCondLst>
                                    <p:cond delay="0"/>
                                  </p:stCondLst>
                                  <p:childTnLst>
                                    <p:animMotion origin="layout" path="M -0.10339 -0.03241 L -0.47135 0.27963 " pathEditMode="relative" rAng="0" ptsTypes="AA">
                                      <p:cBhvr>
                                        <p:cTn id="142" dur="1750" fill="hold"/>
                                        <p:tgtEl>
                                          <p:spTgt spid="36"/>
                                        </p:tgtEl>
                                        <p:attrNameLst>
                                          <p:attrName>ppt_x</p:attrName>
                                          <p:attrName>ppt_y</p:attrName>
                                        </p:attrNameLst>
                                      </p:cBhvr>
                                      <p:rCtr x="-18398" y="15602"/>
                                    </p:animMotion>
                                  </p:childTnLst>
                                  <p:subTnLst>
                                    <p:audio>
                                      <p:cMediaNode>
                                        <p:cTn display="0" masterRel="sameClick">
                                          <p:stCondLst>
                                            <p:cond evt="begin" delay="0">
                                              <p:tn val="141"/>
                                            </p:cond>
                                          </p:stCondLst>
                                          <p:endCondLst>
                                            <p:cond evt="onStopAudio" delay="0">
                                              <p:tgtEl>
                                                <p:sldTgt/>
                                              </p:tgtEl>
                                            </p:cond>
                                          </p:endCondLst>
                                        </p:cTn>
                                        <p:tgtEl>
                                          <p:sndTgt r:embed="rId4" name="wind.wav"/>
                                        </p:tgtEl>
                                      </p:cMediaNode>
                                    </p:audio>
                                  </p:subTnLst>
                                </p:cTn>
                              </p:par>
                              <p:par>
                                <p:cTn id="143" presetID="8" presetClass="emph" presetSubtype="0" fill="hold" nodeType="withEffect">
                                  <p:stCondLst>
                                    <p:cond delay="0"/>
                                  </p:stCondLst>
                                  <p:childTnLst>
                                    <p:animRot by="21600000">
                                      <p:cBhvr>
                                        <p:cTn id="144" dur="1750" fill="hold"/>
                                        <p:tgtEl>
                                          <p:spTgt spid="36"/>
                                        </p:tgtEl>
                                        <p:attrNameLst>
                                          <p:attrName>r</p:attrName>
                                        </p:attrNameLst>
                                      </p:cBhvr>
                                    </p:animRot>
                                  </p:childTnLst>
                                </p:cTn>
                              </p:par>
                            </p:childTnLst>
                          </p:cTn>
                        </p:par>
                        <p:par>
                          <p:cTn id="145" fill="hold">
                            <p:stCondLst>
                              <p:cond delay="1750"/>
                            </p:stCondLst>
                            <p:childTnLst>
                              <p:par>
                                <p:cTn id="146" presetID="50" presetClass="entr" presetSubtype="0" decel="100000" fill="hold" grpId="0" nodeType="afterEffect">
                                  <p:stCondLst>
                                    <p:cond delay="0"/>
                                  </p:stCondLst>
                                  <p:childTnLst>
                                    <p:set>
                                      <p:cBhvr>
                                        <p:cTn id="147" dur="1" fill="hold">
                                          <p:stCondLst>
                                            <p:cond delay="0"/>
                                          </p:stCondLst>
                                        </p:cTn>
                                        <p:tgtEl>
                                          <p:spTgt spid="35"/>
                                        </p:tgtEl>
                                        <p:attrNameLst>
                                          <p:attrName>style.visibility</p:attrName>
                                        </p:attrNameLst>
                                      </p:cBhvr>
                                      <p:to>
                                        <p:strVal val="visible"/>
                                      </p:to>
                                    </p:set>
                                    <p:anim calcmode="lin" valueType="num">
                                      <p:cBhvr>
                                        <p:cTn id="148" dur="1000" fill="hold"/>
                                        <p:tgtEl>
                                          <p:spTgt spid="35"/>
                                        </p:tgtEl>
                                        <p:attrNameLst>
                                          <p:attrName>ppt_w</p:attrName>
                                        </p:attrNameLst>
                                      </p:cBhvr>
                                      <p:tavLst>
                                        <p:tav tm="0">
                                          <p:val>
                                            <p:strVal val="#ppt_w+.3"/>
                                          </p:val>
                                        </p:tav>
                                        <p:tav tm="100000">
                                          <p:val>
                                            <p:strVal val="#ppt_w"/>
                                          </p:val>
                                        </p:tav>
                                      </p:tavLst>
                                    </p:anim>
                                    <p:anim calcmode="lin" valueType="num">
                                      <p:cBhvr>
                                        <p:cTn id="149" dur="1000" fill="hold"/>
                                        <p:tgtEl>
                                          <p:spTgt spid="35"/>
                                        </p:tgtEl>
                                        <p:attrNameLst>
                                          <p:attrName>ppt_h</p:attrName>
                                        </p:attrNameLst>
                                      </p:cBhvr>
                                      <p:tavLst>
                                        <p:tav tm="0">
                                          <p:val>
                                            <p:strVal val="#ppt_h"/>
                                          </p:val>
                                        </p:tav>
                                        <p:tav tm="100000">
                                          <p:val>
                                            <p:strVal val="#ppt_h"/>
                                          </p:val>
                                        </p:tav>
                                      </p:tavLst>
                                    </p:anim>
                                    <p:animEffect transition="in" filter="fade">
                                      <p:cBhvr>
                                        <p:cTn id="150" dur="1000"/>
                                        <p:tgtEl>
                                          <p:spTgt spid="35"/>
                                        </p:tgtEl>
                                      </p:cBhvr>
                                    </p:animEffect>
                                  </p:childTnLst>
                                  <p:subTnLst>
                                    <p:audio>
                                      <p:cMediaNode>
                                        <p:cTn display="0" masterRel="sameClick">
                                          <p:stCondLst>
                                            <p:cond evt="begin" delay="0">
                                              <p:tn val="146"/>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151" restart="whenNotActive" fill="hold" evtFilter="cancelBubble" nodeType="interactiveSeq">
                <p:stCondLst>
                  <p:cond evt="onClick" delay="0">
                    <p:tgtEl>
                      <p:spTgt spid="35"/>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grpId="1" nodeType="clickEffect">
                                  <p:stCondLst>
                                    <p:cond delay="0"/>
                                  </p:stCondLst>
                                  <p:childTnLst>
                                    <p:animEffect transition="out" filter="fade">
                                      <p:cBhvr>
                                        <p:cTn id="155" dur="500"/>
                                        <p:tgtEl>
                                          <p:spTgt spid="35"/>
                                        </p:tgtEl>
                                      </p:cBhvr>
                                    </p:animEffect>
                                    <p:set>
                                      <p:cBhvr>
                                        <p:cTn id="156" dur="1" fill="hold">
                                          <p:stCondLst>
                                            <p:cond delay="499"/>
                                          </p:stCondLst>
                                        </p:cTn>
                                        <p:tgtEl>
                                          <p:spTgt spid="35"/>
                                        </p:tgtEl>
                                        <p:attrNameLst>
                                          <p:attrName>style.visibility</p:attrName>
                                        </p:attrNameLst>
                                      </p:cBhvr>
                                      <p:to>
                                        <p:strVal val="hidden"/>
                                      </p:to>
                                    </p:set>
                                  </p:childTnLst>
                                </p:cTn>
                              </p:par>
                              <p:par>
                                <p:cTn id="157" presetID="64" presetClass="path" presetSubtype="0" accel="50000" decel="50000" fill="hold" nodeType="withEffect">
                                  <p:stCondLst>
                                    <p:cond delay="0"/>
                                  </p:stCondLst>
                                  <p:childTnLst>
                                    <p:animMotion origin="layout" path="M -0.47135 0.27963 L -0.04414 -0.57153 " pathEditMode="relative" rAng="0" ptsTypes="AA">
                                      <p:cBhvr>
                                        <p:cTn id="158" dur="1750" fill="hold"/>
                                        <p:tgtEl>
                                          <p:spTgt spid="36"/>
                                        </p:tgtEl>
                                        <p:attrNameLst>
                                          <p:attrName>ppt_x</p:attrName>
                                          <p:attrName>ppt_y</p:attrName>
                                        </p:attrNameLst>
                                      </p:cBhvr>
                                      <p:rCtr x="20534" y="-41296"/>
                                    </p:animMotion>
                                  </p:childTnLst>
                                  <p:subTnLst>
                                    <p:audio>
                                      <p:cMediaNode>
                                        <p:cTn display="0" masterRel="sameClick">
                                          <p:stCondLst>
                                            <p:cond evt="begin" delay="0">
                                              <p:tn val="157"/>
                                            </p:cond>
                                          </p:stCondLst>
                                          <p:endCondLst>
                                            <p:cond evt="onStopAudio" delay="0">
                                              <p:tgtEl>
                                                <p:sldTgt/>
                                              </p:tgtEl>
                                            </p:cond>
                                          </p:endCondLst>
                                        </p:cTn>
                                        <p:tgtEl>
                                          <p:sndTgt r:embed="rId4" name="wind.wav"/>
                                        </p:tgtEl>
                                      </p:cMediaNode>
                                    </p:audio>
                                  </p:subTnLst>
                                </p:cTn>
                              </p:par>
                              <p:par>
                                <p:cTn id="159" presetID="1" presetClass="entr" presetSubtype="0" fill="hold" nodeType="withEffect">
                                  <p:stCondLst>
                                    <p:cond delay="0"/>
                                  </p:stCondLst>
                                  <p:childTnLst>
                                    <p:set>
                                      <p:cBhvr>
                                        <p:cTn id="160" dur="1" fill="hold">
                                          <p:stCondLst>
                                            <p:cond delay="0"/>
                                          </p:stCondLst>
                                        </p:cTn>
                                        <p:tgtEl>
                                          <p:spTgt spid="32"/>
                                        </p:tgtEl>
                                        <p:attrNameLst>
                                          <p:attrName>style.visibility</p:attrName>
                                        </p:attrNameLst>
                                      </p:cBhvr>
                                      <p:to>
                                        <p:strVal val="visible"/>
                                      </p:to>
                                    </p:set>
                                  </p:childTnLst>
                                </p:cTn>
                              </p:par>
                            </p:childTnLst>
                          </p:cTn>
                        </p:par>
                        <p:par>
                          <p:cTn id="161" fill="hold">
                            <p:stCondLst>
                              <p:cond delay="1750"/>
                            </p:stCondLst>
                            <p:childTnLst>
                              <p:par>
                                <p:cTn id="162" presetID="1" presetClass="exit" presetSubtype="0" fill="hold" nodeType="afterEffect">
                                  <p:stCondLst>
                                    <p:cond delay="1750"/>
                                  </p:stCondLst>
                                  <p:childTnLst>
                                    <p:set>
                                      <p:cBhvr>
                                        <p:cTn id="163" dur="1" fill="hold">
                                          <p:stCondLst>
                                            <p:cond delay="0"/>
                                          </p:stCondLst>
                                        </p:cTn>
                                        <p:tgtEl>
                                          <p:spTgt spid="32"/>
                                        </p:tgtEl>
                                        <p:attrNameLst>
                                          <p:attrName>style.visibility</p:attrName>
                                        </p:attrNameLst>
                                      </p:cBhvr>
                                      <p:to>
                                        <p:strVal val="hidden"/>
                                      </p:to>
                                    </p:set>
                                  </p:childTnLst>
                                </p:cTn>
                              </p:par>
                              <p:par>
                                <p:cTn id="164" presetID="6" presetClass="emph" presetSubtype="0" fill="hold" nodeType="withEffect">
                                  <p:stCondLst>
                                    <p:cond delay="0"/>
                                  </p:stCondLst>
                                  <p:childTnLst>
                                    <p:animScale>
                                      <p:cBhvr>
                                        <p:cTn id="165" dur="1750" fill="hold"/>
                                        <p:tgtEl>
                                          <p:spTgt spid="36"/>
                                        </p:tgtEl>
                                      </p:cBhvr>
                                      <p:by x="150000" y="150000"/>
                                    </p:animScale>
                                  </p:childTnLst>
                                </p:cTn>
                              </p:par>
                              <p:par>
                                <p:cTn id="166" presetID="8" presetClass="emph" presetSubtype="0" fill="hold" nodeType="withEffect">
                                  <p:stCondLst>
                                    <p:cond delay="0"/>
                                  </p:stCondLst>
                                  <p:childTnLst>
                                    <p:animRot by="21600000">
                                      <p:cBhvr>
                                        <p:cTn id="167" dur="1750" fill="hold"/>
                                        <p:tgtEl>
                                          <p:spTgt spid="36"/>
                                        </p:tgtEl>
                                        <p:attrNameLst>
                                          <p:attrName>r</p:attrName>
                                        </p:attrNameLst>
                                      </p:cBhvr>
                                    </p:animRot>
                                  </p:childTnLst>
                                </p:cTn>
                              </p:par>
                            </p:childTnLst>
                          </p:cTn>
                        </p:par>
                      </p:childTnLst>
                    </p:cTn>
                  </p:par>
                </p:childTnLst>
              </p:cTn>
              <p:nextCondLst>
                <p:cond evt="onClick" delay="0">
                  <p:tgtEl>
                    <p:spTgt spid="35"/>
                  </p:tgtEl>
                </p:cond>
              </p:nextCondLst>
            </p:seq>
            <p:seq concurrent="1" nextAc="seek">
              <p:cTn id="168" restart="whenNotActive" fill="hold" evtFilter="cancelBubble" nodeType="interactiveSeq">
                <p:stCondLst>
                  <p:cond evt="onClick" delay="0">
                    <p:tgtEl>
                      <p:spTgt spid="38"/>
                    </p:tgtEl>
                  </p:cond>
                </p:stCondLst>
                <p:endSync evt="end" delay="0">
                  <p:rtn val="all"/>
                </p:endSync>
                <p:childTnLst>
                  <p:par>
                    <p:cTn id="169" fill="hold">
                      <p:stCondLst>
                        <p:cond delay="0"/>
                      </p:stCondLst>
                      <p:childTnLst>
                        <p:par>
                          <p:cTn id="170" fill="hold">
                            <p:stCondLst>
                              <p:cond delay="0"/>
                            </p:stCondLst>
                            <p:childTnLst>
                              <p:par>
                                <p:cTn id="171" presetID="64" presetClass="path" presetSubtype="0" accel="50000" decel="50000" fill="hold" nodeType="clickEffect">
                                  <p:stCondLst>
                                    <p:cond delay="0"/>
                                  </p:stCondLst>
                                  <p:childTnLst>
                                    <p:animMotion origin="layout" path="M 0.02005 0.20325 L -0.42461 0.63334 " pathEditMode="relative" rAng="0" ptsTypes="AA">
                                      <p:cBhvr>
                                        <p:cTn id="172" dur="1750" fill="hold"/>
                                        <p:tgtEl>
                                          <p:spTgt spid="38"/>
                                        </p:tgtEl>
                                        <p:attrNameLst>
                                          <p:attrName>ppt_x</p:attrName>
                                          <p:attrName>ppt_y</p:attrName>
                                        </p:attrNameLst>
                                      </p:cBhvr>
                                      <p:rCtr x="-22240" y="21505"/>
                                    </p:animMotion>
                                  </p:childTnLst>
                                  <p:subTnLst>
                                    <p:audio>
                                      <p:cMediaNode>
                                        <p:cTn display="0" masterRel="sameClick">
                                          <p:stCondLst>
                                            <p:cond evt="begin" delay="0">
                                              <p:tn val="171"/>
                                            </p:cond>
                                          </p:stCondLst>
                                          <p:endCondLst>
                                            <p:cond evt="onStopAudio" delay="0">
                                              <p:tgtEl>
                                                <p:sldTgt/>
                                              </p:tgtEl>
                                            </p:cond>
                                          </p:endCondLst>
                                        </p:cTn>
                                        <p:tgtEl>
                                          <p:sndTgt r:embed="rId4" name="wind.wav"/>
                                        </p:tgtEl>
                                      </p:cMediaNode>
                                    </p:audio>
                                  </p:subTnLst>
                                </p:cTn>
                              </p:par>
                              <p:par>
                                <p:cTn id="173" presetID="8" presetClass="emph" presetSubtype="0" fill="hold" nodeType="withEffect">
                                  <p:stCondLst>
                                    <p:cond delay="0"/>
                                  </p:stCondLst>
                                  <p:childTnLst>
                                    <p:animRot by="21600000">
                                      <p:cBhvr>
                                        <p:cTn id="174" dur="1750" fill="hold"/>
                                        <p:tgtEl>
                                          <p:spTgt spid="38"/>
                                        </p:tgtEl>
                                        <p:attrNameLst>
                                          <p:attrName>r</p:attrName>
                                        </p:attrNameLst>
                                      </p:cBhvr>
                                    </p:animRot>
                                  </p:childTnLst>
                                </p:cTn>
                              </p:par>
                            </p:childTnLst>
                          </p:cTn>
                        </p:par>
                        <p:par>
                          <p:cTn id="175" fill="hold">
                            <p:stCondLst>
                              <p:cond delay="1750"/>
                            </p:stCondLst>
                            <p:childTnLst>
                              <p:par>
                                <p:cTn id="176" presetID="50" presetClass="entr" presetSubtype="0" decel="100000" fill="hold" grpId="0" nodeType="afterEffect">
                                  <p:stCondLst>
                                    <p:cond delay="0"/>
                                  </p:stCondLst>
                                  <p:childTnLst>
                                    <p:set>
                                      <p:cBhvr>
                                        <p:cTn id="177" dur="1" fill="hold">
                                          <p:stCondLst>
                                            <p:cond delay="0"/>
                                          </p:stCondLst>
                                        </p:cTn>
                                        <p:tgtEl>
                                          <p:spTgt spid="37"/>
                                        </p:tgtEl>
                                        <p:attrNameLst>
                                          <p:attrName>style.visibility</p:attrName>
                                        </p:attrNameLst>
                                      </p:cBhvr>
                                      <p:to>
                                        <p:strVal val="visible"/>
                                      </p:to>
                                    </p:set>
                                    <p:anim calcmode="lin" valueType="num">
                                      <p:cBhvr>
                                        <p:cTn id="178" dur="1000" fill="hold"/>
                                        <p:tgtEl>
                                          <p:spTgt spid="37"/>
                                        </p:tgtEl>
                                        <p:attrNameLst>
                                          <p:attrName>ppt_w</p:attrName>
                                        </p:attrNameLst>
                                      </p:cBhvr>
                                      <p:tavLst>
                                        <p:tav tm="0">
                                          <p:val>
                                            <p:strVal val="#ppt_w+.3"/>
                                          </p:val>
                                        </p:tav>
                                        <p:tav tm="100000">
                                          <p:val>
                                            <p:strVal val="#ppt_w"/>
                                          </p:val>
                                        </p:tav>
                                      </p:tavLst>
                                    </p:anim>
                                    <p:anim calcmode="lin" valueType="num">
                                      <p:cBhvr>
                                        <p:cTn id="179" dur="1000" fill="hold"/>
                                        <p:tgtEl>
                                          <p:spTgt spid="37"/>
                                        </p:tgtEl>
                                        <p:attrNameLst>
                                          <p:attrName>ppt_h</p:attrName>
                                        </p:attrNameLst>
                                      </p:cBhvr>
                                      <p:tavLst>
                                        <p:tav tm="0">
                                          <p:val>
                                            <p:strVal val="#ppt_h"/>
                                          </p:val>
                                        </p:tav>
                                        <p:tav tm="100000">
                                          <p:val>
                                            <p:strVal val="#ppt_h"/>
                                          </p:val>
                                        </p:tav>
                                      </p:tavLst>
                                    </p:anim>
                                    <p:animEffect transition="in" filter="fade">
                                      <p:cBhvr>
                                        <p:cTn id="180" dur="1000"/>
                                        <p:tgtEl>
                                          <p:spTgt spid="37"/>
                                        </p:tgtEl>
                                      </p:cBhvr>
                                    </p:animEffect>
                                  </p:childTnLst>
                                  <p:subTnLst>
                                    <p:audio>
                                      <p:cMediaNode>
                                        <p:cTn display="0" masterRel="sameClick">
                                          <p:stCondLst>
                                            <p:cond evt="begin" delay="0">
                                              <p:tn val="176"/>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8"/>
                  </p:tgtEl>
                </p:cond>
              </p:nextCondLst>
            </p:seq>
            <p:seq concurrent="1" nextAc="seek">
              <p:cTn id="181" restart="whenNotActive" fill="hold" evtFilter="cancelBubble" nodeType="interactiveSeq">
                <p:stCondLst>
                  <p:cond evt="onClick" delay="0">
                    <p:tgtEl>
                      <p:spTgt spid="37"/>
                    </p:tgtEl>
                  </p:cond>
                </p:stCondLst>
                <p:endSync evt="end" delay="0">
                  <p:rtn val="all"/>
                </p:endSync>
                <p:childTnLst>
                  <p:par>
                    <p:cTn id="182" fill="hold">
                      <p:stCondLst>
                        <p:cond delay="0"/>
                      </p:stCondLst>
                      <p:childTnLst>
                        <p:par>
                          <p:cTn id="183" fill="hold">
                            <p:stCondLst>
                              <p:cond delay="0"/>
                            </p:stCondLst>
                            <p:childTnLst>
                              <p:par>
                                <p:cTn id="184" presetID="10" presetClass="exit" presetSubtype="0" fill="hold" grpId="1" nodeType="clickEffect">
                                  <p:stCondLst>
                                    <p:cond delay="0"/>
                                  </p:stCondLst>
                                  <p:childTnLst>
                                    <p:animEffect transition="out" filter="fade">
                                      <p:cBhvr>
                                        <p:cTn id="185" dur="500"/>
                                        <p:tgtEl>
                                          <p:spTgt spid="37"/>
                                        </p:tgtEl>
                                      </p:cBhvr>
                                    </p:animEffect>
                                    <p:set>
                                      <p:cBhvr>
                                        <p:cTn id="186" dur="1" fill="hold">
                                          <p:stCondLst>
                                            <p:cond delay="499"/>
                                          </p:stCondLst>
                                        </p:cTn>
                                        <p:tgtEl>
                                          <p:spTgt spid="37"/>
                                        </p:tgtEl>
                                        <p:attrNameLst>
                                          <p:attrName>style.visibility</p:attrName>
                                        </p:attrNameLst>
                                      </p:cBhvr>
                                      <p:to>
                                        <p:strVal val="hidden"/>
                                      </p:to>
                                    </p:set>
                                  </p:childTnLst>
                                </p:cTn>
                              </p:par>
                              <p:par>
                                <p:cTn id="187" presetID="64" presetClass="path" presetSubtype="0" accel="50000" decel="50000" fill="hold" nodeType="withEffect">
                                  <p:stCondLst>
                                    <p:cond delay="0"/>
                                  </p:stCondLst>
                                  <p:childTnLst>
                                    <p:animMotion origin="layout" path="M -0.42461 0.63334 L -0.1026 -0.25231 " pathEditMode="relative" rAng="0" ptsTypes="AA">
                                      <p:cBhvr>
                                        <p:cTn id="188" dur="1750" fill="hold"/>
                                        <p:tgtEl>
                                          <p:spTgt spid="38"/>
                                        </p:tgtEl>
                                        <p:attrNameLst>
                                          <p:attrName>ppt_x</p:attrName>
                                          <p:attrName>ppt_y</p:attrName>
                                        </p:attrNameLst>
                                      </p:cBhvr>
                                      <p:rCtr x="16094" y="-44282"/>
                                    </p:animMotion>
                                  </p:childTnLst>
                                  <p:subTnLst>
                                    <p:audio>
                                      <p:cMediaNode>
                                        <p:cTn display="0" masterRel="sameClick">
                                          <p:stCondLst>
                                            <p:cond evt="begin" delay="0">
                                              <p:tn val="187"/>
                                            </p:cond>
                                          </p:stCondLst>
                                          <p:endCondLst>
                                            <p:cond evt="onStopAudio" delay="0">
                                              <p:tgtEl>
                                                <p:sldTgt/>
                                              </p:tgtEl>
                                            </p:cond>
                                          </p:endCondLst>
                                        </p:cTn>
                                        <p:tgtEl>
                                          <p:sndTgt r:embed="rId4" name="wind.wav"/>
                                        </p:tgtEl>
                                      </p:cMediaNode>
                                    </p:audio>
                                  </p:subTnLst>
                                </p:cTn>
                              </p:par>
                              <p:par>
                                <p:cTn id="189" presetID="26" presetClass="entr" presetSubtype="0" fill="hold" nodeType="withEffect">
                                  <p:stCondLst>
                                    <p:cond delay="0"/>
                                  </p:stCondLst>
                                  <p:childTnLst>
                                    <p:set>
                                      <p:cBhvr>
                                        <p:cTn id="190" dur="1" fill="hold">
                                          <p:stCondLst>
                                            <p:cond delay="0"/>
                                          </p:stCondLst>
                                        </p:cTn>
                                        <p:tgtEl>
                                          <p:spTgt spid="4"/>
                                        </p:tgtEl>
                                        <p:attrNameLst>
                                          <p:attrName>style.visibility</p:attrName>
                                        </p:attrNameLst>
                                      </p:cBhvr>
                                      <p:to>
                                        <p:strVal val="visible"/>
                                      </p:to>
                                    </p:set>
                                    <p:animEffect transition="in" filter="wipe(down)">
                                      <p:cBhvr>
                                        <p:cTn id="191" dur="580">
                                          <p:stCondLst>
                                            <p:cond delay="0"/>
                                          </p:stCondLst>
                                        </p:cTn>
                                        <p:tgtEl>
                                          <p:spTgt spid="4"/>
                                        </p:tgtEl>
                                      </p:cBhvr>
                                    </p:animEffect>
                                    <p:anim calcmode="lin" valueType="num">
                                      <p:cBhvr>
                                        <p:cTn id="19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7" dur="26">
                                          <p:stCondLst>
                                            <p:cond delay="650"/>
                                          </p:stCondLst>
                                        </p:cTn>
                                        <p:tgtEl>
                                          <p:spTgt spid="4"/>
                                        </p:tgtEl>
                                      </p:cBhvr>
                                      <p:to x="100000" y="60000"/>
                                    </p:animScale>
                                    <p:animScale>
                                      <p:cBhvr>
                                        <p:cTn id="198" dur="166" decel="50000">
                                          <p:stCondLst>
                                            <p:cond delay="676"/>
                                          </p:stCondLst>
                                        </p:cTn>
                                        <p:tgtEl>
                                          <p:spTgt spid="4"/>
                                        </p:tgtEl>
                                      </p:cBhvr>
                                      <p:to x="100000" y="100000"/>
                                    </p:animScale>
                                    <p:animScale>
                                      <p:cBhvr>
                                        <p:cTn id="199" dur="26">
                                          <p:stCondLst>
                                            <p:cond delay="1312"/>
                                          </p:stCondLst>
                                        </p:cTn>
                                        <p:tgtEl>
                                          <p:spTgt spid="4"/>
                                        </p:tgtEl>
                                      </p:cBhvr>
                                      <p:to x="100000" y="80000"/>
                                    </p:animScale>
                                    <p:animScale>
                                      <p:cBhvr>
                                        <p:cTn id="200" dur="166" decel="50000">
                                          <p:stCondLst>
                                            <p:cond delay="1338"/>
                                          </p:stCondLst>
                                        </p:cTn>
                                        <p:tgtEl>
                                          <p:spTgt spid="4"/>
                                        </p:tgtEl>
                                      </p:cBhvr>
                                      <p:to x="100000" y="100000"/>
                                    </p:animScale>
                                    <p:animScale>
                                      <p:cBhvr>
                                        <p:cTn id="201" dur="26">
                                          <p:stCondLst>
                                            <p:cond delay="1642"/>
                                          </p:stCondLst>
                                        </p:cTn>
                                        <p:tgtEl>
                                          <p:spTgt spid="4"/>
                                        </p:tgtEl>
                                      </p:cBhvr>
                                      <p:to x="100000" y="90000"/>
                                    </p:animScale>
                                    <p:animScale>
                                      <p:cBhvr>
                                        <p:cTn id="202" dur="166" decel="50000">
                                          <p:stCondLst>
                                            <p:cond delay="1668"/>
                                          </p:stCondLst>
                                        </p:cTn>
                                        <p:tgtEl>
                                          <p:spTgt spid="4"/>
                                        </p:tgtEl>
                                      </p:cBhvr>
                                      <p:to x="100000" y="100000"/>
                                    </p:animScale>
                                    <p:animScale>
                                      <p:cBhvr>
                                        <p:cTn id="203" dur="26">
                                          <p:stCondLst>
                                            <p:cond delay="1808"/>
                                          </p:stCondLst>
                                        </p:cTn>
                                        <p:tgtEl>
                                          <p:spTgt spid="4"/>
                                        </p:tgtEl>
                                      </p:cBhvr>
                                      <p:to x="100000" y="95000"/>
                                    </p:animScale>
                                    <p:animScale>
                                      <p:cBhvr>
                                        <p:cTn id="204" dur="166" decel="50000">
                                          <p:stCondLst>
                                            <p:cond delay="1834"/>
                                          </p:stCondLst>
                                        </p:cTn>
                                        <p:tgtEl>
                                          <p:spTgt spid="4"/>
                                        </p:tgtEl>
                                      </p:cBhvr>
                                      <p:to x="100000" y="100000"/>
                                    </p:animScale>
                                  </p:childTnLst>
                                </p:cTn>
                              </p:par>
                            </p:childTnLst>
                          </p:cTn>
                        </p:par>
                        <p:par>
                          <p:cTn id="205" fill="hold">
                            <p:stCondLst>
                              <p:cond delay="2000"/>
                            </p:stCondLst>
                            <p:childTnLst>
                              <p:par>
                                <p:cTn id="206" presetID="2" presetClass="exit" presetSubtype="4" fill="hold" nodeType="afterEffect">
                                  <p:stCondLst>
                                    <p:cond delay="1600"/>
                                  </p:stCondLst>
                                  <p:childTnLst>
                                    <p:anim calcmode="lin" valueType="num">
                                      <p:cBhvr additive="base">
                                        <p:cTn id="207" dur="500"/>
                                        <p:tgtEl>
                                          <p:spTgt spid="4"/>
                                        </p:tgtEl>
                                        <p:attrNameLst>
                                          <p:attrName>ppt_x</p:attrName>
                                        </p:attrNameLst>
                                      </p:cBhvr>
                                      <p:tavLst>
                                        <p:tav tm="0">
                                          <p:val>
                                            <p:strVal val="ppt_x"/>
                                          </p:val>
                                        </p:tav>
                                        <p:tav tm="100000">
                                          <p:val>
                                            <p:strVal val="ppt_x"/>
                                          </p:val>
                                        </p:tav>
                                      </p:tavLst>
                                    </p:anim>
                                    <p:anim calcmode="lin" valueType="num">
                                      <p:cBhvr additive="base">
                                        <p:cTn id="208" dur="500"/>
                                        <p:tgtEl>
                                          <p:spTgt spid="4"/>
                                        </p:tgtEl>
                                        <p:attrNameLst>
                                          <p:attrName>ppt_y</p:attrName>
                                        </p:attrNameLst>
                                      </p:cBhvr>
                                      <p:tavLst>
                                        <p:tav tm="0">
                                          <p:val>
                                            <p:strVal val="ppt_y"/>
                                          </p:val>
                                        </p:tav>
                                        <p:tav tm="100000">
                                          <p:val>
                                            <p:strVal val="1+ppt_h/2"/>
                                          </p:val>
                                        </p:tav>
                                      </p:tavLst>
                                    </p:anim>
                                    <p:set>
                                      <p:cBhvr>
                                        <p:cTn id="209" dur="1" fill="hold">
                                          <p:stCondLst>
                                            <p:cond delay="499"/>
                                          </p:stCondLst>
                                        </p:cTn>
                                        <p:tgtEl>
                                          <p:spTgt spid="4"/>
                                        </p:tgtEl>
                                        <p:attrNameLst>
                                          <p:attrName>style.visibility</p:attrName>
                                        </p:attrNameLst>
                                      </p:cBhvr>
                                      <p:to>
                                        <p:strVal val="hidden"/>
                                      </p:to>
                                    </p:set>
                                  </p:childTnLst>
                                </p:cTn>
                              </p:par>
                              <p:par>
                                <p:cTn id="210" presetID="6" presetClass="emph" presetSubtype="0" fill="hold" nodeType="withEffect">
                                  <p:stCondLst>
                                    <p:cond delay="0"/>
                                  </p:stCondLst>
                                  <p:childTnLst>
                                    <p:animScale>
                                      <p:cBhvr>
                                        <p:cTn id="211" dur="1750" fill="hold"/>
                                        <p:tgtEl>
                                          <p:spTgt spid="38"/>
                                        </p:tgtEl>
                                      </p:cBhvr>
                                      <p:by x="150000" y="150000"/>
                                    </p:animScale>
                                  </p:childTnLst>
                                </p:cTn>
                              </p:par>
                              <p:par>
                                <p:cTn id="212" presetID="8" presetClass="emph" presetSubtype="0" fill="hold" nodeType="withEffect">
                                  <p:stCondLst>
                                    <p:cond delay="0"/>
                                  </p:stCondLst>
                                  <p:childTnLst>
                                    <p:animRot by="21600000">
                                      <p:cBhvr>
                                        <p:cTn id="213" dur="1750" fill="hold"/>
                                        <p:tgtEl>
                                          <p:spTgt spid="38"/>
                                        </p:tgtEl>
                                        <p:attrNameLst>
                                          <p:attrName>r</p:attrName>
                                        </p:attrNameLst>
                                      </p:cBhvr>
                                    </p:animRot>
                                  </p:childTnLst>
                                </p:cTn>
                              </p:par>
                            </p:childTnLst>
                          </p:cTn>
                        </p:par>
                      </p:childTnLst>
                    </p:cTn>
                  </p:par>
                </p:childTnLst>
              </p:cTn>
              <p:nextCondLst>
                <p:cond evt="onClick" delay="0">
                  <p:tgtEl>
                    <p:spTgt spid="37"/>
                  </p:tgtEl>
                </p:cond>
              </p:nextCondLst>
            </p:seq>
            <p:seq concurrent="1" nextAc="seek">
              <p:cTn id="214" restart="whenNotActive" fill="hold" evtFilter="cancelBubble" nodeType="interactiveSeq">
                <p:stCondLst>
                  <p:cond evt="onClick" delay="0">
                    <p:tgtEl>
                      <p:spTgt spid="40"/>
                    </p:tgtEl>
                  </p:cond>
                </p:stCondLst>
                <p:endSync evt="end" delay="0">
                  <p:rtn val="all"/>
                </p:endSync>
                <p:childTnLst>
                  <p:par>
                    <p:cTn id="215" fill="hold">
                      <p:stCondLst>
                        <p:cond delay="0"/>
                      </p:stCondLst>
                      <p:childTnLst>
                        <p:par>
                          <p:cTn id="216" fill="hold">
                            <p:stCondLst>
                              <p:cond delay="0"/>
                            </p:stCondLst>
                            <p:childTnLst>
                              <p:par>
                                <p:cTn id="217" presetID="64" presetClass="path" presetSubtype="0" accel="50000" decel="50000" fill="hold" nodeType="clickEffect">
                                  <p:stCondLst>
                                    <p:cond delay="0"/>
                                  </p:stCondLst>
                                  <p:childTnLst>
                                    <p:animMotion origin="layout" path="M 1.45833E-6 3.7037E-7 L -0.48099 0.46296 " pathEditMode="relative" rAng="0" ptsTypes="AA">
                                      <p:cBhvr>
                                        <p:cTn id="218" dur="1750" fill="hold"/>
                                        <p:tgtEl>
                                          <p:spTgt spid="40"/>
                                        </p:tgtEl>
                                        <p:attrNameLst>
                                          <p:attrName>ppt_x</p:attrName>
                                          <p:attrName>ppt_y</p:attrName>
                                        </p:attrNameLst>
                                      </p:cBhvr>
                                      <p:rCtr x="-24049" y="23148"/>
                                    </p:animMotion>
                                  </p:childTnLst>
                                  <p:subTnLst>
                                    <p:audio>
                                      <p:cMediaNode>
                                        <p:cTn display="0" masterRel="sameClick">
                                          <p:stCondLst>
                                            <p:cond evt="begin" delay="0">
                                              <p:tn val="217"/>
                                            </p:cond>
                                          </p:stCondLst>
                                          <p:endCondLst>
                                            <p:cond evt="onStopAudio" delay="0">
                                              <p:tgtEl>
                                                <p:sldTgt/>
                                              </p:tgtEl>
                                            </p:cond>
                                          </p:endCondLst>
                                        </p:cTn>
                                        <p:tgtEl>
                                          <p:sndTgt r:embed="rId4" name="wind.wav"/>
                                        </p:tgtEl>
                                      </p:cMediaNode>
                                    </p:audio>
                                  </p:subTnLst>
                                </p:cTn>
                              </p:par>
                              <p:par>
                                <p:cTn id="219" presetID="8" presetClass="emph" presetSubtype="0" fill="hold" nodeType="withEffect">
                                  <p:stCondLst>
                                    <p:cond delay="0"/>
                                  </p:stCondLst>
                                  <p:childTnLst>
                                    <p:animRot by="21600000">
                                      <p:cBhvr>
                                        <p:cTn id="220" dur="1750" fill="hold"/>
                                        <p:tgtEl>
                                          <p:spTgt spid="40"/>
                                        </p:tgtEl>
                                        <p:attrNameLst>
                                          <p:attrName>r</p:attrName>
                                        </p:attrNameLst>
                                      </p:cBhvr>
                                    </p:animRot>
                                  </p:childTnLst>
                                </p:cTn>
                              </p:par>
                            </p:childTnLst>
                          </p:cTn>
                        </p:par>
                        <p:par>
                          <p:cTn id="221" fill="hold">
                            <p:stCondLst>
                              <p:cond delay="1750"/>
                            </p:stCondLst>
                            <p:childTnLst>
                              <p:par>
                                <p:cTn id="222" presetID="50" presetClass="entr" presetSubtype="0" decel="100000" fill="hold" grpId="0" nodeType="afterEffect">
                                  <p:stCondLst>
                                    <p:cond delay="0"/>
                                  </p:stCondLst>
                                  <p:childTnLst>
                                    <p:set>
                                      <p:cBhvr>
                                        <p:cTn id="223" dur="1" fill="hold">
                                          <p:stCondLst>
                                            <p:cond delay="0"/>
                                          </p:stCondLst>
                                        </p:cTn>
                                        <p:tgtEl>
                                          <p:spTgt spid="39"/>
                                        </p:tgtEl>
                                        <p:attrNameLst>
                                          <p:attrName>style.visibility</p:attrName>
                                        </p:attrNameLst>
                                      </p:cBhvr>
                                      <p:to>
                                        <p:strVal val="visible"/>
                                      </p:to>
                                    </p:set>
                                    <p:anim calcmode="lin" valueType="num">
                                      <p:cBhvr>
                                        <p:cTn id="224" dur="1000" fill="hold"/>
                                        <p:tgtEl>
                                          <p:spTgt spid="39"/>
                                        </p:tgtEl>
                                        <p:attrNameLst>
                                          <p:attrName>ppt_w</p:attrName>
                                        </p:attrNameLst>
                                      </p:cBhvr>
                                      <p:tavLst>
                                        <p:tav tm="0">
                                          <p:val>
                                            <p:strVal val="#ppt_w+.3"/>
                                          </p:val>
                                        </p:tav>
                                        <p:tav tm="100000">
                                          <p:val>
                                            <p:strVal val="#ppt_w"/>
                                          </p:val>
                                        </p:tav>
                                      </p:tavLst>
                                    </p:anim>
                                    <p:anim calcmode="lin" valueType="num">
                                      <p:cBhvr>
                                        <p:cTn id="225" dur="1000" fill="hold"/>
                                        <p:tgtEl>
                                          <p:spTgt spid="39"/>
                                        </p:tgtEl>
                                        <p:attrNameLst>
                                          <p:attrName>ppt_h</p:attrName>
                                        </p:attrNameLst>
                                      </p:cBhvr>
                                      <p:tavLst>
                                        <p:tav tm="0">
                                          <p:val>
                                            <p:strVal val="#ppt_h"/>
                                          </p:val>
                                        </p:tav>
                                        <p:tav tm="100000">
                                          <p:val>
                                            <p:strVal val="#ppt_h"/>
                                          </p:val>
                                        </p:tav>
                                      </p:tavLst>
                                    </p:anim>
                                    <p:animEffect transition="in" filter="fade">
                                      <p:cBhvr>
                                        <p:cTn id="226" dur="1000"/>
                                        <p:tgtEl>
                                          <p:spTgt spid="39"/>
                                        </p:tgtEl>
                                      </p:cBhvr>
                                    </p:animEffect>
                                  </p:childTnLst>
                                  <p:subTnLst>
                                    <p:audio>
                                      <p:cMediaNode>
                                        <p:cTn display="0" masterRel="sameClick">
                                          <p:stCondLst>
                                            <p:cond evt="begin" delay="0">
                                              <p:tn val="2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0"/>
                  </p:tgtEl>
                </p:cond>
              </p:nextCondLst>
            </p:seq>
            <p:seq concurrent="1" nextAc="seek">
              <p:cTn id="227" restart="whenNotActive" fill="hold" evtFilter="cancelBubble" nodeType="interactiveSeq">
                <p:stCondLst>
                  <p:cond evt="onClick" delay="0">
                    <p:tgtEl>
                      <p:spTgt spid="39"/>
                    </p:tgtEl>
                  </p:cond>
                </p:stCondLst>
                <p:endSync evt="end" delay="0">
                  <p:rtn val="all"/>
                </p:endSync>
                <p:childTnLst>
                  <p:par>
                    <p:cTn id="228" fill="hold">
                      <p:stCondLst>
                        <p:cond delay="0"/>
                      </p:stCondLst>
                      <p:childTnLst>
                        <p:par>
                          <p:cTn id="229" fill="hold">
                            <p:stCondLst>
                              <p:cond delay="0"/>
                            </p:stCondLst>
                            <p:childTnLst>
                              <p:par>
                                <p:cTn id="230" presetID="10" presetClass="exit" presetSubtype="0" fill="hold" grpId="1" nodeType="clickEffect">
                                  <p:stCondLst>
                                    <p:cond delay="0"/>
                                  </p:stCondLst>
                                  <p:childTnLst>
                                    <p:animEffect transition="out" filter="fade">
                                      <p:cBhvr>
                                        <p:cTn id="231" dur="500"/>
                                        <p:tgtEl>
                                          <p:spTgt spid="39"/>
                                        </p:tgtEl>
                                      </p:cBhvr>
                                    </p:animEffect>
                                    <p:set>
                                      <p:cBhvr>
                                        <p:cTn id="232" dur="1" fill="hold">
                                          <p:stCondLst>
                                            <p:cond delay="499"/>
                                          </p:stCondLst>
                                        </p:cTn>
                                        <p:tgtEl>
                                          <p:spTgt spid="39"/>
                                        </p:tgtEl>
                                        <p:attrNameLst>
                                          <p:attrName>style.visibility</p:attrName>
                                        </p:attrNameLst>
                                      </p:cBhvr>
                                      <p:to>
                                        <p:strVal val="hidden"/>
                                      </p:to>
                                    </p:set>
                                  </p:childTnLst>
                                </p:cTn>
                              </p:par>
                              <p:par>
                                <p:cTn id="233" presetID="64" presetClass="path" presetSubtype="0" accel="50000" decel="50000" fill="hold" nodeType="withEffect">
                                  <p:stCondLst>
                                    <p:cond delay="0"/>
                                  </p:stCondLst>
                                  <p:childTnLst>
                                    <p:animMotion origin="layout" path="M -0.48099 0.46296 L -0.1556 -0.4162 " pathEditMode="relative" rAng="0" ptsTypes="AA">
                                      <p:cBhvr>
                                        <p:cTn id="234" dur="1750" fill="hold"/>
                                        <p:tgtEl>
                                          <p:spTgt spid="40"/>
                                        </p:tgtEl>
                                        <p:attrNameLst>
                                          <p:attrName>ppt_x</p:attrName>
                                          <p:attrName>ppt_y</p:attrName>
                                        </p:attrNameLst>
                                      </p:cBhvr>
                                      <p:rCtr x="16263" y="-43958"/>
                                    </p:animMotion>
                                  </p:childTnLst>
                                  <p:subTnLst>
                                    <p:audio>
                                      <p:cMediaNode>
                                        <p:cTn display="0" masterRel="sameClick">
                                          <p:stCondLst>
                                            <p:cond evt="begin" delay="0">
                                              <p:tn val="233"/>
                                            </p:cond>
                                          </p:stCondLst>
                                          <p:endCondLst>
                                            <p:cond evt="onStopAudio" delay="0">
                                              <p:tgtEl>
                                                <p:sldTgt/>
                                              </p:tgtEl>
                                            </p:cond>
                                          </p:endCondLst>
                                        </p:cTn>
                                        <p:tgtEl>
                                          <p:sndTgt r:embed="rId4" name="wind.wav"/>
                                        </p:tgtEl>
                                      </p:cMediaNode>
                                    </p:audio>
                                  </p:subTnLst>
                                </p:cTn>
                              </p:par>
                              <p:par>
                                <p:cTn id="235" presetID="6" presetClass="emph" presetSubtype="0" fill="hold" nodeType="withEffect">
                                  <p:stCondLst>
                                    <p:cond delay="0"/>
                                  </p:stCondLst>
                                  <p:childTnLst>
                                    <p:animScale>
                                      <p:cBhvr>
                                        <p:cTn id="236" dur="1750" fill="hold"/>
                                        <p:tgtEl>
                                          <p:spTgt spid="40"/>
                                        </p:tgtEl>
                                      </p:cBhvr>
                                      <p:by x="150000" y="150000"/>
                                    </p:animScale>
                                  </p:childTnLst>
                                </p:cTn>
                              </p:par>
                              <p:par>
                                <p:cTn id="237" presetID="8" presetClass="emph" presetSubtype="0" fill="hold" nodeType="withEffect">
                                  <p:stCondLst>
                                    <p:cond delay="0"/>
                                  </p:stCondLst>
                                  <p:childTnLst>
                                    <p:animRot by="21600000">
                                      <p:cBhvr>
                                        <p:cTn id="238" dur="1750" fill="hold"/>
                                        <p:tgtEl>
                                          <p:spTgt spid="40"/>
                                        </p:tgtEl>
                                        <p:attrNameLst>
                                          <p:attrName>r</p:attrName>
                                        </p:attrNameLst>
                                      </p:cBhvr>
                                    </p:animRot>
                                  </p:childTnLst>
                                </p:cTn>
                              </p:par>
                            </p:childTnLst>
                          </p:cTn>
                        </p:par>
                      </p:childTnLst>
                    </p:cTn>
                  </p:par>
                </p:childTnLst>
              </p:cTn>
              <p:nextCondLst>
                <p:cond evt="onClick" delay="0">
                  <p:tgtEl>
                    <p:spTgt spid="39"/>
                  </p:tgtEl>
                </p:cond>
              </p:nextCondLst>
            </p:seq>
            <p:seq concurrent="1" nextAc="seek">
              <p:cTn id="239" restart="whenNotActive" fill="hold" evtFilter="cancelBubble" nodeType="interactiveSeq">
                <p:stCondLst>
                  <p:cond evt="onClick" delay="0">
                    <p:tgtEl>
                      <p:spTgt spid="42"/>
                    </p:tgtEl>
                  </p:cond>
                </p:stCondLst>
                <p:endSync evt="end" delay="0">
                  <p:rtn val="all"/>
                </p:endSync>
                <p:childTnLst>
                  <p:par>
                    <p:cTn id="240" fill="hold">
                      <p:stCondLst>
                        <p:cond delay="0"/>
                      </p:stCondLst>
                      <p:childTnLst>
                        <p:par>
                          <p:cTn id="241" fill="hold">
                            <p:stCondLst>
                              <p:cond delay="0"/>
                            </p:stCondLst>
                            <p:childTnLst>
                              <p:par>
                                <p:cTn id="242" presetID="64" presetClass="path" presetSubtype="0" accel="50000" decel="50000" fill="hold" nodeType="clickEffect">
                                  <p:stCondLst>
                                    <p:cond delay="0"/>
                                  </p:stCondLst>
                                  <p:childTnLst>
                                    <p:animMotion origin="layout" path="M -3.33333E-6 3.7037E-6 L -0.53529 0.60995 " pathEditMode="relative" rAng="0" ptsTypes="AA">
                                      <p:cBhvr>
                                        <p:cTn id="243" dur="1750" fill="hold"/>
                                        <p:tgtEl>
                                          <p:spTgt spid="42"/>
                                        </p:tgtEl>
                                        <p:attrNameLst>
                                          <p:attrName>ppt_x</p:attrName>
                                          <p:attrName>ppt_y</p:attrName>
                                        </p:attrNameLst>
                                      </p:cBhvr>
                                      <p:rCtr x="-26706" y="30810"/>
                                    </p:animMotion>
                                  </p:childTnLst>
                                  <p:subTnLst>
                                    <p:audio>
                                      <p:cMediaNode>
                                        <p:cTn display="0" masterRel="sameClick">
                                          <p:stCondLst>
                                            <p:cond evt="begin" delay="0">
                                              <p:tn val="242"/>
                                            </p:cond>
                                          </p:stCondLst>
                                          <p:endCondLst>
                                            <p:cond evt="onStopAudio" delay="0">
                                              <p:tgtEl>
                                                <p:sldTgt/>
                                              </p:tgtEl>
                                            </p:cond>
                                          </p:endCondLst>
                                        </p:cTn>
                                        <p:tgtEl>
                                          <p:sndTgt r:embed="rId4" name="wind.wav"/>
                                        </p:tgtEl>
                                      </p:cMediaNode>
                                    </p:audio>
                                  </p:subTnLst>
                                </p:cTn>
                              </p:par>
                              <p:par>
                                <p:cTn id="244" presetID="8" presetClass="emph" presetSubtype="0" fill="hold" nodeType="withEffect">
                                  <p:stCondLst>
                                    <p:cond delay="0"/>
                                  </p:stCondLst>
                                  <p:childTnLst>
                                    <p:animRot by="21600000">
                                      <p:cBhvr>
                                        <p:cTn id="245" dur="1750" fill="hold"/>
                                        <p:tgtEl>
                                          <p:spTgt spid="42"/>
                                        </p:tgtEl>
                                        <p:attrNameLst>
                                          <p:attrName>r</p:attrName>
                                        </p:attrNameLst>
                                      </p:cBhvr>
                                    </p:animRot>
                                  </p:childTnLst>
                                </p:cTn>
                              </p:par>
                            </p:childTnLst>
                          </p:cTn>
                        </p:par>
                        <p:par>
                          <p:cTn id="246" fill="hold">
                            <p:stCondLst>
                              <p:cond delay="1750"/>
                            </p:stCondLst>
                            <p:childTnLst>
                              <p:par>
                                <p:cTn id="247" presetID="50" presetClass="entr" presetSubtype="0" decel="100000" fill="hold" grpId="0" nodeType="afterEffect">
                                  <p:stCondLst>
                                    <p:cond delay="0"/>
                                  </p:stCondLst>
                                  <p:childTnLst>
                                    <p:set>
                                      <p:cBhvr>
                                        <p:cTn id="248" dur="1" fill="hold">
                                          <p:stCondLst>
                                            <p:cond delay="0"/>
                                          </p:stCondLst>
                                        </p:cTn>
                                        <p:tgtEl>
                                          <p:spTgt spid="41"/>
                                        </p:tgtEl>
                                        <p:attrNameLst>
                                          <p:attrName>style.visibility</p:attrName>
                                        </p:attrNameLst>
                                      </p:cBhvr>
                                      <p:to>
                                        <p:strVal val="visible"/>
                                      </p:to>
                                    </p:set>
                                    <p:anim calcmode="lin" valueType="num">
                                      <p:cBhvr>
                                        <p:cTn id="249" dur="1000" fill="hold"/>
                                        <p:tgtEl>
                                          <p:spTgt spid="41"/>
                                        </p:tgtEl>
                                        <p:attrNameLst>
                                          <p:attrName>ppt_w</p:attrName>
                                        </p:attrNameLst>
                                      </p:cBhvr>
                                      <p:tavLst>
                                        <p:tav tm="0">
                                          <p:val>
                                            <p:strVal val="#ppt_w+.3"/>
                                          </p:val>
                                        </p:tav>
                                        <p:tav tm="100000">
                                          <p:val>
                                            <p:strVal val="#ppt_w"/>
                                          </p:val>
                                        </p:tav>
                                      </p:tavLst>
                                    </p:anim>
                                    <p:anim calcmode="lin" valueType="num">
                                      <p:cBhvr>
                                        <p:cTn id="250" dur="1000" fill="hold"/>
                                        <p:tgtEl>
                                          <p:spTgt spid="41"/>
                                        </p:tgtEl>
                                        <p:attrNameLst>
                                          <p:attrName>ppt_h</p:attrName>
                                        </p:attrNameLst>
                                      </p:cBhvr>
                                      <p:tavLst>
                                        <p:tav tm="0">
                                          <p:val>
                                            <p:strVal val="#ppt_h"/>
                                          </p:val>
                                        </p:tav>
                                        <p:tav tm="100000">
                                          <p:val>
                                            <p:strVal val="#ppt_h"/>
                                          </p:val>
                                        </p:tav>
                                      </p:tavLst>
                                    </p:anim>
                                    <p:animEffect transition="in" filter="fade">
                                      <p:cBhvr>
                                        <p:cTn id="251" dur="1000"/>
                                        <p:tgtEl>
                                          <p:spTgt spid="41"/>
                                        </p:tgtEl>
                                      </p:cBhvr>
                                    </p:animEffect>
                                  </p:childTnLst>
                                  <p:subTnLst>
                                    <p:audio>
                                      <p:cMediaNode>
                                        <p:cTn display="0" masterRel="sameClick">
                                          <p:stCondLst>
                                            <p:cond evt="begin" delay="0">
                                              <p:tn val="24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2"/>
                  </p:tgtEl>
                </p:cond>
              </p:nextCondLst>
            </p:seq>
            <p:seq concurrent="1" nextAc="seek">
              <p:cTn id="252" restart="whenNotActive" fill="hold" evtFilter="cancelBubble" nodeType="interactiveSeq">
                <p:stCondLst>
                  <p:cond evt="onClick" delay="0">
                    <p:tgtEl>
                      <p:spTgt spid="41"/>
                    </p:tgtEl>
                  </p:cond>
                </p:stCondLst>
                <p:endSync evt="end" delay="0">
                  <p:rtn val="all"/>
                </p:endSync>
                <p:childTnLst>
                  <p:par>
                    <p:cTn id="253" fill="hold">
                      <p:stCondLst>
                        <p:cond delay="0"/>
                      </p:stCondLst>
                      <p:childTnLst>
                        <p:par>
                          <p:cTn id="254" fill="hold">
                            <p:stCondLst>
                              <p:cond delay="0"/>
                            </p:stCondLst>
                            <p:childTnLst>
                              <p:par>
                                <p:cTn id="255" presetID="10" presetClass="exit" presetSubtype="0" fill="hold" grpId="1" nodeType="clickEffect">
                                  <p:stCondLst>
                                    <p:cond delay="0"/>
                                  </p:stCondLst>
                                  <p:childTnLst>
                                    <p:animEffect transition="out" filter="fade">
                                      <p:cBhvr>
                                        <p:cTn id="256" dur="500"/>
                                        <p:tgtEl>
                                          <p:spTgt spid="41"/>
                                        </p:tgtEl>
                                      </p:cBhvr>
                                    </p:animEffect>
                                    <p:set>
                                      <p:cBhvr>
                                        <p:cTn id="257" dur="1" fill="hold">
                                          <p:stCondLst>
                                            <p:cond delay="499"/>
                                          </p:stCondLst>
                                        </p:cTn>
                                        <p:tgtEl>
                                          <p:spTgt spid="41"/>
                                        </p:tgtEl>
                                        <p:attrNameLst>
                                          <p:attrName>style.visibility</p:attrName>
                                        </p:attrNameLst>
                                      </p:cBhvr>
                                      <p:to>
                                        <p:strVal val="hidden"/>
                                      </p:to>
                                    </p:set>
                                  </p:childTnLst>
                                </p:cTn>
                              </p:par>
                              <p:par>
                                <p:cTn id="258" presetID="64" presetClass="path" presetSubtype="0" accel="50000" decel="50000" fill="hold" nodeType="withEffect">
                                  <p:stCondLst>
                                    <p:cond delay="0"/>
                                  </p:stCondLst>
                                  <p:childTnLst>
                                    <p:animMotion origin="layout" path="M -0.53528 0.60995 L -0.21601 -0.25625 " pathEditMode="relative" rAng="0" ptsTypes="AA">
                                      <p:cBhvr>
                                        <p:cTn id="259" dur="1750" fill="hold"/>
                                        <p:tgtEl>
                                          <p:spTgt spid="42"/>
                                        </p:tgtEl>
                                        <p:attrNameLst>
                                          <p:attrName>ppt_x</p:attrName>
                                          <p:attrName>ppt_y</p:attrName>
                                        </p:attrNameLst>
                                      </p:cBhvr>
                                      <p:rCtr x="15964" y="-43310"/>
                                    </p:animMotion>
                                  </p:childTnLst>
                                  <p:subTnLst>
                                    <p:audio>
                                      <p:cMediaNode>
                                        <p:cTn display="0" masterRel="sameClick">
                                          <p:stCondLst>
                                            <p:cond evt="begin" delay="0">
                                              <p:tn val="258"/>
                                            </p:cond>
                                          </p:stCondLst>
                                          <p:endCondLst>
                                            <p:cond evt="onStopAudio" delay="0">
                                              <p:tgtEl>
                                                <p:sldTgt/>
                                              </p:tgtEl>
                                            </p:cond>
                                          </p:endCondLst>
                                        </p:cTn>
                                        <p:tgtEl>
                                          <p:sndTgt r:embed="rId4" name="wind.wav"/>
                                        </p:tgtEl>
                                      </p:cMediaNode>
                                    </p:audio>
                                  </p:subTnLst>
                                </p:cTn>
                              </p:par>
                              <p:par>
                                <p:cTn id="260" presetID="1" presetClass="entr" presetSubtype="0" fill="hold" nodeType="withEffect">
                                  <p:stCondLst>
                                    <p:cond delay="0"/>
                                  </p:stCondLst>
                                  <p:childTnLst>
                                    <p:set>
                                      <p:cBhvr>
                                        <p:cTn id="261" dur="1" fill="hold">
                                          <p:stCondLst>
                                            <p:cond delay="0"/>
                                          </p:stCondLst>
                                        </p:cTn>
                                        <p:tgtEl>
                                          <p:spTgt spid="62"/>
                                        </p:tgtEl>
                                        <p:attrNameLst>
                                          <p:attrName>style.visibility</p:attrName>
                                        </p:attrNameLst>
                                      </p:cBhvr>
                                      <p:to>
                                        <p:strVal val="visible"/>
                                      </p:to>
                                    </p:set>
                                  </p:childTnLst>
                                </p:cTn>
                              </p:par>
                            </p:childTnLst>
                          </p:cTn>
                        </p:par>
                        <p:par>
                          <p:cTn id="262" fill="hold">
                            <p:stCondLst>
                              <p:cond delay="1750"/>
                            </p:stCondLst>
                            <p:childTnLst>
                              <p:par>
                                <p:cTn id="263" presetID="1" presetClass="exit" presetSubtype="0" fill="hold" nodeType="afterEffect">
                                  <p:stCondLst>
                                    <p:cond delay="1450"/>
                                  </p:stCondLst>
                                  <p:childTnLst>
                                    <p:set>
                                      <p:cBhvr>
                                        <p:cTn id="264" dur="1" fill="hold">
                                          <p:stCondLst>
                                            <p:cond delay="0"/>
                                          </p:stCondLst>
                                        </p:cTn>
                                        <p:tgtEl>
                                          <p:spTgt spid="62"/>
                                        </p:tgtEl>
                                        <p:attrNameLst>
                                          <p:attrName>style.visibility</p:attrName>
                                        </p:attrNameLst>
                                      </p:cBhvr>
                                      <p:to>
                                        <p:strVal val="hidden"/>
                                      </p:to>
                                    </p:set>
                                  </p:childTnLst>
                                </p:cTn>
                              </p:par>
                              <p:par>
                                <p:cTn id="265" presetID="6" presetClass="emph" presetSubtype="0" fill="hold" nodeType="withEffect">
                                  <p:stCondLst>
                                    <p:cond delay="0"/>
                                  </p:stCondLst>
                                  <p:childTnLst>
                                    <p:animScale>
                                      <p:cBhvr>
                                        <p:cTn id="266" dur="1750" fill="hold"/>
                                        <p:tgtEl>
                                          <p:spTgt spid="42"/>
                                        </p:tgtEl>
                                      </p:cBhvr>
                                      <p:by x="150000" y="150000"/>
                                    </p:animScale>
                                  </p:childTnLst>
                                </p:cTn>
                              </p:par>
                              <p:par>
                                <p:cTn id="267" presetID="8" presetClass="emph" presetSubtype="0" fill="hold" nodeType="withEffect">
                                  <p:stCondLst>
                                    <p:cond delay="0"/>
                                  </p:stCondLst>
                                  <p:childTnLst>
                                    <p:animRot by="21600000">
                                      <p:cBhvr>
                                        <p:cTn id="268" dur="1750" fill="hold"/>
                                        <p:tgtEl>
                                          <p:spTgt spid="42"/>
                                        </p:tgtEl>
                                        <p:attrNameLst>
                                          <p:attrName>r</p:attrName>
                                        </p:attrNameLst>
                                      </p:cBhvr>
                                    </p:animRot>
                                  </p:childTnLst>
                                </p:cTn>
                              </p:par>
                            </p:childTnLst>
                          </p:cTn>
                        </p:par>
                      </p:childTnLst>
                    </p:cTn>
                  </p:par>
                </p:childTnLst>
              </p:cTn>
              <p:nextCondLst>
                <p:cond evt="onClick" delay="0">
                  <p:tgtEl>
                    <p:spTgt spid="41"/>
                  </p:tgtEl>
                </p:cond>
              </p:nextCondLst>
            </p:seq>
            <p:seq concurrent="1" nextAc="seek">
              <p:cTn id="269" restart="whenNotActive" fill="hold" evtFilter="cancelBubble" nodeType="interactiveSeq">
                <p:stCondLst>
                  <p:cond evt="onClick" delay="0">
                    <p:tgtEl>
                      <p:spTgt spid="44"/>
                    </p:tgtEl>
                  </p:cond>
                </p:stCondLst>
                <p:endSync evt="end" delay="0">
                  <p:rtn val="all"/>
                </p:endSync>
                <p:childTnLst>
                  <p:par>
                    <p:cTn id="270" fill="hold">
                      <p:stCondLst>
                        <p:cond delay="0"/>
                      </p:stCondLst>
                      <p:childTnLst>
                        <p:par>
                          <p:cTn id="271" fill="hold">
                            <p:stCondLst>
                              <p:cond delay="0"/>
                            </p:stCondLst>
                            <p:childTnLst>
                              <p:par>
                                <p:cTn id="272" presetID="64" presetClass="path" presetSubtype="0" accel="50000" decel="50000" fill="hold" nodeType="clickEffect">
                                  <p:stCondLst>
                                    <p:cond delay="0"/>
                                  </p:stCondLst>
                                  <p:childTnLst>
                                    <p:animMotion origin="layout" path="M -2.29167E-6 -3.33333E-6 L -0.6293 0.67593 " pathEditMode="relative" rAng="0" ptsTypes="AA">
                                      <p:cBhvr>
                                        <p:cTn id="273" dur="1750" fill="hold"/>
                                        <p:tgtEl>
                                          <p:spTgt spid="44"/>
                                        </p:tgtEl>
                                        <p:attrNameLst>
                                          <p:attrName>ppt_x</p:attrName>
                                          <p:attrName>ppt_y</p:attrName>
                                        </p:attrNameLst>
                                      </p:cBhvr>
                                      <p:rCtr x="-31354" y="33958"/>
                                    </p:animMotion>
                                  </p:childTnLst>
                                  <p:subTnLst>
                                    <p:audio>
                                      <p:cMediaNode>
                                        <p:cTn display="0" masterRel="sameClick">
                                          <p:stCondLst>
                                            <p:cond evt="begin" delay="0">
                                              <p:tn val="272"/>
                                            </p:cond>
                                          </p:stCondLst>
                                          <p:endCondLst>
                                            <p:cond evt="onStopAudio" delay="0">
                                              <p:tgtEl>
                                                <p:sldTgt/>
                                              </p:tgtEl>
                                            </p:cond>
                                          </p:endCondLst>
                                        </p:cTn>
                                        <p:tgtEl>
                                          <p:sndTgt r:embed="rId4" name="wind.wav"/>
                                        </p:tgtEl>
                                      </p:cMediaNode>
                                    </p:audio>
                                  </p:subTnLst>
                                </p:cTn>
                              </p:par>
                              <p:par>
                                <p:cTn id="274" presetID="8" presetClass="emph" presetSubtype="0" fill="hold" nodeType="withEffect">
                                  <p:stCondLst>
                                    <p:cond delay="0"/>
                                  </p:stCondLst>
                                  <p:childTnLst>
                                    <p:animRot by="21600000">
                                      <p:cBhvr>
                                        <p:cTn id="275" dur="1750" fill="hold"/>
                                        <p:tgtEl>
                                          <p:spTgt spid="44"/>
                                        </p:tgtEl>
                                        <p:attrNameLst>
                                          <p:attrName>r</p:attrName>
                                        </p:attrNameLst>
                                      </p:cBhvr>
                                    </p:animRot>
                                  </p:childTnLst>
                                </p:cTn>
                              </p:par>
                            </p:childTnLst>
                          </p:cTn>
                        </p:par>
                        <p:par>
                          <p:cTn id="276" fill="hold">
                            <p:stCondLst>
                              <p:cond delay="1750"/>
                            </p:stCondLst>
                            <p:childTnLst>
                              <p:par>
                                <p:cTn id="277" presetID="50" presetClass="entr" presetSubtype="0" decel="100000" fill="hold" grpId="0" nodeType="afterEffect">
                                  <p:stCondLst>
                                    <p:cond delay="0"/>
                                  </p:stCondLst>
                                  <p:childTnLst>
                                    <p:set>
                                      <p:cBhvr>
                                        <p:cTn id="278" dur="1" fill="hold">
                                          <p:stCondLst>
                                            <p:cond delay="0"/>
                                          </p:stCondLst>
                                        </p:cTn>
                                        <p:tgtEl>
                                          <p:spTgt spid="43"/>
                                        </p:tgtEl>
                                        <p:attrNameLst>
                                          <p:attrName>style.visibility</p:attrName>
                                        </p:attrNameLst>
                                      </p:cBhvr>
                                      <p:to>
                                        <p:strVal val="visible"/>
                                      </p:to>
                                    </p:set>
                                    <p:anim calcmode="lin" valueType="num">
                                      <p:cBhvr>
                                        <p:cTn id="279" dur="1000" fill="hold"/>
                                        <p:tgtEl>
                                          <p:spTgt spid="43"/>
                                        </p:tgtEl>
                                        <p:attrNameLst>
                                          <p:attrName>ppt_w</p:attrName>
                                        </p:attrNameLst>
                                      </p:cBhvr>
                                      <p:tavLst>
                                        <p:tav tm="0">
                                          <p:val>
                                            <p:strVal val="#ppt_w+.3"/>
                                          </p:val>
                                        </p:tav>
                                        <p:tav tm="100000">
                                          <p:val>
                                            <p:strVal val="#ppt_w"/>
                                          </p:val>
                                        </p:tav>
                                      </p:tavLst>
                                    </p:anim>
                                    <p:anim calcmode="lin" valueType="num">
                                      <p:cBhvr>
                                        <p:cTn id="280" dur="1000" fill="hold"/>
                                        <p:tgtEl>
                                          <p:spTgt spid="43"/>
                                        </p:tgtEl>
                                        <p:attrNameLst>
                                          <p:attrName>ppt_h</p:attrName>
                                        </p:attrNameLst>
                                      </p:cBhvr>
                                      <p:tavLst>
                                        <p:tav tm="0">
                                          <p:val>
                                            <p:strVal val="#ppt_h"/>
                                          </p:val>
                                        </p:tav>
                                        <p:tav tm="100000">
                                          <p:val>
                                            <p:strVal val="#ppt_h"/>
                                          </p:val>
                                        </p:tav>
                                      </p:tavLst>
                                    </p:anim>
                                    <p:animEffect transition="in" filter="fade">
                                      <p:cBhvr>
                                        <p:cTn id="281" dur="1000"/>
                                        <p:tgtEl>
                                          <p:spTgt spid="43"/>
                                        </p:tgtEl>
                                      </p:cBhvr>
                                    </p:animEffect>
                                  </p:childTnLst>
                                  <p:subTnLst>
                                    <p:audio>
                                      <p:cMediaNode>
                                        <p:cTn display="0" masterRel="sameClick">
                                          <p:stCondLst>
                                            <p:cond evt="begin" delay="0">
                                              <p:tn val="277"/>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4"/>
                  </p:tgtEl>
                </p:cond>
              </p:nextCondLst>
            </p:seq>
            <p:seq concurrent="1" nextAc="seek">
              <p:cTn id="282" restart="whenNotActive" fill="hold" evtFilter="cancelBubble" nodeType="interactiveSeq">
                <p:stCondLst>
                  <p:cond evt="onClick" delay="0">
                    <p:tgtEl>
                      <p:spTgt spid="43"/>
                    </p:tgtEl>
                  </p:cond>
                </p:stCondLst>
                <p:endSync evt="end" delay="0">
                  <p:rtn val="all"/>
                </p:endSync>
                <p:childTnLst>
                  <p:par>
                    <p:cTn id="283" fill="hold">
                      <p:stCondLst>
                        <p:cond delay="0"/>
                      </p:stCondLst>
                      <p:childTnLst>
                        <p:par>
                          <p:cTn id="284" fill="hold">
                            <p:stCondLst>
                              <p:cond delay="0"/>
                            </p:stCondLst>
                            <p:childTnLst>
                              <p:par>
                                <p:cTn id="285" presetID="10" presetClass="exit" presetSubtype="0" fill="hold" grpId="1" nodeType="clickEffect">
                                  <p:stCondLst>
                                    <p:cond delay="0"/>
                                  </p:stCondLst>
                                  <p:childTnLst>
                                    <p:animEffect transition="out" filter="fade">
                                      <p:cBhvr>
                                        <p:cTn id="286" dur="500"/>
                                        <p:tgtEl>
                                          <p:spTgt spid="43"/>
                                        </p:tgtEl>
                                      </p:cBhvr>
                                    </p:animEffect>
                                    <p:set>
                                      <p:cBhvr>
                                        <p:cTn id="287" dur="1" fill="hold">
                                          <p:stCondLst>
                                            <p:cond delay="499"/>
                                          </p:stCondLst>
                                        </p:cTn>
                                        <p:tgtEl>
                                          <p:spTgt spid="43"/>
                                        </p:tgtEl>
                                        <p:attrNameLst>
                                          <p:attrName>style.visibility</p:attrName>
                                        </p:attrNameLst>
                                      </p:cBhvr>
                                      <p:to>
                                        <p:strVal val="hidden"/>
                                      </p:to>
                                    </p:set>
                                  </p:childTnLst>
                                </p:cTn>
                              </p:par>
                              <p:par>
                                <p:cTn id="288" presetID="64" presetClass="path" presetSubtype="0" accel="50000" decel="50000" fill="hold" nodeType="withEffect">
                                  <p:stCondLst>
                                    <p:cond delay="0"/>
                                  </p:stCondLst>
                                  <p:childTnLst>
                                    <p:animMotion origin="layout" path="M -0.6293 0.67592 L -0.30729 -0.21181 " pathEditMode="relative" rAng="0" ptsTypes="AA">
                                      <p:cBhvr>
                                        <p:cTn id="289" dur="1750" fill="hold"/>
                                        <p:tgtEl>
                                          <p:spTgt spid="44"/>
                                        </p:tgtEl>
                                        <p:attrNameLst>
                                          <p:attrName>ppt_x</p:attrName>
                                          <p:attrName>ppt_y</p:attrName>
                                        </p:attrNameLst>
                                      </p:cBhvr>
                                      <p:rCtr x="16094" y="-44398"/>
                                    </p:animMotion>
                                  </p:childTnLst>
                                  <p:subTnLst>
                                    <p:audio>
                                      <p:cMediaNode>
                                        <p:cTn display="0" masterRel="sameClick">
                                          <p:stCondLst>
                                            <p:cond evt="begin" delay="0">
                                              <p:tn val="288"/>
                                            </p:cond>
                                          </p:stCondLst>
                                          <p:endCondLst>
                                            <p:cond evt="onStopAudio" delay="0">
                                              <p:tgtEl>
                                                <p:sldTgt/>
                                              </p:tgtEl>
                                            </p:cond>
                                          </p:endCondLst>
                                        </p:cTn>
                                        <p:tgtEl>
                                          <p:sndTgt r:embed="rId4" name="wind.wav"/>
                                        </p:tgtEl>
                                      </p:cMediaNode>
                                    </p:audio>
                                  </p:subTnLst>
                                </p:cTn>
                              </p:par>
                              <p:par>
                                <p:cTn id="290" presetID="26" presetClass="entr" presetSubtype="0" fill="hold" nodeType="withEffect">
                                  <p:stCondLst>
                                    <p:cond delay="0"/>
                                  </p:stCondLst>
                                  <p:childTnLst>
                                    <p:set>
                                      <p:cBhvr>
                                        <p:cTn id="291" dur="1" fill="hold">
                                          <p:stCondLst>
                                            <p:cond delay="0"/>
                                          </p:stCondLst>
                                        </p:cTn>
                                        <p:tgtEl>
                                          <p:spTgt spid="61"/>
                                        </p:tgtEl>
                                        <p:attrNameLst>
                                          <p:attrName>style.visibility</p:attrName>
                                        </p:attrNameLst>
                                      </p:cBhvr>
                                      <p:to>
                                        <p:strVal val="visible"/>
                                      </p:to>
                                    </p:set>
                                    <p:animEffect transition="in" filter="wipe(down)">
                                      <p:cBhvr>
                                        <p:cTn id="292" dur="580">
                                          <p:stCondLst>
                                            <p:cond delay="0"/>
                                          </p:stCondLst>
                                        </p:cTn>
                                        <p:tgtEl>
                                          <p:spTgt spid="61"/>
                                        </p:tgtEl>
                                      </p:cBhvr>
                                    </p:animEffect>
                                    <p:anim calcmode="lin" valueType="num">
                                      <p:cBhvr>
                                        <p:cTn id="293"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294"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295"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296"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297"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298" dur="26">
                                          <p:stCondLst>
                                            <p:cond delay="650"/>
                                          </p:stCondLst>
                                        </p:cTn>
                                        <p:tgtEl>
                                          <p:spTgt spid="61"/>
                                        </p:tgtEl>
                                      </p:cBhvr>
                                      <p:to x="100000" y="60000"/>
                                    </p:animScale>
                                    <p:animScale>
                                      <p:cBhvr>
                                        <p:cTn id="299" dur="166" decel="50000">
                                          <p:stCondLst>
                                            <p:cond delay="676"/>
                                          </p:stCondLst>
                                        </p:cTn>
                                        <p:tgtEl>
                                          <p:spTgt spid="61"/>
                                        </p:tgtEl>
                                      </p:cBhvr>
                                      <p:to x="100000" y="100000"/>
                                    </p:animScale>
                                    <p:animScale>
                                      <p:cBhvr>
                                        <p:cTn id="300" dur="26">
                                          <p:stCondLst>
                                            <p:cond delay="1312"/>
                                          </p:stCondLst>
                                        </p:cTn>
                                        <p:tgtEl>
                                          <p:spTgt spid="61"/>
                                        </p:tgtEl>
                                      </p:cBhvr>
                                      <p:to x="100000" y="80000"/>
                                    </p:animScale>
                                    <p:animScale>
                                      <p:cBhvr>
                                        <p:cTn id="301" dur="166" decel="50000">
                                          <p:stCondLst>
                                            <p:cond delay="1338"/>
                                          </p:stCondLst>
                                        </p:cTn>
                                        <p:tgtEl>
                                          <p:spTgt spid="61"/>
                                        </p:tgtEl>
                                      </p:cBhvr>
                                      <p:to x="100000" y="100000"/>
                                    </p:animScale>
                                    <p:animScale>
                                      <p:cBhvr>
                                        <p:cTn id="302" dur="26">
                                          <p:stCondLst>
                                            <p:cond delay="1642"/>
                                          </p:stCondLst>
                                        </p:cTn>
                                        <p:tgtEl>
                                          <p:spTgt spid="61"/>
                                        </p:tgtEl>
                                      </p:cBhvr>
                                      <p:to x="100000" y="90000"/>
                                    </p:animScale>
                                    <p:animScale>
                                      <p:cBhvr>
                                        <p:cTn id="303" dur="166" decel="50000">
                                          <p:stCondLst>
                                            <p:cond delay="1668"/>
                                          </p:stCondLst>
                                        </p:cTn>
                                        <p:tgtEl>
                                          <p:spTgt spid="61"/>
                                        </p:tgtEl>
                                      </p:cBhvr>
                                      <p:to x="100000" y="100000"/>
                                    </p:animScale>
                                    <p:animScale>
                                      <p:cBhvr>
                                        <p:cTn id="304" dur="26">
                                          <p:stCondLst>
                                            <p:cond delay="1808"/>
                                          </p:stCondLst>
                                        </p:cTn>
                                        <p:tgtEl>
                                          <p:spTgt spid="61"/>
                                        </p:tgtEl>
                                      </p:cBhvr>
                                      <p:to x="100000" y="95000"/>
                                    </p:animScale>
                                    <p:animScale>
                                      <p:cBhvr>
                                        <p:cTn id="305" dur="166" decel="50000">
                                          <p:stCondLst>
                                            <p:cond delay="1834"/>
                                          </p:stCondLst>
                                        </p:cTn>
                                        <p:tgtEl>
                                          <p:spTgt spid="61"/>
                                        </p:tgtEl>
                                      </p:cBhvr>
                                      <p:to x="100000" y="100000"/>
                                    </p:animScale>
                                  </p:childTnLst>
                                </p:cTn>
                              </p:par>
                            </p:childTnLst>
                          </p:cTn>
                        </p:par>
                        <p:par>
                          <p:cTn id="306" fill="hold">
                            <p:stCondLst>
                              <p:cond delay="2000"/>
                            </p:stCondLst>
                            <p:childTnLst>
                              <p:par>
                                <p:cTn id="307" presetID="2" presetClass="exit" presetSubtype="4" fill="hold" nodeType="afterEffect">
                                  <p:stCondLst>
                                    <p:cond delay="1600"/>
                                  </p:stCondLst>
                                  <p:childTnLst>
                                    <p:anim calcmode="lin" valueType="num">
                                      <p:cBhvr additive="base">
                                        <p:cTn id="308" dur="500"/>
                                        <p:tgtEl>
                                          <p:spTgt spid="61"/>
                                        </p:tgtEl>
                                        <p:attrNameLst>
                                          <p:attrName>ppt_x</p:attrName>
                                        </p:attrNameLst>
                                      </p:cBhvr>
                                      <p:tavLst>
                                        <p:tav tm="0">
                                          <p:val>
                                            <p:strVal val="ppt_x"/>
                                          </p:val>
                                        </p:tav>
                                        <p:tav tm="100000">
                                          <p:val>
                                            <p:strVal val="ppt_x"/>
                                          </p:val>
                                        </p:tav>
                                      </p:tavLst>
                                    </p:anim>
                                    <p:anim calcmode="lin" valueType="num">
                                      <p:cBhvr additive="base">
                                        <p:cTn id="309" dur="500"/>
                                        <p:tgtEl>
                                          <p:spTgt spid="61"/>
                                        </p:tgtEl>
                                        <p:attrNameLst>
                                          <p:attrName>ppt_y</p:attrName>
                                        </p:attrNameLst>
                                      </p:cBhvr>
                                      <p:tavLst>
                                        <p:tav tm="0">
                                          <p:val>
                                            <p:strVal val="ppt_y"/>
                                          </p:val>
                                        </p:tav>
                                        <p:tav tm="100000">
                                          <p:val>
                                            <p:strVal val="1+ppt_h/2"/>
                                          </p:val>
                                        </p:tav>
                                      </p:tavLst>
                                    </p:anim>
                                    <p:set>
                                      <p:cBhvr>
                                        <p:cTn id="310" dur="1" fill="hold">
                                          <p:stCondLst>
                                            <p:cond delay="499"/>
                                          </p:stCondLst>
                                        </p:cTn>
                                        <p:tgtEl>
                                          <p:spTgt spid="61"/>
                                        </p:tgtEl>
                                        <p:attrNameLst>
                                          <p:attrName>style.visibility</p:attrName>
                                        </p:attrNameLst>
                                      </p:cBhvr>
                                      <p:to>
                                        <p:strVal val="hidden"/>
                                      </p:to>
                                    </p:set>
                                  </p:childTnLst>
                                </p:cTn>
                              </p:par>
                              <p:par>
                                <p:cTn id="311" presetID="6" presetClass="emph" presetSubtype="0" fill="hold" nodeType="withEffect">
                                  <p:stCondLst>
                                    <p:cond delay="0"/>
                                  </p:stCondLst>
                                  <p:childTnLst>
                                    <p:animScale>
                                      <p:cBhvr>
                                        <p:cTn id="312" dur="1750" fill="hold"/>
                                        <p:tgtEl>
                                          <p:spTgt spid="44"/>
                                        </p:tgtEl>
                                      </p:cBhvr>
                                      <p:by x="150000" y="150000"/>
                                    </p:animScale>
                                  </p:childTnLst>
                                </p:cTn>
                              </p:par>
                              <p:par>
                                <p:cTn id="313" presetID="8" presetClass="emph" presetSubtype="0" fill="hold" nodeType="withEffect">
                                  <p:stCondLst>
                                    <p:cond delay="0"/>
                                  </p:stCondLst>
                                  <p:childTnLst>
                                    <p:animRot by="21600000">
                                      <p:cBhvr>
                                        <p:cTn id="314" dur="1750" fill="hold"/>
                                        <p:tgtEl>
                                          <p:spTgt spid="44"/>
                                        </p:tgtEl>
                                        <p:attrNameLst>
                                          <p:attrName>r</p:attrName>
                                        </p:attrNameLst>
                                      </p:cBhvr>
                                    </p:animRot>
                                  </p:childTnLst>
                                </p:cTn>
                              </p:par>
                            </p:childTnLst>
                          </p:cTn>
                        </p:par>
                      </p:childTnLst>
                    </p:cTn>
                  </p:par>
                </p:childTnLst>
              </p:cTn>
              <p:nextCondLst>
                <p:cond evt="onClick" delay="0">
                  <p:tgtEl>
                    <p:spTgt spid="43"/>
                  </p:tgtEl>
                </p:cond>
              </p:nextCondLst>
            </p:seq>
            <p:seq concurrent="1" nextAc="seek">
              <p:cTn id="315" restart="whenNotActive" fill="hold" evtFilter="cancelBubble" nodeType="interactiveSeq">
                <p:stCondLst>
                  <p:cond evt="onClick" delay="0">
                    <p:tgtEl>
                      <p:spTgt spid="46"/>
                    </p:tgtEl>
                  </p:cond>
                </p:stCondLst>
                <p:endSync evt="end" delay="0">
                  <p:rtn val="all"/>
                </p:endSync>
                <p:childTnLst>
                  <p:par>
                    <p:cTn id="316" fill="hold">
                      <p:stCondLst>
                        <p:cond delay="0"/>
                      </p:stCondLst>
                      <p:childTnLst>
                        <p:par>
                          <p:cTn id="317" fill="hold">
                            <p:stCondLst>
                              <p:cond delay="0"/>
                            </p:stCondLst>
                            <p:childTnLst>
                              <p:par>
                                <p:cTn id="318" presetID="64" presetClass="path" presetSubtype="0" accel="50000" decel="50000" fill="hold" nodeType="clickEffect">
                                  <p:stCondLst>
                                    <p:cond delay="0"/>
                                  </p:stCondLst>
                                  <p:childTnLst>
                                    <p:animMotion origin="layout" path="M 3.125E-6 -7.37257E-18 L -0.58685 0.43333 " pathEditMode="relative" rAng="0" ptsTypes="AA">
                                      <p:cBhvr>
                                        <p:cTn id="319" dur="1750" fill="hold"/>
                                        <p:tgtEl>
                                          <p:spTgt spid="46"/>
                                        </p:tgtEl>
                                        <p:attrNameLst>
                                          <p:attrName>ppt_x</p:attrName>
                                          <p:attrName>ppt_y</p:attrName>
                                        </p:attrNameLst>
                                      </p:cBhvr>
                                      <p:rCtr x="-29310" y="21551"/>
                                    </p:animMotion>
                                  </p:childTnLst>
                                  <p:subTnLst>
                                    <p:audio>
                                      <p:cMediaNode>
                                        <p:cTn display="0" masterRel="sameClick">
                                          <p:stCondLst>
                                            <p:cond evt="begin" delay="0">
                                              <p:tn val="318"/>
                                            </p:cond>
                                          </p:stCondLst>
                                          <p:endCondLst>
                                            <p:cond evt="onStopAudio" delay="0">
                                              <p:tgtEl>
                                                <p:sldTgt/>
                                              </p:tgtEl>
                                            </p:cond>
                                          </p:endCondLst>
                                        </p:cTn>
                                        <p:tgtEl>
                                          <p:sndTgt r:embed="rId4" name="wind.wav"/>
                                        </p:tgtEl>
                                      </p:cMediaNode>
                                    </p:audio>
                                  </p:subTnLst>
                                </p:cTn>
                              </p:par>
                              <p:par>
                                <p:cTn id="320" presetID="8" presetClass="emph" presetSubtype="0" fill="hold" nodeType="withEffect">
                                  <p:stCondLst>
                                    <p:cond delay="0"/>
                                  </p:stCondLst>
                                  <p:childTnLst>
                                    <p:animRot by="21600000">
                                      <p:cBhvr>
                                        <p:cTn id="321" dur="1750" fill="hold"/>
                                        <p:tgtEl>
                                          <p:spTgt spid="46"/>
                                        </p:tgtEl>
                                        <p:attrNameLst>
                                          <p:attrName>r</p:attrName>
                                        </p:attrNameLst>
                                      </p:cBhvr>
                                    </p:animRot>
                                  </p:childTnLst>
                                </p:cTn>
                              </p:par>
                            </p:childTnLst>
                          </p:cTn>
                        </p:par>
                        <p:par>
                          <p:cTn id="322" fill="hold">
                            <p:stCondLst>
                              <p:cond delay="1750"/>
                            </p:stCondLst>
                            <p:childTnLst>
                              <p:par>
                                <p:cTn id="323" presetID="50" presetClass="entr" presetSubtype="0" decel="100000" fill="hold" grpId="0" nodeType="afterEffect">
                                  <p:stCondLst>
                                    <p:cond delay="0"/>
                                  </p:stCondLst>
                                  <p:childTnLst>
                                    <p:set>
                                      <p:cBhvr>
                                        <p:cTn id="324" dur="1" fill="hold">
                                          <p:stCondLst>
                                            <p:cond delay="0"/>
                                          </p:stCondLst>
                                        </p:cTn>
                                        <p:tgtEl>
                                          <p:spTgt spid="45"/>
                                        </p:tgtEl>
                                        <p:attrNameLst>
                                          <p:attrName>style.visibility</p:attrName>
                                        </p:attrNameLst>
                                      </p:cBhvr>
                                      <p:to>
                                        <p:strVal val="visible"/>
                                      </p:to>
                                    </p:set>
                                    <p:anim calcmode="lin" valueType="num">
                                      <p:cBhvr>
                                        <p:cTn id="325" dur="1000" fill="hold"/>
                                        <p:tgtEl>
                                          <p:spTgt spid="45"/>
                                        </p:tgtEl>
                                        <p:attrNameLst>
                                          <p:attrName>ppt_w</p:attrName>
                                        </p:attrNameLst>
                                      </p:cBhvr>
                                      <p:tavLst>
                                        <p:tav tm="0">
                                          <p:val>
                                            <p:strVal val="#ppt_w+.3"/>
                                          </p:val>
                                        </p:tav>
                                        <p:tav tm="100000">
                                          <p:val>
                                            <p:strVal val="#ppt_w"/>
                                          </p:val>
                                        </p:tav>
                                      </p:tavLst>
                                    </p:anim>
                                    <p:anim calcmode="lin" valueType="num">
                                      <p:cBhvr>
                                        <p:cTn id="326" dur="1000" fill="hold"/>
                                        <p:tgtEl>
                                          <p:spTgt spid="45"/>
                                        </p:tgtEl>
                                        <p:attrNameLst>
                                          <p:attrName>ppt_h</p:attrName>
                                        </p:attrNameLst>
                                      </p:cBhvr>
                                      <p:tavLst>
                                        <p:tav tm="0">
                                          <p:val>
                                            <p:strVal val="#ppt_h"/>
                                          </p:val>
                                        </p:tav>
                                        <p:tav tm="100000">
                                          <p:val>
                                            <p:strVal val="#ppt_h"/>
                                          </p:val>
                                        </p:tav>
                                      </p:tavLst>
                                    </p:anim>
                                    <p:animEffect transition="in" filter="fade">
                                      <p:cBhvr>
                                        <p:cTn id="327" dur="1000"/>
                                        <p:tgtEl>
                                          <p:spTgt spid="45"/>
                                        </p:tgtEl>
                                      </p:cBhvr>
                                    </p:animEffect>
                                  </p:childTnLst>
                                  <p:subTnLst>
                                    <p:audio>
                                      <p:cMediaNode>
                                        <p:cTn display="0" masterRel="sameClick">
                                          <p:stCondLst>
                                            <p:cond evt="begin" delay="0">
                                              <p:tn val="323"/>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6"/>
                  </p:tgtEl>
                </p:cond>
              </p:nextCondLst>
            </p:seq>
            <p:seq concurrent="1" nextAc="seek">
              <p:cTn id="328" restart="whenNotActive" fill="hold" evtFilter="cancelBubble" nodeType="interactiveSeq">
                <p:stCondLst>
                  <p:cond evt="onClick" delay="0">
                    <p:tgtEl>
                      <p:spTgt spid="45"/>
                    </p:tgtEl>
                  </p:cond>
                </p:stCondLst>
                <p:endSync evt="end" delay="0">
                  <p:rtn val="all"/>
                </p:endSync>
                <p:childTnLst>
                  <p:par>
                    <p:cTn id="329" fill="hold">
                      <p:stCondLst>
                        <p:cond delay="0"/>
                      </p:stCondLst>
                      <p:childTnLst>
                        <p:par>
                          <p:cTn id="330" fill="hold">
                            <p:stCondLst>
                              <p:cond delay="0"/>
                            </p:stCondLst>
                            <p:childTnLst>
                              <p:par>
                                <p:cTn id="331" presetID="10" presetClass="exit" presetSubtype="0" fill="hold" grpId="1" nodeType="clickEffect">
                                  <p:stCondLst>
                                    <p:cond delay="0"/>
                                  </p:stCondLst>
                                  <p:childTnLst>
                                    <p:animEffect transition="out" filter="fade">
                                      <p:cBhvr>
                                        <p:cTn id="332" dur="500"/>
                                        <p:tgtEl>
                                          <p:spTgt spid="45"/>
                                        </p:tgtEl>
                                      </p:cBhvr>
                                    </p:animEffect>
                                    <p:set>
                                      <p:cBhvr>
                                        <p:cTn id="333" dur="1" fill="hold">
                                          <p:stCondLst>
                                            <p:cond delay="499"/>
                                          </p:stCondLst>
                                        </p:cTn>
                                        <p:tgtEl>
                                          <p:spTgt spid="45"/>
                                        </p:tgtEl>
                                        <p:attrNameLst>
                                          <p:attrName>style.visibility</p:attrName>
                                        </p:attrNameLst>
                                      </p:cBhvr>
                                      <p:to>
                                        <p:strVal val="hidden"/>
                                      </p:to>
                                    </p:set>
                                  </p:childTnLst>
                                </p:cTn>
                              </p:par>
                              <p:par>
                                <p:cTn id="334" presetID="64" presetClass="path" presetSubtype="0" accel="50000" decel="50000" fill="hold" nodeType="withEffect">
                                  <p:stCondLst>
                                    <p:cond delay="0"/>
                                  </p:stCondLst>
                                  <p:childTnLst>
                                    <p:animMotion origin="layout" path="M -0.58685 0.43334 L -0.26146 -0.44166 " pathEditMode="relative" rAng="0" ptsTypes="AA">
                                      <p:cBhvr>
                                        <p:cTn id="335" dur="1750" fill="hold"/>
                                        <p:tgtEl>
                                          <p:spTgt spid="46"/>
                                        </p:tgtEl>
                                        <p:attrNameLst>
                                          <p:attrName>ppt_x</p:attrName>
                                          <p:attrName>ppt_y</p:attrName>
                                        </p:attrNameLst>
                                      </p:cBhvr>
                                      <p:rCtr x="16263" y="-43750"/>
                                    </p:animMotion>
                                  </p:childTnLst>
                                  <p:subTnLst>
                                    <p:audio>
                                      <p:cMediaNode>
                                        <p:cTn display="0" masterRel="sameClick">
                                          <p:stCondLst>
                                            <p:cond evt="begin" delay="0">
                                              <p:tn val="334"/>
                                            </p:cond>
                                          </p:stCondLst>
                                          <p:endCondLst>
                                            <p:cond evt="onStopAudio" delay="0">
                                              <p:tgtEl>
                                                <p:sldTgt/>
                                              </p:tgtEl>
                                            </p:cond>
                                          </p:endCondLst>
                                        </p:cTn>
                                        <p:tgtEl>
                                          <p:sndTgt r:embed="rId4" name="wind.wav"/>
                                        </p:tgtEl>
                                      </p:cMediaNode>
                                    </p:audio>
                                  </p:subTnLst>
                                </p:cTn>
                              </p:par>
                              <p:par>
                                <p:cTn id="336" presetID="6" presetClass="emph" presetSubtype="0" fill="hold" nodeType="withEffect">
                                  <p:stCondLst>
                                    <p:cond delay="0"/>
                                  </p:stCondLst>
                                  <p:childTnLst>
                                    <p:animScale>
                                      <p:cBhvr>
                                        <p:cTn id="337" dur="1750" fill="hold"/>
                                        <p:tgtEl>
                                          <p:spTgt spid="46"/>
                                        </p:tgtEl>
                                      </p:cBhvr>
                                      <p:by x="150000" y="150000"/>
                                    </p:animScale>
                                  </p:childTnLst>
                                </p:cTn>
                              </p:par>
                              <p:par>
                                <p:cTn id="338" presetID="8" presetClass="emph" presetSubtype="0" fill="hold" nodeType="withEffect">
                                  <p:stCondLst>
                                    <p:cond delay="0"/>
                                  </p:stCondLst>
                                  <p:childTnLst>
                                    <p:animRot by="21600000">
                                      <p:cBhvr>
                                        <p:cTn id="339" dur="1750" fill="hold"/>
                                        <p:tgtEl>
                                          <p:spTgt spid="46"/>
                                        </p:tgtEl>
                                        <p:attrNameLst>
                                          <p:attrName>r</p:attrName>
                                        </p:attrNameLst>
                                      </p:cBhvr>
                                    </p:animRot>
                                  </p:childTnLst>
                                </p:cTn>
                              </p:par>
                            </p:childTnLst>
                          </p:cTn>
                        </p:par>
                      </p:childTnLst>
                    </p:cTn>
                  </p:par>
                </p:childTnLst>
              </p:cTn>
              <p:nextCondLst>
                <p:cond evt="onClick" delay="0">
                  <p:tgtEl>
                    <p:spTgt spid="45"/>
                  </p:tgtEl>
                </p:cond>
              </p:nextCondLst>
            </p:seq>
            <p:seq concurrent="1" nextAc="seek">
              <p:cTn id="340" restart="whenNotActive" fill="hold" evtFilter="cancelBubble" nodeType="interactiveSeq">
                <p:stCondLst>
                  <p:cond evt="onClick" delay="0">
                    <p:tgtEl>
                      <p:spTgt spid="48"/>
                    </p:tgtEl>
                  </p:cond>
                </p:stCondLst>
                <p:endSync evt="end" delay="0">
                  <p:rtn val="all"/>
                </p:endSync>
                <p:childTnLst>
                  <p:par>
                    <p:cTn id="341" fill="hold">
                      <p:stCondLst>
                        <p:cond delay="0"/>
                      </p:stCondLst>
                      <p:childTnLst>
                        <p:par>
                          <p:cTn id="342" fill="hold">
                            <p:stCondLst>
                              <p:cond delay="0"/>
                            </p:stCondLst>
                            <p:childTnLst>
                              <p:par>
                                <p:cTn id="343" presetID="64" presetClass="path" presetSubtype="0" accel="50000" decel="50000" fill="hold" nodeType="clickEffect">
                                  <p:stCondLst>
                                    <p:cond delay="0"/>
                                  </p:stCondLst>
                                  <p:childTnLst>
                                    <p:animMotion origin="layout" path="M 4.16667E-6 1.11111E-6 L -0.67253 0.40463 " pathEditMode="relative" rAng="0" ptsTypes="AA">
                                      <p:cBhvr>
                                        <p:cTn id="344" dur="1750" fill="hold"/>
                                        <p:tgtEl>
                                          <p:spTgt spid="48"/>
                                        </p:tgtEl>
                                        <p:attrNameLst>
                                          <p:attrName>ppt_x</p:attrName>
                                          <p:attrName>ppt_y</p:attrName>
                                        </p:attrNameLst>
                                      </p:cBhvr>
                                      <p:rCtr x="-33659" y="20556"/>
                                    </p:animMotion>
                                  </p:childTnLst>
                                  <p:subTnLst>
                                    <p:audio>
                                      <p:cMediaNode>
                                        <p:cTn display="0" masterRel="sameClick">
                                          <p:stCondLst>
                                            <p:cond evt="begin" delay="0">
                                              <p:tn val="343"/>
                                            </p:cond>
                                          </p:stCondLst>
                                          <p:endCondLst>
                                            <p:cond evt="onStopAudio" delay="0">
                                              <p:tgtEl>
                                                <p:sldTgt/>
                                              </p:tgtEl>
                                            </p:cond>
                                          </p:endCondLst>
                                        </p:cTn>
                                        <p:tgtEl>
                                          <p:sndTgt r:embed="rId4" name="wind.wav"/>
                                        </p:tgtEl>
                                      </p:cMediaNode>
                                    </p:audio>
                                  </p:subTnLst>
                                </p:cTn>
                              </p:par>
                              <p:par>
                                <p:cTn id="345" presetID="8" presetClass="emph" presetSubtype="0" fill="hold" nodeType="withEffect">
                                  <p:stCondLst>
                                    <p:cond delay="0"/>
                                  </p:stCondLst>
                                  <p:childTnLst>
                                    <p:animRot by="21600000">
                                      <p:cBhvr>
                                        <p:cTn id="346" dur="1750" fill="hold"/>
                                        <p:tgtEl>
                                          <p:spTgt spid="48"/>
                                        </p:tgtEl>
                                        <p:attrNameLst>
                                          <p:attrName>r</p:attrName>
                                        </p:attrNameLst>
                                      </p:cBhvr>
                                    </p:animRot>
                                  </p:childTnLst>
                                </p:cTn>
                              </p:par>
                            </p:childTnLst>
                          </p:cTn>
                        </p:par>
                        <p:par>
                          <p:cTn id="347" fill="hold">
                            <p:stCondLst>
                              <p:cond delay="1750"/>
                            </p:stCondLst>
                            <p:childTnLst>
                              <p:par>
                                <p:cTn id="348" presetID="50" presetClass="entr" presetSubtype="0" decel="100000" fill="hold" grpId="0" nodeType="afterEffect">
                                  <p:stCondLst>
                                    <p:cond delay="0"/>
                                  </p:stCondLst>
                                  <p:childTnLst>
                                    <p:set>
                                      <p:cBhvr>
                                        <p:cTn id="349" dur="1" fill="hold">
                                          <p:stCondLst>
                                            <p:cond delay="0"/>
                                          </p:stCondLst>
                                        </p:cTn>
                                        <p:tgtEl>
                                          <p:spTgt spid="47"/>
                                        </p:tgtEl>
                                        <p:attrNameLst>
                                          <p:attrName>style.visibility</p:attrName>
                                        </p:attrNameLst>
                                      </p:cBhvr>
                                      <p:to>
                                        <p:strVal val="visible"/>
                                      </p:to>
                                    </p:set>
                                    <p:anim calcmode="lin" valueType="num">
                                      <p:cBhvr>
                                        <p:cTn id="350" dur="1000" fill="hold"/>
                                        <p:tgtEl>
                                          <p:spTgt spid="47"/>
                                        </p:tgtEl>
                                        <p:attrNameLst>
                                          <p:attrName>ppt_w</p:attrName>
                                        </p:attrNameLst>
                                      </p:cBhvr>
                                      <p:tavLst>
                                        <p:tav tm="0">
                                          <p:val>
                                            <p:strVal val="#ppt_w+.3"/>
                                          </p:val>
                                        </p:tav>
                                        <p:tav tm="100000">
                                          <p:val>
                                            <p:strVal val="#ppt_w"/>
                                          </p:val>
                                        </p:tav>
                                      </p:tavLst>
                                    </p:anim>
                                    <p:anim calcmode="lin" valueType="num">
                                      <p:cBhvr>
                                        <p:cTn id="351" dur="1000" fill="hold"/>
                                        <p:tgtEl>
                                          <p:spTgt spid="47"/>
                                        </p:tgtEl>
                                        <p:attrNameLst>
                                          <p:attrName>ppt_h</p:attrName>
                                        </p:attrNameLst>
                                      </p:cBhvr>
                                      <p:tavLst>
                                        <p:tav tm="0">
                                          <p:val>
                                            <p:strVal val="#ppt_h"/>
                                          </p:val>
                                        </p:tav>
                                        <p:tav tm="100000">
                                          <p:val>
                                            <p:strVal val="#ppt_h"/>
                                          </p:val>
                                        </p:tav>
                                      </p:tavLst>
                                    </p:anim>
                                    <p:animEffect transition="in" filter="fade">
                                      <p:cBhvr>
                                        <p:cTn id="352" dur="1000"/>
                                        <p:tgtEl>
                                          <p:spTgt spid="47"/>
                                        </p:tgtEl>
                                      </p:cBhvr>
                                    </p:animEffect>
                                  </p:childTnLst>
                                  <p:subTnLst>
                                    <p:audio>
                                      <p:cMediaNode>
                                        <p:cTn display="0" masterRel="sameClick">
                                          <p:stCondLst>
                                            <p:cond evt="begin" delay="0">
                                              <p:tn val="348"/>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8"/>
                  </p:tgtEl>
                </p:cond>
              </p:nextCondLst>
            </p:seq>
            <p:seq concurrent="1" nextAc="seek">
              <p:cTn id="353" restart="whenNotActive" fill="hold" evtFilter="cancelBubble" nodeType="interactiveSeq">
                <p:stCondLst>
                  <p:cond evt="onClick" delay="0">
                    <p:tgtEl>
                      <p:spTgt spid="47"/>
                    </p:tgtEl>
                  </p:cond>
                </p:stCondLst>
                <p:endSync evt="end" delay="0">
                  <p:rtn val="all"/>
                </p:endSync>
                <p:childTnLst>
                  <p:par>
                    <p:cTn id="354" fill="hold">
                      <p:stCondLst>
                        <p:cond delay="0"/>
                      </p:stCondLst>
                      <p:childTnLst>
                        <p:par>
                          <p:cTn id="355" fill="hold">
                            <p:stCondLst>
                              <p:cond delay="0"/>
                            </p:stCondLst>
                            <p:childTnLst>
                              <p:par>
                                <p:cTn id="356" presetID="10" presetClass="exit" presetSubtype="0" fill="hold" grpId="1" nodeType="clickEffect">
                                  <p:stCondLst>
                                    <p:cond delay="0"/>
                                  </p:stCondLst>
                                  <p:childTnLst>
                                    <p:animEffect transition="out" filter="fade">
                                      <p:cBhvr>
                                        <p:cTn id="357" dur="500"/>
                                        <p:tgtEl>
                                          <p:spTgt spid="47"/>
                                        </p:tgtEl>
                                      </p:cBhvr>
                                    </p:animEffect>
                                    <p:set>
                                      <p:cBhvr>
                                        <p:cTn id="358" dur="1" fill="hold">
                                          <p:stCondLst>
                                            <p:cond delay="499"/>
                                          </p:stCondLst>
                                        </p:cTn>
                                        <p:tgtEl>
                                          <p:spTgt spid="47"/>
                                        </p:tgtEl>
                                        <p:attrNameLst>
                                          <p:attrName>style.visibility</p:attrName>
                                        </p:attrNameLst>
                                      </p:cBhvr>
                                      <p:to>
                                        <p:strVal val="hidden"/>
                                      </p:to>
                                    </p:set>
                                  </p:childTnLst>
                                </p:cTn>
                              </p:par>
                              <p:par>
                                <p:cTn id="359" presetID="64" presetClass="path" presetSubtype="0" accel="50000" decel="50000" fill="hold" nodeType="withEffect">
                                  <p:stCondLst>
                                    <p:cond delay="0"/>
                                  </p:stCondLst>
                                  <p:childTnLst>
                                    <p:animMotion origin="layout" path="M -0.67252 0.40463 L -0.34987 -0.47894 " pathEditMode="relative" rAng="0" ptsTypes="AA">
                                      <p:cBhvr>
                                        <p:cTn id="360" dur="1750" fill="hold"/>
                                        <p:tgtEl>
                                          <p:spTgt spid="48"/>
                                        </p:tgtEl>
                                        <p:attrNameLst>
                                          <p:attrName>ppt_x</p:attrName>
                                          <p:attrName>ppt_y</p:attrName>
                                        </p:attrNameLst>
                                      </p:cBhvr>
                                      <p:rCtr x="16133" y="-44190"/>
                                    </p:animMotion>
                                  </p:childTnLst>
                                  <p:subTnLst>
                                    <p:audio>
                                      <p:cMediaNode>
                                        <p:cTn display="0" masterRel="sameClick">
                                          <p:stCondLst>
                                            <p:cond evt="begin" delay="0">
                                              <p:tn val="359"/>
                                            </p:cond>
                                          </p:stCondLst>
                                          <p:endCondLst>
                                            <p:cond evt="onStopAudio" delay="0">
                                              <p:tgtEl>
                                                <p:sldTgt/>
                                              </p:tgtEl>
                                            </p:cond>
                                          </p:endCondLst>
                                        </p:cTn>
                                        <p:tgtEl>
                                          <p:sndTgt r:embed="rId4" name="wind.wav"/>
                                        </p:tgtEl>
                                      </p:cMediaNode>
                                    </p:audio>
                                  </p:subTnLst>
                                </p:cTn>
                              </p:par>
                              <p:par>
                                <p:cTn id="361" presetID="1" presetClass="entr" presetSubtype="0" fill="hold" nodeType="withEffect">
                                  <p:stCondLst>
                                    <p:cond delay="0"/>
                                  </p:stCondLst>
                                  <p:childTnLst>
                                    <p:set>
                                      <p:cBhvr>
                                        <p:cTn id="362" dur="1" fill="hold">
                                          <p:stCondLst>
                                            <p:cond delay="0"/>
                                          </p:stCondLst>
                                        </p:cTn>
                                        <p:tgtEl>
                                          <p:spTgt spid="59"/>
                                        </p:tgtEl>
                                        <p:attrNameLst>
                                          <p:attrName>style.visibility</p:attrName>
                                        </p:attrNameLst>
                                      </p:cBhvr>
                                      <p:to>
                                        <p:strVal val="visible"/>
                                      </p:to>
                                    </p:set>
                                  </p:childTnLst>
                                </p:cTn>
                              </p:par>
                            </p:childTnLst>
                          </p:cTn>
                        </p:par>
                        <p:par>
                          <p:cTn id="363" fill="hold">
                            <p:stCondLst>
                              <p:cond delay="1750"/>
                            </p:stCondLst>
                            <p:childTnLst>
                              <p:par>
                                <p:cTn id="364" presetID="1" presetClass="exit" presetSubtype="0" fill="hold" nodeType="afterEffect">
                                  <p:stCondLst>
                                    <p:cond delay="1950"/>
                                  </p:stCondLst>
                                  <p:childTnLst>
                                    <p:set>
                                      <p:cBhvr>
                                        <p:cTn id="365" dur="1" fill="hold">
                                          <p:stCondLst>
                                            <p:cond delay="0"/>
                                          </p:stCondLst>
                                        </p:cTn>
                                        <p:tgtEl>
                                          <p:spTgt spid="59"/>
                                        </p:tgtEl>
                                        <p:attrNameLst>
                                          <p:attrName>style.visibility</p:attrName>
                                        </p:attrNameLst>
                                      </p:cBhvr>
                                      <p:to>
                                        <p:strVal val="hidden"/>
                                      </p:to>
                                    </p:set>
                                  </p:childTnLst>
                                </p:cTn>
                              </p:par>
                              <p:par>
                                <p:cTn id="366" presetID="6" presetClass="emph" presetSubtype="0" fill="hold" nodeType="withEffect">
                                  <p:stCondLst>
                                    <p:cond delay="0"/>
                                  </p:stCondLst>
                                  <p:childTnLst>
                                    <p:animScale>
                                      <p:cBhvr>
                                        <p:cTn id="367" dur="1750" fill="hold"/>
                                        <p:tgtEl>
                                          <p:spTgt spid="48"/>
                                        </p:tgtEl>
                                      </p:cBhvr>
                                      <p:by x="150000" y="150000"/>
                                    </p:animScale>
                                  </p:childTnLst>
                                </p:cTn>
                              </p:par>
                              <p:par>
                                <p:cTn id="368" presetID="8" presetClass="emph" presetSubtype="0" fill="hold" nodeType="withEffect">
                                  <p:stCondLst>
                                    <p:cond delay="0"/>
                                  </p:stCondLst>
                                  <p:childTnLst>
                                    <p:animRot by="21600000">
                                      <p:cBhvr>
                                        <p:cTn id="369" dur="1750" fill="hold"/>
                                        <p:tgtEl>
                                          <p:spTgt spid="48"/>
                                        </p:tgtEl>
                                        <p:attrNameLst>
                                          <p:attrName>r</p:attrName>
                                        </p:attrNameLst>
                                      </p:cBhvr>
                                    </p:animRot>
                                  </p:childTnLst>
                                </p:cTn>
                              </p:par>
                            </p:childTnLst>
                          </p:cTn>
                        </p:par>
                      </p:childTnLst>
                    </p:cTn>
                  </p:par>
                </p:childTnLst>
              </p:cTn>
              <p:nextCondLst>
                <p:cond evt="onClick" delay="0">
                  <p:tgtEl>
                    <p:spTgt spid="47"/>
                  </p:tgtEl>
                </p:cond>
              </p:nextCondLst>
            </p:seq>
            <p:seq concurrent="1" nextAc="seek">
              <p:cTn id="370" restart="whenNotActive" fill="hold" evtFilter="cancelBubble" nodeType="interactiveSeq">
                <p:stCondLst>
                  <p:cond evt="onClick" delay="0">
                    <p:tgtEl>
                      <p:spTgt spid="50"/>
                    </p:tgtEl>
                  </p:cond>
                </p:stCondLst>
                <p:endSync evt="end" delay="0">
                  <p:rtn val="all"/>
                </p:endSync>
                <p:childTnLst>
                  <p:par>
                    <p:cTn id="371" fill="hold">
                      <p:stCondLst>
                        <p:cond delay="0"/>
                      </p:stCondLst>
                      <p:childTnLst>
                        <p:par>
                          <p:cTn id="372" fill="hold">
                            <p:stCondLst>
                              <p:cond delay="0"/>
                            </p:stCondLst>
                            <p:childTnLst>
                              <p:par>
                                <p:cTn id="373" presetID="64" presetClass="path" presetSubtype="0" accel="50000" decel="50000" fill="hold" nodeType="clickEffect">
                                  <p:stCondLst>
                                    <p:cond delay="0"/>
                                  </p:stCondLst>
                                  <p:childTnLst>
                                    <p:animMotion origin="layout" path="M -3.125E-6 -7.40741E-7 L -0.24636 0.48426 " pathEditMode="relative" rAng="0" ptsTypes="AA">
                                      <p:cBhvr>
                                        <p:cTn id="374" dur="1750" fill="hold"/>
                                        <p:tgtEl>
                                          <p:spTgt spid="50"/>
                                        </p:tgtEl>
                                        <p:attrNameLst>
                                          <p:attrName>ppt_x</p:attrName>
                                          <p:attrName>ppt_y</p:attrName>
                                        </p:attrNameLst>
                                      </p:cBhvr>
                                      <p:rCtr x="-12461" y="23981"/>
                                    </p:animMotion>
                                  </p:childTnLst>
                                  <p:subTnLst>
                                    <p:audio>
                                      <p:cMediaNode>
                                        <p:cTn display="0" masterRel="sameClick">
                                          <p:stCondLst>
                                            <p:cond evt="begin" delay="0">
                                              <p:tn val="373"/>
                                            </p:cond>
                                          </p:stCondLst>
                                          <p:endCondLst>
                                            <p:cond evt="onStopAudio" delay="0">
                                              <p:tgtEl>
                                                <p:sldTgt/>
                                              </p:tgtEl>
                                            </p:cond>
                                          </p:endCondLst>
                                        </p:cTn>
                                        <p:tgtEl>
                                          <p:sndTgt r:embed="rId4" name="wind.wav"/>
                                        </p:tgtEl>
                                      </p:cMediaNode>
                                    </p:audio>
                                  </p:subTnLst>
                                </p:cTn>
                              </p:par>
                              <p:par>
                                <p:cTn id="375" presetID="8" presetClass="emph" presetSubtype="0" fill="hold" nodeType="withEffect">
                                  <p:stCondLst>
                                    <p:cond delay="0"/>
                                  </p:stCondLst>
                                  <p:childTnLst>
                                    <p:animRot by="21600000">
                                      <p:cBhvr>
                                        <p:cTn id="376" dur="1750" fill="hold"/>
                                        <p:tgtEl>
                                          <p:spTgt spid="50"/>
                                        </p:tgtEl>
                                        <p:attrNameLst>
                                          <p:attrName>r</p:attrName>
                                        </p:attrNameLst>
                                      </p:cBhvr>
                                    </p:animRot>
                                  </p:childTnLst>
                                </p:cTn>
                              </p:par>
                            </p:childTnLst>
                          </p:cTn>
                        </p:par>
                        <p:par>
                          <p:cTn id="377" fill="hold">
                            <p:stCondLst>
                              <p:cond delay="1750"/>
                            </p:stCondLst>
                            <p:childTnLst>
                              <p:par>
                                <p:cTn id="378" presetID="50" presetClass="entr" presetSubtype="0" decel="100000" fill="hold" grpId="0" nodeType="afterEffect">
                                  <p:stCondLst>
                                    <p:cond delay="0"/>
                                  </p:stCondLst>
                                  <p:childTnLst>
                                    <p:set>
                                      <p:cBhvr>
                                        <p:cTn id="379" dur="1" fill="hold">
                                          <p:stCondLst>
                                            <p:cond delay="0"/>
                                          </p:stCondLst>
                                        </p:cTn>
                                        <p:tgtEl>
                                          <p:spTgt spid="49"/>
                                        </p:tgtEl>
                                        <p:attrNameLst>
                                          <p:attrName>style.visibility</p:attrName>
                                        </p:attrNameLst>
                                      </p:cBhvr>
                                      <p:to>
                                        <p:strVal val="visible"/>
                                      </p:to>
                                    </p:set>
                                    <p:anim calcmode="lin" valueType="num">
                                      <p:cBhvr>
                                        <p:cTn id="380" dur="1000" fill="hold"/>
                                        <p:tgtEl>
                                          <p:spTgt spid="49"/>
                                        </p:tgtEl>
                                        <p:attrNameLst>
                                          <p:attrName>ppt_w</p:attrName>
                                        </p:attrNameLst>
                                      </p:cBhvr>
                                      <p:tavLst>
                                        <p:tav tm="0">
                                          <p:val>
                                            <p:strVal val="#ppt_w+.3"/>
                                          </p:val>
                                        </p:tav>
                                        <p:tav tm="100000">
                                          <p:val>
                                            <p:strVal val="#ppt_w"/>
                                          </p:val>
                                        </p:tav>
                                      </p:tavLst>
                                    </p:anim>
                                    <p:anim calcmode="lin" valueType="num">
                                      <p:cBhvr>
                                        <p:cTn id="381" dur="1000" fill="hold"/>
                                        <p:tgtEl>
                                          <p:spTgt spid="49"/>
                                        </p:tgtEl>
                                        <p:attrNameLst>
                                          <p:attrName>ppt_h</p:attrName>
                                        </p:attrNameLst>
                                      </p:cBhvr>
                                      <p:tavLst>
                                        <p:tav tm="0">
                                          <p:val>
                                            <p:strVal val="#ppt_h"/>
                                          </p:val>
                                        </p:tav>
                                        <p:tav tm="100000">
                                          <p:val>
                                            <p:strVal val="#ppt_h"/>
                                          </p:val>
                                        </p:tav>
                                      </p:tavLst>
                                    </p:anim>
                                    <p:animEffect transition="in" filter="fade">
                                      <p:cBhvr>
                                        <p:cTn id="382" dur="1000"/>
                                        <p:tgtEl>
                                          <p:spTgt spid="49"/>
                                        </p:tgtEl>
                                      </p:cBhvr>
                                    </p:animEffect>
                                  </p:childTnLst>
                                  <p:subTnLst>
                                    <p:audio>
                                      <p:cMediaNode>
                                        <p:cTn display="0" masterRel="sameClick">
                                          <p:stCondLst>
                                            <p:cond evt="begin" delay="0">
                                              <p:tn val="378"/>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0"/>
                  </p:tgtEl>
                </p:cond>
              </p:nextCondLst>
            </p:seq>
            <p:seq concurrent="1" nextAc="seek">
              <p:cTn id="383" restart="whenNotActive" fill="hold" evtFilter="cancelBubble" nodeType="interactiveSeq">
                <p:stCondLst>
                  <p:cond evt="onClick" delay="0">
                    <p:tgtEl>
                      <p:spTgt spid="49"/>
                    </p:tgtEl>
                  </p:cond>
                </p:stCondLst>
                <p:endSync evt="end" delay="0">
                  <p:rtn val="all"/>
                </p:endSync>
                <p:childTnLst>
                  <p:par>
                    <p:cTn id="384" fill="hold">
                      <p:stCondLst>
                        <p:cond delay="0"/>
                      </p:stCondLst>
                      <p:childTnLst>
                        <p:par>
                          <p:cTn id="385" fill="hold">
                            <p:stCondLst>
                              <p:cond delay="0"/>
                            </p:stCondLst>
                            <p:childTnLst>
                              <p:par>
                                <p:cTn id="386" presetID="10" presetClass="exit" presetSubtype="0" fill="hold" grpId="1" nodeType="clickEffect">
                                  <p:stCondLst>
                                    <p:cond delay="0"/>
                                  </p:stCondLst>
                                  <p:childTnLst>
                                    <p:animEffect transition="out" filter="fade">
                                      <p:cBhvr>
                                        <p:cTn id="387" dur="500"/>
                                        <p:tgtEl>
                                          <p:spTgt spid="49"/>
                                        </p:tgtEl>
                                      </p:cBhvr>
                                    </p:animEffect>
                                    <p:set>
                                      <p:cBhvr>
                                        <p:cTn id="388" dur="1" fill="hold">
                                          <p:stCondLst>
                                            <p:cond delay="499"/>
                                          </p:stCondLst>
                                        </p:cTn>
                                        <p:tgtEl>
                                          <p:spTgt spid="49"/>
                                        </p:tgtEl>
                                        <p:attrNameLst>
                                          <p:attrName>style.visibility</p:attrName>
                                        </p:attrNameLst>
                                      </p:cBhvr>
                                      <p:to>
                                        <p:strVal val="hidden"/>
                                      </p:to>
                                    </p:set>
                                  </p:childTnLst>
                                </p:cTn>
                              </p:par>
                              <p:par>
                                <p:cTn id="389" presetID="64" presetClass="path" presetSubtype="0" accel="50000" decel="50000" fill="hold" nodeType="withEffect">
                                  <p:stCondLst>
                                    <p:cond delay="0"/>
                                  </p:stCondLst>
                                  <p:childTnLst>
                                    <p:animMotion origin="layout" path="M -0.24636 0.48426 L 0.06367 -0.37778 " pathEditMode="relative" rAng="0" ptsTypes="AA">
                                      <p:cBhvr>
                                        <p:cTn id="390" dur="1750" fill="hold"/>
                                        <p:tgtEl>
                                          <p:spTgt spid="50"/>
                                        </p:tgtEl>
                                        <p:attrNameLst>
                                          <p:attrName>ppt_x</p:attrName>
                                          <p:attrName>ppt_y</p:attrName>
                                        </p:attrNameLst>
                                      </p:cBhvr>
                                      <p:rCtr x="15495" y="-43102"/>
                                    </p:animMotion>
                                  </p:childTnLst>
                                  <p:subTnLst>
                                    <p:audio>
                                      <p:cMediaNode>
                                        <p:cTn display="0" masterRel="sameClick">
                                          <p:stCondLst>
                                            <p:cond evt="begin" delay="0">
                                              <p:tn val="389"/>
                                            </p:cond>
                                          </p:stCondLst>
                                          <p:endCondLst>
                                            <p:cond evt="onStopAudio" delay="0">
                                              <p:tgtEl>
                                                <p:sldTgt/>
                                              </p:tgtEl>
                                            </p:cond>
                                          </p:endCondLst>
                                        </p:cTn>
                                        <p:tgtEl>
                                          <p:sndTgt r:embed="rId4" name="wind.wav"/>
                                        </p:tgtEl>
                                      </p:cMediaNode>
                                    </p:audio>
                                  </p:subTnLst>
                                </p:cTn>
                              </p:par>
                              <p:par>
                                <p:cTn id="391" presetID="6" presetClass="emph" presetSubtype="0" fill="hold" nodeType="withEffect">
                                  <p:stCondLst>
                                    <p:cond delay="0"/>
                                  </p:stCondLst>
                                  <p:childTnLst>
                                    <p:animScale>
                                      <p:cBhvr>
                                        <p:cTn id="392" dur="1750" fill="hold"/>
                                        <p:tgtEl>
                                          <p:spTgt spid="50"/>
                                        </p:tgtEl>
                                      </p:cBhvr>
                                      <p:by x="150000" y="150000"/>
                                    </p:animScale>
                                  </p:childTnLst>
                                </p:cTn>
                              </p:par>
                              <p:par>
                                <p:cTn id="393" presetID="8" presetClass="emph" presetSubtype="0" fill="hold" nodeType="withEffect">
                                  <p:stCondLst>
                                    <p:cond delay="0"/>
                                  </p:stCondLst>
                                  <p:childTnLst>
                                    <p:animRot by="21600000">
                                      <p:cBhvr>
                                        <p:cTn id="394" dur="1750" fill="hold"/>
                                        <p:tgtEl>
                                          <p:spTgt spid="50"/>
                                        </p:tgtEl>
                                        <p:attrNameLst>
                                          <p:attrName>r</p:attrName>
                                        </p:attrNameLst>
                                      </p:cBhvr>
                                    </p:animRot>
                                  </p:childTnLst>
                                </p:cTn>
                              </p:par>
                            </p:childTnLst>
                          </p:cTn>
                        </p:par>
                      </p:childTnLst>
                    </p:cTn>
                  </p:par>
                </p:childTnLst>
              </p:cTn>
              <p:nextCondLst>
                <p:cond evt="onClick" delay="0">
                  <p:tgtEl>
                    <p:spTgt spid="49"/>
                  </p:tgtEl>
                </p:cond>
              </p:nextCondLst>
            </p:seq>
            <p:audio>
              <p:cMediaNode vol="80000">
                <p:cTn id="395" fill="hold" display="0">
                  <p:stCondLst>
                    <p:cond delay="indefinite"/>
                  </p:stCondLst>
                  <p:endCondLst>
                    <p:cond evt="onStopAudio" delay="0">
                      <p:tgtEl>
                        <p:sldTgt/>
                      </p:tgtEl>
                    </p:cond>
                  </p:endCondLst>
                </p:cTn>
                <p:tgtEl>
                  <p:spTgt spid="2"/>
                </p:tgtEl>
              </p:cMediaNode>
            </p:audio>
          </p:childTnLst>
        </p:cTn>
      </p:par>
    </p:tnLst>
    <p:bldLst>
      <p:bldP spid="51" grpId="0"/>
      <p:bldP spid="30" grpId="0" animBg="1"/>
      <p:bldP spid="30" grpId="1" animBg="1"/>
      <p:bldP spid="33" grpId="0" animBg="1"/>
      <p:bldP spid="33" grpId="1" animBg="1"/>
      <p:bldP spid="35" grpId="0" animBg="1"/>
      <p:bldP spid="35" grpId="1" animBg="1"/>
      <p:bldP spid="37" grpId="0" animBg="1"/>
      <p:bldP spid="37" grpId="1" animBg="1"/>
      <p:bldP spid="39" grpId="0" animBg="1"/>
      <p:bldP spid="39" grpId="1" animBg="1"/>
      <p:bldP spid="41" grpId="0" animBg="1"/>
      <p:bldP spid="41" grpId="1" animBg="1"/>
      <p:bldP spid="43" grpId="0" animBg="1"/>
      <p:bldP spid="43" grpId="1" animBg="1"/>
      <p:bldP spid="45" grpId="0" animBg="1"/>
      <p:bldP spid="45" grpId="1" animBg="1"/>
      <p:bldP spid="47" grpId="0" animBg="1"/>
      <p:bldP spid="47" grpId="1" animBg="1"/>
      <p:bldP spid="49" grpId="0" animBg="1"/>
      <p:bldP spid="4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7D9B2B-B406-9546-A619-6FE75EC8BD06}"/>
              </a:ext>
            </a:extLst>
          </p:cNvPr>
          <p:cNvSpPr/>
          <p:nvPr/>
        </p:nvSpPr>
        <p:spPr>
          <a:xfrm>
            <a:off x="1443037" y="115781"/>
            <a:ext cx="9901238" cy="830997"/>
          </a:xfrm>
          <a:prstGeom prst="rect">
            <a:avLst/>
          </a:prstGeom>
        </p:spPr>
        <p:txBody>
          <a:bodyPr wrap="square">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BÀI 17.  CUỘC ĐẤU TRANH BẢO TỒN VÀ PHÁT TRIỂN VĂN HOÁ DÂN TỘC CỦA NGƯỜI VIỆT</a:t>
            </a: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10" name="Content Placeholder 3">
            <a:extLst>
              <a:ext uri="{FF2B5EF4-FFF2-40B4-BE49-F238E27FC236}">
                <a16:creationId xmlns:a16="http://schemas.microsoft.com/office/drawing/2014/main" id="{BCCF22B4-E210-384D-A3E2-6247E5A58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77662" y="3585737"/>
            <a:ext cx="2907771" cy="2118338"/>
          </a:xfrm>
        </p:spPr>
      </p:pic>
      <p:pic>
        <p:nvPicPr>
          <p:cNvPr id="11" name="Content Placeholder 3">
            <a:extLst>
              <a:ext uri="{FF2B5EF4-FFF2-40B4-BE49-F238E27FC236}">
                <a16:creationId xmlns:a16="http://schemas.microsoft.com/office/drawing/2014/main" id="{598097E8-7ADA-3347-BF63-36CE721ADE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8616" y="3481975"/>
            <a:ext cx="3657601" cy="2179856"/>
          </a:xfrm>
          <a:prstGeom prst="rect">
            <a:avLst/>
          </a:prstGeom>
        </p:spPr>
      </p:pic>
      <p:sp>
        <p:nvSpPr>
          <p:cNvPr id="12" name="Rectangle 11">
            <a:extLst>
              <a:ext uri="{FF2B5EF4-FFF2-40B4-BE49-F238E27FC236}">
                <a16:creationId xmlns:a16="http://schemas.microsoft.com/office/drawing/2014/main" id="{58D5BAFD-5BBA-E14A-86AF-B3EF63BC6E04}"/>
              </a:ext>
            </a:extLst>
          </p:cNvPr>
          <p:cNvSpPr/>
          <p:nvPr/>
        </p:nvSpPr>
        <p:spPr>
          <a:xfrm>
            <a:off x="508001" y="5884796"/>
            <a:ext cx="5094514" cy="729430"/>
          </a:xfrm>
          <a:prstGeom prst="rect">
            <a:avLst/>
          </a:prstGeom>
          <a:ln>
            <a:solidFill>
              <a:srgbClr val="FF0000"/>
            </a:solidFill>
          </a:ln>
        </p:spPr>
        <p:txBody>
          <a:bodyPr wrap="square">
            <a:spAutoFit/>
          </a:bodyPr>
          <a:lstStyle/>
          <a:p>
            <a:pPr algn="ctr">
              <a:lnSpc>
                <a:spcPct val="115000"/>
              </a:lnSpc>
            </a:pPr>
            <a:r>
              <a:rPr lang="vi-VN" b="1">
                <a:solidFill>
                  <a:srgbClr val="FF0000"/>
                </a:solidFill>
                <a:latin typeface="Times New Roman" panose="02020603050405020304" pitchFamily="18" charset="0"/>
                <a:ea typeface="Times New Roman" panose="02020603050405020304" pitchFamily="18" charset="0"/>
              </a:rPr>
              <a:t>1. SỨC SỐNG LÂU BỀN CỦA NỀN VĂN HOÁ BẢN ĐỊA</a:t>
            </a:r>
            <a:endParaRPr lang="x-none" sz="1600" b="1"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FD1AE5E7-FC15-E145-A255-026439F5AE5B}"/>
              </a:ext>
            </a:extLst>
          </p:cNvPr>
          <p:cNvSpPr txBox="1"/>
          <p:nvPr/>
        </p:nvSpPr>
        <p:spPr>
          <a:xfrm>
            <a:off x="7024914" y="5807460"/>
            <a:ext cx="4960519" cy="646331"/>
          </a:xfrm>
          <a:prstGeom prst="rect">
            <a:avLst/>
          </a:prstGeom>
          <a:noFill/>
          <a:ln>
            <a:solidFill>
              <a:srgbClr val="FF0000"/>
            </a:solidFill>
          </a:ln>
        </p:spPr>
        <p:txBody>
          <a:bodyPr wrap="square" rtlCol="0">
            <a:spAutoFit/>
          </a:bodyPr>
          <a:lstStyle/>
          <a:p>
            <a:pPr algn="ctr"/>
            <a:r>
              <a:rPr lang="vi-VN" b="1">
                <a:solidFill>
                  <a:srgbClr val="FF0000"/>
                </a:solidFill>
                <a:latin typeface="Times New Roman" panose="02020603050405020304" pitchFamily="18" charset="0"/>
                <a:cs typeface="Times New Roman" panose="02020603050405020304" pitchFamily="18" charset="0"/>
              </a:rPr>
              <a:t>2. TIẾP THU CÓ CHỌN LỌC VĂN HOÁ TRUNG HOA</a:t>
            </a:r>
            <a:r>
              <a:rPr lang="x-none" b="1">
                <a:solidFill>
                  <a:srgbClr val="FF0000"/>
                </a:solidFill>
              </a:rPr>
              <a:t>. </a:t>
            </a:r>
            <a:endParaRPr lang="x-none" dirty="0">
              <a:solidFill>
                <a:srgbClr val="FF0000"/>
              </a:solidFill>
            </a:endParaRPr>
          </a:p>
        </p:txBody>
      </p:sp>
      <p:cxnSp>
        <p:nvCxnSpPr>
          <p:cNvPr id="15" name="Straight Arrow Connector 14">
            <a:extLst>
              <a:ext uri="{FF2B5EF4-FFF2-40B4-BE49-F238E27FC236}">
                <a16:creationId xmlns:a16="http://schemas.microsoft.com/office/drawing/2014/main" id="{8B184DD0-52D4-1E4D-996E-2312C11442F8}"/>
              </a:ext>
            </a:extLst>
          </p:cNvPr>
          <p:cNvCxnSpPr>
            <a:cxnSpLocks/>
            <a:stCxn id="9" idx="2"/>
          </p:cNvCxnSpPr>
          <p:nvPr/>
        </p:nvCxnSpPr>
        <p:spPr>
          <a:xfrm flipH="1">
            <a:off x="4122057" y="946778"/>
            <a:ext cx="2271599" cy="486068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F68A408F-B5F4-A247-A4D8-9251756923C6}"/>
              </a:ext>
            </a:extLst>
          </p:cNvPr>
          <p:cNvCxnSpPr>
            <a:cxnSpLocks/>
          </p:cNvCxnSpPr>
          <p:nvPr/>
        </p:nvCxnSpPr>
        <p:spPr>
          <a:xfrm>
            <a:off x="6399551" y="974927"/>
            <a:ext cx="2309020" cy="477161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1" name="Rectangle 20">
            <a:extLst>
              <a:ext uri="{FF2B5EF4-FFF2-40B4-BE49-F238E27FC236}">
                <a16:creationId xmlns:a16="http://schemas.microsoft.com/office/drawing/2014/main" id="{69FE04F3-4FC8-724A-A267-43EACE716175}"/>
              </a:ext>
            </a:extLst>
          </p:cNvPr>
          <p:cNvSpPr/>
          <p:nvPr/>
        </p:nvSpPr>
        <p:spPr>
          <a:xfrm>
            <a:off x="714643" y="946778"/>
            <a:ext cx="10847066" cy="2246769"/>
          </a:xfrm>
          <a:prstGeom prst="rect">
            <a:avLst/>
          </a:prstGeom>
          <a:solidFill>
            <a:schemeClr val="accent4">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ts val="600"/>
              </a:spcBef>
              <a:spcAft>
                <a:spcPts val="600"/>
              </a:spcAft>
            </a:pPr>
            <a:r>
              <a:rPr lang="it-IT" sz="2400" b="1" u="sng" dirty="0">
                <a:solidFill>
                  <a:srgbClr val="C00000"/>
                </a:solidFill>
                <a:latin typeface="Times New Roman" panose="02020603050405020304" pitchFamily="18" charset="0"/>
                <a:cs typeface="Times New Roman" panose="02020603050405020304" pitchFamily="18" charset="0"/>
              </a:rPr>
              <a:t>Mục tiêu bài học</a:t>
            </a:r>
          </a:p>
          <a:p>
            <a:pPr marL="342900" indent="-342900">
              <a:spcBef>
                <a:spcPts val="600"/>
              </a:spcBef>
              <a:spcAft>
                <a:spcPts val="600"/>
              </a:spcAft>
              <a:buFont typeface="Arial" panose="020B0604020202020204" pitchFamily="34" charset="0"/>
              <a:buChar char="•"/>
            </a:pPr>
            <a:r>
              <a:rPr lang="en-US" sz="2400" dirty="0" err="1">
                <a:solidFill>
                  <a:srgbClr val="002060"/>
                </a:solidFill>
                <a:latin typeface="Times New Roman" panose="02020603050405020304" pitchFamily="18" charset="0"/>
                <a:cs typeface="Times New Roman" panose="02020603050405020304" pitchFamily="18" charset="0"/>
              </a:rPr>
              <a:t>Trình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biểu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hiện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việc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giữ</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gìn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Việt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Bắc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thuộc</a:t>
            </a:r>
            <a:r>
              <a:rPr lang="en-US" sz="2400" dirty="0">
                <a:solidFill>
                  <a:srgbClr val="002060"/>
                </a:solidFill>
                <a:latin typeface="Times New Roman" panose="02020603050405020304" pitchFamily="18" charset="0"/>
                <a:cs typeface="Times New Roman" panose="02020603050405020304" pitchFamily="18" charset="0"/>
              </a:rPr>
              <a:t>.</a:t>
            </a:r>
          </a:p>
          <a:p>
            <a:pPr marL="342900" indent="-342900">
              <a:spcBef>
                <a:spcPts val="600"/>
              </a:spcBef>
              <a:spcAft>
                <a:spcPts val="600"/>
              </a:spcAft>
              <a:buFont typeface="Arial" panose="020B0604020202020204" pitchFamily="34" charset="0"/>
              <a:buChar char="•"/>
            </a:pPr>
            <a:r>
              <a:rPr lang="en-US" sz="2400" dirty="0" err="1">
                <a:solidFill>
                  <a:srgbClr val="002060"/>
                </a:solidFill>
                <a:latin typeface="Times New Roman" panose="02020603050405020304" pitchFamily="18" charset="0"/>
                <a:cs typeface="Times New Roman" panose="02020603050405020304" pitchFamily="18" charset="0"/>
              </a:rPr>
              <a:t>Nhận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tộc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sở</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tiếp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chọn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Trung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Bắc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thuộc</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3956E53F-BB2A-9C43-9A43-7A9D3F10F475}"/>
              </a:ext>
            </a:extLst>
          </p:cNvPr>
          <p:cNvPicPr>
            <a:picLocks noChangeAspect="1"/>
          </p:cNvPicPr>
          <p:nvPr/>
        </p:nvPicPr>
        <p:blipFill>
          <a:blip r:embed="rId4"/>
          <a:stretch>
            <a:fillRect/>
          </a:stretch>
        </p:blipFill>
        <p:spPr>
          <a:xfrm>
            <a:off x="5022056" y="3628208"/>
            <a:ext cx="2743200" cy="2118338"/>
          </a:xfrm>
          <a:prstGeom prst="rect">
            <a:avLst/>
          </a:prstGeom>
        </p:spPr>
      </p:pic>
    </p:spTree>
    <p:extLst>
      <p:ext uri="{BB962C8B-B14F-4D97-AF65-F5344CB8AC3E}">
        <p14:creationId xmlns:p14="http://schemas.microsoft.com/office/powerpoint/2010/main" val="310290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08355"/>
            <a:ext cx="11353800" cy="830997"/>
          </a:xfrm>
          <a:prstGeom prst="rect">
            <a:avLst/>
          </a:prstGeom>
        </p:spPr>
        <p:txBody>
          <a:bodyPr wrap="square">
            <a:spAutoFit/>
          </a:bodyPr>
          <a:lstStyle/>
          <a:p>
            <a:pPr algn="ctr">
              <a:spcAft>
                <a:spcPts val="800"/>
              </a:spcAft>
            </a:pPr>
            <a:r>
              <a:rPr lang="en-US"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1. </a:t>
            </a:r>
            <a:r>
              <a:rPr lang="x-none" sz="2400" i="1" dirty="0">
                <a:latin typeface="Times New Roman" panose="02020603050405020304" pitchFamily="18" charset="0"/>
                <a:cs typeface="Times New Roman" panose="02020603050405020304" pitchFamily="18" charset="0"/>
              </a:rPr>
              <a:t>Theo em, tại sao khoảng thời gian từ năm 179 TCN đến năm 938 được gọi là thời Bắc thuộc? </a:t>
            </a:r>
          </a:p>
        </p:txBody>
      </p:sp>
      <p:pic>
        <p:nvPicPr>
          <p:cNvPr id="10248" name="Picture 8" descr="Sự thật có bao nhiêu đời vua Hùng? Giỗ tổ 10/3 là giỗ vị vua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28201"/>
            <a:ext cx="4267200" cy="343905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819694" y="4379281"/>
            <a:ext cx="1233288" cy="752787"/>
          </a:xfrm>
          <a:prstGeom prst="rightArrow">
            <a:avLst/>
          </a:prstGeom>
          <a:solidFill>
            <a:srgbClr val="4823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19694" y="902402"/>
            <a:ext cx="3157348" cy="68238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THẢO LUẬN</a:t>
            </a:r>
          </a:p>
        </p:txBody>
      </p:sp>
      <p:pic>
        <p:nvPicPr>
          <p:cNvPr id="8" name="Picture 2" descr="Hình ảnh Thảo Luận Làm Việc Cùng Nhau đối Tác đồng Nghiệp, Làm, Nhóm Làm  Việc, Công Việc miễn phí tải tập tin PNG PSDComment và Vector">
            <a:extLst>
              <a:ext uri="{FF2B5EF4-FFF2-40B4-BE49-F238E27FC236}">
                <a16:creationId xmlns:a16="http://schemas.microsoft.com/office/drawing/2014/main" id="{D1BEAB66-3339-6B44-9660-539E85E2C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010" y="253721"/>
            <a:ext cx="1109664" cy="12087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BC51781-2242-5545-B8B0-E36D63AD094B}"/>
              </a:ext>
            </a:extLst>
          </p:cNvPr>
          <p:cNvSpPr/>
          <p:nvPr/>
        </p:nvSpPr>
        <p:spPr>
          <a:xfrm>
            <a:off x="0" y="6488668"/>
            <a:ext cx="14112102" cy="369332"/>
          </a:xfrm>
          <a:prstGeom prst="rect">
            <a:avLst/>
          </a:prstGeom>
        </p:spPr>
        <p:txBody>
          <a:bodyPr wrap="square">
            <a:spAutoFit/>
          </a:bodyPr>
          <a:lstStyle/>
          <a:p>
            <a:r>
              <a:rPr lang="x-none" dirty="0"/>
              <a:t>https://tamnhin.trithuccuocsong.vn/tai-sao-viet-nam-khong-bi-dong-hoa-sau-1000-nam-bac-thuoc-68295.html</a:t>
            </a:r>
          </a:p>
        </p:txBody>
      </p:sp>
      <p:sp>
        <p:nvSpPr>
          <p:cNvPr id="9" name="Rectangle 8">
            <a:extLst>
              <a:ext uri="{FF2B5EF4-FFF2-40B4-BE49-F238E27FC236}">
                <a16:creationId xmlns:a16="http://schemas.microsoft.com/office/drawing/2014/main" id="{69AA7311-16F7-9F46-A41A-8264A61D911B}"/>
              </a:ext>
            </a:extLst>
          </p:cNvPr>
          <p:cNvSpPr/>
          <p:nvPr/>
        </p:nvSpPr>
        <p:spPr>
          <a:xfrm>
            <a:off x="6415970" y="3338641"/>
            <a:ext cx="4904509" cy="2640723"/>
          </a:xfrm>
          <a:prstGeom prst="rect">
            <a:avLst/>
          </a:prstGeom>
        </p:spPr>
        <p:txBody>
          <a:bodyPr wrap="square">
            <a:spAutoFit/>
          </a:bodyPr>
          <a:lstStyle/>
          <a:p>
            <a:pPr marL="342900" lvl="0" indent="-342900" algn="just">
              <a:lnSpc>
                <a:spcPct val="115000"/>
              </a:lnSpc>
              <a:buFont typeface="TimesNewRomanPS"/>
              <a:buAutoNum type="arabicPeriod"/>
              <a:tabLst>
                <a:tab pos="270510" algn="l"/>
              </a:tabLst>
            </a:pPr>
            <a:r>
              <a:rPr lang="x-none" sz="2400" i="1" dirty="0">
                <a:latin typeface="Times New Roman" panose="02020603050405020304" pitchFamily="18" charset="0"/>
                <a:ea typeface="Times New Roman" panose="02020603050405020304" pitchFamily="18" charset="0"/>
              </a:rPr>
              <a:t>Các</a:t>
            </a:r>
            <a:r>
              <a:rPr lang="vi-VN" sz="2400" i="1" dirty="0">
                <a:latin typeface="Times New Roman" panose="02020603050405020304" pitchFamily="18" charset="0"/>
                <a:ea typeface="Times New Roman" panose="02020603050405020304" pitchFamily="18" charset="0"/>
              </a:rPr>
              <a:t> triều đại phong kiến Phương Bắc chưa với tới làng xã Việt Nam. </a:t>
            </a:r>
          </a:p>
          <a:p>
            <a:pPr marL="342900" lvl="0" indent="-342900" algn="just">
              <a:lnSpc>
                <a:spcPct val="115000"/>
              </a:lnSpc>
              <a:buFont typeface="TimesNewRomanPS"/>
              <a:buAutoNum type="arabicPeriod"/>
              <a:tabLst>
                <a:tab pos="270510" algn="l"/>
              </a:tabLst>
            </a:pPr>
            <a:r>
              <a:rPr lang="en-US" sz="2400" i="1">
                <a:latin typeface="Times New Roman" panose="02020603050405020304" pitchFamily="18" charset="0"/>
                <a:ea typeface="Times New Roman" panose="02020603050405020304" pitchFamily="18" charset="0"/>
              </a:rPr>
              <a:t>Dân ta có l</a:t>
            </a:r>
            <a:r>
              <a:rPr lang="x-none" sz="2400" i="1">
                <a:latin typeface="Times New Roman" panose="02020603050405020304" pitchFamily="18" charset="0"/>
                <a:ea typeface="Times New Roman" panose="02020603050405020304" pitchFamily="18" charset="0"/>
              </a:rPr>
              <a:t>òng </a:t>
            </a:r>
            <a:r>
              <a:rPr lang="x-none" sz="2400" i="1" dirty="0">
                <a:latin typeface="Times New Roman" panose="02020603050405020304" pitchFamily="18" charset="0"/>
                <a:ea typeface="Times New Roman" panose="02020603050405020304" pitchFamily="18" charset="0"/>
              </a:rPr>
              <a:t>yêu nước, tinh thần sáng tạo trong lao động.</a:t>
            </a:r>
          </a:p>
          <a:p>
            <a:pPr marL="342900" lvl="0" indent="-342900" algn="just">
              <a:lnSpc>
                <a:spcPct val="115000"/>
              </a:lnSpc>
              <a:buFont typeface="TimesNewRomanPS"/>
              <a:buAutoNum type="arabicPeriod"/>
              <a:tabLst>
                <a:tab pos="270510" algn="l"/>
              </a:tabLst>
            </a:pPr>
            <a:r>
              <a:rPr lang="x-none" sz="2400" i="1" dirty="0">
                <a:latin typeface="Times New Roman" panose="02020603050405020304" pitchFamily="18" charset="0"/>
                <a:ea typeface="Times New Roman" panose="02020603050405020304" pitchFamily="18" charset="0"/>
              </a:rPr>
              <a:t>Ý thức vươn lên, ý thức bảo vệ nền văn hóa dân tộc của nhân </a:t>
            </a:r>
            <a:r>
              <a:rPr lang="x-none" sz="2400" i="1">
                <a:latin typeface="Times New Roman" panose="02020603050405020304" pitchFamily="18" charset="0"/>
                <a:ea typeface="Times New Roman" panose="02020603050405020304" pitchFamily="18" charset="0"/>
              </a:rPr>
              <a:t>dân ta</a:t>
            </a:r>
            <a:r>
              <a:rPr lang="en-US" sz="2400" dirty="0">
                <a:latin typeface="Times New Roman" panose="02020603050405020304" pitchFamily="18" charset="0"/>
                <a:ea typeface="Times New Roman" panose="02020603050405020304" pitchFamily="18" charset="0"/>
              </a:rPr>
              <a:t>.</a:t>
            </a:r>
            <a:endParaRPr lang="x-none"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DCF3F375-77DF-8C46-B5C0-78B300EC5831}"/>
              </a:ext>
            </a:extLst>
          </p:cNvPr>
          <p:cNvPicPr>
            <a:picLocks noChangeAspect="1"/>
          </p:cNvPicPr>
          <p:nvPr/>
        </p:nvPicPr>
        <p:blipFill>
          <a:blip r:embed="rId4"/>
          <a:stretch>
            <a:fillRect/>
          </a:stretch>
        </p:blipFill>
        <p:spPr>
          <a:xfrm>
            <a:off x="6134100" y="2815216"/>
            <a:ext cx="5267497" cy="3665024"/>
          </a:xfrm>
          <a:prstGeom prst="rect">
            <a:avLst/>
          </a:prstGeom>
        </p:spPr>
      </p:pic>
      <p:sp>
        <p:nvSpPr>
          <p:cNvPr id="10" name="TextBox 9">
            <a:extLst>
              <a:ext uri="{FF2B5EF4-FFF2-40B4-BE49-F238E27FC236}">
                <a16:creationId xmlns:a16="http://schemas.microsoft.com/office/drawing/2014/main" id="{DB0353FA-37E2-3243-AF55-31D815D88E9C}"/>
              </a:ext>
            </a:extLst>
          </p:cNvPr>
          <p:cNvSpPr txBox="1"/>
          <p:nvPr/>
        </p:nvSpPr>
        <p:spPr>
          <a:xfrm>
            <a:off x="3335312" y="118012"/>
            <a:ext cx="4894289" cy="584775"/>
          </a:xfrm>
          <a:prstGeom prst="rect">
            <a:avLst/>
          </a:prstGeom>
          <a:noFill/>
        </p:spPr>
        <p:txBody>
          <a:bodyPr wrap="none" rtlCol="0">
            <a:spAutoFit/>
          </a:bodyPr>
          <a:lstStyle/>
          <a:p>
            <a:r>
              <a:rPr lang="x-none" sz="3200" dirty="0">
                <a:latin typeface="Times New Roman" panose="02020603050405020304" pitchFamily="18" charset="0"/>
                <a:cs typeface="Times New Roman" panose="02020603050405020304" pitchFamily="18" charset="0"/>
              </a:rPr>
              <a:t>HOẠT ĐỘNG VẬN DỤNG</a:t>
            </a:r>
          </a:p>
        </p:txBody>
      </p:sp>
      <p:sp>
        <p:nvSpPr>
          <p:cNvPr id="13" name="Rectangle 12">
            <a:extLst>
              <a:ext uri="{FF2B5EF4-FFF2-40B4-BE49-F238E27FC236}">
                <a16:creationId xmlns:a16="http://schemas.microsoft.com/office/drawing/2014/main" id="{A5ED0B94-B26A-6646-8F45-D83E757B3864}"/>
              </a:ext>
            </a:extLst>
          </p:cNvPr>
          <p:cNvSpPr/>
          <p:nvPr/>
        </p:nvSpPr>
        <p:spPr>
          <a:xfrm>
            <a:off x="457200" y="1694682"/>
            <a:ext cx="11353800" cy="892552"/>
          </a:xfrm>
          <a:prstGeom prst="rect">
            <a:avLst/>
          </a:prstGeom>
        </p:spPr>
        <p:txBody>
          <a:bodyPr wrap="square">
            <a:spAutoFit/>
          </a:bodyPr>
          <a:lstStyle/>
          <a:p>
            <a:pPr algn="ctr">
              <a:spcAft>
                <a:spcPts val="800"/>
              </a:spcAft>
            </a:pP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Vì</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sao</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ta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bị</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triều</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phong</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Bắc</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cai</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1000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năm</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bị</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hoá</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trở</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Hán</a:t>
            </a:r>
            <a:r>
              <a:rPr lang="en-US" sz="2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33737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9"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00EBD6-EA88-1747-9500-8A34BBF3969B}"/>
              </a:ext>
            </a:extLst>
          </p:cNvPr>
          <p:cNvSpPr/>
          <p:nvPr/>
        </p:nvSpPr>
        <p:spPr>
          <a:xfrm>
            <a:off x="1248230" y="1406686"/>
            <a:ext cx="10609942" cy="4247317"/>
          </a:xfrm>
          <a:prstGeom prst="rect">
            <a:avLst/>
          </a:prstGeom>
        </p:spPr>
        <p:txBody>
          <a:bodyPr wrap="square">
            <a:spAutoFit/>
          </a:bodyPr>
          <a:lstStyle/>
          <a:p>
            <a:r>
              <a:rPr lang="x-none" sz="3600">
                <a:latin typeface="Times New Roman" panose="02020603050405020304" pitchFamily="18" charset="0"/>
                <a:cs typeface="Times New Roman" panose="02020603050405020304" pitchFamily="18" charset="0"/>
              </a:rPr>
              <a:t>- </a:t>
            </a:r>
            <a:r>
              <a:rPr lang="x-none" sz="3600" dirty="0">
                <a:latin typeface="Times New Roman" panose="02020603050405020304" pitchFamily="18" charset="0"/>
                <a:cs typeface="Times New Roman" panose="02020603050405020304" pitchFamily="18" charset="0"/>
              </a:rPr>
              <a:t>Học bài, trả lời các câu hỏi sgk</a:t>
            </a:r>
          </a:p>
          <a:p>
            <a:r>
              <a:rPr lang="x-none" sz="3600" dirty="0">
                <a:latin typeface="Times New Roman" panose="02020603050405020304" pitchFamily="18" charset="0"/>
                <a:cs typeface="Times New Roman" panose="02020603050405020304" pitchFamily="18" charset="0"/>
              </a:rPr>
              <a:t>- Chuẩn bị nội dung bài </a:t>
            </a:r>
            <a:r>
              <a:rPr lang="x-none" sz="3600">
                <a:latin typeface="Times New Roman" panose="02020603050405020304" pitchFamily="18" charset="0"/>
                <a:cs typeface="Times New Roman" panose="02020603050405020304" pitchFamily="18" charset="0"/>
              </a:rPr>
              <a:t>mới:</a:t>
            </a:r>
            <a:r>
              <a:rPr lang="vi-VN" sz="3600">
                <a:latin typeface="Times New Roman" panose="02020603050405020304" pitchFamily="18" charset="0"/>
                <a:cs typeface="Times New Roman" panose="02020603050405020304" pitchFamily="18" charset="0"/>
              </a:rPr>
              <a:t> </a:t>
            </a:r>
            <a:r>
              <a:rPr lang="vi-VN" sz="3600">
                <a:solidFill>
                  <a:srgbClr val="FF0000"/>
                </a:solidFill>
                <a:latin typeface="Times New Roman" panose="02020603050405020304" pitchFamily="18" charset="0"/>
                <a:cs typeface="Times New Roman" panose="02020603050405020304" pitchFamily="18" charset="0"/>
              </a:rPr>
              <a:t>Bước ngoặt lịch sử đầu thế kỉ X.</a:t>
            </a:r>
            <a:endParaRPr lang="x-none" sz="3600" dirty="0">
              <a:solidFill>
                <a:srgbClr val="FF0000"/>
              </a:solidFill>
              <a:latin typeface="Times New Roman" panose="02020603050405020304" pitchFamily="18" charset="0"/>
              <a:cs typeface="Times New Roman" panose="02020603050405020304" pitchFamily="18" charset="0"/>
            </a:endParaRPr>
          </a:p>
          <a:p>
            <a:r>
              <a:rPr lang="vi-VN" sz="3600">
                <a:latin typeface="Times New Roman" panose="02020603050405020304" pitchFamily="18" charset="0"/>
                <a:cs typeface="Times New Roman" panose="02020603050405020304" pitchFamily="18" charset="0"/>
              </a:rPr>
              <a:t>   </a:t>
            </a:r>
            <a:r>
              <a:rPr lang="x-none" sz="3600">
                <a:latin typeface="Times New Roman" panose="02020603050405020304" pitchFamily="18" charset="0"/>
                <a:cs typeface="Times New Roman" panose="02020603050405020304" pitchFamily="18" charset="0"/>
              </a:rPr>
              <a:t>+ </a:t>
            </a:r>
            <a:r>
              <a:rPr lang="x-none" sz="3600" dirty="0">
                <a:latin typeface="Times New Roman" panose="02020603050405020304" pitchFamily="18" charset="0"/>
                <a:cs typeface="Times New Roman" panose="02020603050405020304" pitchFamily="18" charset="0"/>
              </a:rPr>
              <a:t>Những việc làm của Họ Khúc và họ Dương để dựng nền tự chủ cho dân tộc như thế nào?</a:t>
            </a:r>
          </a:p>
          <a:p>
            <a:r>
              <a:rPr lang="vi-VN" sz="3600">
                <a:latin typeface="Times New Roman" panose="02020603050405020304" pitchFamily="18" charset="0"/>
                <a:cs typeface="Times New Roman" panose="02020603050405020304" pitchFamily="18" charset="0"/>
              </a:rPr>
              <a:t>    </a:t>
            </a:r>
            <a:r>
              <a:rPr lang="x-none" sz="3600">
                <a:latin typeface="Times New Roman" panose="02020603050405020304" pitchFamily="18" charset="0"/>
                <a:cs typeface="Times New Roman" panose="02020603050405020304" pitchFamily="18" charset="0"/>
              </a:rPr>
              <a:t>+ </a:t>
            </a:r>
            <a:r>
              <a:rPr lang="x-none" sz="3600" dirty="0">
                <a:latin typeface="Times New Roman" panose="02020603050405020304" pitchFamily="18" charset="0"/>
                <a:cs typeface="Times New Roman" panose="02020603050405020304" pitchFamily="18" charset="0"/>
              </a:rPr>
              <a:t>Theo em, những việc làm của Họ Khúc có ý nghĩa như thế nào?</a:t>
            </a:r>
          </a:p>
          <a:p>
            <a:r>
              <a:rPr lang="x-none" dirty="0"/>
              <a:t> </a:t>
            </a:r>
          </a:p>
        </p:txBody>
      </p:sp>
      <p:sp>
        <p:nvSpPr>
          <p:cNvPr id="3" name="TextBox 2"/>
          <p:cNvSpPr txBox="1"/>
          <p:nvPr/>
        </p:nvSpPr>
        <p:spPr>
          <a:xfrm>
            <a:off x="3766458" y="421801"/>
            <a:ext cx="5573485" cy="984885"/>
          </a:xfrm>
          <a:prstGeom prst="rect">
            <a:avLst/>
          </a:prstGeom>
          <a:noFill/>
        </p:spPr>
        <p:txBody>
          <a:bodyPr wrap="square" rtlCol="0">
            <a:spAutoFit/>
          </a:bodyPr>
          <a:lstStyle/>
          <a:p>
            <a:pPr algn="ctr"/>
            <a:r>
              <a:rPr lang="vi-VN" sz="4000" b="1">
                <a:solidFill>
                  <a:srgbClr val="C00000"/>
                </a:solidFill>
                <a:latin typeface="Times New Roman" pitchFamily="18" charset="0"/>
                <a:cs typeface="Times New Roman" pitchFamily="18" charset="0"/>
              </a:rPr>
              <a:t>HƯỚNG DẪN VỀ NHÀ</a:t>
            </a:r>
            <a:endParaRPr lang="x-none" sz="4000" b="1">
              <a:solidFill>
                <a:srgbClr val="C00000"/>
              </a:solidFill>
              <a:latin typeface="Times New Roman" panose="02020603050405020304" pitchFamily="18" charset="0"/>
              <a:cs typeface="Times New Roman" panose="02020603050405020304" pitchFamily="18" charset="0"/>
            </a:endParaRPr>
          </a:p>
          <a:p>
            <a:endParaRPr lang="vi-VN"/>
          </a:p>
        </p:txBody>
      </p:sp>
    </p:spTree>
    <p:extLst>
      <p:ext uri="{BB962C8B-B14F-4D97-AF65-F5344CB8AC3E}">
        <p14:creationId xmlns:p14="http://schemas.microsoft.com/office/powerpoint/2010/main" val="25679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Content Placeholder 4">
            <a:extLst>
              <a:ext uri="{FF2B5EF4-FFF2-40B4-BE49-F238E27FC236}">
                <a16:creationId xmlns:a16="http://schemas.microsoft.com/office/drawing/2014/main" id="{CFFA31E4-E4BC-764C-912F-87F69B2A9E5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79476" y="3760787"/>
            <a:ext cx="2571750" cy="2582863"/>
          </a:xfrm>
        </p:spPr>
      </p:pic>
      <p:sp>
        <p:nvSpPr>
          <p:cNvPr id="8" name="Rectangle 7">
            <a:extLst>
              <a:ext uri="{FF2B5EF4-FFF2-40B4-BE49-F238E27FC236}">
                <a16:creationId xmlns:a16="http://schemas.microsoft.com/office/drawing/2014/main" id="{7D2DFCE7-93E5-2644-AE85-2FA90FF79700}"/>
              </a:ext>
            </a:extLst>
          </p:cNvPr>
          <p:cNvSpPr/>
          <p:nvPr/>
        </p:nvSpPr>
        <p:spPr>
          <a:xfrm>
            <a:off x="6466423" y="6337345"/>
            <a:ext cx="3655168" cy="369332"/>
          </a:xfrm>
          <a:prstGeom prst="rect">
            <a:avLst/>
          </a:prstGeom>
        </p:spPr>
        <p:txBody>
          <a:bodyPr wrap="none">
            <a:spAutoFit/>
          </a:bodyPr>
          <a:lstStyle/>
          <a:p>
            <a:r>
              <a:rPr lang="x-none" dirty="0"/>
              <a:t>https://youtu.be/Cw8irMdPanE</a:t>
            </a:r>
          </a:p>
        </p:txBody>
      </p:sp>
      <p:pic>
        <p:nvPicPr>
          <p:cNvPr id="6" name="Online Media 5" descr="Những Phong Tục Không Thể Thiếu Của Người Việt Trong Dịp Tết Nguyên Đán">
            <a:hlinkClick r:id="" action="ppaction://media"/>
            <a:extLst>
              <a:ext uri="{FF2B5EF4-FFF2-40B4-BE49-F238E27FC236}">
                <a16:creationId xmlns:a16="http://schemas.microsoft.com/office/drawing/2014/main" id="{99162CB8-A563-0446-9871-91FA26C0EFEC}"/>
              </a:ext>
            </a:extLst>
          </p:cNvPr>
          <p:cNvPicPr>
            <a:picLocks noRot="1" noChangeAspect="1"/>
          </p:cNvPicPr>
          <p:nvPr>
            <a:videoFile r:link="rId1"/>
          </p:nvPr>
        </p:nvPicPr>
        <p:blipFill>
          <a:blip r:embed="rId4"/>
          <a:stretch>
            <a:fillRect/>
          </a:stretch>
        </p:blipFill>
        <p:spPr>
          <a:xfrm>
            <a:off x="4666035" y="1145380"/>
            <a:ext cx="6835403" cy="4567239"/>
          </a:xfrm>
          <a:prstGeom prst="rect">
            <a:avLst/>
          </a:prstGeom>
        </p:spPr>
      </p:pic>
      <p:sp>
        <p:nvSpPr>
          <p:cNvPr id="2" name="Rectangle 1">
            <a:extLst>
              <a:ext uri="{FF2B5EF4-FFF2-40B4-BE49-F238E27FC236}">
                <a16:creationId xmlns:a16="http://schemas.microsoft.com/office/drawing/2014/main" id="{EF9CBDCF-4ECF-3A4A-BA34-FB2433FA0C4C}"/>
              </a:ext>
            </a:extLst>
          </p:cNvPr>
          <p:cNvSpPr/>
          <p:nvPr/>
        </p:nvSpPr>
        <p:spPr>
          <a:xfrm>
            <a:off x="4391933" y="5776346"/>
            <a:ext cx="8264524" cy="369332"/>
          </a:xfrm>
          <a:prstGeom prst="rect">
            <a:avLst/>
          </a:prstGeom>
        </p:spPr>
        <p:txBody>
          <a:bodyPr wrap="square">
            <a:spAutoFit/>
          </a:bodyPr>
          <a:lstStyle/>
          <a:p>
            <a:r>
              <a:rPr lang="vi-VN" dirty="0">
                <a:solidFill>
                  <a:srgbClr val="4823F5"/>
                </a:solidFill>
                <a:latin typeface="Times New Roman" panose="02020603050405020304" pitchFamily="18" charset="0"/>
                <a:cs typeface="Times New Roman" panose="02020603050405020304" pitchFamily="18" charset="0"/>
              </a:rPr>
              <a:t>Những Phong Tục Không Thể Thiếu Của Người Việt Trong Dịp Tết Nguyên Đán</a:t>
            </a:r>
            <a:endParaRPr lang="vi-VN" b="0" i="0" dirty="0">
              <a:solidFill>
                <a:srgbClr val="4823F5"/>
              </a:solidFill>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BA78098-CDC2-C34A-8548-DA3F0F346A31}"/>
              </a:ext>
            </a:extLst>
          </p:cNvPr>
          <p:cNvSpPr/>
          <p:nvPr/>
        </p:nvSpPr>
        <p:spPr>
          <a:xfrm>
            <a:off x="1420009" y="353389"/>
            <a:ext cx="4929555" cy="461665"/>
          </a:xfrm>
          <a:prstGeom prst="rect">
            <a:avLst/>
          </a:prstGeom>
        </p:spPr>
        <p:txBody>
          <a:bodyPr wrap="none">
            <a:spAutoFit/>
          </a:bodyPr>
          <a:lstStyle/>
          <a:p>
            <a:r>
              <a:rPr lang="vi-VN" sz="2400" b="1">
                <a:solidFill>
                  <a:srgbClr val="FF0000"/>
                </a:solidFill>
                <a:latin typeface="Times New Roman" panose="02020603050405020304" pitchFamily="18" charset="0"/>
                <a:cs typeface="Times New Roman" panose="02020603050405020304" pitchFamily="18" charset="0"/>
              </a:rPr>
              <a:t>1. Sức sống của nền văn hóa bản địa</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arn(inVertical)">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6"/>
                </p:tgtEl>
              </p:cMediaNode>
            </p:vide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Vertical Scroll 10">
            <a:extLst>
              <a:ext uri="{FF2B5EF4-FFF2-40B4-BE49-F238E27FC236}">
                <a16:creationId xmlns:a16="http://schemas.microsoft.com/office/drawing/2014/main" id="{976D1B28-E85B-E045-9C17-40CFAA94448E}"/>
              </a:ext>
            </a:extLst>
          </p:cNvPr>
          <p:cNvSpPr/>
          <p:nvPr/>
        </p:nvSpPr>
        <p:spPr>
          <a:xfrm>
            <a:off x="402429" y="1143001"/>
            <a:ext cx="4495799" cy="5500688"/>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400" dirty="0">
                <a:latin typeface="Times New Roman" panose="02020603050405020304" pitchFamily="18" charset="0"/>
                <a:cs typeface="Times New Roman" panose="02020603050405020304" pitchFamily="18" charset="0"/>
              </a:rPr>
              <a:t>1. Nhắc lại những phong tục tập quán của cư dân Văn Lang- Âu Lac? </a:t>
            </a:r>
            <a:endParaRPr lang="x-none" sz="2400" dirty="0">
              <a:latin typeface="Times New Roman" panose="02020603050405020304" pitchFamily="18" charset="0"/>
              <a:cs typeface="Times New Roman" panose="02020603050405020304" pitchFamily="18" charset="0"/>
            </a:endParaRPr>
          </a:p>
          <a:p>
            <a:pPr lvl="0" algn="just"/>
            <a:r>
              <a:rPr lang="x-none" sz="2400" dirty="0">
                <a:latin typeface="Times New Roman" panose="02020603050405020304" pitchFamily="18" charset="0"/>
                <a:cs typeface="Times New Roman" panose="02020603050405020304" pitchFamily="18" charset="0"/>
              </a:rPr>
              <a:t>2. Em hãy cho biết một số nét văn hóa của người Việt cổ vẫn được duy trì trong thời Bắc thuộc?</a:t>
            </a:r>
          </a:p>
          <a:p>
            <a:pPr lvl="0" algn="just"/>
            <a:r>
              <a:rPr lang="x-none" sz="2400" dirty="0">
                <a:latin typeface="Times New Roman" panose="02020603050405020304" pitchFamily="18" charset="0"/>
                <a:cs typeface="Times New Roman" panose="02020603050405020304" pitchFamily="18" charset="0"/>
              </a:rPr>
              <a:t>3. Những nét văn hóa nào còn duy trì đến ngày nay?</a:t>
            </a:r>
          </a:p>
        </p:txBody>
      </p:sp>
      <p:pic>
        <p:nvPicPr>
          <p:cNvPr id="13" name="Picture 2" descr="Hình ảnh Thảo Luận Làm Việc Cùng Nhau đối Tác đồng Nghiệp, Làm, Nhóm Làm  Việc, Công Việc miễn phí tải tập tin PNG PSDComment và Vector">
            <a:extLst>
              <a:ext uri="{FF2B5EF4-FFF2-40B4-BE49-F238E27FC236}">
                <a16:creationId xmlns:a16="http://schemas.microsoft.com/office/drawing/2014/main" id="{84D4D529-CF61-F346-AB1E-E2C7B8FCC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496" y="1143001"/>
            <a:ext cx="1109664" cy="1208723"/>
          </a:xfrm>
          <a:prstGeom prst="rect">
            <a:avLst/>
          </a:prstGeom>
          <a:noFill/>
          <a:extLst>
            <a:ext uri="{909E8E84-426E-40DD-AFC4-6F175D3DCCD1}">
              <a14:hiddenFill xmlns:a14="http://schemas.microsoft.com/office/drawing/2010/main">
                <a:solidFill>
                  <a:srgbClr val="FFFFFF"/>
                </a:solidFill>
              </a14:hiddenFill>
            </a:ext>
          </a:extLst>
        </p:spPr>
      </p:pic>
      <p:sp>
        <p:nvSpPr>
          <p:cNvPr id="14" name="Horizontal Scroll 13">
            <a:extLst>
              <a:ext uri="{FF2B5EF4-FFF2-40B4-BE49-F238E27FC236}">
                <a16:creationId xmlns:a16="http://schemas.microsoft.com/office/drawing/2014/main" id="{7D7ABB0C-0C05-D943-B971-60DEFD8DDFE0}"/>
              </a:ext>
            </a:extLst>
          </p:cNvPr>
          <p:cNvSpPr/>
          <p:nvPr/>
        </p:nvSpPr>
        <p:spPr>
          <a:xfrm>
            <a:off x="4898227" y="1063943"/>
            <a:ext cx="6357938" cy="5314949"/>
          </a:xfrm>
          <a:prstGeom prst="horizontalScroll">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dirty="0">
                <a:solidFill>
                  <a:schemeClr val="tx1"/>
                </a:solidFill>
                <a:latin typeface="Times New Roman" panose="02020603050405020304" pitchFamily="18" charset="0"/>
                <a:cs typeface="Times New Roman" panose="02020603050405020304" pitchFamily="18" charset="0"/>
              </a:rPr>
              <a:t>- Người Việt nghe và nói hoàn toàn tiếng mẹ đẻ.</a:t>
            </a:r>
          </a:p>
          <a:p>
            <a:pPr algn="just"/>
            <a:r>
              <a:rPr lang="x-none" sz="2400" dirty="0">
                <a:solidFill>
                  <a:schemeClr val="tx1"/>
                </a:solidFill>
                <a:latin typeface="Times New Roman" panose="02020603050405020304" pitchFamily="18" charset="0"/>
                <a:cs typeface="Times New Roman" panose="02020603050405020304" pitchFamily="18" charset="0"/>
              </a:rPr>
              <a:t>- Những tín ngưỡng truyền thống tiếp tục được duy trì như thờ cúng tổ tiên..</a:t>
            </a:r>
          </a:p>
          <a:p>
            <a:pPr algn="just"/>
            <a:r>
              <a:rPr lang="x-none" sz="2400" dirty="0">
                <a:solidFill>
                  <a:schemeClr val="tx1"/>
                </a:solidFill>
                <a:latin typeface="Times New Roman" panose="02020603050405020304" pitchFamily="18" charset="0"/>
                <a:cs typeface="Times New Roman" panose="02020603050405020304" pitchFamily="18" charset="0"/>
              </a:rPr>
              <a:t>- Các phong tục tập quán như: Xăm mình, nhuộm răng ăn trầu, làm bánh chưng,  bánh giầy</a:t>
            </a:r>
            <a:r>
              <a:rPr lang="vi-VN" sz="2400" dirty="0">
                <a:solidFill>
                  <a:schemeClr val="tx1"/>
                </a:solidFill>
                <a:latin typeface="Times New Roman" panose="02020603050405020304" pitchFamily="18" charset="0"/>
                <a:cs typeface="Times New Roman" panose="02020603050405020304" pitchFamily="18" charset="0"/>
              </a:rPr>
              <a:t>, mặc váy yếm </a:t>
            </a:r>
            <a:r>
              <a:rPr lang="x-none" sz="2400" dirty="0">
                <a:solidFill>
                  <a:schemeClr val="tx1"/>
                </a:solidFill>
                <a:latin typeface="Times New Roman" panose="02020603050405020304" pitchFamily="18" charset="0"/>
                <a:cs typeface="Times New Roman" panose="02020603050405020304" pitchFamily="18" charset="0"/>
              </a:rPr>
              <a:t>được lưu truyền từ đời này sang đời khác </a:t>
            </a:r>
          </a:p>
        </p:txBody>
      </p:sp>
      <p:pic>
        <p:nvPicPr>
          <p:cNvPr id="15" name="Picture 14">
            <a:extLst>
              <a:ext uri="{FF2B5EF4-FFF2-40B4-BE49-F238E27FC236}">
                <a16:creationId xmlns:a16="http://schemas.microsoft.com/office/drawing/2014/main" id="{EE7E18C5-2CC1-BA44-91EC-1E9D59981B2D}"/>
              </a:ext>
            </a:extLst>
          </p:cNvPr>
          <p:cNvPicPr/>
          <p:nvPr/>
        </p:nvPicPr>
        <p:blipFill>
          <a:blip r:embed="rId3">
            <a:extLst>
              <a:ext uri="{28A0092B-C50C-407E-A947-70E740481C1C}">
                <a14:useLocalDpi xmlns:a14="http://schemas.microsoft.com/office/drawing/2010/main" val="0"/>
              </a:ext>
            </a:extLst>
          </a:blip>
          <a:stretch>
            <a:fillRect/>
          </a:stretch>
        </p:blipFill>
        <p:spPr>
          <a:xfrm>
            <a:off x="4971451" y="953243"/>
            <a:ext cx="6757987" cy="5629275"/>
          </a:xfrm>
          <a:prstGeom prst="rect">
            <a:avLst/>
          </a:prstGeom>
        </p:spPr>
      </p:pic>
      <p:pic>
        <p:nvPicPr>
          <p:cNvPr id="16" name="Picture 15">
            <a:extLst>
              <a:ext uri="{FF2B5EF4-FFF2-40B4-BE49-F238E27FC236}">
                <a16:creationId xmlns:a16="http://schemas.microsoft.com/office/drawing/2014/main" id="{6086A080-B877-E34E-ABEA-00339644011C}"/>
              </a:ext>
            </a:extLst>
          </p:cNvPr>
          <p:cNvPicPr/>
          <p:nvPr/>
        </p:nvPicPr>
        <p:blipFill>
          <a:blip r:embed="rId3">
            <a:extLst>
              <a:ext uri="{28A0092B-C50C-407E-A947-70E740481C1C}">
                <a14:useLocalDpi xmlns:a14="http://schemas.microsoft.com/office/drawing/2010/main" val="0"/>
              </a:ext>
            </a:extLst>
          </a:blip>
          <a:stretch>
            <a:fillRect/>
          </a:stretch>
        </p:blipFill>
        <p:spPr>
          <a:xfrm>
            <a:off x="6480572" y="307180"/>
            <a:ext cx="5722140" cy="1974056"/>
          </a:xfrm>
          <a:prstGeom prst="rect">
            <a:avLst/>
          </a:prstGeom>
        </p:spPr>
      </p:pic>
      <p:sp>
        <p:nvSpPr>
          <p:cNvPr id="8" name="Rectangle 7">
            <a:extLst>
              <a:ext uri="{FF2B5EF4-FFF2-40B4-BE49-F238E27FC236}">
                <a16:creationId xmlns:a16="http://schemas.microsoft.com/office/drawing/2014/main" id="{9618F949-F64B-F84E-B10A-923DC91FCF3F}"/>
              </a:ext>
            </a:extLst>
          </p:cNvPr>
          <p:cNvSpPr/>
          <p:nvPr/>
        </p:nvSpPr>
        <p:spPr>
          <a:xfrm>
            <a:off x="598599" y="275482"/>
            <a:ext cx="4895892" cy="461665"/>
          </a:xfrm>
          <a:prstGeom prst="rect">
            <a:avLst/>
          </a:prstGeom>
        </p:spPr>
        <p:txBody>
          <a:bodyPr wrap="none">
            <a:spAutoFit/>
          </a:bodyPr>
          <a:lstStyle/>
          <a:p>
            <a:r>
              <a:rPr lang="vi-VN" sz="2400" b="1">
                <a:solidFill>
                  <a:srgbClr val="FF0000"/>
                </a:solidFill>
                <a:latin typeface="Times New Roman" panose="02020603050405020304" pitchFamily="18" charset="0"/>
                <a:cs typeface="Times New Roman" panose="02020603050405020304" pitchFamily="18" charset="0"/>
              </a:rPr>
              <a:t>1. Sức sống của nền văn hóa bản địa</a:t>
            </a:r>
            <a:endParaRPr lang="vi-VN"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C115EA3-F3D4-6E45-90DA-FEE6E5FED249}"/>
              </a:ext>
            </a:extLst>
          </p:cNvPr>
          <p:cNvSpPr txBox="1"/>
          <p:nvPr/>
        </p:nvSpPr>
        <p:spPr>
          <a:xfrm>
            <a:off x="5031583" y="5403295"/>
            <a:ext cx="6757987" cy="1107996"/>
          </a:xfrm>
          <a:prstGeom prst="rect">
            <a:avLst/>
          </a:prstGeom>
          <a:noFill/>
        </p:spPr>
        <p:txBody>
          <a:bodyPr wrap="square" rtlCol="0">
            <a:spAutoFit/>
          </a:bodyPr>
          <a:lstStyle/>
          <a:p>
            <a:r>
              <a:rPr lang="x-none" sz="2400" dirty="0">
                <a:solidFill>
                  <a:srgbClr val="4823F5"/>
                </a:solidFill>
                <a:latin typeface="Times New Roman" panose="02020603050405020304" pitchFamily="18" charset="0"/>
                <a:cs typeface="Times New Roman" panose="02020603050405020304" pitchFamily="18" charset="0"/>
              </a:rPr>
              <a:t>Chứng tỏ  c</a:t>
            </a:r>
            <a:r>
              <a:rPr lang="vi-VN" sz="2400" i="1" dirty="0">
                <a:solidFill>
                  <a:srgbClr val="4823F5"/>
                </a:solidFill>
                <a:latin typeface="Times New Roman" panose="02020603050405020304" pitchFamily="18" charset="0"/>
                <a:cs typeface="Times New Roman" panose="02020603050405020304" pitchFamily="18" charset="0"/>
              </a:rPr>
              <a:t>hính sách đồng hoá của các triều đại phong kiến phương Bắc đối với nước ta đã thất bại </a:t>
            </a:r>
            <a:endParaRPr lang="vi-VN" sz="2400" dirty="0">
              <a:solidFill>
                <a:srgbClr val="4823F5"/>
              </a:solidFill>
              <a:latin typeface="Times New Roman" panose="02020603050405020304" pitchFamily="18" charset="0"/>
              <a:cs typeface="Times New Roman" panose="02020603050405020304" pitchFamily="18" charset="0"/>
            </a:endParaRPr>
          </a:p>
          <a:p>
            <a:endParaRPr lang="x-none" dirty="0"/>
          </a:p>
        </p:txBody>
      </p:sp>
    </p:spTree>
    <p:extLst>
      <p:ext uri="{BB962C8B-B14F-4D97-AF65-F5344CB8AC3E}">
        <p14:creationId xmlns:p14="http://schemas.microsoft.com/office/powerpoint/2010/main" val="159821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44E633A-240E-574F-8F2A-77CE0F628BCF}"/>
              </a:ext>
            </a:extLst>
          </p:cNvPr>
          <p:cNvPicPr>
            <a:picLocks noGrp="1" noChangeAspect="1"/>
          </p:cNvPicPr>
          <p:nvPr>
            <p:ph idx="1"/>
          </p:nvPr>
        </p:nvPicPr>
        <p:blipFill>
          <a:blip r:embed="rId2"/>
          <a:stretch>
            <a:fillRect/>
          </a:stretch>
        </p:blipFill>
        <p:spPr>
          <a:xfrm>
            <a:off x="6323013" y="1989112"/>
            <a:ext cx="5181600" cy="2328914"/>
          </a:xfrm>
        </p:spPr>
      </p:pic>
      <p:sp>
        <p:nvSpPr>
          <p:cNvPr id="3" name="Text Placeholder 2"/>
          <p:cNvSpPr>
            <a:spLocks noGrp="1"/>
          </p:cNvSpPr>
          <p:nvPr>
            <p:ph type="body" sz="half" idx="2"/>
          </p:nvPr>
        </p:nvSpPr>
        <p:spPr/>
        <p:txBody>
          <a:bodyPr/>
          <a:lstStyle/>
          <a:p>
            <a:endParaRPr lang="vi-VN"/>
          </a:p>
        </p:txBody>
      </p:sp>
      <p:pic>
        <p:nvPicPr>
          <p:cNvPr id="7" name="Picture 6">
            <a:extLst>
              <a:ext uri="{FF2B5EF4-FFF2-40B4-BE49-F238E27FC236}">
                <a16:creationId xmlns:a16="http://schemas.microsoft.com/office/drawing/2014/main" id="{0CD2BAE9-D309-4946-B232-ACB044906803}"/>
              </a:ext>
            </a:extLst>
          </p:cNvPr>
          <p:cNvPicPr>
            <a:picLocks noChangeAspect="1"/>
          </p:cNvPicPr>
          <p:nvPr/>
        </p:nvPicPr>
        <p:blipFill>
          <a:blip r:embed="rId3"/>
          <a:stretch>
            <a:fillRect/>
          </a:stretch>
        </p:blipFill>
        <p:spPr>
          <a:xfrm>
            <a:off x="611521" y="1290232"/>
            <a:ext cx="7423687" cy="4773684"/>
          </a:xfrm>
          <a:prstGeom prst="rect">
            <a:avLst/>
          </a:prstGeom>
        </p:spPr>
      </p:pic>
      <p:sp>
        <p:nvSpPr>
          <p:cNvPr id="8" name="Cloud Callout 7">
            <a:extLst>
              <a:ext uri="{FF2B5EF4-FFF2-40B4-BE49-F238E27FC236}">
                <a16:creationId xmlns:a16="http://schemas.microsoft.com/office/drawing/2014/main" id="{B85DAD6E-D39F-6B40-9160-4F7E451B9EE6}"/>
              </a:ext>
            </a:extLst>
          </p:cNvPr>
          <p:cNvSpPr/>
          <p:nvPr/>
        </p:nvSpPr>
        <p:spPr>
          <a:xfrm>
            <a:off x="8018085" y="1531884"/>
            <a:ext cx="3853617" cy="350261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i="1" dirty="0">
                <a:latin typeface="Times New Roman" panose="02020603050405020304" pitchFamily="18" charset="0"/>
                <a:cs typeface="Times New Roman" panose="02020603050405020304" pitchFamily="18" charset="0"/>
              </a:rPr>
              <a:t>Phong tục ăn trầu theo ghi chép của Lê Quý Đô</a:t>
            </a:r>
            <a:r>
              <a:rPr lang="vi-VN" i="1">
                <a:latin typeface="Times New Roman" panose="02020603050405020304" pitchFamily="18" charset="0"/>
                <a:cs typeface="Times New Roman" panose="02020603050405020304" pitchFamily="18" charset="0"/>
              </a:rPr>
              <a:t>n có </a:t>
            </a:r>
            <a:r>
              <a:rPr lang="vi-VN" i="1" dirty="0">
                <a:latin typeface="Times New Roman" panose="02020603050405020304" pitchFamily="18" charset="0"/>
                <a:cs typeface="Times New Roman" panose="02020603050405020304" pitchFamily="18" charset="0"/>
              </a:rPr>
              <a:t>từ thời kì nào trong lịch sử Việt Nam? Hiện nay phong tục này còn không? </a:t>
            </a:r>
            <a:endParaRPr lang="vi-VN" dirty="0">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8044BC33-E219-9249-9A39-9A1C733AC498}"/>
              </a:ext>
            </a:extLst>
          </p:cNvPr>
          <p:cNvCxnSpPr/>
          <p:nvPr/>
        </p:nvCxnSpPr>
        <p:spPr>
          <a:xfrm>
            <a:off x="4165600" y="2045369"/>
            <a:ext cx="1175657"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7-Point Star 3"/>
          <p:cNvSpPr/>
          <p:nvPr/>
        </p:nvSpPr>
        <p:spPr>
          <a:xfrm>
            <a:off x="687388" y="1510739"/>
            <a:ext cx="430212" cy="534630"/>
          </a:xfrm>
          <a:prstGeom prst="star7">
            <a:avLst>
              <a:gd name="adj" fmla="val 50000"/>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4152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5154C1-FE84-E745-868F-F08DF3FEAB0F}"/>
              </a:ext>
            </a:extLst>
          </p:cNvPr>
          <p:cNvSpPr/>
          <p:nvPr/>
        </p:nvSpPr>
        <p:spPr>
          <a:xfrm>
            <a:off x="1582408" y="308356"/>
            <a:ext cx="4929555" cy="461665"/>
          </a:xfrm>
          <a:prstGeom prst="rect">
            <a:avLst/>
          </a:prstGeom>
        </p:spPr>
        <p:txBody>
          <a:bodyPr wrap="none">
            <a:spAutoFit/>
          </a:bodyPr>
          <a:lstStyle/>
          <a:p>
            <a:r>
              <a:rPr lang="vi-VN" sz="2400" b="1">
                <a:solidFill>
                  <a:srgbClr val="FF0000"/>
                </a:solidFill>
                <a:latin typeface="Times New Roman" panose="02020603050405020304" pitchFamily="18" charset="0"/>
                <a:cs typeface="Times New Roman" panose="02020603050405020304" pitchFamily="18" charset="0"/>
              </a:rPr>
              <a:t>1. Sức sống của nền văn hóa bản địa</a:t>
            </a:r>
            <a:endParaRPr lang="vi-VN"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112649" y="1504805"/>
            <a:ext cx="10798628" cy="2677656"/>
          </a:xfrm>
          <a:prstGeom prst="rect">
            <a:avLst/>
          </a:prstGeom>
          <a:noFill/>
        </p:spPr>
        <p:txBody>
          <a:bodyPr wrap="square" rtlCol="0">
            <a:spAutoFit/>
          </a:bodyPr>
          <a:lstStyle/>
          <a:p>
            <a:r>
              <a:rPr lang="en-US" sz="2400"/>
              <a:t>- Người Việt Nam luôn có ý thức giữ gìn nền văn hóa bản địa của mình như:</a:t>
            </a:r>
            <a:endParaRPr lang="vi-VN" sz="2400"/>
          </a:p>
          <a:p>
            <a:r>
              <a:rPr lang="en-US" sz="2400"/>
              <a:t>+ Tiếng Việt vẫn được người dân truyền dạy cho con cháu…</a:t>
            </a:r>
            <a:endParaRPr lang="vi-VN" sz="2400"/>
          </a:p>
          <a:p>
            <a:r>
              <a:rPr lang="en-US" sz="2400"/>
              <a:t>+ Những tín ngưỡng, phong tục tập quán ttiếp tục được duy trì như thờ cúng tổ tiên, thờ các vị thần tự nhiên, vẽ mình (xăm mình), đứng thì vòng hai tay, ngồi thì xếp bằng hai chân, tiếp khách bằng trầu cau,...</a:t>
            </a:r>
            <a:endParaRPr lang="vi-VN" sz="2400"/>
          </a:p>
          <a:p>
            <a:r>
              <a:rPr lang="en-US" sz="2400" b="1" i="1"/>
              <a:t>=&gt; Chính sách đồng hoá bị thất bại.</a:t>
            </a:r>
            <a:endParaRPr lang="vi-VN" sz="2400"/>
          </a:p>
        </p:txBody>
      </p:sp>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67" y="1238105"/>
            <a:ext cx="468313"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230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7D9B2B-B406-9546-A619-6FE75EC8BD06}"/>
              </a:ext>
            </a:extLst>
          </p:cNvPr>
          <p:cNvSpPr/>
          <p:nvPr/>
        </p:nvSpPr>
        <p:spPr>
          <a:xfrm>
            <a:off x="1443037" y="115781"/>
            <a:ext cx="9901238" cy="830997"/>
          </a:xfrm>
          <a:prstGeom prst="rect">
            <a:avLst/>
          </a:prstGeom>
        </p:spPr>
        <p:txBody>
          <a:bodyPr wrap="square">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BÀI 17.  CUỘC ĐẤU TRANH BẢO TỒN VÀ PHÁT TRIỂN VĂN HOÁ DÂN TỘC CỦA NGƯỜI VIỆT</a:t>
            </a: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10" name="Content Placeholder 3">
            <a:extLst>
              <a:ext uri="{FF2B5EF4-FFF2-40B4-BE49-F238E27FC236}">
                <a16:creationId xmlns:a16="http://schemas.microsoft.com/office/drawing/2014/main" id="{BCCF22B4-E210-384D-A3E2-6247E5A58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77662" y="3585737"/>
            <a:ext cx="2907771" cy="2118338"/>
          </a:xfrm>
        </p:spPr>
      </p:pic>
      <p:pic>
        <p:nvPicPr>
          <p:cNvPr id="11" name="Content Placeholder 3">
            <a:extLst>
              <a:ext uri="{FF2B5EF4-FFF2-40B4-BE49-F238E27FC236}">
                <a16:creationId xmlns:a16="http://schemas.microsoft.com/office/drawing/2014/main" id="{598097E8-7ADA-3347-BF63-36CE721ADE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04800" y="3481975"/>
            <a:ext cx="3451417" cy="2179856"/>
          </a:xfrm>
          <a:prstGeom prst="rect">
            <a:avLst/>
          </a:prstGeom>
        </p:spPr>
      </p:pic>
      <p:sp>
        <p:nvSpPr>
          <p:cNvPr id="13" name="TextBox 12">
            <a:extLst>
              <a:ext uri="{FF2B5EF4-FFF2-40B4-BE49-F238E27FC236}">
                <a16:creationId xmlns:a16="http://schemas.microsoft.com/office/drawing/2014/main" id="{FD1AE5E7-FC15-E145-A255-026439F5AE5B}"/>
              </a:ext>
            </a:extLst>
          </p:cNvPr>
          <p:cNvSpPr txBox="1"/>
          <p:nvPr/>
        </p:nvSpPr>
        <p:spPr>
          <a:xfrm>
            <a:off x="2772229" y="6012406"/>
            <a:ext cx="6952341" cy="369332"/>
          </a:xfrm>
          <a:prstGeom prst="rect">
            <a:avLst/>
          </a:prstGeom>
          <a:noFill/>
          <a:ln>
            <a:solidFill>
              <a:srgbClr val="FF0000"/>
            </a:solidFill>
          </a:ln>
        </p:spPr>
        <p:txBody>
          <a:bodyPr wrap="square" rtlCol="0">
            <a:spAutoFit/>
          </a:bodyPr>
          <a:lstStyle/>
          <a:p>
            <a:pPr algn="ctr"/>
            <a:r>
              <a:rPr lang="vi-VN" b="1">
                <a:solidFill>
                  <a:srgbClr val="FF0000"/>
                </a:solidFill>
                <a:latin typeface="Times New Roman" panose="02020603050405020304" pitchFamily="18" charset="0"/>
                <a:cs typeface="Times New Roman" panose="02020603050405020304" pitchFamily="18" charset="0"/>
              </a:rPr>
              <a:t>Tiết 39: 2. TIẾP THU CÓ CHỌN LỌC VĂN HOÁ TRUNG HOA</a:t>
            </a:r>
            <a:r>
              <a:rPr lang="x-none" b="1">
                <a:solidFill>
                  <a:srgbClr val="FF0000"/>
                </a:solidFill>
              </a:rPr>
              <a:t>. </a:t>
            </a:r>
            <a:endParaRPr lang="x-none" dirty="0">
              <a:solidFill>
                <a:srgbClr val="FF0000"/>
              </a:solidFill>
            </a:endParaRPr>
          </a:p>
        </p:txBody>
      </p:sp>
      <p:sp>
        <p:nvSpPr>
          <p:cNvPr id="21" name="Rectangle 20">
            <a:extLst>
              <a:ext uri="{FF2B5EF4-FFF2-40B4-BE49-F238E27FC236}">
                <a16:creationId xmlns:a16="http://schemas.microsoft.com/office/drawing/2014/main" id="{69FE04F3-4FC8-724A-A267-43EACE716175}"/>
              </a:ext>
            </a:extLst>
          </p:cNvPr>
          <p:cNvSpPr/>
          <p:nvPr/>
        </p:nvSpPr>
        <p:spPr>
          <a:xfrm>
            <a:off x="714643" y="1280607"/>
            <a:ext cx="10847066" cy="1354217"/>
          </a:xfrm>
          <a:prstGeom prst="rect">
            <a:avLst/>
          </a:prstGeom>
          <a:solidFill>
            <a:schemeClr val="accent4">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ts val="600"/>
              </a:spcBef>
              <a:spcAft>
                <a:spcPts val="600"/>
              </a:spcAft>
            </a:pPr>
            <a:r>
              <a:rPr lang="it-IT" sz="2400" b="1" u="sng" dirty="0">
                <a:solidFill>
                  <a:srgbClr val="C00000"/>
                </a:solidFill>
                <a:latin typeface="Times New Roman" panose="02020603050405020304" pitchFamily="18" charset="0"/>
                <a:cs typeface="Times New Roman" panose="02020603050405020304" pitchFamily="18" charset="0"/>
              </a:rPr>
              <a:t>Mục tiêu bài học</a:t>
            </a:r>
          </a:p>
          <a:p>
            <a:pPr marL="342900" indent="-342900">
              <a:spcBef>
                <a:spcPts val="600"/>
              </a:spcBef>
              <a:spcAft>
                <a:spcPts val="600"/>
              </a:spcAft>
              <a:buFont typeface="Arial" panose="020B0604020202020204" pitchFamily="34" charset="0"/>
              <a:buChar char="•"/>
            </a:pPr>
            <a:r>
              <a:rPr lang="en-US" sz="2400">
                <a:solidFill>
                  <a:srgbClr val="002060"/>
                </a:solidFill>
                <a:latin typeface="Times New Roman" panose="02020603050405020304" pitchFamily="18" charset="0"/>
                <a:cs typeface="Times New Roman" panose="02020603050405020304" pitchFamily="18" charset="0"/>
              </a:rPr>
              <a:t>Nhận </a:t>
            </a:r>
            <a:r>
              <a:rPr lang="en-US" sz="2400" dirty="0" err="1">
                <a:solidFill>
                  <a:srgbClr val="002060"/>
                </a:solidFill>
                <a:latin typeface="Times New Roman" panose="02020603050405020304" pitchFamily="18" charset="0"/>
                <a:cs typeface="Times New Roman" panose="02020603050405020304" pitchFamily="18" charset="0"/>
              </a:rPr>
              <a:t>biết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tộc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sở</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tiếp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chọn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Trung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Bắc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thuộc</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86304658-1321-5847-AAD6-DDEF2615719E}"/>
              </a:ext>
            </a:extLst>
          </p:cNvPr>
          <p:cNvPicPr>
            <a:picLocks noChangeAspect="1"/>
          </p:cNvPicPr>
          <p:nvPr/>
        </p:nvPicPr>
        <p:blipFill>
          <a:blip r:embed="rId4"/>
          <a:stretch>
            <a:fillRect/>
          </a:stretch>
        </p:blipFill>
        <p:spPr>
          <a:xfrm>
            <a:off x="4049486" y="3481974"/>
            <a:ext cx="4717143" cy="2327231"/>
          </a:xfrm>
          <a:prstGeom prst="rect">
            <a:avLst/>
          </a:prstGeom>
        </p:spPr>
      </p:pic>
    </p:spTree>
    <p:extLst>
      <p:ext uri="{BB962C8B-B14F-4D97-AF65-F5344CB8AC3E}">
        <p14:creationId xmlns:p14="http://schemas.microsoft.com/office/powerpoint/2010/main" val="343688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heckerboard(across)">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4F55D4-FBF2-934C-8920-EF5FF8A810B5}"/>
              </a:ext>
            </a:extLst>
          </p:cNvPr>
          <p:cNvPicPr/>
          <p:nvPr/>
        </p:nvPicPr>
        <p:blipFill>
          <a:blip r:embed="rId2">
            <a:extLst>
              <a:ext uri="{28A0092B-C50C-407E-A947-70E740481C1C}">
                <a14:useLocalDpi xmlns:a14="http://schemas.microsoft.com/office/drawing/2010/main" val="0"/>
              </a:ext>
            </a:extLst>
          </a:blip>
          <a:stretch>
            <a:fillRect/>
          </a:stretch>
        </p:blipFill>
        <p:spPr>
          <a:xfrm>
            <a:off x="366087" y="1087307"/>
            <a:ext cx="7988969" cy="5462337"/>
          </a:xfrm>
          <a:prstGeom prst="rect">
            <a:avLst/>
          </a:prstGeom>
        </p:spPr>
      </p:pic>
      <p:sp>
        <p:nvSpPr>
          <p:cNvPr id="5" name="Cloud Callout 4">
            <a:extLst>
              <a:ext uri="{FF2B5EF4-FFF2-40B4-BE49-F238E27FC236}">
                <a16:creationId xmlns:a16="http://schemas.microsoft.com/office/drawing/2014/main" id="{3EC8E111-C780-664A-9DAC-E082D00C12C4}"/>
              </a:ext>
            </a:extLst>
          </p:cNvPr>
          <p:cNvSpPr/>
          <p:nvPr/>
        </p:nvSpPr>
        <p:spPr>
          <a:xfrm>
            <a:off x="8497177" y="890337"/>
            <a:ext cx="3895349" cy="327259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i="1" dirty="0">
                <a:latin typeface="Times New Roman" panose="02020603050405020304" pitchFamily="18" charset="0"/>
                <a:cs typeface="Times New Roman" panose="02020603050405020304" pitchFamily="18" charset="0"/>
              </a:rPr>
              <a:t>Nhìn vào bảng thông tin bên cho biết nhân dân ta đã làm gì để phát triển văn hoá dân tộc trong hơn ngàn năm Bắc thuộc? </a:t>
            </a:r>
            <a:endParaRPr lang="vi-VN" sz="20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3ADAE17E-477F-F24C-850C-490ADC780707}"/>
              </a:ext>
            </a:extLst>
          </p:cNvPr>
          <p:cNvSpPr/>
          <p:nvPr/>
        </p:nvSpPr>
        <p:spPr>
          <a:xfrm>
            <a:off x="2967789" y="3048454"/>
            <a:ext cx="2085474" cy="1540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Rectangle 6">
            <a:extLst>
              <a:ext uri="{FF2B5EF4-FFF2-40B4-BE49-F238E27FC236}">
                <a16:creationId xmlns:a16="http://schemas.microsoft.com/office/drawing/2014/main" id="{9C5154C1-FE84-E745-868F-F08DF3FEAB0F}"/>
              </a:ext>
            </a:extLst>
          </p:cNvPr>
          <p:cNvSpPr/>
          <p:nvPr/>
        </p:nvSpPr>
        <p:spPr>
          <a:xfrm>
            <a:off x="1582408" y="308356"/>
            <a:ext cx="5754011" cy="461665"/>
          </a:xfrm>
          <a:prstGeom prst="rect">
            <a:avLst/>
          </a:prstGeom>
        </p:spPr>
        <p:txBody>
          <a:bodyPr wrap="none">
            <a:spAutoFit/>
          </a:bodyPr>
          <a:lstStyle/>
          <a:p>
            <a:r>
              <a:rPr lang="vi-VN" sz="2400" b="1">
                <a:solidFill>
                  <a:srgbClr val="FF0000"/>
                </a:solidFill>
                <a:latin typeface="Times New Roman" panose="02020603050405020304" pitchFamily="18" charset="0"/>
                <a:cs typeface="Times New Roman" panose="02020603050405020304" pitchFamily="18" charset="0"/>
              </a:rPr>
              <a:t>2. Tiếp thu có chọn lọc văn hóa Trung Hoa</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69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1" y="2358779"/>
            <a:ext cx="11226798" cy="3046988"/>
          </a:xfrm>
          <a:prstGeom prst="rect">
            <a:avLst/>
          </a:prstGeom>
        </p:spPr>
        <p:txBody>
          <a:bodyPr wrap="square">
            <a:spAutoFit/>
          </a:bodyPr>
          <a:lstStyle/>
          <a:p>
            <a:pPr algn="just"/>
            <a:r>
              <a:rPr 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  1, 2</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 thời Bắc thuộc, nhân dân ta đã tiếp thu có chọn lọc văn hóa Trung Hoa như thế nào?</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 3, 4</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Nêu những ảnh hưởng của tư tưởng Nho giáo hay những kĩ thuật tiếp thu được của Trung Quốc còn duy trì đến ngày nay.</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C5154C1-FE84-E745-868F-F08DF3FEAB0F}"/>
              </a:ext>
            </a:extLst>
          </p:cNvPr>
          <p:cNvSpPr/>
          <p:nvPr/>
        </p:nvSpPr>
        <p:spPr>
          <a:xfrm>
            <a:off x="1582408" y="308356"/>
            <a:ext cx="7608301" cy="584775"/>
          </a:xfrm>
          <a:prstGeom prst="rect">
            <a:avLst/>
          </a:prstGeom>
        </p:spPr>
        <p:txBody>
          <a:bodyPr wrap="none">
            <a:spAutoFit/>
          </a:bodyPr>
          <a:lstStyle/>
          <a:p>
            <a:r>
              <a:rPr lang="vi-VN" sz="3200" b="1">
                <a:solidFill>
                  <a:srgbClr val="FF0000"/>
                </a:solidFill>
                <a:latin typeface="Times New Roman" panose="02020603050405020304" pitchFamily="18" charset="0"/>
                <a:cs typeface="Times New Roman" panose="02020603050405020304" pitchFamily="18" charset="0"/>
              </a:rPr>
              <a:t>2. Tiếp thu có chọn lọc văn hóa Trung Hoa</a:t>
            </a:r>
            <a:endParaRPr lang="vi-VN"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82408" y="1349829"/>
            <a:ext cx="7967992" cy="707886"/>
          </a:xfrm>
          <a:prstGeom prst="rect">
            <a:avLst/>
          </a:prstGeom>
          <a:noFill/>
        </p:spPr>
        <p:txBody>
          <a:bodyPr wrap="square" rtlCol="0">
            <a:spAutoFit/>
          </a:bodyPr>
          <a:lstStyle/>
          <a:p>
            <a:r>
              <a:rPr lang="vi-VN" sz="4000">
                <a:solidFill>
                  <a:schemeClr val="accent2">
                    <a:lumMod val="75000"/>
                  </a:schemeClr>
                </a:solidFill>
              </a:rPr>
              <a:t>Thảo luận:</a:t>
            </a:r>
          </a:p>
        </p:txBody>
      </p:sp>
    </p:spTree>
    <p:extLst>
      <p:ext uri="{BB962C8B-B14F-4D97-AF65-F5344CB8AC3E}">
        <p14:creationId xmlns:p14="http://schemas.microsoft.com/office/powerpoint/2010/main" val="285035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1255</TotalTime>
  <Words>2282</Words>
  <Application>Microsoft Office PowerPoint</Application>
  <PresentationFormat>Widescreen</PresentationFormat>
  <Paragraphs>221</Paragraphs>
  <Slides>21</Slides>
  <Notes>3</Notes>
  <HiddenSlides>0</HiddenSlides>
  <MMClips>2</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21</vt:i4>
      </vt:variant>
    </vt:vector>
  </HeadingPairs>
  <TitlesOfParts>
    <vt:vector size="36" baseType="lpstr">
      <vt:lpstr>.VnTime</vt:lpstr>
      <vt:lpstr>APPLE CHANCERY</vt:lpstr>
      <vt:lpstr>APPLE CHANCERY</vt:lpstr>
      <vt:lpstr>Arial</vt:lpstr>
      <vt:lpstr>Calibri</vt:lpstr>
      <vt:lpstr>Century Gothic</vt:lpstr>
      <vt:lpstr>Erica One</vt:lpstr>
      <vt:lpstr>Tahoma</vt:lpstr>
      <vt:lpstr>Times New Roman</vt:lpstr>
      <vt:lpstr>TimesNewRomanPS</vt:lpstr>
      <vt:lpstr>Tw Cen MT</vt:lpstr>
      <vt:lpstr>Wingdings 3</vt:lpstr>
      <vt:lpstr>Wisp</vt:lpstr>
      <vt:lpstr>Droplet</vt:lpstr>
      <vt:lpstr>1_Wisp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48</cp:revision>
  <dcterms:created xsi:type="dcterms:W3CDTF">2021-08-25T01:46:21Z</dcterms:created>
  <dcterms:modified xsi:type="dcterms:W3CDTF">2024-04-06T13:48:23Z</dcterms:modified>
</cp:coreProperties>
</file>